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1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1" r:id="rId1"/>
    <p:sldMasterId id="2147484347" r:id="rId2"/>
    <p:sldMasterId id="2147484359" r:id="rId3"/>
    <p:sldMasterId id="2147484383" r:id="rId4"/>
    <p:sldMasterId id="2147484395" r:id="rId5"/>
    <p:sldMasterId id="2147484416" r:id="rId6"/>
    <p:sldMasterId id="2147484464" r:id="rId7"/>
    <p:sldMasterId id="2147484509" r:id="rId8"/>
    <p:sldMasterId id="2147484522" r:id="rId9"/>
    <p:sldMasterId id="2147484534" r:id="rId10"/>
    <p:sldMasterId id="2147484546" r:id="rId11"/>
  </p:sldMasterIdLst>
  <p:notesMasterIdLst>
    <p:notesMasterId r:id="rId30"/>
  </p:notesMasterIdLst>
  <p:sldIdLst>
    <p:sldId id="594" r:id="rId12"/>
    <p:sldId id="508" r:id="rId13"/>
    <p:sldId id="588" r:id="rId14"/>
    <p:sldId id="562" r:id="rId15"/>
    <p:sldId id="595" r:id="rId16"/>
    <p:sldId id="579" r:id="rId17"/>
    <p:sldId id="591" r:id="rId18"/>
    <p:sldId id="567" r:id="rId19"/>
    <p:sldId id="593" r:id="rId20"/>
    <p:sldId id="537" r:id="rId21"/>
    <p:sldId id="589" r:id="rId22"/>
    <p:sldId id="566" r:id="rId23"/>
    <p:sldId id="570" r:id="rId24"/>
    <p:sldId id="571" r:id="rId25"/>
    <p:sldId id="572" r:id="rId26"/>
    <p:sldId id="592" r:id="rId27"/>
    <p:sldId id="580" r:id="rId28"/>
    <p:sldId id="596" r:id="rId29"/>
  </p:sldIdLst>
  <p:sldSz cx="12709525" cy="6769100"/>
  <p:notesSz cx="6858000" cy="9144000"/>
  <p:custDataLst>
    <p:tags r:id="rId31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40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392B"/>
    <a:srgbClr val="9EF3FC"/>
    <a:srgbClr val="C259FD"/>
    <a:srgbClr val="FEB0F3"/>
    <a:srgbClr val="FD8603"/>
    <a:srgbClr val="E6AF00"/>
    <a:srgbClr val="46FD27"/>
    <a:srgbClr val="00FF00"/>
    <a:srgbClr val="1BE341"/>
    <a:srgbClr val="DE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2" autoAdjust="0"/>
  </p:normalViewPr>
  <p:slideViewPr>
    <p:cSldViewPr>
      <p:cViewPr varScale="1">
        <p:scale>
          <a:sx n="65" d="100"/>
          <a:sy n="65" d="100"/>
        </p:scale>
        <p:origin x="592" y="32"/>
      </p:cViewPr>
      <p:guideLst>
        <p:guide orient="horz" pos="2132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1138" y="685800"/>
            <a:ext cx="6435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村前村后一幅画。 午饭后，纳凉大树下。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42223-D06F-4E7F-A952-1AC39690E31E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4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50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42223-D06F-4E7F-A952-1AC39690E31E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1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98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98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1138" y="685800"/>
            <a:ext cx="6435725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2610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17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1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5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1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346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668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3783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792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545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788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413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257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74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010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986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7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5" y="360392"/>
            <a:ext cx="8062605" cy="57364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42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892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336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73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71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39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80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2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1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61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8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8" y="2472607"/>
            <a:ext cx="537672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7"/>
            <a:ext cx="540320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0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21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29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9" y="974631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1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9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9" y="974631"/>
            <a:ext cx="6434197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47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1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5" y="360392"/>
            <a:ext cx="8062605" cy="57364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8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6" y="4425456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9" y="2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6" y="4425456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9" y="2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24" y="2102820"/>
            <a:ext cx="10803095" cy="14509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36" y="3835828"/>
            <a:ext cx="8896669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09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9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74" y="4349784"/>
            <a:ext cx="10803095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74" y="2869041"/>
            <a:ext cx="10803095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79" y="1579467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7" y="1579467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94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0" y="1515217"/>
            <a:ext cx="5615582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80" y="2146682"/>
            <a:ext cx="5615582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8" y="1515217"/>
            <a:ext cx="561778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8" y="2146682"/>
            <a:ext cx="561778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80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2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8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31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5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80" y="269511"/>
            <a:ext cx="418134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80" y="269522"/>
            <a:ext cx="7104978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80" y="1416507"/>
            <a:ext cx="418134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80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64" y="4738375"/>
            <a:ext cx="7625715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64" y="604832"/>
            <a:ext cx="7625715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64" y="5297769"/>
            <a:ext cx="7625715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3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15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4406" y="271081"/>
            <a:ext cx="2859644" cy="57756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482" y="271081"/>
            <a:ext cx="8367103" cy="57756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3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07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7" y="3555358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5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23/03/2023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5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30" y="6273985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904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2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62858" y="-79970"/>
            <a:ext cx="2381878" cy="2511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" y="-119881"/>
            <a:ext cx="1372350" cy="19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7" y="3555358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5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23/03/2023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5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30" y="6273985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4090" y="361044"/>
            <a:ext cx="10961355" cy="130746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4092" y="6274359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3BED4874-415F-4462-8CBD-90FA9588F1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10360" y="6274359"/>
            <a:ext cx="4288817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236" y="6274359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8C92ADDF-ABC6-4EEC-846D-A1AE2D4106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20" y="2102810"/>
            <a:ext cx="10803097" cy="145097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4"/>
            <a:ext cx="8896668" cy="1729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0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560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8B4E67A1-5C53-42BD-AB2C-709FEF61F26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8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5A80EFF5-4C64-44AF-903C-4654B01C43E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184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87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32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5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8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8" y="2472607"/>
            <a:ext cx="537672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7"/>
            <a:ext cx="540320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2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03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60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8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79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1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7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02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57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60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8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17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900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930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80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2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5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29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8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8" y="2472607"/>
            <a:ext cx="537672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7"/>
            <a:ext cx="540320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13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810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62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9" y="974631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52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03209" y="974631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28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20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5" y="360392"/>
            <a:ext cx="8062605" cy="57364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33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6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8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26339"/>
      </p:ext>
    </p:extLst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9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9" y="1143120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195622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06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83" y="1687636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83" y="4530127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51395753"/>
      </p:ext>
    </p:extLst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9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556017"/>
      </p:ext>
    </p:extLst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8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7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21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7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21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869065"/>
      </p:ext>
    </p:extLst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9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140261"/>
      </p:ext>
    </p:extLst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419351"/>
      </p:ext>
    </p:extLst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7" y="451294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11" y="974663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7" y="2030802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6023927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94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11" y="451294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802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9565377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9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9" y="1143120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232140"/>
      </p:ext>
    </p:extLst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10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10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65582"/>
      </p:ext>
    </p:extLst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64594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9" y="974631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472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6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7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3965" y="4349775"/>
            <a:ext cx="10803096" cy="1344418"/>
          </a:xfrm>
          <a:prstGeom prst="rect">
            <a:avLst/>
          </a:prstGeom>
        </p:spPr>
        <p:txBody>
          <a:bodyPr lIns="121893" tIns="60947" rIns="121893" bIns="60947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03965" y="2869039"/>
            <a:ext cx="10803096" cy="1480740"/>
          </a:xfrm>
          <a:prstGeom prst="rect">
            <a:avLst/>
          </a:prstGeom>
        </p:spPr>
        <p:txBody>
          <a:bodyPr lIns="121893" tIns="60947" rIns="121893" bIns="6094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2023/3/23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5476" y="1184600"/>
            <a:ext cx="5613374" cy="335007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60675" y="1184600"/>
            <a:ext cx="5613374" cy="335007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2023/3/23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5478" y="1515219"/>
            <a:ext cx="5615580" cy="631470"/>
          </a:xfrm>
          <a:prstGeom prst="rect">
            <a:avLst/>
          </a:prstGeom>
        </p:spPr>
        <p:txBody>
          <a:bodyPr lIns="121893" tIns="60947" rIns="121893" bIns="60947" anchor="b"/>
          <a:lstStyle>
            <a:lvl1pPr marL="0" indent="0">
              <a:buNone/>
              <a:defRPr sz="3200" b="1"/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5478" y="2146682"/>
            <a:ext cx="5615580" cy="390006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56271" y="1515219"/>
            <a:ext cx="5617787" cy="631470"/>
          </a:xfrm>
          <a:prstGeom prst="rect">
            <a:avLst/>
          </a:prstGeom>
        </p:spPr>
        <p:txBody>
          <a:bodyPr lIns="121893" tIns="60947" rIns="121893" bIns="60947" anchor="b"/>
          <a:lstStyle>
            <a:lvl1pPr marL="0" indent="0">
              <a:buNone/>
              <a:defRPr sz="3200" b="1"/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56271" y="2146682"/>
            <a:ext cx="5617787" cy="390006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2023/3/23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8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2023/3/23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2023/3/23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86" y="269515"/>
            <a:ext cx="4181346" cy="1146987"/>
          </a:xfrm>
          <a:prstGeom prst="rect">
            <a:avLst/>
          </a:prstGeom>
        </p:spPr>
        <p:txBody>
          <a:bodyPr lIns="121893" tIns="60947" rIns="121893" bIns="60947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69071" y="269520"/>
            <a:ext cx="7104978" cy="5777239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486" y="1416506"/>
            <a:ext cx="4181346" cy="4630253"/>
          </a:xfrm>
          <a:prstGeom prst="rect">
            <a:avLst/>
          </a:prstGeom>
        </p:spPr>
        <p:txBody>
          <a:bodyPr lIns="121893" tIns="60947" rIns="121893" bIns="60947"/>
          <a:lstStyle>
            <a:lvl1pPr marL="0" indent="0">
              <a:buNone/>
              <a:defRPr sz="1900"/>
            </a:lvl1pPr>
            <a:lvl2pPr marL="609468" indent="0">
              <a:buNone/>
              <a:defRPr sz="1600"/>
            </a:lvl2pPr>
            <a:lvl3pPr marL="1218936" indent="0">
              <a:buNone/>
              <a:defRPr sz="1300"/>
            </a:lvl3pPr>
            <a:lvl4pPr marL="1828404" indent="0">
              <a:buNone/>
              <a:defRPr sz="1200"/>
            </a:lvl4pPr>
            <a:lvl5pPr marL="2437872" indent="0">
              <a:buNone/>
              <a:defRPr sz="1200"/>
            </a:lvl5pPr>
            <a:lvl6pPr marL="3047340" indent="0">
              <a:buNone/>
              <a:defRPr sz="1200"/>
            </a:lvl6pPr>
            <a:lvl7pPr marL="3656808" indent="0">
              <a:buNone/>
              <a:defRPr sz="1200"/>
            </a:lvl7pPr>
            <a:lvl8pPr marL="4266275" indent="0">
              <a:buNone/>
              <a:defRPr sz="1200"/>
            </a:lvl8pPr>
            <a:lvl9pPr marL="487574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2023/3/23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8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161" y="4738377"/>
            <a:ext cx="7625715" cy="559392"/>
          </a:xfrm>
          <a:prstGeom prst="rect">
            <a:avLst/>
          </a:prstGeom>
        </p:spPr>
        <p:txBody>
          <a:bodyPr lIns="121893" tIns="60947" rIns="121893" bIns="60947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491161" y="604832"/>
            <a:ext cx="7625715" cy="4061460"/>
          </a:xfrm>
          <a:prstGeom prst="rect">
            <a:avLst/>
          </a:prstGeom>
        </p:spPr>
        <p:txBody>
          <a:bodyPr lIns="121893" tIns="60947" rIns="121893" bIns="60947"/>
          <a:lstStyle>
            <a:lvl1pPr marL="0" indent="0">
              <a:buNone/>
              <a:defRPr sz="4300"/>
            </a:lvl1pPr>
            <a:lvl2pPr marL="609468" indent="0">
              <a:buNone/>
              <a:defRPr sz="3700"/>
            </a:lvl2pPr>
            <a:lvl3pPr marL="1218936" indent="0">
              <a:buNone/>
              <a:defRPr sz="3200"/>
            </a:lvl3pPr>
            <a:lvl4pPr marL="1828404" indent="0">
              <a:buNone/>
              <a:defRPr sz="2700"/>
            </a:lvl4pPr>
            <a:lvl5pPr marL="2437872" indent="0">
              <a:buNone/>
              <a:defRPr sz="2700"/>
            </a:lvl5pPr>
            <a:lvl6pPr marL="3047340" indent="0">
              <a:buNone/>
              <a:defRPr sz="2700"/>
            </a:lvl6pPr>
            <a:lvl7pPr marL="3656808" indent="0">
              <a:buNone/>
              <a:defRPr sz="2700"/>
            </a:lvl7pPr>
            <a:lvl8pPr marL="4266275" indent="0">
              <a:buNone/>
              <a:defRPr sz="2700"/>
            </a:lvl8pPr>
            <a:lvl9pPr marL="487574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491161" y="5297771"/>
            <a:ext cx="7625715" cy="794430"/>
          </a:xfrm>
          <a:prstGeom prst="rect">
            <a:avLst/>
          </a:prstGeom>
        </p:spPr>
        <p:txBody>
          <a:bodyPr lIns="121893" tIns="60947" rIns="121893" bIns="60947"/>
          <a:lstStyle>
            <a:lvl1pPr marL="0" indent="0">
              <a:buNone/>
              <a:defRPr sz="1900"/>
            </a:lvl1pPr>
            <a:lvl2pPr marL="609468" indent="0">
              <a:buNone/>
              <a:defRPr sz="1600"/>
            </a:lvl2pPr>
            <a:lvl3pPr marL="1218936" indent="0">
              <a:buNone/>
              <a:defRPr sz="1300"/>
            </a:lvl3pPr>
            <a:lvl4pPr marL="1828404" indent="0">
              <a:buNone/>
              <a:defRPr sz="1200"/>
            </a:lvl4pPr>
            <a:lvl5pPr marL="2437872" indent="0">
              <a:buNone/>
              <a:defRPr sz="1200"/>
            </a:lvl5pPr>
            <a:lvl6pPr marL="3047340" indent="0">
              <a:buNone/>
              <a:defRPr sz="1200"/>
            </a:lvl6pPr>
            <a:lvl7pPr marL="3656808" indent="0">
              <a:buNone/>
              <a:defRPr sz="1200"/>
            </a:lvl7pPr>
            <a:lvl8pPr marL="4266275" indent="0">
              <a:buNone/>
              <a:defRPr sz="1200"/>
            </a:lvl8pPr>
            <a:lvl9pPr marL="487574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2023/3/23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5477" y="1579463"/>
            <a:ext cx="11438573" cy="4467293"/>
          </a:xfrm>
          <a:prstGeom prst="rect">
            <a:avLst/>
          </a:prstGeom>
        </p:spPr>
        <p:txBody>
          <a:bodyPr vert="eaVert" lIns="121893" tIns="60947" rIns="121893" bIns="6094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2023/3/23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9" y="974631"/>
            <a:ext cx="6434197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14405" y="203706"/>
            <a:ext cx="2859644" cy="4330971"/>
          </a:xfrm>
          <a:prstGeom prst="rect">
            <a:avLst/>
          </a:prstGeom>
        </p:spPr>
        <p:txBody>
          <a:bodyPr vert="eaVert"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5476" y="203706"/>
            <a:ext cx="8367104" cy="4330971"/>
          </a:xfrm>
          <a:prstGeom prst="rect">
            <a:avLst/>
          </a:prstGeom>
        </p:spPr>
        <p:txBody>
          <a:bodyPr vert="eaVert" lIns="121893" tIns="60947" rIns="121893" bIns="6094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2023/3/23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7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476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981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8"/>
            <a:ext cx="10961965" cy="28157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67160" y="4529972"/>
            <a:ext cx="10961965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888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968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5438" y="1659370"/>
            <a:ext cx="5376724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75438" y="2472605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434197" y="2472605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734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160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526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403207" y="974629"/>
            <a:ext cx="6434197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75439" y="2030733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8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7" y="974629"/>
            <a:ext cx="6434197" cy="48104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75439" y="2030733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76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0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4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4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1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  <p:sldLayoutId id="2147484460" r:id="rId12"/>
    <p:sldLayoutId id="2147484461" r:id="rId13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83" y="271087"/>
            <a:ext cx="11438574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3" y="1579467"/>
            <a:ext cx="11438574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82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8" y="6273956"/>
            <a:ext cx="4024684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501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7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44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7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8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9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44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7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8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9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58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</p:sldLayoutIdLst>
  <p:timing>
    <p:tnLst>
      <p:par>
        <p:cTn id="1" dur="indefinite" restart="never" nodeType="tmRoot"/>
      </p:par>
    </p:tnLst>
  </p:timing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44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7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8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9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5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</p:sldLayoutIdLst>
  <p:timing>
    <p:tnLst>
      <p:par>
        <p:cTn id="1" dur="indefinite" restart="never" nodeType="tmRoot"/>
      </p:par>
    </p:tnLst>
  </p:timing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40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990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  <p:sldLayoutId id="2147484521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13"/>
            <a:ext cx="12709525" cy="67654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42" y="159256"/>
            <a:ext cx="1340779" cy="7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893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1" indent="-457101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85" indent="-380917" algn="l" defTabSz="12189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69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39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05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73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41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09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77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8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6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04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72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40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08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75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44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6" Type="http://schemas.openxmlformats.org/officeDocument/2006/relationships/audio" Target="NULL"/><Relationship Id="rId5" Type="http://schemas.openxmlformats.org/officeDocument/2006/relationships/image" Target="../media/image11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5" Type="http://schemas.openxmlformats.org/officeDocument/2006/relationships/audio" Target="NUL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5" Type="http://schemas.openxmlformats.org/officeDocument/2006/relationships/audio" Target="NUL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6" Type="http://schemas.openxmlformats.org/officeDocument/2006/relationships/audio" Target="NULL"/><Relationship Id="rId5" Type="http://schemas.openxmlformats.org/officeDocument/2006/relationships/image" Target="../media/image11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Rectangle 5"/>
          <p:cNvSpPr>
            <a:spLocks noChangeArrowheads="1"/>
          </p:cNvSpPr>
          <p:nvPr/>
        </p:nvSpPr>
        <p:spPr bwMode="auto">
          <a:xfrm>
            <a:off x="1660" y="-1"/>
            <a:ext cx="12706215" cy="6769101"/>
          </a:xfrm>
          <a:prstGeom prst="rect">
            <a:avLst/>
          </a:prstGeom>
          <a:solidFill>
            <a:srgbClr val="00AE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grpSp>
        <p:nvGrpSpPr>
          <p:cNvPr id="906" name="组合 905"/>
          <p:cNvGrpSpPr/>
          <p:nvPr/>
        </p:nvGrpSpPr>
        <p:grpSpPr>
          <a:xfrm>
            <a:off x="0" y="3027177"/>
            <a:ext cx="12707872" cy="3810754"/>
            <a:chOff x="0" y="2997199"/>
            <a:chExt cx="12190414" cy="3860801"/>
          </a:xfrm>
        </p:grpSpPr>
        <p:sp>
          <p:nvSpPr>
            <p:cNvPr id="714" name="Freeform 14"/>
            <p:cNvSpPr/>
            <p:nvPr/>
          </p:nvSpPr>
          <p:spPr bwMode="auto">
            <a:xfrm>
              <a:off x="1588" y="4021137"/>
              <a:ext cx="4159250" cy="2417763"/>
            </a:xfrm>
            <a:custGeom>
              <a:avLst/>
              <a:gdLst>
                <a:gd name="T0" fmla="*/ 347 w 3080"/>
                <a:gd name="T1" fmla="*/ 292 h 1788"/>
                <a:gd name="T2" fmla="*/ 0 w 3080"/>
                <a:gd name="T3" fmla="*/ 445 h 1788"/>
                <a:gd name="T4" fmla="*/ 0 w 3080"/>
                <a:gd name="T5" fmla="*/ 1453 h 1788"/>
                <a:gd name="T6" fmla="*/ 145 w 3080"/>
                <a:gd name="T7" fmla="*/ 1788 h 1788"/>
                <a:gd name="T8" fmla="*/ 2346 w 3080"/>
                <a:gd name="T9" fmla="*/ 1359 h 1788"/>
                <a:gd name="T10" fmla="*/ 3080 w 3080"/>
                <a:gd name="T11" fmla="*/ 752 h 1788"/>
                <a:gd name="T12" fmla="*/ 347 w 3080"/>
                <a:gd name="T13" fmla="*/ 292 h 1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0" h="1788">
                  <a:moveTo>
                    <a:pt x="347" y="292"/>
                  </a:moveTo>
                  <a:cubicBezTo>
                    <a:pt x="220" y="321"/>
                    <a:pt x="102" y="380"/>
                    <a:pt x="0" y="445"/>
                  </a:cubicBezTo>
                  <a:cubicBezTo>
                    <a:pt x="0" y="1453"/>
                    <a:pt x="0" y="1453"/>
                    <a:pt x="0" y="1453"/>
                  </a:cubicBezTo>
                  <a:cubicBezTo>
                    <a:pt x="145" y="1788"/>
                    <a:pt x="145" y="1788"/>
                    <a:pt x="145" y="1788"/>
                  </a:cubicBezTo>
                  <a:cubicBezTo>
                    <a:pt x="2346" y="1359"/>
                    <a:pt x="2346" y="1359"/>
                    <a:pt x="2346" y="1359"/>
                  </a:cubicBezTo>
                  <a:cubicBezTo>
                    <a:pt x="3080" y="752"/>
                    <a:pt x="3080" y="752"/>
                    <a:pt x="3080" y="752"/>
                  </a:cubicBezTo>
                  <a:cubicBezTo>
                    <a:pt x="3080" y="752"/>
                    <a:pt x="1609" y="0"/>
                    <a:pt x="347" y="292"/>
                  </a:cubicBezTo>
                  <a:close/>
                </a:path>
              </a:pathLst>
            </a:custGeom>
            <a:solidFill>
              <a:srgbClr val="FFF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5" name="Freeform 15"/>
            <p:cNvSpPr/>
            <p:nvPr/>
          </p:nvSpPr>
          <p:spPr bwMode="auto">
            <a:xfrm>
              <a:off x="1588" y="4287837"/>
              <a:ext cx="4130675" cy="2151063"/>
            </a:xfrm>
            <a:custGeom>
              <a:avLst/>
              <a:gdLst>
                <a:gd name="T0" fmla="*/ 1990 w 3059"/>
                <a:gd name="T1" fmla="*/ 195 h 1590"/>
                <a:gd name="T2" fmla="*/ 629 w 3059"/>
                <a:gd name="T3" fmla="*/ 96 h 1590"/>
                <a:gd name="T4" fmla="*/ 0 w 3059"/>
                <a:gd name="T5" fmla="*/ 312 h 1590"/>
                <a:gd name="T6" fmla="*/ 0 w 3059"/>
                <a:gd name="T7" fmla="*/ 1255 h 1590"/>
                <a:gd name="T8" fmla="*/ 145 w 3059"/>
                <a:gd name="T9" fmla="*/ 1590 h 1590"/>
                <a:gd name="T10" fmla="*/ 2346 w 3059"/>
                <a:gd name="T11" fmla="*/ 1161 h 1590"/>
                <a:gd name="T12" fmla="*/ 3059 w 3059"/>
                <a:gd name="T13" fmla="*/ 549 h 1590"/>
                <a:gd name="T14" fmla="*/ 1990 w 3059"/>
                <a:gd name="T15" fmla="*/ 19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9" h="1590">
                  <a:moveTo>
                    <a:pt x="1990" y="195"/>
                  </a:moveTo>
                  <a:cubicBezTo>
                    <a:pt x="1760" y="105"/>
                    <a:pt x="1180" y="0"/>
                    <a:pt x="629" y="96"/>
                  </a:cubicBezTo>
                  <a:cubicBezTo>
                    <a:pt x="385" y="138"/>
                    <a:pt x="167" y="227"/>
                    <a:pt x="0" y="312"/>
                  </a:cubicBezTo>
                  <a:cubicBezTo>
                    <a:pt x="0" y="1255"/>
                    <a:pt x="0" y="1255"/>
                    <a:pt x="0" y="1255"/>
                  </a:cubicBezTo>
                  <a:cubicBezTo>
                    <a:pt x="145" y="1590"/>
                    <a:pt x="145" y="1590"/>
                    <a:pt x="145" y="1590"/>
                  </a:cubicBezTo>
                  <a:cubicBezTo>
                    <a:pt x="2346" y="1161"/>
                    <a:pt x="2346" y="1161"/>
                    <a:pt x="2346" y="1161"/>
                  </a:cubicBezTo>
                  <a:cubicBezTo>
                    <a:pt x="3059" y="549"/>
                    <a:pt x="3059" y="549"/>
                    <a:pt x="3059" y="549"/>
                  </a:cubicBezTo>
                  <a:cubicBezTo>
                    <a:pt x="3059" y="549"/>
                    <a:pt x="2297" y="315"/>
                    <a:pt x="1990" y="195"/>
                  </a:cubicBezTo>
                  <a:close/>
                </a:path>
              </a:pathLst>
            </a:custGeom>
            <a:solidFill>
              <a:srgbClr val="B8E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6" name="Freeform 16"/>
            <p:cNvSpPr/>
            <p:nvPr/>
          </p:nvSpPr>
          <p:spPr bwMode="auto">
            <a:xfrm>
              <a:off x="1588" y="4352925"/>
              <a:ext cx="4003675" cy="2085975"/>
            </a:xfrm>
            <a:custGeom>
              <a:avLst/>
              <a:gdLst>
                <a:gd name="T0" fmla="*/ 1810 w 2964"/>
                <a:gd name="T1" fmla="*/ 194 h 1542"/>
                <a:gd name="T2" fmla="*/ 494 w 2964"/>
                <a:gd name="T3" fmla="*/ 96 h 1542"/>
                <a:gd name="T4" fmla="*/ 0 w 2964"/>
                <a:gd name="T5" fmla="*/ 263 h 1542"/>
                <a:gd name="T6" fmla="*/ 0 w 2964"/>
                <a:gd name="T7" fmla="*/ 1207 h 1542"/>
                <a:gd name="T8" fmla="*/ 145 w 2964"/>
                <a:gd name="T9" fmla="*/ 1542 h 1542"/>
                <a:gd name="T10" fmla="*/ 2346 w 2964"/>
                <a:gd name="T11" fmla="*/ 1113 h 1542"/>
                <a:gd name="T12" fmla="*/ 2964 w 2964"/>
                <a:gd name="T13" fmla="*/ 520 h 1542"/>
                <a:gd name="T14" fmla="*/ 1810 w 2964"/>
                <a:gd name="T15" fmla="*/ 194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4" h="1542">
                  <a:moveTo>
                    <a:pt x="1810" y="194"/>
                  </a:moveTo>
                  <a:cubicBezTo>
                    <a:pt x="1573" y="114"/>
                    <a:pt x="1045" y="0"/>
                    <a:pt x="494" y="96"/>
                  </a:cubicBezTo>
                  <a:cubicBezTo>
                    <a:pt x="291" y="131"/>
                    <a:pt x="127" y="196"/>
                    <a:pt x="0" y="263"/>
                  </a:cubicBezTo>
                  <a:cubicBezTo>
                    <a:pt x="0" y="1207"/>
                    <a:pt x="0" y="1207"/>
                    <a:pt x="0" y="1207"/>
                  </a:cubicBezTo>
                  <a:cubicBezTo>
                    <a:pt x="145" y="1542"/>
                    <a:pt x="145" y="1542"/>
                    <a:pt x="145" y="1542"/>
                  </a:cubicBezTo>
                  <a:cubicBezTo>
                    <a:pt x="2346" y="1113"/>
                    <a:pt x="2346" y="1113"/>
                    <a:pt x="2346" y="1113"/>
                  </a:cubicBezTo>
                  <a:cubicBezTo>
                    <a:pt x="2964" y="520"/>
                    <a:pt x="2964" y="520"/>
                    <a:pt x="2964" y="520"/>
                  </a:cubicBezTo>
                  <a:cubicBezTo>
                    <a:pt x="2964" y="520"/>
                    <a:pt x="2121" y="300"/>
                    <a:pt x="1810" y="194"/>
                  </a:cubicBezTo>
                  <a:close/>
                </a:path>
              </a:pathLst>
            </a:custGeom>
            <a:solidFill>
              <a:srgbClr val="86CD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7" name="Freeform 17"/>
            <p:cNvSpPr/>
            <p:nvPr/>
          </p:nvSpPr>
          <p:spPr bwMode="auto">
            <a:xfrm>
              <a:off x="257176" y="4789487"/>
              <a:ext cx="3116263" cy="1150938"/>
            </a:xfrm>
            <a:custGeom>
              <a:avLst/>
              <a:gdLst>
                <a:gd name="T0" fmla="*/ 2308 w 2308"/>
                <a:gd name="T1" fmla="*/ 389 h 851"/>
                <a:gd name="T2" fmla="*/ 1637 w 2308"/>
                <a:gd name="T3" fmla="*/ 94 h 851"/>
                <a:gd name="T4" fmla="*/ 557 w 2308"/>
                <a:gd name="T5" fmla="*/ 196 h 851"/>
                <a:gd name="T6" fmla="*/ 0 w 2308"/>
                <a:gd name="T7" fmla="*/ 851 h 851"/>
                <a:gd name="T8" fmla="*/ 2308 w 2308"/>
                <a:gd name="T9" fmla="*/ 389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8" h="851">
                  <a:moveTo>
                    <a:pt x="2308" y="389"/>
                  </a:moveTo>
                  <a:cubicBezTo>
                    <a:pt x="2308" y="389"/>
                    <a:pt x="1960" y="183"/>
                    <a:pt x="1637" y="94"/>
                  </a:cubicBezTo>
                  <a:cubicBezTo>
                    <a:pt x="1396" y="28"/>
                    <a:pt x="921" y="0"/>
                    <a:pt x="557" y="196"/>
                  </a:cubicBezTo>
                  <a:cubicBezTo>
                    <a:pt x="164" y="408"/>
                    <a:pt x="0" y="851"/>
                    <a:pt x="0" y="851"/>
                  </a:cubicBezTo>
                  <a:lnTo>
                    <a:pt x="2308" y="389"/>
                  </a:lnTo>
                  <a:close/>
                </a:path>
              </a:pathLst>
            </a:custGeom>
            <a:solidFill>
              <a:srgbClr val="79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8" name="Freeform 18"/>
            <p:cNvSpPr/>
            <p:nvPr/>
          </p:nvSpPr>
          <p:spPr bwMode="auto">
            <a:xfrm>
              <a:off x="6324601" y="4427537"/>
              <a:ext cx="5864225" cy="2143125"/>
            </a:xfrm>
            <a:custGeom>
              <a:avLst/>
              <a:gdLst>
                <a:gd name="T0" fmla="*/ 0 w 4342"/>
                <a:gd name="T1" fmla="*/ 386 h 1585"/>
                <a:gd name="T2" fmla="*/ 2079 w 4342"/>
                <a:gd name="T3" fmla="*/ 121 h 1585"/>
                <a:gd name="T4" fmla="*/ 4342 w 4342"/>
                <a:gd name="T5" fmla="*/ 1140 h 1585"/>
                <a:gd name="T6" fmla="*/ 4342 w 4342"/>
                <a:gd name="T7" fmla="*/ 1585 h 1585"/>
                <a:gd name="T8" fmla="*/ 115 w 4342"/>
                <a:gd name="T9" fmla="*/ 1550 h 1585"/>
                <a:gd name="T10" fmla="*/ 0 w 4342"/>
                <a:gd name="T11" fmla="*/ 386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2" h="1585">
                  <a:moveTo>
                    <a:pt x="0" y="386"/>
                  </a:moveTo>
                  <a:cubicBezTo>
                    <a:pt x="0" y="386"/>
                    <a:pt x="1072" y="0"/>
                    <a:pt x="2079" y="121"/>
                  </a:cubicBezTo>
                  <a:cubicBezTo>
                    <a:pt x="3176" y="253"/>
                    <a:pt x="4342" y="1140"/>
                    <a:pt x="4342" y="1140"/>
                  </a:cubicBezTo>
                  <a:cubicBezTo>
                    <a:pt x="4342" y="1585"/>
                    <a:pt x="4342" y="1585"/>
                    <a:pt x="4342" y="1585"/>
                  </a:cubicBezTo>
                  <a:cubicBezTo>
                    <a:pt x="115" y="1550"/>
                    <a:pt x="115" y="1550"/>
                    <a:pt x="115" y="1550"/>
                  </a:cubicBezTo>
                  <a:lnTo>
                    <a:pt x="0" y="386"/>
                  </a:lnTo>
                  <a:close/>
                </a:path>
              </a:pathLst>
            </a:custGeom>
            <a:solidFill>
              <a:srgbClr val="FFF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9" name="Freeform 19"/>
            <p:cNvSpPr/>
            <p:nvPr/>
          </p:nvSpPr>
          <p:spPr bwMode="auto">
            <a:xfrm>
              <a:off x="6324601" y="4483100"/>
              <a:ext cx="5865813" cy="2047875"/>
            </a:xfrm>
            <a:custGeom>
              <a:avLst/>
              <a:gdLst>
                <a:gd name="T0" fmla="*/ 0 w 4343"/>
                <a:gd name="T1" fmla="*/ 345 h 1514"/>
                <a:gd name="T2" fmla="*/ 2136 w 4343"/>
                <a:gd name="T3" fmla="*/ 143 h 1514"/>
                <a:gd name="T4" fmla="*/ 4343 w 4343"/>
                <a:gd name="T5" fmla="*/ 1137 h 1514"/>
                <a:gd name="T6" fmla="*/ 4343 w 4343"/>
                <a:gd name="T7" fmla="*/ 1514 h 1514"/>
                <a:gd name="T8" fmla="*/ 113 w 4343"/>
                <a:gd name="T9" fmla="*/ 1486 h 1514"/>
                <a:gd name="T10" fmla="*/ 0 w 4343"/>
                <a:gd name="T11" fmla="*/ 345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3" h="1514">
                  <a:moveTo>
                    <a:pt x="0" y="345"/>
                  </a:moveTo>
                  <a:cubicBezTo>
                    <a:pt x="0" y="345"/>
                    <a:pt x="1083" y="0"/>
                    <a:pt x="2136" y="143"/>
                  </a:cubicBezTo>
                  <a:cubicBezTo>
                    <a:pt x="3230" y="292"/>
                    <a:pt x="4343" y="1137"/>
                    <a:pt x="4343" y="1137"/>
                  </a:cubicBezTo>
                  <a:cubicBezTo>
                    <a:pt x="4343" y="1514"/>
                    <a:pt x="4343" y="1514"/>
                    <a:pt x="4343" y="1514"/>
                  </a:cubicBezTo>
                  <a:cubicBezTo>
                    <a:pt x="113" y="1486"/>
                    <a:pt x="113" y="1486"/>
                    <a:pt x="113" y="1486"/>
                  </a:cubicBezTo>
                  <a:lnTo>
                    <a:pt x="0" y="345"/>
                  </a:lnTo>
                  <a:close/>
                </a:path>
              </a:pathLst>
            </a:custGeom>
            <a:solidFill>
              <a:srgbClr val="B3D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0" name="Freeform 20"/>
            <p:cNvSpPr/>
            <p:nvPr/>
          </p:nvSpPr>
          <p:spPr bwMode="auto">
            <a:xfrm>
              <a:off x="6348413" y="4549775"/>
              <a:ext cx="5842000" cy="2046288"/>
            </a:xfrm>
            <a:custGeom>
              <a:avLst/>
              <a:gdLst>
                <a:gd name="T0" fmla="*/ 0 w 4326"/>
                <a:gd name="T1" fmla="*/ 416 h 1513"/>
                <a:gd name="T2" fmla="*/ 2009 w 4326"/>
                <a:gd name="T3" fmla="*/ 142 h 1513"/>
                <a:gd name="T4" fmla="*/ 3145 w 4326"/>
                <a:gd name="T5" fmla="*/ 470 h 1513"/>
                <a:gd name="T6" fmla="*/ 4326 w 4326"/>
                <a:gd name="T7" fmla="*/ 1110 h 1513"/>
                <a:gd name="T8" fmla="*/ 4326 w 4326"/>
                <a:gd name="T9" fmla="*/ 1495 h 1513"/>
                <a:gd name="T10" fmla="*/ 106 w 4326"/>
                <a:gd name="T11" fmla="*/ 1513 h 1513"/>
                <a:gd name="T12" fmla="*/ 0 w 4326"/>
                <a:gd name="T13" fmla="*/ 416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26" h="1513">
                  <a:moveTo>
                    <a:pt x="0" y="416"/>
                  </a:moveTo>
                  <a:cubicBezTo>
                    <a:pt x="0" y="416"/>
                    <a:pt x="956" y="0"/>
                    <a:pt x="2009" y="142"/>
                  </a:cubicBezTo>
                  <a:cubicBezTo>
                    <a:pt x="2471" y="205"/>
                    <a:pt x="2847" y="342"/>
                    <a:pt x="3145" y="470"/>
                  </a:cubicBezTo>
                  <a:cubicBezTo>
                    <a:pt x="3632" y="679"/>
                    <a:pt x="4326" y="1110"/>
                    <a:pt x="4326" y="1110"/>
                  </a:cubicBezTo>
                  <a:cubicBezTo>
                    <a:pt x="4326" y="1495"/>
                    <a:pt x="4326" y="1495"/>
                    <a:pt x="4326" y="1495"/>
                  </a:cubicBezTo>
                  <a:cubicBezTo>
                    <a:pt x="106" y="1513"/>
                    <a:pt x="106" y="1513"/>
                    <a:pt x="106" y="1513"/>
                  </a:cubicBezTo>
                  <a:lnTo>
                    <a:pt x="0" y="416"/>
                  </a:lnTo>
                  <a:close/>
                </a:path>
              </a:pathLst>
            </a:custGeom>
            <a:solidFill>
              <a:srgbClr val="79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1" name="Freeform 21"/>
            <p:cNvSpPr/>
            <p:nvPr/>
          </p:nvSpPr>
          <p:spPr bwMode="auto">
            <a:xfrm>
              <a:off x="9345613" y="4479925"/>
              <a:ext cx="112713" cy="271463"/>
            </a:xfrm>
            <a:custGeom>
              <a:avLst/>
              <a:gdLst>
                <a:gd name="T0" fmla="*/ 44 w 84"/>
                <a:gd name="T1" fmla="*/ 15 h 200"/>
                <a:gd name="T2" fmla="*/ 1 w 84"/>
                <a:gd name="T3" fmla="*/ 175 h 200"/>
                <a:gd name="T4" fmla="*/ 27 w 84"/>
                <a:gd name="T5" fmla="*/ 198 h 200"/>
                <a:gd name="T6" fmla="*/ 60 w 84"/>
                <a:gd name="T7" fmla="*/ 191 h 200"/>
                <a:gd name="T8" fmla="*/ 84 w 84"/>
                <a:gd name="T9" fmla="*/ 20 h 200"/>
                <a:gd name="T10" fmla="*/ 44 w 84"/>
                <a:gd name="T11" fmla="*/ 1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00">
                  <a:moveTo>
                    <a:pt x="44" y="15"/>
                  </a:moveTo>
                  <a:cubicBezTo>
                    <a:pt x="43" y="30"/>
                    <a:pt x="4" y="155"/>
                    <a:pt x="1" y="175"/>
                  </a:cubicBezTo>
                  <a:cubicBezTo>
                    <a:pt x="0" y="180"/>
                    <a:pt x="6" y="196"/>
                    <a:pt x="27" y="198"/>
                  </a:cubicBezTo>
                  <a:cubicBezTo>
                    <a:pt x="40" y="200"/>
                    <a:pt x="53" y="198"/>
                    <a:pt x="60" y="191"/>
                  </a:cubicBezTo>
                  <a:cubicBezTo>
                    <a:pt x="67" y="183"/>
                    <a:pt x="78" y="59"/>
                    <a:pt x="84" y="20"/>
                  </a:cubicBezTo>
                  <a:cubicBezTo>
                    <a:pt x="66" y="0"/>
                    <a:pt x="53" y="9"/>
                    <a:pt x="44" y="15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2" name="Freeform 22"/>
            <p:cNvSpPr/>
            <p:nvPr/>
          </p:nvSpPr>
          <p:spPr bwMode="auto">
            <a:xfrm>
              <a:off x="9398001" y="4510087"/>
              <a:ext cx="33338" cy="234950"/>
            </a:xfrm>
            <a:custGeom>
              <a:avLst/>
              <a:gdLst>
                <a:gd name="T0" fmla="*/ 13 w 25"/>
                <a:gd name="T1" fmla="*/ 1 h 174"/>
                <a:gd name="T2" fmla="*/ 8 w 25"/>
                <a:gd name="T3" fmla="*/ 11 h 174"/>
                <a:gd name="T4" fmla="*/ 6 w 25"/>
                <a:gd name="T5" fmla="*/ 21 h 174"/>
                <a:gd name="T6" fmla="*/ 9 w 25"/>
                <a:gd name="T7" fmla="*/ 42 h 174"/>
                <a:gd name="T8" fmla="*/ 17 w 25"/>
                <a:gd name="T9" fmla="*/ 63 h 174"/>
                <a:gd name="T10" fmla="*/ 21 w 25"/>
                <a:gd name="T11" fmla="*/ 74 h 174"/>
                <a:gd name="T12" fmla="*/ 24 w 25"/>
                <a:gd name="T13" fmla="*/ 85 h 174"/>
                <a:gd name="T14" fmla="*/ 23 w 25"/>
                <a:gd name="T15" fmla="*/ 108 h 174"/>
                <a:gd name="T16" fmla="*/ 15 w 25"/>
                <a:gd name="T17" fmla="*/ 130 h 174"/>
                <a:gd name="T18" fmla="*/ 10 w 25"/>
                <a:gd name="T19" fmla="*/ 151 h 174"/>
                <a:gd name="T20" fmla="*/ 15 w 25"/>
                <a:gd name="T21" fmla="*/ 172 h 174"/>
                <a:gd name="T22" fmla="*/ 15 w 25"/>
                <a:gd name="T23" fmla="*/ 174 h 174"/>
                <a:gd name="T24" fmla="*/ 14 w 25"/>
                <a:gd name="T25" fmla="*/ 173 h 174"/>
                <a:gd name="T26" fmla="*/ 8 w 25"/>
                <a:gd name="T27" fmla="*/ 151 h 174"/>
                <a:gd name="T28" fmla="*/ 12 w 25"/>
                <a:gd name="T29" fmla="*/ 129 h 174"/>
                <a:gd name="T30" fmla="*/ 20 w 25"/>
                <a:gd name="T31" fmla="*/ 108 h 174"/>
                <a:gd name="T32" fmla="*/ 20 w 25"/>
                <a:gd name="T33" fmla="*/ 86 h 174"/>
                <a:gd name="T34" fmla="*/ 5 w 25"/>
                <a:gd name="T35" fmla="*/ 44 h 174"/>
                <a:gd name="T36" fmla="*/ 1 w 25"/>
                <a:gd name="T37" fmla="*/ 20 h 174"/>
                <a:gd name="T38" fmla="*/ 4 w 25"/>
                <a:gd name="T39" fmla="*/ 9 h 174"/>
                <a:gd name="T40" fmla="*/ 12 w 25"/>
                <a:gd name="T41" fmla="*/ 0 h 174"/>
                <a:gd name="T42" fmla="*/ 12 w 25"/>
                <a:gd name="T43" fmla="*/ 0 h 174"/>
                <a:gd name="T44" fmla="*/ 13 w 25"/>
                <a:gd name="T45" fmla="*/ 0 h 174"/>
                <a:gd name="T46" fmla="*/ 13 w 25"/>
                <a:gd name="T47" fmla="*/ 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174">
                  <a:moveTo>
                    <a:pt x="13" y="1"/>
                  </a:moveTo>
                  <a:cubicBezTo>
                    <a:pt x="11" y="4"/>
                    <a:pt x="9" y="7"/>
                    <a:pt x="8" y="11"/>
                  </a:cubicBezTo>
                  <a:cubicBezTo>
                    <a:pt x="7" y="14"/>
                    <a:pt x="6" y="17"/>
                    <a:pt x="6" y="21"/>
                  </a:cubicBezTo>
                  <a:cubicBezTo>
                    <a:pt x="6" y="28"/>
                    <a:pt x="7" y="35"/>
                    <a:pt x="9" y="42"/>
                  </a:cubicBezTo>
                  <a:cubicBezTo>
                    <a:pt x="12" y="49"/>
                    <a:pt x="15" y="56"/>
                    <a:pt x="17" y="63"/>
                  </a:cubicBezTo>
                  <a:cubicBezTo>
                    <a:pt x="19" y="67"/>
                    <a:pt x="20" y="70"/>
                    <a:pt x="21" y="74"/>
                  </a:cubicBezTo>
                  <a:cubicBezTo>
                    <a:pt x="22" y="78"/>
                    <a:pt x="23" y="81"/>
                    <a:pt x="24" y="85"/>
                  </a:cubicBezTo>
                  <a:cubicBezTo>
                    <a:pt x="25" y="93"/>
                    <a:pt x="25" y="101"/>
                    <a:pt x="23" y="108"/>
                  </a:cubicBezTo>
                  <a:cubicBezTo>
                    <a:pt x="21" y="116"/>
                    <a:pt x="18" y="123"/>
                    <a:pt x="15" y="130"/>
                  </a:cubicBezTo>
                  <a:cubicBezTo>
                    <a:pt x="12" y="136"/>
                    <a:pt x="10" y="143"/>
                    <a:pt x="10" y="151"/>
                  </a:cubicBezTo>
                  <a:cubicBezTo>
                    <a:pt x="10" y="158"/>
                    <a:pt x="13" y="165"/>
                    <a:pt x="15" y="172"/>
                  </a:cubicBezTo>
                  <a:cubicBezTo>
                    <a:pt x="16" y="173"/>
                    <a:pt x="15" y="173"/>
                    <a:pt x="15" y="174"/>
                  </a:cubicBezTo>
                  <a:cubicBezTo>
                    <a:pt x="14" y="174"/>
                    <a:pt x="14" y="173"/>
                    <a:pt x="14" y="173"/>
                  </a:cubicBezTo>
                  <a:cubicBezTo>
                    <a:pt x="11" y="166"/>
                    <a:pt x="8" y="159"/>
                    <a:pt x="8" y="151"/>
                  </a:cubicBezTo>
                  <a:cubicBezTo>
                    <a:pt x="7" y="143"/>
                    <a:pt x="10" y="135"/>
                    <a:pt x="12" y="129"/>
                  </a:cubicBezTo>
                  <a:cubicBezTo>
                    <a:pt x="15" y="121"/>
                    <a:pt x="19" y="115"/>
                    <a:pt x="20" y="108"/>
                  </a:cubicBezTo>
                  <a:cubicBezTo>
                    <a:pt x="22" y="100"/>
                    <a:pt x="22" y="93"/>
                    <a:pt x="20" y="86"/>
                  </a:cubicBezTo>
                  <a:cubicBezTo>
                    <a:pt x="18" y="71"/>
                    <a:pt x="10" y="58"/>
                    <a:pt x="5" y="44"/>
                  </a:cubicBezTo>
                  <a:cubicBezTo>
                    <a:pt x="2" y="36"/>
                    <a:pt x="0" y="29"/>
                    <a:pt x="1" y="20"/>
                  </a:cubicBezTo>
                  <a:cubicBezTo>
                    <a:pt x="1" y="16"/>
                    <a:pt x="2" y="12"/>
                    <a:pt x="4" y="9"/>
                  </a:cubicBezTo>
                  <a:cubicBezTo>
                    <a:pt x="5" y="5"/>
                    <a:pt x="8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3" name="Freeform 23"/>
            <p:cNvSpPr/>
            <p:nvPr/>
          </p:nvSpPr>
          <p:spPr bwMode="auto">
            <a:xfrm>
              <a:off x="9409113" y="4511675"/>
              <a:ext cx="31750" cy="214313"/>
            </a:xfrm>
            <a:custGeom>
              <a:avLst/>
              <a:gdLst>
                <a:gd name="T0" fmla="*/ 15 w 23"/>
                <a:gd name="T1" fmla="*/ 1 h 158"/>
                <a:gd name="T2" fmla="*/ 9 w 23"/>
                <a:gd name="T3" fmla="*/ 9 h 158"/>
                <a:gd name="T4" fmla="*/ 5 w 23"/>
                <a:gd name="T5" fmla="*/ 18 h 158"/>
                <a:gd name="T6" fmla="*/ 8 w 23"/>
                <a:gd name="T7" fmla="*/ 37 h 158"/>
                <a:gd name="T8" fmla="*/ 15 w 23"/>
                <a:gd name="T9" fmla="*/ 56 h 158"/>
                <a:gd name="T10" fmla="*/ 19 w 23"/>
                <a:gd name="T11" fmla="*/ 66 h 158"/>
                <a:gd name="T12" fmla="*/ 22 w 23"/>
                <a:gd name="T13" fmla="*/ 76 h 158"/>
                <a:gd name="T14" fmla="*/ 23 w 23"/>
                <a:gd name="T15" fmla="*/ 97 h 158"/>
                <a:gd name="T16" fmla="*/ 19 w 23"/>
                <a:gd name="T17" fmla="*/ 118 h 158"/>
                <a:gd name="T18" fmla="*/ 15 w 23"/>
                <a:gd name="T19" fmla="*/ 128 h 158"/>
                <a:gd name="T20" fmla="*/ 13 w 23"/>
                <a:gd name="T21" fmla="*/ 138 h 158"/>
                <a:gd name="T22" fmla="*/ 15 w 23"/>
                <a:gd name="T23" fmla="*/ 157 h 158"/>
                <a:gd name="T24" fmla="*/ 14 w 23"/>
                <a:gd name="T25" fmla="*/ 158 h 158"/>
                <a:gd name="T26" fmla="*/ 13 w 23"/>
                <a:gd name="T27" fmla="*/ 158 h 158"/>
                <a:gd name="T28" fmla="*/ 10 w 23"/>
                <a:gd name="T29" fmla="*/ 148 h 158"/>
                <a:gd name="T30" fmla="*/ 10 w 23"/>
                <a:gd name="T31" fmla="*/ 137 h 158"/>
                <a:gd name="T32" fmla="*/ 12 w 23"/>
                <a:gd name="T33" fmla="*/ 127 h 158"/>
                <a:gd name="T34" fmla="*/ 15 w 23"/>
                <a:gd name="T35" fmla="*/ 117 h 158"/>
                <a:gd name="T36" fmla="*/ 18 w 23"/>
                <a:gd name="T37" fmla="*/ 77 h 158"/>
                <a:gd name="T38" fmla="*/ 15 w 23"/>
                <a:gd name="T39" fmla="*/ 67 h 158"/>
                <a:gd name="T40" fmla="*/ 11 w 23"/>
                <a:gd name="T41" fmla="*/ 58 h 158"/>
                <a:gd name="T42" fmla="*/ 4 w 23"/>
                <a:gd name="T43" fmla="*/ 38 h 158"/>
                <a:gd name="T44" fmla="*/ 2 w 23"/>
                <a:gd name="T45" fmla="*/ 17 h 158"/>
                <a:gd name="T46" fmla="*/ 6 w 23"/>
                <a:gd name="T47" fmla="*/ 7 h 158"/>
                <a:gd name="T48" fmla="*/ 14 w 23"/>
                <a:gd name="T49" fmla="*/ 0 h 158"/>
                <a:gd name="T50" fmla="*/ 14 w 23"/>
                <a:gd name="T51" fmla="*/ 0 h 158"/>
                <a:gd name="T52" fmla="*/ 16 w 23"/>
                <a:gd name="T53" fmla="*/ 1 h 158"/>
                <a:gd name="T54" fmla="*/ 15 w 23"/>
                <a:gd name="T55" fmla="*/ 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" h="158">
                  <a:moveTo>
                    <a:pt x="15" y="1"/>
                  </a:moveTo>
                  <a:cubicBezTo>
                    <a:pt x="13" y="4"/>
                    <a:pt x="11" y="6"/>
                    <a:pt x="9" y="9"/>
                  </a:cubicBezTo>
                  <a:cubicBezTo>
                    <a:pt x="7" y="12"/>
                    <a:pt x="6" y="15"/>
                    <a:pt x="5" y="18"/>
                  </a:cubicBezTo>
                  <a:cubicBezTo>
                    <a:pt x="4" y="24"/>
                    <a:pt x="6" y="31"/>
                    <a:pt x="8" y="37"/>
                  </a:cubicBezTo>
                  <a:cubicBezTo>
                    <a:pt x="10" y="44"/>
                    <a:pt x="12" y="50"/>
                    <a:pt x="15" y="56"/>
                  </a:cubicBezTo>
                  <a:cubicBezTo>
                    <a:pt x="16" y="59"/>
                    <a:pt x="18" y="62"/>
                    <a:pt x="19" y="66"/>
                  </a:cubicBezTo>
                  <a:cubicBezTo>
                    <a:pt x="20" y="69"/>
                    <a:pt x="21" y="73"/>
                    <a:pt x="22" y="76"/>
                  </a:cubicBezTo>
                  <a:cubicBezTo>
                    <a:pt x="23" y="83"/>
                    <a:pt x="23" y="90"/>
                    <a:pt x="23" y="97"/>
                  </a:cubicBezTo>
                  <a:cubicBezTo>
                    <a:pt x="22" y="104"/>
                    <a:pt x="20" y="111"/>
                    <a:pt x="19" y="118"/>
                  </a:cubicBezTo>
                  <a:cubicBezTo>
                    <a:pt x="18" y="121"/>
                    <a:pt x="16" y="125"/>
                    <a:pt x="15" y="128"/>
                  </a:cubicBezTo>
                  <a:cubicBezTo>
                    <a:pt x="14" y="131"/>
                    <a:pt x="13" y="134"/>
                    <a:pt x="13" y="138"/>
                  </a:cubicBezTo>
                  <a:cubicBezTo>
                    <a:pt x="12" y="144"/>
                    <a:pt x="12" y="151"/>
                    <a:pt x="15" y="157"/>
                  </a:cubicBezTo>
                  <a:cubicBezTo>
                    <a:pt x="15" y="158"/>
                    <a:pt x="15" y="158"/>
                    <a:pt x="14" y="158"/>
                  </a:cubicBezTo>
                  <a:cubicBezTo>
                    <a:pt x="14" y="158"/>
                    <a:pt x="13" y="158"/>
                    <a:pt x="13" y="158"/>
                  </a:cubicBezTo>
                  <a:cubicBezTo>
                    <a:pt x="11" y="155"/>
                    <a:pt x="10" y="151"/>
                    <a:pt x="10" y="148"/>
                  </a:cubicBezTo>
                  <a:cubicBezTo>
                    <a:pt x="9" y="144"/>
                    <a:pt x="9" y="141"/>
                    <a:pt x="10" y="137"/>
                  </a:cubicBezTo>
                  <a:cubicBezTo>
                    <a:pt x="10" y="134"/>
                    <a:pt x="11" y="130"/>
                    <a:pt x="12" y="127"/>
                  </a:cubicBezTo>
                  <a:cubicBezTo>
                    <a:pt x="13" y="123"/>
                    <a:pt x="14" y="120"/>
                    <a:pt x="15" y="117"/>
                  </a:cubicBezTo>
                  <a:cubicBezTo>
                    <a:pt x="19" y="104"/>
                    <a:pt x="20" y="90"/>
                    <a:pt x="18" y="77"/>
                  </a:cubicBezTo>
                  <a:cubicBezTo>
                    <a:pt x="17" y="74"/>
                    <a:pt x="16" y="70"/>
                    <a:pt x="15" y="67"/>
                  </a:cubicBezTo>
                  <a:cubicBezTo>
                    <a:pt x="14" y="64"/>
                    <a:pt x="13" y="61"/>
                    <a:pt x="11" y="58"/>
                  </a:cubicBezTo>
                  <a:cubicBezTo>
                    <a:pt x="9" y="51"/>
                    <a:pt x="6" y="45"/>
                    <a:pt x="4" y="38"/>
                  </a:cubicBezTo>
                  <a:cubicBezTo>
                    <a:pt x="2" y="32"/>
                    <a:pt x="0" y="24"/>
                    <a:pt x="2" y="17"/>
                  </a:cubicBezTo>
                  <a:cubicBezTo>
                    <a:pt x="2" y="13"/>
                    <a:pt x="4" y="10"/>
                    <a:pt x="6" y="7"/>
                  </a:cubicBezTo>
                  <a:cubicBezTo>
                    <a:pt x="8" y="4"/>
                    <a:pt x="11" y="1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6" y="1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4" name="Freeform 24"/>
            <p:cNvSpPr/>
            <p:nvPr/>
          </p:nvSpPr>
          <p:spPr bwMode="auto">
            <a:xfrm>
              <a:off x="9434513" y="4514850"/>
              <a:ext cx="17463" cy="52388"/>
            </a:xfrm>
            <a:custGeom>
              <a:avLst/>
              <a:gdLst>
                <a:gd name="T0" fmla="*/ 12 w 13"/>
                <a:gd name="T1" fmla="*/ 2 h 38"/>
                <a:gd name="T2" fmla="*/ 6 w 13"/>
                <a:gd name="T3" fmla="*/ 10 h 38"/>
                <a:gd name="T4" fmla="*/ 4 w 13"/>
                <a:gd name="T5" fmla="*/ 20 h 38"/>
                <a:gd name="T6" fmla="*/ 6 w 13"/>
                <a:gd name="T7" fmla="*/ 29 h 38"/>
                <a:gd name="T8" fmla="*/ 13 w 13"/>
                <a:gd name="T9" fmla="*/ 36 h 38"/>
                <a:gd name="T10" fmla="*/ 13 w 13"/>
                <a:gd name="T11" fmla="*/ 37 h 38"/>
                <a:gd name="T12" fmla="*/ 12 w 13"/>
                <a:gd name="T13" fmla="*/ 38 h 38"/>
                <a:gd name="T14" fmla="*/ 3 w 13"/>
                <a:gd name="T15" fmla="*/ 31 h 38"/>
                <a:gd name="T16" fmla="*/ 0 w 13"/>
                <a:gd name="T17" fmla="*/ 20 h 38"/>
                <a:gd name="T18" fmla="*/ 2 w 13"/>
                <a:gd name="T19" fmla="*/ 8 h 38"/>
                <a:gd name="T20" fmla="*/ 11 w 13"/>
                <a:gd name="T21" fmla="*/ 1 h 38"/>
                <a:gd name="T22" fmla="*/ 11 w 13"/>
                <a:gd name="T23" fmla="*/ 0 h 38"/>
                <a:gd name="T24" fmla="*/ 12 w 13"/>
                <a:gd name="T25" fmla="*/ 1 h 38"/>
                <a:gd name="T26" fmla="*/ 12 w 13"/>
                <a:gd name="T2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38">
                  <a:moveTo>
                    <a:pt x="12" y="2"/>
                  </a:moveTo>
                  <a:cubicBezTo>
                    <a:pt x="9" y="4"/>
                    <a:pt x="7" y="7"/>
                    <a:pt x="6" y="10"/>
                  </a:cubicBezTo>
                  <a:cubicBezTo>
                    <a:pt x="4" y="13"/>
                    <a:pt x="4" y="16"/>
                    <a:pt x="4" y="20"/>
                  </a:cubicBezTo>
                  <a:cubicBezTo>
                    <a:pt x="4" y="23"/>
                    <a:pt x="4" y="26"/>
                    <a:pt x="6" y="29"/>
                  </a:cubicBezTo>
                  <a:cubicBezTo>
                    <a:pt x="7" y="32"/>
                    <a:pt x="10" y="35"/>
                    <a:pt x="13" y="36"/>
                  </a:cubicBezTo>
                  <a:cubicBezTo>
                    <a:pt x="13" y="36"/>
                    <a:pt x="13" y="37"/>
                    <a:pt x="13" y="37"/>
                  </a:cubicBezTo>
                  <a:cubicBezTo>
                    <a:pt x="13" y="38"/>
                    <a:pt x="13" y="38"/>
                    <a:pt x="12" y="38"/>
                  </a:cubicBezTo>
                  <a:cubicBezTo>
                    <a:pt x="8" y="37"/>
                    <a:pt x="5" y="34"/>
                    <a:pt x="3" y="31"/>
                  </a:cubicBezTo>
                  <a:cubicBezTo>
                    <a:pt x="1" y="27"/>
                    <a:pt x="0" y="23"/>
                    <a:pt x="0" y="20"/>
                  </a:cubicBezTo>
                  <a:cubicBezTo>
                    <a:pt x="0" y="16"/>
                    <a:pt x="1" y="12"/>
                    <a:pt x="2" y="8"/>
                  </a:cubicBezTo>
                  <a:cubicBezTo>
                    <a:pt x="4" y="5"/>
                    <a:pt x="7" y="2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1"/>
                    <a:pt x="12" y="1"/>
                  </a:cubicBezTo>
                  <a:cubicBezTo>
                    <a:pt x="12" y="1"/>
                    <a:pt x="12" y="2"/>
                    <a:pt x="12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5" name="Freeform 25"/>
            <p:cNvSpPr/>
            <p:nvPr/>
          </p:nvSpPr>
          <p:spPr bwMode="auto">
            <a:xfrm>
              <a:off x="9359901" y="4592637"/>
              <a:ext cx="38100" cy="150813"/>
            </a:xfrm>
            <a:custGeom>
              <a:avLst/>
              <a:gdLst>
                <a:gd name="T0" fmla="*/ 17 w 28"/>
                <a:gd name="T1" fmla="*/ 2 h 112"/>
                <a:gd name="T2" fmla="*/ 17 w 28"/>
                <a:gd name="T3" fmla="*/ 15 h 112"/>
                <a:gd name="T4" fmla="*/ 22 w 28"/>
                <a:gd name="T5" fmla="*/ 29 h 112"/>
                <a:gd name="T6" fmla="*/ 27 w 28"/>
                <a:gd name="T7" fmla="*/ 44 h 112"/>
                <a:gd name="T8" fmla="*/ 28 w 28"/>
                <a:gd name="T9" fmla="*/ 52 h 112"/>
                <a:gd name="T10" fmla="*/ 25 w 28"/>
                <a:gd name="T11" fmla="*/ 60 h 112"/>
                <a:gd name="T12" fmla="*/ 16 w 28"/>
                <a:gd name="T13" fmla="*/ 72 h 112"/>
                <a:gd name="T14" fmla="*/ 6 w 28"/>
                <a:gd name="T15" fmla="*/ 83 h 112"/>
                <a:gd name="T16" fmla="*/ 4 w 28"/>
                <a:gd name="T17" fmla="*/ 90 h 112"/>
                <a:gd name="T18" fmla="*/ 3 w 28"/>
                <a:gd name="T19" fmla="*/ 93 h 112"/>
                <a:gd name="T20" fmla="*/ 4 w 28"/>
                <a:gd name="T21" fmla="*/ 96 h 112"/>
                <a:gd name="T22" fmla="*/ 5 w 28"/>
                <a:gd name="T23" fmla="*/ 103 h 112"/>
                <a:gd name="T24" fmla="*/ 6 w 28"/>
                <a:gd name="T25" fmla="*/ 111 h 112"/>
                <a:gd name="T26" fmla="*/ 5 w 28"/>
                <a:gd name="T27" fmla="*/ 112 h 112"/>
                <a:gd name="T28" fmla="*/ 4 w 28"/>
                <a:gd name="T29" fmla="*/ 111 h 112"/>
                <a:gd name="T30" fmla="*/ 4 w 28"/>
                <a:gd name="T31" fmla="*/ 111 h 112"/>
                <a:gd name="T32" fmla="*/ 3 w 28"/>
                <a:gd name="T33" fmla="*/ 104 h 112"/>
                <a:gd name="T34" fmla="*/ 1 w 28"/>
                <a:gd name="T35" fmla="*/ 97 h 112"/>
                <a:gd name="T36" fmla="*/ 0 w 28"/>
                <a:gd name="T37" fmla="*/ 93 h 112"/>
                <a:gd name="T38" fmla="*/ 0 w 28"/>
                <a:gd name="T39" fmla="*/ 89 h 112"/>
                <a:gd name="T40" fmla="*/ 3 w 28"/>
                <a:gd name="T41" fmla="*/ 81 h 112"/>
                <a:gd name="T42" fmla="*/ 12 w 28"/>
                <a:gd name="T43" fmla="*/ 69 h 112"/>
                <a:gd name="T44" fmla="*/ 21 w 28"/>
                <a:gd name="T45" fmla="*/ 58 h 112"/>
                <a:gd name="T46" fmla="*/ 22 w 28"/>
                <a:gd name="T47" fmla="*/ 45 h 112"/>
                <a:gd name="T48" fmla="*/ 18 w 28"/>
                <a:gd name="T49" fmla="*/ 31 h 112"/>
                <a:gd name="T50" fmla="*/ 14 w 28"/>
                <a:gd name="T51" fmla="*/ 16 h 112"/>
                <a:gd name="T52" fmla="*/ 13 w 28"/>
                <a:gd name="T53" fmla="*/ 8 h 112"/>
                <a:gd name="T54" fmla="*/ 15 w 28"/>
                <a:gd name="T55" fmla="*/ 1 h 112"/>
                <a:gd name="T56" fmla="*/ 15 w 28"/>
                <a:gd name="T57" fmla="*/ 1 h 112"/>
                <a:gd name="T58" fmla="*/ 16 w 28"/>
                <a:gd name="T59" fmla="*/ 1 h 112"/>
                <a:gd name="T60" fmla="*/ 17 w 28"/>
                <a:gd name="T6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12">
                  <a:moveTo>
                    <a:pt x="17" y="2"/>
                  </a:moveTo>
                  <a:cubicBezTo>
                    <a:pt x="15" y="6"/>
                    <a:pt x="16" y="11"/>
                    <a:pt x="17" y="15"/>
                  </a:cubicBezTo>
                  <a:cubicBezTo>
                    <a:pt x="18" y="20"/>
                    <a:pt x="20" y="25"/>
                    <a:pt x="22" y="29"/>
                  </a:cubicBezTo>
                  <a:cubicBezTo>
                    <a:pt x="24" y="34"/>
                    <a:pt x="26" y="39"/>
                    <a:pt x="27" y="44"/>
                  </a:cubicBezTo>
                  <a:cubicBezTo>
                    <a:pt x="28" y="46"/>
                    <a:pt x="28" y="49"/>
                    <a:pt x="28" y="52"/>
                  </a:cubicBezTo>
                  <a:cubicBezTo>
                    <a:pt x="27" y="55"/>
                    <a:pt x="26" y="57"/>
                    <a:pt x="25" y="60"/>
                  </a:cubicBezTo>
                  <a:cubicBezTo>
                    <a:pt x="23" y="65"/>
                    <a:pt x="19" y="69"/>
                    <a:pt x="16" y="72"/>
                  </a:cubicBezTo>
                  <a:cubicBezTo>
                    <a:pt x="12" y="76"/>
                    <a:pt x="9" y="79"/>
                    <a:pt x="6" y="83"/>
                  </a:cubicBezTo>
                  <a:cubicBezTo>
                    <a:pt x="5" y="85"/>
                    <a:pt x="4" y="87"/>
                    <a:pt x="4" y="90"/>
                  </a:cubicBezTo>
                  <a:cubicBezTo>
                    <a:pt x="4" y="91"/>
                    <a:pt x="3" y="92"/>
                    <a:pt x="3" y="93"/>
                  </a:cubicBezTo>
                  <a:cubicBezTo>
                    <a:pt x="3" y="94"/>
                    <a:pt x="4" y="95"/>
                    <a:pt x="4" y="96"/>
                  </a:cubicBezTo>
                  <a:cubicBezTo>
                    <a:pt x="4" y="99"/>
                    <a:pt x="5" y="101"/>
                    <a:pt x="5" y="103"/>
                  </a:cubicBezTo>
                  <a:cubicBezTo>
                    <a:pt x="6" y="106"/>
                    <a:pt x="7" y="109"/>
                    <a:pt x="6" y="111"/>
                  </a:cubicBezTo>
                  <a:cubicBezTo>
                    <a:pt x="6" y="112"/>
                    <a:pt x="5" y="112"/>
                    <a:pt x="5" y="112"/>
                  </a:cubicBezTo>
                  <a:cubicBezTo>
                    <a:pt x="4" y="112"/>
                    <a:pt x="4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5" y="109"/>
                    <a:pt x="4" y="106"/>
                    <a:pt x="3" y="104"/>
                  </a:cubicBezTo>
                  <a:cubicBezTo>
                    <a:pt x="2" y="102"/>
                    <a:pt x="1" y="100"/>
                    <a:pt x="1" y="97"/>
                  </a:cubicBezTo>
                  <a:cubicBezTo>
                    <a:pt x="0" y="96"/>
                    <a:pt x="0" y="94"/>
                    <a:pt x="0" y="93"/>
                  </a:cubicBezTo>
                  <a:cubicBezTo>
                    <a:pt x="0" y="92"/>
                    <a:pt x="0" y="90"/>
                    <a:pt x="0" y="89"/>
                  </a:cubicBezTo>
                  <a:cubicBezTo>
                    <a:pt x="0" y="86"/>
                    <a:pt x="1" y="84"/>
                    <a:pt x="3" y="81"/>
                  </a:cubicBezTo>
                  <a:cubicBezTo>
                    <a:pt x="5" y="76"/>
                    <a:pt x="9" y="73"/>
                    <a:pt x="12" y="69"/>
                  </a:cubicBezTo>
                  <a:cubicBezTo>
                    <a:pt x="16" y="65"/>
                    <a:pt x="19" y="62"/>
                    <a:pt x="21" y="58"/>
                  </a:cubicBezTo>
                  <a:cubicBezTo>
                    <a:pt x="22" y="54"/>
                    <a:pt x="23" y="49"/>
                    <a:pt x="22" y="45"/>
                  </a:cubicBezTo>
                  <a:cubicBezTo>
                    <a:pt x="21" y="40"/>
                    <a:pt x="20" y="35"/>
                    <a:pt x="18" y="31"/>
                  </a:cubicBezTo>
                  <a:cubicBezTo>
                    <a:pt x="16" y="26"/>
                    <a:pt x="15" y="21"/>
                    <a:pt x="14" y="16"/>
                  </a:cubicBezTo>
                  <a:cubicBezTo>
                    <a:pt x="13" y="14"/>
                    <a:pt x="13" y="11"/>
                    <a:pt x="13" y="8"/>
                  </a:cubicBezTo>
                  <a:cubicBezTo>
                    <a:pt x="13" y="6"/>
                    <a:pt x="14" y="3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6" name="Freeform 26"/>
            <p:cNvSpPr/>
            <p:nvPr/>
          </p:nvSpPr>
          <p:spPr bwMode="auto">
            <a:xfrm>
              <a:off x="9345613" y="4621212"/>
              <a:ext cx="33338" cy="107950"/>
            </a:xfrm>
            <a:custGeom>
              <a:avLst/>
              <a:gdLst>
                <a:gd name="T0" fmla="*/ 21 w 25"/>
                <a:gd name="T1" fmla="*/ 1 h 80"/>
                <a:gd name="T2" fmla="*/ 24 w 25"/>
                <a:gd name="T3" fmla="*/ 22 h 80"/>
                <a:gd name="T4" fmla="*/ 25 w 25"/>
                <a:gd name="T5" fmla="*/ 33 h 80"/>
                <a:gd name="T6" fmla="*/ 21 w 25"/>
                <a:gd name="T7" fmla="*/ 43 h 80"/>
                <a:gd name="T8" fmla="*/ 8 w 25"/>
                <a:gd name="T9" fmla="*/ 60 h 80"/>
                <a:gd name="T10" fmla="*/ 3 w 25"/>
                <a:gd name="T11" fmla="*/ 69 h 80"/>
                <a:gd name="T12" fmla="*/ 4 w 25"/>
                <a:gd name="T13" fmla="*/ 79 h 80"/>
                <a:gd name="T14" fmla="*/ 3 w 25"/>
                <a:gd name="T15" fmla="*/ 80 h 80"/>
                <a:gd name="T16" fmla="*/ 2 w 25"/>
                <a:gd name="T17" fmla="*/ 79 h 80"/>
                <a:gd name="T18" fmla="*/ 1 w 25"/>
                <a:gd name="T19" fmla="*/ 68 h 80"/>
                <a:gd name="T20" fmla="*/ 5 w 25"/>
                <a:gd name="T21" fmla="*/ 58 h 80"/>
                <a:gd name="T22" fmla="*/ 19 w 25"/>
                <a:gd name="T23" fmla="*/ 42 h 80"/>
                <a:gd name="T24" fmla="*/ 22 w 25"/>
                <a:gd name="T25" fmla="*/ 32 h 80"/>
                <a:gd name="T26" fmla="*/ 21 w 25"/>
                <a:gd name="T27" fmla="*/ 22 h 80"/>
                <a:gd name="T28" fmla="*/ 19 w 25"/>
                <a:gd name="T29" fmla="*/ 12 h 80"/>
                <a:gd name="T30" fmla="*/ 19 w 25"/>
                <a:gd name="T31" fmla="*/ 1 h 80"/>
                <a:gd name="T32" fmla="*/ 19 w 25"/>
                <a:gd name="T33" fmla="*/ 1 h 80"/>
                <a:gd name="T34" fmla="*/ 20 w 25"/>
                <a:gd name="T35" fmla="*/ 0 h 80"/>
                <a:gd name="T36" fmla="*/ 21 w 25"/>
                <a:gd name="T37" fmla="*/ 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80">
                  <a:moveTo>
                    <a:pt x="21" y="1"/>
                  </a:moveTo>
                  <a:cubicBezTo>
                    <a:pt x="20" y="8"/>
                    <a:pt x="23" y="15"/>
                    <a:pt x="24" y="22"/>
                  </a:cubicBezTo>
                  <a:cubicBezTo>
                    <a:pt x="25" y="25"/>
                    <a:pt x="25" y="29"/>
                    <a:pt x="25" y="33"/>
                  </a:cubicBezTo>
                  <a:cubicBezTo>
                    <a:pt x="25" y="37"/>
                    <a:pt x="23" y="40"/>
                    <a:pt x="21" y="43"/>
                  </a:cubicBezTo>
                  <a:cubicBezTo>
                    <a:pt x="17" y="50"/>
                    <a:pt x="12" y="54"/>
                    <a:pt x="8" y="60"/>
                  </a:cubicBezTo>
                  <a:cubicBezTo>
                    <a:pt x="6" y="62"/>
                    <a:pt x="4" y="65"/>
                    <a:pt x="3" y="69"/>
                  </a:cubicBezTo>
                  <a:cubicBezTo>
                    <a:pt x="3" y="72"/>
                    <a:pt x="3" y="75"/>
                    <a:pt x="4" y="79"/>
                  </a:cubicBezTo>
                  <a:cubicBezTo>
                    <a:pt x="4" y="79"/>
                    <a:pt x="3" y="80"/>
                    <a:pt x="3" y="80"/>
                  </a:cubicBezTo>
                  <a:cubicBezTo>
                    <a:pt x="2" y="80"/>
                    <a:pt x="2" y="80"/>
                    <a:pt x="2" y="79"/>
                  </a:cubicBezTo>
                  <a:cubicBezTo>
                    <a:pt x="1" y="76"/>
                    <a:pt x="0" y="72"/>
                    <a:pt x="1" y="68"/>
                  </a:cubicBezTo>
                  <a:cubicBezTo>
                    <a:pt x="2" y="64"/>
                    <a:pt x="3" y="61"/>
                    <a:pt x="5" y="58"/>
                  </a:cubicBezTo>
                  <a:cubicBezTo>
                    <a:pt x="9" y="52"/>
                    <a:pt x="15" y="48"/>
                    <a:pt x="19" y="42"/>
                  </a:cubicBezTo>
                  <a:cubicBezTo>
                    <a:pt x="20" y="39"/>
                    <a:pt x="21" y="36"/>
                    <a:pt x="22" y="32"/>
                  </a:cubicBezTo>
                  <a:cubicBezTo>
                    <a:pt x="22" y="29"/>
                    <a:pt x="22" y="26"/>
                    <a:pt x="21" y="22"/>
                  </a:cubicBezTo>
                  <a:cubicBezTo>
                    <a:pt x="21" y="19"/>
                    <a:pt x="20" y="16"/>
                    <a:pt x="19" y="12"/>
                  </a:cubicBezTo>
                  <a:cubicBezTo>
                    <a:pt x="19" y="8"/>
                    <a:pt x="19" y="5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20" y="0"/>
                    <a:pt x="20" y="0"/>
                  </a:cubicBezTo>
                  <a:cubicBezTo>
                    <a:pt x="21" y="0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7" name="Freeform 27"/>
            <p:cNvSpPr/>
            <p:nvPr/>
          </p:nvSpPr>
          <p:spPr bwMode="auto">
            <a:xfrm>
              <a:off x="9355138" y="4654550"/>
              <a:ext cx="11113" cy="28575"/>
            </a:xfrm>
            <a:custGeom>
              <a:avLst/>
              <a:gdLst>
                <a:gd name="T0" fmla="*/ 7 w 9"/>
                <a:gd name="T1" fmla="*/ 0 h 21"/>
                <a:gd name="T2" fmla="*/ 9 w 9"/>
                <a:gd name="T3" fmla="*/ 6 h 21"/>
                <a:gd name="T4" fmla="*/ 8 w 9"/>
                <a:gd name="T5" fmla="*/ 11 h 21"/>
                <a:gd name="T6" fmla="*/ 6 w 9"/>
                <a:gd name="T7" fmla="*/ 17 h 21"/>
                <a:gd name="T8" fmla="*/ 2 w 9"/>
                <a:gd name="T9" fmla="*/ 20 h 21"/>
                <a:gd name="T10" fmla="*/ 1 w 9"/>
                <a:gd name="T11" fmla="*/ 20 h 21"/>
                <a:gd name="T12" fmla="*/ 1 w 9"/>
                <a:gd name="T13" fmla="*/ 19 h 21"/>
                <a:gd name="T14" fmla="*/ 1 w 9"/>
                <a:gd name="T15" fmla="*/ 19 h 21"/>
                <a:gd name="T16" fmla="*/ 4 w 9"/>
                <a:gd name="T17" fmla="*/ 15 h 21"/>
                <a:gd name="T18" fmla="*/ 6 w 9"/>
                <a:gd name="T19" fmla="*/ 11 h 21"/>
                <a:gd name="T20" fmla="*/ 7 w 9"/>
                <a:gd name="T21" fmla="*/ 6 h 21"/>
                <a:gd name="T22" fmla="*/ 5 w 9"/>
                <a:gd name="T23" fmla="*/ 1 h 21"/>
                <a:gd name="T24" fmla="*/ 6 w 9"/>
                <a:gd name="T25" fmla="*/ 0 h 21"/>
                <a:gd name="T26" fmla="*/ 7 w 9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21">
                  <a:moveTo>
                    <a:pt x="7" y="0"/>
                  </a:moveTo>
                  <a:cubicBezTo>
                    <a:pt x="8" y="2"/>
                    <a:pt x="8" y="4"/>
                    <a:pt x="9" y="6"/>
                  </a:cubicBezTo>
                  <a:cubicBezTo>
                    <a:pt x="9" y="8"/>
                    <a:pt x="9" y="9"/>
                    <a:pt x="8" y="11"/>
                  </a:cubicBezTo>
                  <a:cubicBezTo>
                    <a:pt x="8" y="13"/>
                    <a:pt x="7" y="15"/>
                    <a:pt x="6" y="17"/>
                  </a:cubicBezTo>
                  <a:cubicBezTo>
                    <a:pt x="5" y="18"/>
                    <a:pt x="4" y="20"/>
                    <a:pt x="2" y="20"/>
                  </a:cubicBezTo>
                  <a:cubicBezTo>
                    <a:pt x="1" y="21"/>
                    <a:pt x="1" y="20"/>
                    <a:pt x="1" y="20"/>
                  </a:cubicBezTo>
                  <a:cubicBezTo>
                    <a:pt x="0" y="20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8"/>
                    <a:pt x="3" y="17"/>
                    <a:pt x="4" y="15"/>
                  </a:cubicBezTo>
                  <a:cubicBezTo>
                    <a:pt x="5" y="14"/>
                    <a:pt x="6" y="12"/>
                    <a:pt x="6" y="11"/>
                  </a:cubicBezTo>
                  <a:cubicBezTo>
                    <a:pt x="7" y="9"/>
                    <a:pt x="7" y="7"/>
                    <a:pt x="7" y="6"/>
                  </a:cubicBezTo>
                  <a:cubicBezTo>
                    <a:pt x="6" y="4"/>
                    <a:pt x="6" y="2"/>
                    <a:pt x="5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6" y="0"/>
                    <a:pt x="6" y="0"/>
                    <a:pt x="7" y="0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8" name="Freeform 28"/>
            <p:cNvSpPr/>
            <p:nvPr/>
          </p:nvSpPr>
          <p:spPr bwMode="auto">
            <a:xfrm>
              <a:off x="9223376" y="4051300"/>
              <a:ext cx="498475" cy="511175"/>
            </a:xfrm>
            <a:custGeom>
              <a:avLst/>
              <a:gdLst>
                <a:gd name="T0" fmla="*/ 356 w 369"/>
                <a:gd name="T1" fmla="*/ 211 h 378"/>
                <a:gd name="T2" fmla="*/ 209 w 369"/>
                <a:gd name="T3" fmla="*/ 13 h 378"/>
                <a:gd name="T4" fmla="*/ 13 w 369"/>
                <a:gd name="T5" fmla="*/ 164 h 378"/>
                <a:gd name="T6" fmla="*/ 160 w 369"/>
                <a:gd name="T7" fmla="*/ 365 h 378"/>
                <a:gd name="T8" fmla="*/ 356 w 369"/>
                <a:gd name="T9" fmla="*/ 211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378">
                  <a:moveTo>
                    <a:pt x="356" y="211"/>
                  </a:moveTo>
                  <a:cubicBezTo>
                    <a:pt x="369" y="116"/>
                    <a:pt x="304" y="26"/>
                    <a:pt x="209" y="13"/>
                  </a:cubicBezTo>
                  <a:cubicBezTo>
                    <a:pt x="114" y="0"/>
                    <a:pt x="26" y="69"/>
                    <a:pt x="13" y="164"/>
                  </a:cubicBezTo>
                  <a:cubicBezTo>
                    <a:pt x="0" y="259"/>
                    <a:pt x="66" y="353"/>
                    <a:pt x="160" y="365"/>
                  </a:cubicBezTo>
                  <a:cubicBezTo>
                    <a:pt x="255" y="378"/>
                    <a:pt x="343" y="306"/>
                    <a:pt x="356" y="211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9" name="Freeform 29"/>
            <p:cNvSpPr/>
            <p:nvPr/>
          </p:nvSpPr>
          <p:spPr bwMode="auto">
            <a:xfrm>
              <a:off x="9345613" y="4070350"/>
              <a:ext cx="301625" cy="96838"/>
            </a:xfrm>
            <a:custGeom>
              <a:avLst/>
              <a:gdLst>
                <a:gd name="T0" fmla="*/ 88 w 223"/>
                <a:gd name="T1" fmla="*/ 23 h 71"/>
                <a:gd name="T2" fmla="*/ 110 w 223"/>
                <a:gd name="T3" fmla="*/ 0 h 71"/>
                <a:gd name="T4" fmla="*/ 126 w 223"/>
                <a:gd name="T5" fmla="*/ 26 h 71"/>
                <a:gd name="T6" fmla="*/ 154 w 223"/>
                <a:gd name="T7" fmla="*/ 12 h 71"/>
                <a:gd name="T8" fmla="*/ 174 w 223"/>
                <a:gd name="T9" fmla="*/ 36 h 71"/>
                <a:gd name="T10" fmla="*/ 185 w 223"/>
                <a:gd name="T11" fmla="*/ 23 h 71"/>
                <a:gd name="T12" fmla="*/ 223 w 223"/>
                <a:gd name="T13" fmla="*/ 56 h 71"/>
                <a:gd name="T14" fmla="*/ 216 w 223"/>
                <a:gd name="T15" fmla="*/ 71 h 71"/>
                <a:gd name="T16" fmla="*/ 191 w 223"/>
                <a:gd name="T17" fmla="*/ 42 h 71"/>
                <a:gd name="T18" fmla="*/ 174 w 223"/>
                <a:gd name="T19" fmla="*/ 71 h 71"/>
                <a:gd name="T20" fmla="*/ 171 w 223"/>
                <a:gd name="T21" fmla="*/ 68 h 71"/>
                <a:gd name="T22" fmla="*/ 153 w 223"/>
                <a:gd name="T23" fmla="*/ 24 h 71"/>
                <a:gd name="T24" fmla="*/ 133 w 223"/>
                <a:gd name="T25" fmla="*/ 49 h 71"/>
                <a:gd name="T26" fmla="*/ 107 w 223"/>
                <a:gd name="T27" fmla="*/ 27 h 71"/>
                <a:gd name="T28" fmla="*/ 97 w 223"/>
                <a:gd name="T29" fmla="*/ 50 h 71"/>
                <a:gd name="T30" fmla="*/ 61 w 223"/>
                <a:gd name="T31" fmla="*/ 25 h 71"/>
                <a:gd name="T32" fmla="*/ 58 w 223"/>
                <a:gd name="T33" fmla="*/ 50 h 71"/>
                <a:gd name="T34" fmla="*/ 39 w 223"/>
                <a:gd name="T35" fmla="*/ 35 h 71"/>
                <a:gd name="T36" fmla="*/ 20 w 223"/>
                <a:gd name="T37" fmla="*/ 24 h 71"/>
                <a:gd name="T38" fmla="*/ 15 w 223"/>
                <a:gd name="T39" fmla="*/ 43 h 71"/>
                <a:gd name="T40" fmla="*/ 0 w 223"/>
                <a:gd name="T41" fmla="*/ 26 h 71"/>
                <a:gd name="T42" fmla="*/ 38 w 223"/>
                <a:gd name="T43" fmla="*/ 7 h 71"/>
                <a:gd name="T44" fmla="*/ 39 w 223"/>
                <a:gd name="T45" fmla="*/ 8 h 71"/>
                <a:gd name="T46" fmla="*/ 52 w 223"/>
                <a:gd name="T47" fmla="*/ 22 h 71"/>
                <a:gd name="T48" fmla="*/ 63 w 223"/>
                <a:gd name="T49" fmla="*/ 0 h 71"/>
                <a:gd name="T50" fmla="*/ 66 w 223"/>
                <a:gd name="T51" fmla="*/ 0 h 71"/>
                <a:gd name="T52" fmla="*/ 78 w 223"/>
                <a:gd name="T53" fmla="*/ 9 h 71"/>
                <a:gd name="T54" fmla="*/ 88 w 223"/>
                <a:gd name="T55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3" h="71">
                  <a:moveTo>
                    <a:pt x="88" y="23"/>
                  </a:moveTo>
                  <a:cubicBezTo>
                    <a:pt x="91" y="16"/>
                    <a:pt x="102" y="0"/>
                    <a:pt x="110" y="0"/>
                  </a:cubicBezTo>
                  <a:cubicBezTo>
                    <a:pt x="118" y="0"/>
                    <a:pt x="124" y="20"/>
                    <a:pt x="126" y="26"/>
                  </a:cubicBezTo>
                  <a:cubicBezTo>
                    <a:pt x="131" y="20"/>
                    <a:pt x="145" y="12"/>
                    <a:pt x="154" y="12"/>
                  </a:cubicBezTo>
                  <a:cubicBezTo>
                    <a:pt x="164" y="13"/>
                    <a:pt x="169" y="29"/>
                    <a:pt x="174" y="36"/>
                  </a:cubicBezTo>
                  <a:cubicBezTo>
                    <a:pt x="173" y="34"/>
                    <a:pt x="181" y="26"/>
                    <a:pt x="185" y="23"/>
                  </a:cubicBezTo>
                  <a:cubicBezTo>
                    <a:pt x="199" y="32"/>
                    <a:pt x="212" y="43"/>
                    <a:pt x="223" y="56"/>
                  </a:cubicBezTo>
                  <a:cubicBezTo>
                    <a:pt x="219" y="60"/>
                    <a:pt x="214" y="68"/>
                    <a:pt x="216" y="71"/>
                  </a:cubicBezTo>
                  <a:cubicBezTo>
                    <a:pt x="212" y="64"/>
                    <a:pt x="199" y="41"/>
                    <a:pt x="191" y="42"/>
                  </a:cubicBezTo>
                  <a:cubicBezTo>
                    <a:pt x="182" y="42"/>
                    <a:pt x="176" y="61"/>
                    <a:pt x="174" y="71"/>
                  </a:cubicBezTo>
                  <a:cubicBezTo>
                    <a:pt x="173" y="70"/>
                    <a:pt x="172" y="69"/>
                    <a:pt x="171" y="68"/>
                  </a:cubicBezTo>
                  <a:cubicBezTo>
                    <a:pt x="166" y="53"/>
                    <a:pt x="162" y="38"/>
                    <a:pt x="153" y="24"/>
                  </a:cubicBezTo>
                  <a:cubicBezTo>
                    <a:pt x="143" y="26"/>
                    <a:pt x="135" y="41"/>
                    <a:pt x="133" y="49"/>
                  </a:cubicBezTo>
                  <a:cubicBezTo>
                    <a:pt x="125" y="42"/>
                    <a:pt x="117" y="29"/>
                    <a:pt x="107" y="27"/>
                  </a:cubicBezTo>
                  <a:cubicBezTo>
                    <a:pt x="103" y="34"/>
                    <a:pt x="101" y="42"/>
                    <a:pt x="97" y="50"/>
                  </a:cubicBezTo>
                  <a:cubicBezTo>
                    <a:pt x="90" y="38"/>
                    <a:pt x="73" y="30"/>
                    <a:pt x="61" y="25"/>
                  </a:cubicBezTo>
                  <a:cubicBezTo>
                    <a:pt x="60" y="33"/>
                    <a:pt x="56" y="42"/>
                    <a:pt x="58" y="50"/>
                  </a:cubicBezTo>
                  <a:cubicBezTo>
                    <a:pt x="54" y="44"/>
                    <a:pt x="46" y="40"/>
                    <a:pt x="39" y="35"/>
                  </a:cubicBezTo>
                  <a:cubicBezTo>
                    <a:pt x="33" y="31"/>
                    <a:pt x="28" y="25"/>
                    <a:pt x="20" y="24"/>
                  </a:cubicBezTo>
                  <a:cubicBezTo>
                    <a:pt x="18" y="28"/>
                    <a:pt x="15" y="37"/>
                    <a:pt x="15" y="43"/>
                  </a:cubicBezTo>
                  <a:cubicBezTo>
                    <a:pt x="13" y="36"/>
                    <a:pt x="6" y="31"/>
                    <a:pt x="0" y="26"/>
                  </a:cubicBezTo>
                  <a:cubicBezTo>
                    <a:pt x="12" y="19"/>
                    <a:pt x="24" y="12"/>
                    <a:pt x="38" y="7"/>
                  </a:cubicBezTo>
                  <a:cubicBezTo>
                    <a:pt x="38" y="7"/>
                    <a:pt x="39" y="8"/>
                    <a:pt x="39" y="8"/>
                  </a:cubicBezTo>
                  <a:cubicBezTo>
                    <a:pt x="43" y="12"/>
                    <a:pt x="47" y="20"/>
                    <a:pt x="52" y="22"/>
                  </a:cubicBezTo>
                  <a:cubicBezTo>
                    <a:pt x="54" y="14"/>
                    <a:pt x="59" y="8"/>
                    <a:pt x="63" y="0"/>
                  </a:cubicBezTo>
                  <a:cubicBezTo>
                    <a:pt x="64" y="0"/>
                    <a:pt x="65" y="0"/>
                    <a:pt x="66" y="0"/>
                  </a:cubicBezTo>
                  <a:cubicBezTo>
                    <a:pt x="70" y="2"/>
                    <a:pt x="74" y="6"/>
                    <a:pt x="78" y="9"/>
                  </a:cubicBezTo>
                  <a:cubicBezTo>
                    <a:pt x="82" y="13"/>
                    <a:pt x="84" y="19"/>
                    <a:pt x="88" y="23"/>
                  </a:cubicBezTo>
                  <a:close/>
                </a:path>
              </a:pathLst>
            </a:custGeom>
            <a:solidFill>
              <a:srgbClr val="188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0" name="Freeform 30"/>
            <p:cNvSpPr/>
            <p:nvPr/>
          </p:nvSpPr>
          <p:spPr bwMode="auto">
            <a:xfrm>
              <a:off x="9580563" y="4125912"/>
              <a:ext cx="90488" cy="76200"/>
            </a:xfrm>
            <a:custGeom>
              <a:avLst/>
              <a:gdLst>
                <a:gd name="T0" fmla="*/ 32 w 67"/>
                <a:gd name="T1" fmla="*/ 24 h 56"/>
                <a:gd name="T2" fmla="*/ 15 w 67"/>
                <a:gd name="T3" fmla="*/ 53 h 56"/>
                <a:gd name="T4" fmla="*/ 0 w 67"/>
                <a:gd name="T5" fmla="*/ 30 h 56"/>
                <a:gd name="T6" fmla="*/ 17 w 67"/>
                <a:gd name="T7" fmla="*/ 1 h 56"/>
                <a:gd name="T8" fmla="*/ 42 w 67"/>
                <a:gd name="T9" fmla="*/ 30 h 56"/>
                <a:gd name="T10" fmla="*/ 49 w 67"/>
                <a:gd name="T11" fmla="*/ 15 h 56"/>
                <a:gd name="T12" fmla="*/ 67 w 67"/>
                <a:gd name="T13" fmla="*/ 40 h 56"/>
                <a:gd name="T14" fmla="*/ 57 w 67"/>
                <a:gd name="T15" fmla="*/ 56 h 56"/>
                <a:gd name="T16" fmla="*/ 32 w 67"/>
                <a:gd name="T17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6">
                  <a:moveTo>
                    <a:pt x="32" y="24"/>
                  </a:moveTo>
                  <a:cubicBezTo>
                    <a:pt x="22" y="29"/>
                    <a:pt x="20" y="44"/>
                    <a:pt x="15" y="53"/>
                  </a:cubicBezTo>
                  <a:cubicBezTo>
                    <a:pt x="12" y="43"/>
                    <a:pt x="7" y="36"/>
                    <a:pt x="0" y="30"/>
                  </a:cubicBezTo>
                  <a:cubicBezTo>
                    <a:pt x="2" y="20"/>
                    <a:pt x="8" y="1"/>
                    <a:pt x="17" y="1"/>
                  </a:cubicBezTo>
                  <a:cubicBezTo>
                    <a:pt x="25" y="0"/>
                    <a:pt x="38" y="23"/>
                    <a:pt x="42" y="30"/>
                  </a:cubicBezTo>
                  <a:cubicBezTo>
                    <a:pt x="40" y="27"/>
                    <a:pt x="45" y="19"/>
                    <a:pt x="49" y="15"/>
                  </a:cubicBezTo>
                  <a:cubicBezTo>
                    <a:pt x="56" y="23"/>
                    <a:pt x="62" y="31"/>
                    <a:pt x="67" y="40"/>
                  </a:cubicBezTo>
                  <a:cubicBezTo>
                    <a:pt x="63" y="45"/>
                    <a:pt x="61" y="52"/>
                    <a:pt x="57" y="56"/>
                  </a:cubicBezTo>
                  <a:cubicBezTo>
                    <a:pt x="55" y="43"/>
                    <a:pt x="42" y="31"/>
                    <a:pt x="32" y="24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1" name="Freeform 31"/>
            <p:cNvSpPr/>
            <p:nvPr/>
          </p:nvSpPr>
          <p:spPr bwMode="auto">
            <a:xfrm>
              <a:off x="9309101" y="4103687"/>
              <a:ext cx="268288" cy="87313"/>
            </a:xfrm>
            <a:custGeom>
              <a:avLst/>
              <a:gdLst>
                <a:gd name="T0" fmla="*/ 42 w 198"/>
                <a:gd name="T1" fmla="*/ 19 h 65"/>
                <a:gd name="T2" fmla="*/ 47 w 198"/>
                <a:gd name="T3" fmla="*/ 0 h 65"/>
                <a:gd name="T4" fmla="*/ 66 w 198"/>
                <a:gd name="T5" fmla="*/ 11 h 65"/>
                <a:gd name="T6" fmla="*/ 85 w 198"/>
                <a:gd name="T7" fmla="*/ 26 h 65"/>
                <a:gd name="T8" fmla="*/ 88 w 198"/>
                <a:gd name="T9" fmla="*/ 1 h 65"/>
                <a:gd name="T10" fmla="*/ 124 w 198"/>
                <a:gd name="T11" fmla="*/ 26 h 65"/>
                <a:gd name="T12" fmla="*/ 134 w 198"/>
                <a:gd name="T13" fmla="*/ 3 h 65"/>
                <a:gd name="T14" fmla="*/ 160 w 198"/>
                <a:gd name="T15" fmla="*/ 25 h 65"/>
                <a:gd name="T16" fmla="*/ 180 w 198"/>
                <a:gd name="T17" fmla="*/ 0 h 65"/>
                <a:gd name="T18" fmla="*/ 198 w 198"/>
                <a:gd name="T19" fmla="*/ 44 h 65"/>
                <a:gd name="T20" fmla="*/ 193 w 198"/>
                <a:gd name="T21" fmla="*/ 41 h 65"/>
                <a:gd name="T22" fmla="*/ 182 w 198"/>
                <a:gd name="T23" fmla="*/ 65 h 65"/>
                <a:gd name="T24" fmla="*/ 151 w 198"/>
                <a:gd name="T25" fmla="*/ 28 h 65"/>
                <a:gd name="T26" fmla="*/ 143 w 198"/>
                <a:gd name="T27" fmla="*/ 61 h 65"/>
                <a:gd name="T28" fmla="*/ 113 w 198"/>
                <a:gd name="T29" fmla="*/ 28 h 65"/>
                <a:gd name="T30" fmla="*/ 101 w 198"/>
                <a:gd name="T31" fmla="*/ 54 h 65"/>
                <a:gd name="T32" fmla="*/ 61 w 198"/>
                <a:gd name="T33" fmla="*/ 25 h 65"/>
                <a:gd name="T34" fmla="*/ 53 w 198"/>
                <a:gd name="T35" fmla="*/ 48 h 65"/>
                <a:gd name="T36" fmla="*/ 27 w 198"/>
                <a:gd name="T37" fmla="*/ 17 h 65"/>
                <a:gd name="T38" fmla="*/ 9 w 198"/>
                <a:gd name="T39" fmla="*/ 42 h 65"/>
                <a:gd name="T40" fmla="*/ 0 w 198"/>
                <a:gd name="T41" fmla="*/ 24 h 65"/>
                <a:gd name="T42" fmla="*/ 27 w 198"/>
                <a:gd name="T43" fmla="*/ 2 h 65"/>
                <a:gd name="T44" fmla="*/ 42 w 198"/>
                <a:gd name="T45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8" h="65">
                  <a:moveTo>
                    <a:pt x="42" y="19"/>
                  </a:moveTo>
                  <a:cubicBezTo>
                    <a:pt x="42" y="13"/>
                    <a:pt x="45" y="4"/>
                    <a:pt x="47" y="0"/>
                  </a:cubicBezTo>
                  <a:cubicBezTo>
                    <a:pt x="55" y="1"/>
                    <a:pt x="60" y="7"/>
                    <a:pt x="66" y="11"/>
                  </a:cubicBezTo>
                  <a:cubicBezTo>
                    <a:pt x="73" y="16"/>
                    <a:pt x="81" y="20"/>
                    <a:pt x="85" y="26"/>
                  </a:cubicBezTo>
                  <a:cubicBezTo>
                    <a:pt x="83" y="18"/>
                    <a:pt x="87" y="9"/>
                    <a:pt x="88" y="1"/>
                  </a:cubicBezTo>
                  <a:cubicBezTo>
                    <a:pt x="100" y="6"/>
                    <a:pt x="117" y="14"/>
                    <a:pt x="124" y="26"/>
                  </a:cubicBezTo>
                  <a:cubicBezTo>
                    <a:pt x="128" y="18"/>
                    <a:pt x="130" y="10"/>
                    <a:pt x="134" y="3"/>
                  </a:cubicBezTo>
                  <a:cubicBezTo>
                    <a:pt x="144" y="5"/>
                    <a:pt x="152" y="18"/>
                    <a:pt x="160" y="25"/>
                  </a:cubicBezTo>
                  <a:cubicBezTo>
                    <a:pt x="162" y="17"/>
                    <a:pt x="170" y="2"/>
                    <a:pt x="180" y="0"/>
                  </a:cubicBezTo>
                  <a:cubicBezTo>
                    <a:pt x="189" y="14"/>
                    <a:pt x="193" y="29"/>
                    <a:pt x="198" y="44"/>
                  </a:cubicBezTo>
                  <a:cubicBezTo>
                    <a:pt x="196" y="43"/>
                    <a:pt x="195" y="42"/>
                    <a:pt x="193" y="41"/>
                  </a:cubicBezTo>
                  <a:cubicBezTo>
                    <a:pt x="186" y="48"/>
                    <a:pt x="184" y="57"/>
                    <a:pt x="182" y="65"/>
                  </a:cubicBezTo>
                  <a:cubicBezTo>
                    <a:pt x="175" y="49"/>
                    <a:pt x="164" y="40"/>
                    <a:pt x="151" y="28"/>
                  </a:cubicBezTo>
                  <a:cubicBezTo>
                    <a:pt x="143" y="36"/>
                    <a:pt x="145" y="50"/>
                    <a:pt x="143" y="61"/>
                  </a:cubicBezTo>
                  <a:cubicBezTo>
                    <a:pt x="136" y="48"/>
                    <a:pt x="126" y="35"/>
                    <a:pt x="113" y="28"/>
                  </a:cubicBezTo>
                  <a:cubicBezTo>
                    <a:pt x="109" y="37"/>
                    <a:pt x="104" y="45"/>
                    <a:pt x="101" y="54"/>
                  </a:cubicBezTo>
                  <a:cubicBezTo>
                    <a:pt x="93" y="44"/>
                    <a:pt x="75" y="26"/>
                    <a:pt x="61" y="25"/>
                  </a:cubicBezTo>
                  <a:cubicBezTo>
                    <a:pt x="59" y="32"/>
                    <a:pt x="54" y="40"/>
                    <a:pt x="53" y="48"/>
                  </a:cubicBezTo>
                  <a:cubicBezTo>
                    <a:pt x="47" y="37"/>
                    <a:pt x="39" y="20"/>
                    <a:pt x="27" y="17"/>
                  </a:cubicBezTo>
                  <a:cubicBezTo>
                    <a:pt x="20" y="26"/>
                    <a:pt x="13" y="31"/>
                    <a:pt x="9" y="42"/>
                  </a:cubicBezTo>
                  <a:cubicBezTo>
                    <a:pt x="7" y="37"/>
                    <a:pt x="4" y="29"/>
                    <a:pt x="0" y="24"/>
                  </a:cubicBezTo>
                  <a:cubicBezTo>
                    <a:pt x="8" y="16"/>
                    <a:pt x="17" y="9"/>
                    <a:pt x="27" y="2"/>
                  </a:cubicBezTo>
                  <a:cubicBezTo>
                    <a:pt x="33" y="7"/>
                    <a:pt x="40" y="12"/>
                    <a:pt x="42" y="19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2" name="Freeform 32"/>
            <p:cNvSpPr/>
            <p:nvPr/>
          </p:nvSpPr>
          <p:spPr bwMode="auto">
            <a:xfrm>
              <a:off x="9272588" y="4125912"/>
              <a:ext cx="423863" cy="133350"/>
            </a:xfrm>
            <a:custGeom>
              <a:avLst/>
              <a:gdLst>
                <a:gd name="T0" fmla="*/ 37 w 314"/>
                <a:gd name="T1" fmla="*/ 25 h 99"/>
                <a:gd name="T2" fmla="*/ 55 w 314"/>
                <a:gd name="T3" fmla="*/ 0 h 99"/>
                <a:gd name="T4" fmla="*/ 81 w 314"/>
                <a:gd name="T5" fmla="*/ 31 h 99"/>
                <a:gd name="T6" fmla="*/ 89 w 314"/>
                <a:gd name="T7" fmla="*/ 8 h 99"/>
                <a:gd name="T8" fmla="*/ 129 w 314"/>
                <a:gd name="T9" fmla="*/ 37 h 99"/>
                <a:gd name="T10" fmla="*/ 141 w 314"/>
                <a:gd name="T11" fmla="*/ 11 h 99"/>
                <a:gd name="T12" fmla="*/ 171 w 314"/>
                <a:gd name="T13" fmla="*/ 44 h 99"/>
                <a:gd name="T14" fmla="*/ 179 w 314"/>
                <a:gd name="T15" fmla="*/ 11 h 99"/>
                <a:gd name="T16" fmla="*/ 210 w 314"/>
                <a:gd name="T17" fmla="*/ 48 h 99"/>
                <a:gd name="T18" fmla="*/ 221 w 314"/>
                <a:gd name="T19" fmla="*/ 24 h 99"/>
                <a:gd name="T20" fmla="*/ 226 w 314"/>
                <a:gd name="T21" fmla="*/ 27 h 99"/>
                <a:gd name="T22" fmla="*/ 229 w 314"/>
                <a:gd name="T23" fmla="*/ 30 h 99"/>
                <a:gd name="T24" fmla="*/ 244 w 314"/>
                <a:gd name="T25" fmla="*/ 53 h 99"/>
                <a:gd name="T26" fmla="*/ 261 w 314"/>
                <a:gd name="T27" fmla="*/ 24 h 99"/>
                <a:gd name="T28" fmla="*/ 286 w 314"/>
                <a:gd name="T29" fmla="*/ 56 h 99"/>
                <a:gd name="T30" fmla="*/ 296 w 314"/>
                <a:gd name="T31" fmla="*/ 40 h 99"/>
                <a:gd name="T32" fmla="*/ 314 w 314"/>
                <a:gd name="T33" fmla="*/ 78 h 99"/>
                <a:gd name="T34" fmla="*/ 303 w 314"/>
                <a:gd name="T35" fmla="*/ 84 h 99"/>
                <a:gd name="T36" fmla="*/ 295 w 314"/>
                <a:gd name="T37" fmla="*/ 99 h 99"/>
                <a:gd name="T38" fmla="*/ 272 w 314"/>
                <a:gd name="T39" fmla="*/ 58 h 99"/>
                <a:gd name="T40" fmla="*/ 254 w 314"/>
                <a:gd name="T41" fmla="*/ 94 h 99"/>
                <a:gd name="T42" fmla="*/ 240 w 314"/>
                <a:gd name="T43" fmla="*/ 65 h 99"/>
                <a:gd name="T44" fmla="*/ 222 w 314"/>
                <a:gd name="T45" fmla="*/ 75 h 99"/>
                <a:gd name="T46" fmla="*/ 215 w 314"/>
                <a:gd name="T47" fmla="*/ 89 h 99"/>
                <a:gd name="T48" fmla="*/ 203 w 314"/>
                <a:gd name="T49" fmla="*/ 61 h 99"/>
                <a:gd name="T50" fmla="*/ 186 w 314"/>
                <a:gd name="T51" fmla="*/ 70 h 99"/>
                <a:gd name="T52" fmla="*/ 179 w 314"/>
                <a:gd name="T53" fmla="*/ 85 h 99"/>
                <a:gd name="T54" fmla="*/ 154 w 314"/>
                <a:gd name="T55" fmla="*/ 47 h 99"/>
                <a:gd name="T56" fmla="*/ 137 w 314"/>
                <a:gd name="T57" fmla="*/ 77 h 99"/>
                <a:gd name="T58" fmla="*/ 106 w 314"/>
                <a:gd name="T59" fmla="*/ 47 h 99"/>
                <a:gd name="T60" fmla="*/ 91 w 314"/>
                <a:gd name="T61" fmla="*/ 75 h 99"/>
                <a:gd name="T62" fmla="*/ 75 w 314"/>
                <a:gd name="T63" fmla="*/ 43 h 99"/>
                <a:gd name="T64" fmla="*/ 65 w 314"/>
                <a:gd name="T65" fmla="*/ 36 h 99"/>
                <a:gd name="T66" fmla="*/ 55 w 314"/>
                <a:gd name="T67" fmla="*/ 50 h 99"/>
                <a:gd name="T68" fmla="*/ 47 w 314"/>
                <a:gd name="T69" fmla="*/ 67 h 99"/>
                <a:gd name="T70" fmla="*/ 38 w 314"/>
                <a:gd name="T71" fmla="*/ 49 h 99"/>
                <a:gd name="T72" fmla="*/ 29 w 314"/>
                <a:gd name="T73" fmla="*/ 35 h 99"/>
                <a:gd name="T74" fmla="*/ 16 w 314"/>
                <a:gd name="T75" fmla="*/ 67 h 99"/>
                <a:gd name="T76" fmla="*/ 0 w 314"/>
                <a:gd name="T77" fmla="*/ 42 h 99"/>
                <a:gd name="T78" fmla="*/ 28 w 314"/>
                <a:gd name="T79" fmla="*/ 7 h 99"/>
                <a:gd name="T80" fmla="*/ 37 w 314"/>
                <a:gd name="T81" fmla="*/ 2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4" h="99">
                  <a:moveTo>
                    <a:pt x="37" y="25"/>
                  </a:moveTo>
                  <a:cubicBezTo>
                    <a:pt x="41" y="14"/>
                    <a:pt x="48" y="9"/>
                    <a:pt x="55" y="0"/>
                  </a:cubicBezTo>
                  <a:cubicBezTo>
                    <a:pt x="67" y="3"/>
                    <a:pt x="75" y="20"/>
                    <a:pt x="81" y="31"/>
                  </a:cubicBezTo>
                  <a:cubicBezTo>
                    <a:pt x="82" y="23"/>
                    <a:pt x="87" y="15"/>
                    <a:pt x="89" y="8"/>
                  </a:cubicBezTo>
                  <a:cubicBezTo>
                    <a:pt x="103" y="9"/>
                    <a:pt x="121" y="27"/>
                    <a:pt x="129" y="37"/>
                  </a:cubicBezTo>
                  <a:cubicBezTo>
                    <a:pt x="132" y="28"/>
                    <a:pt x="137" y="20"/>
                    <a:pt x="141" y="11"/>
                  </a:cubicBezTo>
                  <a:cubicBezTo>
                    <a:pt x="154" y="18"/>
                    <a:pt x="164" y="31"/>
                    <a:pt x="171" y="44"/>
                  </a:cubicBezTo>
                  <a:cubicBezTo>
                    <a:pt x="173" y="33"/>
                    <a:pt x="171" y="19"/>
                    <a:pt x="179" y="11"/>
                  </a:cubicBezTo>
                  <a:cubicBezTo>
                    <a:pt x="192" y="23"/>
                    <a:pt x="203" y="32"/>
                    <a:pt x="210" y="48"/>
                  </a:cubicBezTo>
                  <a:cubicBezTo>
                    <a:pt x="212" y="40"/>
                    <a:pt x="214" y="31"/>
                    <a:pt x="221" y="24"/>
                  </a:cubicBezTo>
                  <a:cubicBezTo>
                    <a:pt x="223" y="25"/>
                    <a:pt x="224" y="26"/>
                    <a:pt x="226" y="27"/>
                  </a:cubicBezTo>
                  <a:cubicBezTo>
                    <a:pt x="227" y="28"/>
                    <a:pt x="228" y="29"/>
                    <a:pt x="229" y="30"/>
                  </a:cubicBezTo>
                  <a:cubicBezTo>
                    <a:pt x="236" y="36"/>
                    <a:pt x="241" y="43"/>
                    <a:pt x="244" y="53"/>
                  </a:cubicBezTo>
                  <a:cubicBezTo>
                    <a:pt x="249" y="44"/>
                    <a:pt x="251" y="29"/>
                    <a:pt x="261" y="24"/>
                  </a:cubicBezTo>
                  <a:cubicBezTo>
                    <a:pt x="271" y="31"/>
                    <a:pt x="284" y="43"/>
                    <a:pt x="286" y="56"/>
                  </a:cubicBezTo>
                  <a:cubicBezTo>
                    <a:pt x="290" y="52"/>
                    <a:pt x="292" y="45"/>
                    <a:pt x="296" y="40"/>
                  </a:cubicBezTo>
                  <a:cubicBezTo>
                    <a:pt x="304" y="52"/>
                    <a:pt x="309" y="65"/>
                    <a:pt x="314" y="78"/>
                  </a:cubicBezTo>
                  <a:cubicBezTo>
                    <a:pt x="310" y="79"/>
                    <a:pt x="306" y="79"/>
                    <a:pt x="303" y="84"/>
                  </a:cubicBezTo>
                  <a:cubicBezTo>
                    <a:pt x="300" y="87"/>
                    <a:pt x="295" y="94"/>
                    <a:pt x="295" y="99"/>
                  </a:cubicBezTo>
                  <a:cubicBezTo>
                    <a:pt x="295" y="82"/>
                    <a:pt x="281" y="69"/>
                    <a:pt x="272" y="58"/>
                  </a:cubicBezTo>
                  <a:cubicBezTo>
                    <a:pt x="262" y="62"/>
                    <a:pt x="255" y="84"/>
                    <a:pt x="254" y="94"/>
                  </a:cubicBezTo>
                  <a:cubicBezTo>
                    <a:pt x="253" y="83"/>
                    <a:pt x="247" y="73"/>
                    <a:pt x="240" y="65"/>
                  </a:cubicBezTo>
                  <a:cubicBezTo>
                    <a:pt x="231" y="55"/>
                    <a:pt x="226" y="67"/>
                    <a:pt x="222" y="75"/>
                  </a:cubicBezTo>
                  <a:cubicBezTo>
                    <a:pt x="219" y="80"/>
                    <a:pt x="217" y="84"/>
                    <a:pt x="215" y="89"/>
                  </a:cubicBezTo>
                  <a:cubicBezTo>
                    <a:pt x="213" y="79"/>
                    <a:pt x="209" y="69"/>
                    <a:pt x="203" y="61"/>
                  </a:cubicBezTo>
                  <a:cubicBezTo>
                    <a:pt x="195" y="51"/>
                    <a:pt x="190" y="64"/>
                    <a:pt x="186" y="70"/>
                  </a:cubicBezTo>
                  <a:cubicBezTo>
                    <a:pt x="184" y="75"/>
                    <a:pt x="181" y="80"/>
                    <a:pt x="179" y="85"/>
                  </a:cubicBezTo>
                  <a:cubicBezTo>
                    <a:pt x="174" y="71"/>
                    <a:pt x="167" y="54"/>
                    <a:pt x="154" y="47"/>
                  </a:cubicBezTo>
                  <a:cubicBezTo>
                    <a:pt x="146" y="55"/>
                    <a:pt x="140" y="66"/>
                    <a:pt x="137" y="77"/>
                  </a:cubicBezTo>
                  <a:cubicBezTo>
                    <a:pt x="132" y="64"/>
                    <a:pt x="118" y="52"/>
                    <a:pt x="106" y="47"/>
                  </a:cubicBezTo>
                  <a:cubicBezTo>
                    <a:pt x="99" y="56"/>
                    <a:pt x="94" y="65"/>
                    <a:pt x="91" y="75"/>
                  </a:cubicBezTo>
                  <a:cubicBezTo>
                    <a:pt x="87" y="64"/>
                    <a:pt x="82" y="53"/>
                    <a:pt x="75" y="43"/>
                  </a:cubicBezTo>
                  <a:cubicBezTo>
                    <a:pt x="73" y="40"/>
                    <a:pt x="70" y="34"/>
                    <a:pt x="65" y="36"/>
                  </a:cubicBezTo>
                  <a:cubicBezTo>
                    <a:pt x="60" y="38"/>
                    <a:pt x="57" y="46"/>
                    <a:pt x="55" y="50"/>
                  </a:cubicBezTo>
                  <a:cubicBezTo>
                    <a:pt x="51" y="56"/>
                    <a:pt x="49" y="61"/>
                    <a:pt x="47" y="67"/>
                  </a:cubicBezTo>
                  <a:cubicBezTo>
                    <a:pt x="45" y="60"/>
                    <a:pt x="41" y="55"/>
                    <a:pt x="38" y="49"/>
                  </a:cubicBezTo>
                  <a:cubicBezTo>
                    <a:pt x="36" y="44"/>
                    <a:pt x="34" y="37"/>
                    <a:pt x="29" y="35"/>
                  </a:cubicBezTo>
                  <a:cubicBezTo>
                    <a:pt x="24" y="45"/>
                    <a:pt x="17" y="55"/>
                    <a:pt x="16" y="67"/>
                  </a:cubicBezTo>
                  <a:cubicBezTo>
                    <a:pt x="13" y="61"/>
                    <a:pt x="7" y="48"/>
                    <a:pt x="0" y="42"/>
                  </a:cubicBezTo>
                  <a:cubicBezTo>
                    <a:pt x="8" y="29"/>
                    <a:pt x="17" y="17"/>
                    <a:pt x="28" y="7"/>
                  </a:cubicBezTo>
                  <a:cubicBezTo>
                    <a:pt x="32" y="12"/>
                    <a:pt x="35" y="20"/>
                    <a:pt x="37" y="25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3" name="Freeform 33"/>
            <p:cNvSpPr/>
            <p:nvPr/>
          </p:nvSpPr>
          <p:spPr bwMode="auto">
            <a:xfrm>
              <a:off x="9240838" y="4171950"/>
              <a:ext cx="465138" cy="150813"/>
            </a:xfrm>
            <a:custGeom>
              <a:avLst/>
              <a:gdLst>
                <a:gd name="T0" fmla="*/ 39 w 344"/>
                <a:gd name="T1" fmla="*/ 33 h 112"/>
                <a:gd name="T2" fmla="*/ 52 w 344"/>
                <a:gd name="T3" fmla="*/ 1 h 112"/>
                <a:gd name="T4" fmla="*/ 61 w 344"/>
                <a:gd name="T5" fmla="*/ 15 h 112"/>
                <a:gd name="T6" fmla="*/ 70 w 344"/>
                <a:gd name="T7" fmla="*/ 33 h 112"/>
                <a:gd name="T8" fmla="*/ 78 w 344"/>
                <a:gd name="T9" fmla="*/ 16 h 112"/>
                <a:gd name="T10" fmla="*/ 88 w 344"/>
                <a:gd name="T11" fmla="*/ 2 h 112"/>
                <a:gd name="T12" fmla="*/ 98 w 344"/>
                <a:gd name="T13" fmla="*/ 9 h 112"/>
                <a:gd name="T14" fmla="*/ 114 w 344"/>
                <a:gd name="T15" fmla="*/ 41 h 112"/>
                <a:gd name="T16" fmla="*/ 129 w 344"/>
                <a:gd name="T17" fmla="*/ 13 h 112"/>
                <a:gd name="T18" fmla="*/ 160 w 344"/>
                <a:gd name="T19" fmla="*/ 43 h 112"/>
                <a:gd name="T20" fmla="*/ 177 w 344"/>
                <a:gd name="T21" fmla="*/ 13 h 112"/>
                <a:gd name="T22" fmla="*/ 202 w 344"/>
                <a:gd name="T23" fmla="*/ 51 h 112"/>
                <a:gd name="T24" fmla="*/ 209 w 344"/>
                <a:gd name="T25" fmla="*/ 36 h 112"/>
                <a:gd name="T26" fmla="*/ 226 w 344"/>
                <a:gd name="T27" fmla="*/ 27 h 112"/>
                <a:gd name="T28" fmla="*/ 238 w 344"/>
                <a:gd name="T29" fmla="*/ 55 h 112"/>
                <a:gd name="T30" fmla="*/ 245 w 344"/>
                <a:gd name="T31" fmla="*/ 41 h 112"/>
                <a:gd name="T32" fmla="*/ 263 w 344"/>
                <a:gd name="T33" fmla="*/ 31 h 112"/>
                <a:gd name="T34" fmla="*/ 277 w 344"/>
                <a:gd name="T35" fmla="*/ 60 h 112"/>
                <a:gd name="T36" fmla="*/ 295 w 344"/>
                <a:gd name="T37" fmla="*/ 24 h 112"/>
                <a:gd name="T38" fmla="*/ 318 w 344"/>
                <a:gd name="T39" fmla="*/ 65 h 112"/>
                <a:gd name="T40" fmla="*/ 326 w 344"/>
                <a:gd name="T41" fmla="*/ 50 h 112"/>
                <a:gd name="T42" fmla="*/ 337 w 344"/>
                <a:gd name="T43" fmla="*/ 44 h 112"/>
                <a:gd name="T44" fmla="*/ 344 w 344"/>
                <a:gd name="T45" fmla="*/ 83 h 112"/>
                <a:gd name="T46" fmla="*/ 338 w 344"/>
                <a:gd name="T47" fmla="*/ 85 h 112"/>
                <a:gd name="T48" fmla="*/ 329 w 344"/>
                <a:gd name="T49" fmla="*/ 93 h 112"/>
                <a:gd name="T50" fmla="*/ 317 w 344"/>
                <a:gd name="T51" fmla="*/ 112 h 112"/>
                <a:gd name="T52" fmla="*/ 304 w 344"/>
                <a:gd name="T53" fmla="*/ 74 h 112"/>
                <a:gd name="T54" fmla="*/ 283 w 344"/>
                <a:gd name="T55" fmla="*/ 88 h 112"/>
                <a:gd name="T56" fmla="*/ 277 w 344"/>
                <a:gd name="T57" fmla="*/ 102 h 112"/>
                <a:gd name="T58" fmla="*/ 265 w 344"/>
                <a:gd name="T59" fmla="*/ 73 h 112"/>
                <a:gd name="T60" fmla="*/ 245 w 344"/>
                <a:gd name="T61" fmla="*/ 79 h 112"/>
                <a:gd name="T62" fmla="*/ 237 w 344"/>
                <a:gd name="T63" fmla="*/ 94 h 112"/>
                <a:gd name="T64" fmla="*/ 233 w 344"/>
                <a:gd name="T65" fmla="*/ 72 h 112"/>
                <a:gd name="T66" fmla="*/ 222 w 344"/>
                <a:gd name="T67" fmla="*/ 56 h 112"/>
                <a:gd name="T68" fmla="*/ 204 w 344"/>
                <a:gd name="T69" fmla="*/ 86 h 112"/>
                <a:gd name="T70" fmla="*/ 185 w 344"/>
                <a:gd name="T71" fmla="*/ 54 h 112"/>
                <a:gd name="T72" fmla="*/ 174 w 344"/>
                <a:gd name="T73" fmla="*/ 80 h 112"/>
                <a:gd name="T74" fmla="*/ 145 w 344"/>
                <a:gd name="T75" fmla="*/ 50 h 112"/>
                <a:gd name="T76" fmla="*/ 134 w 344"/>
                <a:gd name="T77" fmla="*/ 81 h 112"/>
                <a:gd name="T78" fmla="*/ 111 w 344"/>
                <a:gd name="T79" fmla="*/ 59 h 112"/>
                <a:gd name="T80" fmla="*/ 95 w 344"/>
                <a:gd name="T81" fmla="*/ 61 h 112"/>
                <a:gd name="T82" fmla="*/ 91 w 344"/>
                <a:gd name="T83" fmla="*/ 77 h 112"/>
                <a:gd name="T84" fmla="*/ 64 w 344"/>
                <a:gd name="T85" fmla="*/ 51 h 112"/>
                <a:gd name="T86" fmla="*/ 52 w 344"/>
                <a:gd name="T87" fmla="*/ 48 h 112"/>
                <a:gd name="T88" fmla="*/ 47 w 344"/>
                <a:gd name="T89" fmla="*/ 63 h 112"/>
                <a:gd name="T90" fmla="*/ 46 w 344"/>
                <a:gd name="T91" fmla="*/ 79 h 112"/>
                <a:gd name="T92" fmla="*/ 19 w 344"/>
                <a:gd name="T93" fmla="*/ 53 h 112"/>
                <a:gd name="T94" fmla="*/ 14 w 344"/>
                <a:gd name="T95" fmla="*/ 81 h 112"/>
                <a:gd name="T96" fmla="*/ 7 w 344"/>
                <a:gd name="T97" fmla="*/ 76 h 112"/>
                <a:gd name="T98" fmla="*/ 0 w 344"/>
                <a:gd name="T99" fmla="*/ 72 h 112"/>
                <a:gd name="T100" fmla="*/ 23 w 344"/>
                <a:gd name="T101" fmla="*/ 8 h 112"/>
                <a:gd name="T102" fmla="*/ 39 w 344"/>
                <a:gd name="T103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4" h="112">
                  <a:moveTo>
                    <a:pt x="39" y="33"/>
                  </a:moveTo>
                  <a:cubicBezTo>
                    <a:pt x="40" y="21"/>
                    <a:pt x="47" y="11"/>
                    <a:pt x="52" y="1"/>
                  </a:cubicBezTo>
                  <a:cubicBezTo>
                    <a:pt x="57" y="3"/>
                    <a:pt x="59" y="10"/>
                    <a:pt x="61" y="15"/>
                  </a:cubicBezTo>
                  <a:cubicBezTo>
                    <a:pt x="64" y="21"/>
                    <a:pt x="68" y="26"/>
                    <a:pt x="70" y="33"/>
                  </a:cubicBezTo>
                  <a:cubicBezTo>
                    <a:pt x="72" y="27"/>
                    <a:pt x="74" y="22"/>
                    <a:pt x="78" y="16"/>
                  </a:cubicBezTo>
                  <a:cubicBezTo>
                    <a:pt x="80" y="12"/>
                    <a:pt x="83" y="4"/>
                    <a:pt x="88" y="2"/>
                  </a:cubicBezTo>
                  <a:cubicBezTo>
                    <a:pt x="93" y="0"/>
                    <a:pt x="96" y="6"/>
                    <a:pt x="98" y="9"/>
                  </a:cubicBezTo>
                  <a:cubicBezTo>
                    <a:pt x="105" y="19"/>
                    <a:pt x="110" y="30"/>
                    <a:pt x="114" y="41"/>
                  </a:cubicBezTo>
                  <a:cubicBezTo>
                    <a:pt x="117" y="31"/>
                    <a:pt x="122" y="22"/>
                    <a:pt x="129" y="13"/>
                  </a:cubicBezTo>
                  <a:cubicBezTo>
                    <a:pt x="141" y="18"/>
                    <a:pt x="155" y="30"/>
                    <a:pt x="160" y="43"/>
                  </a:cubicBezTo>
                  <a:cubicBezTo>
                    <a:pt x="163" y="32"/>
                    <a:pt x="169" y="21"/>
                    <a:pt x="177" y="13"/>
                  </a:cubicBezTo>
                  <a:cubicBezTo>
                    <a:pt x="190" y="20"/>
                    <a:pt x="197" y="37"/>
                    <a:pt x="202" y="51"/>
                  </a:cubicBezTo>
                  <a:cubicBezTo>
                    <a:pt x="204" y="46"/>
                    <a:pt x="207" y="41"/>
                    <a:pt x="209" y="36"/>
                  </a:cubicBezTo>
                  <a:cubicBezTo>
                    <a:pt x="213" y="30"/>
                    <a:pt x="218" y="17"/>
                    <a:pt x="226" y="27"/>
                  </a:cubicBezTo>
                  <a:cubicBezTo>
                    <a:pt x="232" y="35"/>
                    <a:pt x="236" y="45"/>
                    <a:pt x="238" y="55"/>
                  </a:cubicBezTo>
                  <a:cubicBezTo>
                    <a:pt x="240" y="50"/>
                    <a:pt x="242" y="46"/>
                    <a:pt x="245" y="41"/>
                  </a:cubicBezTo>
                  <a:cubicBezTo>
                    <a:pt x="249" y="33"/>
                    <a:pt x="254" y="21"/>
                    <a:pt x="263" y="31"/>
                  </a:cubicBezTo>
                  <a:cubicBezTo>
                    <a:pt x="270" y="39"/>
                    <a:pt x="276" y="49"/>
                    <a:pt x="277" y="60"/>
                  </a:cubicBezTo>
                  <a:cubicBezTo>
                    <a:pt x="278" y="50"/>
                    <a:pt x="285" y="28"/>
                    <a:pt x="295" y="24"/>
                  </a:cubicBezTo>
                  <a:cubicBezTo>
                    <a:pt x="304" y="35"/>
                    <a:pt x="318" y="48"/>
                    <a:pt x="318" y="65"/>
                  </a:cubicBezTo>
                  <a:cubicBezTo>
                    <a:pt x="318" y="60"/>
                    <a:pt x="323" y="53"/>
                    <a:pt x="326" y="50"/>
                  </a:cubicBezTo>
                  <a:cubicBezTo>
                    <a:pt x="329" y="45"/>
                    <a:pt x="333" y="45"/>
                    <a:pt x="337" y="44"/>
                  </a:cubicBezTo>
                  <a:cubicBezTo>
                    <a:pt x="341" y="57"/>
                    <a:pt x="343" y="70"/>
                    <a:pt x="344" y="83"/>
                  </a:cubicBezTo>
                  <a:cubicBezTo>
                    <a:pt x="343" y="83"/>
                    <a:pt x="341" y="84"/>
                    <a:pt x="338" y="85"/>
                  </a:cubicBezTo>
                  <a:cubicBezTo>
                    <a:pt x="335" y="87"/>
                    <a:pt x="331" y="90"/>
                    <a:pt x="329" y="93"/>
                  </a:cubicBezTo>
                  <a:cubicBezTo>
                    <a:pt x="324" y="99"/>
                    <a:pt x="320" y="106"/>
                    <a:pt x="317" y="112"/>
                  </a:cubicBezTo>
                  <a:cubicBezTo>
                    <a:pt x="316" y="100"/>
                    <a:pt x="313" y="83"/>
                    <a:pt x="304" y="74"/>
                  </a:cubicBezTo>
                  <a:cubicBezTo>
                    <a:pt x="294" y="65"/>
                    <a:pt x="287" y="82"/>
                    <a:pt x="283" y="88"/>
                  </a:cubicBezTo>
                  <a:cubicBezTo>
                    <a:pt x="280" y="93"/>
                    <a:pt x="278" y="98"/>
                    <a:pt x="277" y="102"/>
                  </a:cubicBezTo>
                  <a:cubicBezTo>
                    <a:pt x="275" y="91"/>
                    <a:pt x="271" y="83"/>
                    <a:pt x="265" y="73"/>
                  </a:cubicBezTo>
                  <a:cubicBezTo>
                    <a:pt x="259" y="63"/>
                    <a:pt x="251" y="73"/>
                    <a:pt x="245" y="79"/>
                  </a:cubicBezTo>
                  <a:cubicBezTo>
                    <a:pt x="241" y="84"/>
                    <a:pt x="238" y="88"/>
                    <a:pt x="237" y="94"/>
                  </a:cubicBezTo>
                  <a:cubicBezTo>
                    <a:pt x="236" y="87"/>
                    <a:pt x="236" y="79"/>
                    <a:pt x="233" y="72"/>
                  </a:cubicBezTo>
                  <a:cubicBezTo>
                    <a:pt x="230" y="66"/>
                    <a:pt x="226" y="61"/>
                    <a:pt x="222" y="56"/>
                  </a:cubicBezTo>
                  <a:cubicBezTo>
                    <a:pt x="210" y="64"/>
                    <a:pt x="209" y="74"/>
                    <a:pt x="204" y="86"/>
                  </a:cubicBezTo>
                  <a:cubicBezTo>
                    <a:pt x="201" y="73"/>
                    <a:pt x="196" y="63"/>
                    <a:pt x="185" y="54"/>
                  </a:cubicBezTo>
                  <a:cubicBezTo>
                    <a:pt x="179" y="61"/>
                    <a:pt x="176" y="71"/>
                    <a:pt x="174" y="80"/>
                  </a:cubicBezTo>
                  <a:cubicBezTo>
                    <a:pt x="173" y="66"/>
                    <a:pt x="156" y="55"/>
                    <a:pt x="145" y="50"/>
                  </a:cubicBezTo>
                  <a:cubicBezTo>
                    <a:pt x="139" y="59"/>
                    <a:pt x="136" y="70"/>
                    <a:pt x="134" y="81"/>
                  </a:cubicBezTo>
                  <a:cubicBezTo>
                    <a:pt x="129" y="71"/>
                    <a:pt x="120" y="65"/>
                    <a:pt x="111" y="59"/>
                  </a:cubicBezTo>
                  <a:cubicBezTo>
                    <a:pt x="104" y="53"/>
                    <a:pt x="98" y="50"/>
                    <a:pt x="95" y="61"/>
                  </a:cubicBezTo>
                  <a:cubicBezTo>
                    <a:pt x="93" y="66"/>
                    <a:pt x="92" y="72"/>
                    <a:pt x="91" y="77"/>
                  </a:cubicBezTo>
                  <a:cubicBezTo>
                    <a:pt x="83" y="66"/>
                    <a:pt x="76" y="58"/>
                    <a:pt x="64" y="51"/>
                  </a:cubicBezTo>
                  <a:cubicBezTo>
                    <a:pt x="61" y="49"/>
                    <a:pt x="55" y="45"/>
                    <a:pt x="52" y="48"/>
                  </a:cubicBezTo>
                  <a:cubicBezTo>
                    <a:pt x="48" y="51"/>
                    <a:pt x="47" y="59"/>
                    <a:pt x="47" y="63"/>
                  </a:cubicBezTo>
                  <a:cubicBezTo>
                    <a:pt x="46" y="68"/>
                    <a:pt x="46" y="74"/>
                    <a:pt x="46" y="79"/>
                  </a:cubicBezTo>
                  <a:cubicBezTo>
                    <a:pt x="39" y="69"/>
                    <a:pt x="31" y="57"/>
                    <a:pt x="19" y="53"/>
                  </a:cubicBezTo>
                  <a:cubicBezTo>
                    <a:pt x="19" y="62"/>
                    <a:pt x="16" y="72"/>
                    <a:pt x="14" y="81"/>
                  </a:cubicBezTo>
                  <a:cubicBezTo>
                    <a:pt x="11" y="80"/>
                    <a:pt x="9" y="77"/>
                    <a:pt x="7" y="76"/>
                  </a:cubicBezTo>
                  <a:cubicBezTo>
                    <a:pt x="5" y="74"/>
                    <a:pt x="2" y="73"/>
                    <a:pt x="0" y="72"/>
                  </a:cubicBezTo>
                  <a:cubicBezTo>
                    <a:pt x="4" y="49"/>
                    <a:pt x="12" y="27"/>
                    <a:pt x="23" y="8"/>
                  </a:cubicBezTo>
                  <a:cubicBezTo>
                    <a:pt x="30" y="14"/>
                    <a:pt x="36" y="27"/>
                    <a:pt x="39" y="33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4" name="Freeform 34"/>
            <p:cNvSpPr/>
            <p:nvPr/>
          </p:nvSpPr>
          <p:spPr bwMode="auto">
            <a:xfrm>
              <a:off x="9237663" y="4232275"/>
              <a:ext cx="469900" cy="144463"/>
            </a:xfrm>
            <a:custGeom>
              <a:avLst/>
              <a:gdLst>
                <a:gd name="T0" fmla="*/ 16 w 347"/>
                <a:gd name="T1" fmla="*/ 36 h 106"/>
                <a:gd name="T2" fmla="*/ 21 w 347"/>
                <a:gd name="T3" fmla="*/ 8 h 106"/>
                <a:gd name="T4" fmla="*/ 48 w 347"/>
                <a:gd name="T5" fmla="*/ 34 h 106"/>
                <a:gd name="T6" fmla="*/ 49 w 347"/>
                <a:gd name="T7" fmla="*/ 18 h 106"/>
                <a:gd name="T8" fmla="*/ 54 w 347"/>
                <a:gd name="T9" fmla="*/ 3 h 106"/>
                <a:gd name="T10" fmla="*/ 66 w 347"/>
                <a:gd name="T11" fmla="*/ 6 h 106"/>
                <a:gd name="T12" fmla="*/ 93 w 347"/>
                <a:gd name="T13" fmla="*/ 32 h 106"/>
                <a:gd name="T14" fmla="*/ 97 w 347"/>
                <a:gd name="T15" fmla="*/ 16 h 106"/>
                <a:gd name="T16" fmla="*/ 113 w 347"/>
                <a:gd name="T17" fmla="*/ 14 h 106"/>
                <a:gd name="T18" fmla="*/ 136 w 347"/>
                <a:gd name="T19" fmla="*/ 36 h 106"/>
                <a:gd name="T20" fmla="*/ 147 w 347"/>
                <a:gd name="T21" fmla="*/ 5 h 106"/>
                <a:gd name="T22" fmla="*/ 176 w 347"/>
                <a:gd name="T23" fmla="*/ 35 h 106"/>
                <a:gd name="T24" fmla="*/ 187 w 347"/>
                <a:gd name="T25" fmla="*/ 9 h 106"/>
                <a:gd name="T26" fmla="*/ 206 w 347"/>
                <a:gd name="T27" fmla="*/ 41 h 106"/>
                <a:gd name="T28" fmla="*/ 224 w 347"/>
                <a:gd name="T29" fmla="*/ 11 h 106"/>
                <a:gd name="T30" fmla="*/ 235 w 347"/>
                <a:gd name="T31" fmla="*/ 27 h 106"/>
                <a:gd name="T32" fmla="*/ 239 w 347"/>
                <a:gd name="T33" fmla="*/ 49 h 106"/>
                <a:gd name="T34" fmla="*/ 247 w 347"/>
                <a:gd name="T35" fmla="*/ 34 h 106"/>
                <a:gd name="T36" fmla="*/ 267 w 347"/>
                <a:gd name="T37" fmla="*/ 28 h 106"/>
                <a:gd name="T38" fmla="*/ 279 w 347"/>
                <a:gd name="T39" fmla="*/ 57 h 106"/>
                <a:gd name="T40" fmla="*/ 285 w 347"/>
                <a:gd name="T41" fmla="*/ 43 h 106"/>
                <a:gd name="T42" fmla="*/ 306 w 347"/>
                <a:gd name="T43" fmla="*/ 29 h 106"/>
                <a:gd name="T44" fmla="*/ 319 w 347"/>
                <a:gd name="T45" fmla="*/ 67 h 106"/>
                <a:gd name="T46" fmla="*/ 331 w 347"/>
                <a:gd name="T47" fmla="*/ 48 h 106"/>
                <a:gd name="T48" fmla="*/ 340 w 347"/>
                <a:gd name="T49" fmla="*/ 40 h 106"/>
                <a:gd name="T50" fmla="*/ 346 w 347"/>
                <a:gd name="T51" fmla="*/ 38 h 106"/>
                <a:gd name="T52" fmla="*/ 345 w 347"/>
                <a:gd name="T53" fmla="*/ 77 h 106"/>
                <a:gd name="T54" fmla="*/ 343 w 347"/>
                <a:gd name="T55" fmla="*/ 91 h 106"/>
                <a:gd name="T56" fmla="*/ 339 w 347"/>
                <a:gd name="T57" fmla="*/ 90 h 106"/>
                <a:gd name="T58" fmla="*/ 327 w 347"/>
                <a:gd name="T59" fmla="*/ 92 h 106"/>
                <a:gd name="T60" fmla="*/ 309 w 347"/>
                <a:gd name="T61" fmla="*/ 106 h 106"/>
                <a:gd name="T62" fmla="*/ 311 w 347"/>
                <a:gd name="T63" fmla="*/ 81 h 106"/>
                <a:gd name="T64" fmla="*/ 307 w 347"/>
                <a:gd name="T65" fmla="*/ 64 h 106"/>
                <a:gd name="T66" fmla="*/ 287 w 347"/>
                <a:gd name="T67" fmla="*/ 75 h 106"/>
                <a:gd name="T68" fmla="*/ 275 w 347"/>
                <a:gd name="T69" fmla="*/ 94 h 106"/>
                <a:gd name="T70" fmla="*/ 271 w 347"/>
                <a:gd name="T71" fmla="*/ 71 h 106"/>
                <a:gd name="T72" fmla="*/ 259 w 347"/>
                <a:gd name="T73" fmla="*/ 52 h 106"/>
                <a:gd name="T74" fmla="*/ 236 w 347"/>
                <a:gd name="T75" fmla="*/ 85 h 106"/>
                <a:gd name="T76" fmla="*/ 231 w 347"/>
                <a:gd name="T77" fmla="*/ 63 h 106"/>
                <a:gd name="T78" fmla="*/ 219 w 347"/>
                <a:gd name="T79" fmla="*/ 43 h 106"/>
                <a:gd name="T80" fmla="*/ 194 w 347"/>
                <a:gd name="T81" fmla="*/ 75 h 106"/>
                <a:gd name="T82" fmla="*/ 180 w 347"/>
                <a:gd name="T83" fmla="*/ 53 h 106"/>
                <a:gd name="T84" fmla="*/ 166 w 347"/>
                <a:gd name="T85" fmla="*/ 40 h 106"/>
                <a:gd name="T86" fmla="*/ 149 w 347"/>
                <a:gd name="T87" fmla="*/ 65 h 106"/>
                <a:gd name="T88" fmla="*/ 131 w 347"/>
                <a:gd name="T89" fmla="*/ 39 h 106"/>
                <a:gd name="T90" fmla="*/ 114 w 347"/>
                <a:gd name="T91" fmla="*/ 52 h 106"/>
                <a:gd name="T92" fmla="*/ 112 w 347"/>
                <a:gd name="T93" fmla="*/ 69 h 106"/>
                <a:gd name="T94" fmla="*/ 88 w 347"/>
                <a:gd name="T95" fmla="*/ 45 h 106"/>
                <a:gd name="T96" fmla="*/ 68 w 347"/>
                <a:gd name="T97" fmla="*/ 51 h 106"/>
                <a:gd name="T98" fmla="*/ 63 w 347"/>
                <a:gd name="T99" fmla="*/ 70 h 106"/>
                <a:gd name="T100" fmla="*/ 46 w 347"/>
                <a:gd name="T101" fmla="*/ 46 h 106"/>
                <a:gd name="T102" fmla="*/ 32 w 347"/>
                <a:gd name="T103" fmla="*/ 58 h 106"/>
                <a:gd name="T104" fmla="*/ 27 w 347"/>
                <a:gd name="T105" fmla="*/ 72 h 106"/>
                <a:gd name="T106" fmla="*/ 0 w 347"/>
                <a:gd name="T107" fmla="*/ 55 h 106"/>
                <a:gd name="T108" fmla="*/ 2 w 347"/>
                <a:gd name="T109" fmla="*/ 30 h 106"/>
                <a:gd name="T110" fmla="*/ 2 w 347"/>
                <a:gd name="T111" fmla="*/ 27 h 106"/>
                <a:gd name="T112" fmla="*/ 9 w 347"/>
                <a:gd name="T113" fmla="*/ 31 h 106"/>
                <a:gd name="T114" fmla="*/ 16 w 347"/>
                <a:gd name="T115" fmla="*/ 3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7" h="106">
                  <a:moveTo>
                    <a:pt x="16" y="36"/>
                  </a:moveTo>
                  <a:cubicBezTo>
                    <a:pt x="18" y="27"/>
                    <a:pt x="21" y="17"/>
                    <a:pt x="21" y="8"/>
                  </a:cubicBezTo>
                  <a:cubicBezTo>
                    <a:pt x="33" y="12"/>
                    <a:pt x="41" y="24"/>
                    <a:pt x="48" y="34"/>
                  </a:cubicBezTo>
                  <a:cubicBezTo>
                    <a:pt x="48" y="29"/>
                    <a:pt x="48" y="23"/>
                    <a:pt x="49" y="18"/>
                  </a:cubicBezTo>
                  <a:cubicBezTo>
                    <a:pt x="49" y="14"/>
                    <a:pt x="50" y="6"/>
                    <a:pt x="54" y="3"/>
                  </a:cubicBezTo>
                  <a:cubicBezTo>
                    <a:pt x="57" y="0"/>
                    <a:pt x="63" y="4"/>
                    <a:pt x="66" y="6"/>
                  </a:cubicBezTo>
                  <a:cubicBezTo>
                    <a:pt x="78" y="13"/>
                    <a:pt x="85" y="21"/>
                    <a:pt x="93" y="32"/>
                  </a:cubicBezTo>
                  <a:cubicBezTo>
                    <a:pt x="94" y="27"/>
                    <a:pt x="95" y="21"/>
                    <a:pt x="97" y="16"/>
                  </a:cubicBezTo>
                  <a:cubicBezTo>
                    <a:pt x="100" y="5"/>
                    <a:pt x="106" y="8"/>
                    <a:pt x="113" y="14"/>
                  </a:cubicBezTo>
                  <a:cubicBezTo>
                    <a:pt x="122" y="20"/>
                    <a:pt x="131" y="26"/>
                    <a:pt x="136" y="36"/>
                  </a:cubicBezTo>
                  <a:cubicBezTo>
                    <a:pt x="138" y="25"/>
                    <a:pt x="141" y="14"/>
                    <a:pt x="147" y="5"/>
                  </a:cubicBezTo>
                  <a:cubicBezTo>
                    <a:pt x="158" y="10"/>
                    <a:pt x="175" y="21"/>
                    <a:pt x="176" y="35"/>
                  </a:cubicBezTo>
                  <a:cubicBezTo>
                    <a:pt x="178" y="26"/>
                    <a:pt x="181" y="16"/>
                    <a:pt x="187" y="9"/>
                  </a:cubicBezTo>
                  <a:cubicBezTo>
                    <a:pt x="198" y="18"/>
                    <a:pt x="203" y="28"/>
                    <a:pt x="206" y="41"/>
                  </a:cubicBezTo>
                  <a:cubicBezTo>
                    <a:pt x="211" y="29"/>
                    <a:pt x="212" y="19"/>
                    <a:pt x="224" y="11"/>
                  </a:cubicBezTo>
                  <a:cubicBezTo>
                    <a:pt x="228" y="16"/>
                    <a:pt x="232" y="21"/>
                    <a:pt x="235" y="27"/>
                  </a:cubicBezTo>
                  <a:cubicBezTo>
                    <a:pt x="238" y="34"/>
                    <a:pt x="238" y="42"/>
                    <a:pt x="239" y="49"/>
                  </a:cubicBezTo>
                  <a:cubicBezTo>
                    <a:pt x="240" y="43"/>
                    <a:pt x="243" y="39"/>
                    <a:pt x="247" y="34"/>
                  </a:cubicBezTo>
                  <a:cubicBezTo>
                    <a:pt x="253" y="28"/>
                    <a:pt x="261" y="18"/>
                    <a:pt x="267" y="28"/>
                  </a:cubicBezTo>
                  <a:cubicBezTo>
                    <a:pt x="273" y="38"/>
                    <a:pt x="277" y="46"/>
                    <a:pt x="279" y="57"/>
                  </a:cubicBezTo>
                  <a:cubicBezTo>
                    <a:pt x="280" y="53"/>
                    <a:pt x="282" y="48"/>
                    <a:pt x="285" y="43"/>
                  </a:cubicBezTo>
                  <a:cubicBezTo>
                    <a:pt x="289" y="37"/>
                    <a:pt x="296" y="20"/>
                    <a:pt x="306" y="29"/>
                  </a:cubicBezTo>
                  <a:cubicBezTo>
                    <a:pt x="315" y="38"/>
                    <a:pt x="318" y="55"/>
                    <a:pt x="319" y="67"/>
                  </a:cubicBezTo>
                  <a:cubicBezTo>
                    <a:pt x="322" y="61"/>
                    <a:pt x="326" y="54"/>
                    <a:pt x="331" y="48"/>
                  </a:cubicBezTo>
                  <a:cubicBezTo>
                    <a:pt x="333" y="45"/>
                    <a:pt x="337" y="42"/>
                    <a:pt x="340" y="40"/>
                  </a:cubicBezTo>
                  <a:cubicBezTo>
                    <a:pt x="343" y="39"/>
                    <a:pt x="345" y="38"/>
                    <a:pt x="346" y="38"/>
                  </a:cubicBezTo>
                  <a:cubicBezTo>
                    <a:pt x="347" y="51"/>
                    <a:pt x="347" y="64"/>
                    <a:pt x="345" y="77"/>
                  </a:cubicBezTo>
                  <a:cubicBezTo>
                    <a:pt x="345" y="82"/>
                    <a:pt x="344" y="86"/>
                    <a:pt x="343" y="91"/>
                  </a:cubicBezTo>
                  <a:cubicBezTo>
                    <a:pt x="342" y="90"/>
                    <a:pt x="341" y="90"/>
                    <a:pt x="339" y="90"/>
                  </a:cubicBezTo>
                  <a:cubicBezTo>
                    <a:pt x="335" y="90"/>
                    <a:pt x="331" y="90"/>
                    <a:pt x="327" y="92"/>
                  </a:cubicBezTo>
                  <a:cubicBezTo>
                    <a:pt x="323" y="93"/>
                    <a:pt x="309" y="100"/>
                    <a:pt x="309" y="106"/>
                  </a:cubicBezTo>
                  <a:cubicBezTo>
                    <a:pt x="309" y="97"/>
                    <a:pt x="311" y="89"/>
                    <a:pt x="311" y="81"/>
                  </a:cubicBezTo>
                  <a:cubicBezTo>
                    <a:pt x="311" y="75"/>
                    <a:pt x="308" y="70"/>
                    <a:pt x="307" y="64"/>
                  </a:cubicBezTo>
                  <a:cubicBezTo>
                    <a:pt x="300" y="64"/>
                    <a:pt x="291" y="70"/>
                    <a:pt x="287" y="75"/>
                  </a:cubicBezTo>
                  <a:cubicBezTo>
                    <a:pt x="282" y="80"/>
                    <a:pt x="280" y="88"/>
                    <a:pt x="275" y="94"/>
                  </a:cubicBezTo>
                  <a:cubicBezTo>
                    <a:pt x="275" y="86"/>
                    <a:pt x="274" y="78"/>
                    <a:pt x="271" y="71"/>
                  </a:cubicBezTo>
                  <a:cubicBezTo>
                    <a:pt x="268" y="65"/>
                    <a:pt x="264" y="56"/>
                    <a:pt x="259" y="52"/>
                  </a:cubicBezTo>
                  <a:cubicBezTo>
                    <a:pt x="248" y="58"/>
                    <a:pt x="237" y="72"/>
                    <a:pt x="236" y="85"/>
                  </a:cubicBezTo>
                  <a:cubicBezTo>
                    <a:pt x="235" y="77"/>
                    <a:pt x="235" y="71"/>
                    <a:pt x="231" y="63"/>
                  </a:cubicBezTo>
                  <a:cubicBezTo>
                    <a:pt x="228" y="56"/>
                    <a:pt x="223" y="50"/>
                    <a:pt x="219" y="43"/>
                  </a:cubicBezTo>
                  <a:cubicBezTo>
                    <a:pt x="206" y="49"/>
                    <a:pt x="200" y="64"/>
                    <a:pt x="194" y="75"/>
                  </a:cubicBezTo>
                  <a:cubicBezTo>
                    <a:pt x="188" y="69"/>
                    <a:pt x="186" y="60"/>
                    <a:pt x="180" y="53"/>
                  </a:cubicBezTo>
                  <a:cubicBezTo>
                    <a:pt x="175" y="49"/>
                    <a:pt x="171" y="45"/>
                    <a:pt x="166" y="40"/>
                  </a:cubicBezTo>
                  <a:cubicBezTo>
                    <a:pt x="157" y="47"/>
                    <a:pt x="152" y="54"/>
                    <a:pt x="149" y="65"/>
                  </a:cubicBezTo>
                  <a:cubicBezTo>
                    <a:pt x="147" y="54"/>
                    <a:pt x="140" y="45"/>
                    <a:pt x="131" y="39"/>
                  </a:cubicBezTo>
                  <a:cubicBezTo>
                    <a:pt x="121" y="32"/>
                    <a:pt x="116" y="43"/>
                    <a:pt x="114" y="52"/>
                  </a:cubicBezTo>
                  <a:cubicBezTo>
                    <a:pt x="113" y="57"/>
                    <a:pt x="112" y="63"/>
                    <a:pt x="112" y="69"/>
                  </a:cubicBezTo>
                  <a:cubicBezTo>
                    <a:pt x="105" y="59"/>
                    <a:pt x="98" y="51"/>
                    <a:pt x="88" y="45"/>
                  </a:cubicBezTo>
                  <a:cubicBezTo>
                    <a:pt x="78" y="39"/>
                    <a:pt x="73" y="39"/>
                    <a:pt x="68" y="51"/>
                  </a:cubicBezTo>
                  <a:cubicBezTo>
                    <a:pt x="66" y="57"/>
                    <a:pt x="64" y="63"/>
                    <a:pt x="63" y="70"/>
                  </a:cubicBezTo>
                  <a:cubicBezTo>
                    <a:pt x="58" y="61"/>
                    <a:pt x="53" y="53"/>
                    <a:pt x="46" y="46"/>
                  </a:cubicBezTo>
                  <a:cubicBezTo>
                    <a:pt x="39" y="37"/>
                    <a:pt x="34" y="51"/>
                    <a:pt x="32" y="58"/>
                  </a:cubicBezTo>
                  <a:cubicBezTo>
                    <a:pt x="30" y="62"/>
                    <a:pt x="28" y="67"/>
                    <a:pt x="27" y="72"/>
                  </a:cubicBezTo>
                  <a:cubicBezTo>
                    <a:pt x="20" y="66"/>
                    <a:pt x="10" y="57"/>
                    <a:pt x="0" y="55"/>
                  </a:cubicBezTo>
                  <a:cubicBezTo>
                    <a:pt x="0" y="46"/>
                    <a:pt x="1" y="38"/>
                    <a:pt x="2" y="30"/>
                  </a:cubicBezTo>
                  <a:cubicBezTo>
                    <a:pt x="2" y="29"/>
                    <a:pt x="2" y="28"/>
                    <a:pt x="2" y="27"/>
                  </a:cubicBezTo>
                  <a:cubicBezTo>
                    <a:pt x="4" y="28"/>
                    <a:pt x="7" y="29"/>
                    <a:pt x="9" y="31"/>
                  </a:cubicBezTo>
                  <a:cubicBezTo>
                    <a:pt x="11" y="32"/>
                    <a:pt x="13" y="35"/>
                    <a:pt x="16" y="36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5" name="Freeform 35"/>
            <p:cNvSpPr/>
            <p:nvPr/>
          </p:nvSpPr>
          <p:spPr bwMode="auto">
            <a:xfrm>
              <a:off x="9237663" y="4276725"/>
              <a:ext cx="463550" cy="155575"/>
            </a:xfrm>
            <a:custGeom>
              <a:avLst/>
              <a:gdLst>
                <a:gd name="T0" fmla="*/ 32 w 343"/>
                <a:gd name="T1" fmla="*/ 26 h 116"/>
                <a:gd name="T2" fmla="*/ 46 w 343"/>
                <a:gd name="T3" fmla="*/ 14 h 116"/>
                <a:gd name="T4" fmla="*/ 63 w 343"/>
                <a:gd name="T5" fmla="*/ 38 h 116"/>
                <a:gd name="T6" fmla="*/ 68 w 343"/>
                <a:gd name="T7" fmla="*/ 19 h 116"/>
                <a:gd name="T8" fmla="*/ 88 w 343"/>
                <a:gd name="T9" fmla="*/ 13 h 116"/>
                <a:gd name="T10" fmla="*/ 112 w 343"/>
                <a:gd name="T11" fmla="*/ 37 h 116"/>
                <a:gd name="T12" fmla="*/ 114 w 343"/>
                <a:gd name="T13" fmla="*/ 20 h 116"/>
                <a:gd name="T14" fmla="*/ 131 w 343"/>
                <a:gd name="T15" fmla="*/ 7 h 116"/>
                <a:gd name="T16" fmla="*/ 149 w 343"/>
                <a:gd name="T17" fmla="*/ 33 h 116"/>
                <a:gd name="T18" fmla="*/ 166 w 343"/>
                <a:gd name="T19" fmla="*/ 8 h 116"/>
                <a:gd name="T20" fmla="*/ 180 w 343"/>
                <a:gd name="T21" fmla="*/ 21 h 116"/>
                <a:gd name="T22" fmla="*/ 194 w 343"/>
                <a:gd name="T23" fmla="*/ 43 h 116"/>
                <a:gd name="T24" fmla="*/ 219 w 343"/>
                <a:gd name="T25" fmla="*/ 11 h 116"/>
                <a:gd name="T26" fmla="*/ 231 w 343"/>
                <a:gd name="T27" fmla="*/ 31 h 116"/>
                <a:gd name="T28" fmla="*/ 236 w 343"/>
                <a:gd name="T29" fmla="*/ 53 h 116"/>
                <a:gd name="T30" fmla="*/ 259 w 343"/>
                <a:gd name="T31" fmla="*/ 20 h 116"/>
                <a:gd name="T32" fmla="*/ 271 w 343"/>
                <a:gd name="T33" fmla="*/ 39 h 116"/>
                <a:gd name="T34" fmla="*/ 275 w 343"/>
                <a:gd name="T35" fmla="*/ 62 h 116"/>
                <a:gd name="T36" fmla="*/ 287 w 343"/>
                <a:gd name="T37" fmla="*/ 43 h 116"/>
                <a:gd name="T38" fmla="*/ 307 w 343"/>
                <a:gd name="T39" fmla="*/ 32 h 116"/>
                <a:gd name="T40" fmla="*/ 311 w 343"/>
                <a:gd name="T41" fmla="*/ 49 h 116"/>
                <a:gd name="T42" fmla="*/ 309 w 343"/>
                <a:gd name="T43" fmla="*/ 74 h 116"/>
                <a:gd name="T44" fmla="*/ 327 w 343"/>
                <a:gd name="T45" fmla="*/ 60 h 116"/>
                <a:gd name="T46" fmla="*/ 339 w 343"/>
                <a:gd name="T47" fmla="*/ 58 h 116"/>
                <a:gd name="T48" fmla="*/ 343 w 343"/>
                <a:gd name="T49" fmla="*/ 59 h 116"/>
                <a:gd name="T50" fmla="*/ 325 w 343"/>
                <a:gd name="T51" fmla="*/ 107 h 116"/>
                <a:gd name="T52" fmla="*/ 292 w 343"/>
                <a:gd name="T53" fmla="*/ 116 h 116"/>
                <a:gd name="T54" fmla="*/ 290 w 343"/>
                <a:gd name="T55" fmla="*/ 115 h 116"/>
                <a:gd name="T56" fmla="*/ 283 w 343"/>
                <a:gd name="T57" fmla="*/ 69 h 116"/>
                <a:gd name="T58" fmla="*/ 260 w 343"/>
                <a:gd name="T59" fmla="*/ 100 h 116"/>
                <a:gd name="T60" fmla="*/ 255 w 343"/>
                <a:gd name="T61" fmla="*/ 62 h 116"/>
                <a:gd name="T62" fmla="*/ 232 w 343"/>
                <a:gd name="T63" fmla="*/ 90 h 116"/>
                <a:gd name="T64" fmla="*/ 226 w 343"/>
                <a:gd name="T65" fmla="*/ 56 h 116"/>
                <a:gd name="T66" fmla="*/ 203 w 343"/>
                <a:gd name="T67" fmla="*/ 68 h 116"/>
                <a:gd name="T68" fmla="*/ 197 w 343"/>
                <a:gd name="T69" fmla="*/ 81 h 116"/>
                <a:gd name="T70" fmla="*/ 176 w 343"/>
                <a:gd name="T71" fmla="*/ 47 h 116"/>
                <a:gd name="T72" fmla="*/ 167 w 343"/>
                <a:gd name="T73" fmla="*/ 40 h 116"/>
                <a:gd name="T74" fmla="*/ 160 w 343"/>
                <a:gd name="T75" fmla="*/ 55 h 116"/>
                <a:gd name="T76" fmla="*/ 157 w 343"/>
                <a:gd name="T77" fmla="*/ 74 h 116"/>
                <a:gd name="T78" fmla="*/ 144 w 343"/>
                <a:gd name="T79" fmla="*/ 57 h 116"/>
                <a:gd name="T80" fmla="*/ 128 w 343"/>
                <a:gd name="T81" fmla="*/ 45 h 116"/>
                <a:gd name="T82" fmla="*/ 118 w 343"/>
                <a:gd name="T83" fmla="*/ 71 h 116"/>
                <a:gd name="T84" fmla="*/ 99 w 343"/>
                <a:gd name="T85" fmla="*/ 57 h 116"/>
                <a:gd name="T86" fmla="*/ 81 w 343"/>
                <a:gd name="T87" fmla="*/ 48 h 116"/>
                <a:gd name="T88" fmla="*/ 79 w 343"/>
                <a:gd name="T89" fmla="*/ 76 h 116"/>
                <a:gd name="T90" fmla="*/ 61 w 343"/>
                <a:gd name="T91" fmla="*/ 58 h 116"/>
                <a:gd name="T92" fmla="*/ 43 w 343"/>
                <a:gd name="T93" fmla="*/ 49 h 116"/>
                <a:gd name="T94" fmla="*/ 40 w 343"/>
                <a:gd name="T95" fmla="*/ 67 h 116"/>
                <a:gd name="T96" fmla="*/ 40 w 343"/>
                <a:gd name="T97" fmla="*/ 84 h 116"/>
                <a:gd name="T98" fmla="*/ 7 w 343"/>
                <a:gd name="T99" fmla="*/ 71 h 116"/>
                <a:gd name="T100" fmla="*/ 0 w 343"/>
                <a:gd name="T101" fmla="*/ 23 h 116"/>
                <a:gd name="T102" fmla="*/ 27 w 343"/>
                <a:gd name="T103" fmla="*/ 40 h 116"/>
                <a:gd name="T104" fmla="*/ 32 w 343"/>
                <a:gd name="T105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3" h="116">
                  <a:moveTo>
                    <a:pt x="32" y="26"/>
                  </a:moveTo>
                  <a:cubicBezTo>
                    <a:pt x="34" y="19"/>
                    <a:pt x="39" y="5"/>
                    <a:pt x="46" y="14"/>
                  </a:cubicBezTo>
                  <a:cubicBezTo>
                    <a:pt x="53" y="21"/>
                    <a:pt x="58" y="29"/>
                    <a:pt x="63" y="38"/>
                  </a:cubicBezTo>
                  <a:cubicBezTo>
                    <a:pt x="64" y="31"/>
                    <a:pt x="66" y="25"/>
                    <a:pt x="68" y="19"/>
                  </a:cubicBezTo>
                  <a:cubicBezTo>
                    <a:pt x="73" y="7"/>
                    <a:pt x="78" y="7"/>
                    <a:pt x="88" y="13"/>
                  </a:cubicBezTo>
                  <a:cubicBezTo>
                    <a:pt x="98" y="19"/>
                    <a:pt x="105" y="27"/>
                    <a:pt x="112" y="37"/>
                  </a:cubicBezTo>
                  <a:cubicBezTo>
                    <a:pt x="112" y="31"/>
                    <a:pt x="113" y="25"/>
                    <a:pt x="114" y="20"/>
                  </a:cubicBezTo>
                  <a:cubicBezTo>
                    <a:pt x="116" y="11"/>
                    <a:pt x="121" y="0"/>
                    <a:pt x="131" y="7"/>
                  </a:cubicBezTo>
                  <a:cubicBezTo>
                    <a:pt x="140" y="13"/>
                    <a:pt x="147" y="22"/>
                    <a:pt x="149" y="33"/>
                  </a:cubicBezTo>
                  <a:cubicBezTo>
                    <a:pt x="152" y="22"/>
                    <a:pt x="157" y="15"/>
                    <a:pt x="166" y="8"/>
                  </a:cubicBezTo>
                  <a:cubicBezTo>
                    <a:pt x="171" y="13"/>
                    <a:pt x="175" y="17"/>
                    <a:pt x="180" y="21"/>
                  </a:cubicBezTo>
                  <a:cubicBezTo>
                    <a:pt x="186" y="28"/>
                    <a:pt x="188" y="37"/>
                    <a:pt x="194" y="43"/>
                  </a:cubicBezTo>
                  <a:cubicBezTo>
                    <a:pt x="200" y="32"/>
                    <a:pt x="206" y="17"/>
                    <a:pt x="219" y="11"/>
                  </a:cubicBezTo>
                  <a:cubicBezTo>
                    <a:pt x="223" y="18"/>
                    <a:pt x="228" y="24"/>
                    <a:pt x="231" y="31"/>
                  </a:cubicBezTo>
                  <a:cubicBezTo>
                    <a:pt x="235" y="39"/>
                    <a:pt x="235" y="45"/>
                    <a:pt x="236" y="53"/>
                  </a:cubicBezTo>
                  <a:cubicBezTo>
                    <a:pt x="237" y="40"/>
                    <a:pt x="248" y="26"/>
                    <a:pt x="259" y="20"/>
                  </a:cubicBezTo>
                  <a:cubicBezTo>
                    <a:pt x="264" y="24"/>
                    <a:pt x="268" y="33"/>
                    <a:pt x="271" y="39"/>
                  </a:cubicBezTo>
                  <a:cubicBezTo>
                    <a:pt x="274" y="46"/>
                    <a:pt x="275" y="54"/>
                    <a:pt x="275" y="62"/>
                  </a:cubicBezTo>
                  <a:cubicBezTo>
                    <a:pt x="280" y="56"/>
                    <a:pt x="282" y="48"/>
                    <a:pt x="287" y="43"/>
                  </a:cubicBezTo>
                  <a:cubicBezTo>
                    <a:pt x="291" y="38"/>
                    <a:pt x="300" y="32"/>
                    <a:pt x="307" y="32"/>
                  </a:cubicBezTo>
                  <a:cubicBezTo>
                    <a:pt x="308" y="38"/>
                    <a:pt x="311" y="43"/>
                    <a:pt x="311" y="49"/>
                  </a:cubicBezTo>
                  <a:cubicBezTo>
                    <a:pt x="311" y="57"/>
                    <a:pt x="309" y="65"/>
                    <a:pt x="309" y="74"/>
                  </a:cubicBezTo>
                  <a:cubicBezTo>
                    <a:pt x="309" y="68"/>
                    <a:pt x="323" y="61"/>
                    <a:pt x="327" y="60"/>
                  </a:cubicBezTo>
                  <a:cubicBezTo>
                    <a:pt x="331" y="58"/>
                    <a:pt x="335" y="58"/>
                    <a:pt x="339" y="58"/>
                  </a:cubicBezTo>
                  <a:cubicBezTo>
                    <a:pt x="341" y="58"/>
                    <a:pt x="342" y="58"/>
                    <a:pt x="343" y="59"/>
                  </a:cubicBezTo>
                  <a:cubicBezTo>
                    <a:pt x="339" y="76"/>
                    <a:pt x="333" y="92"/>
                    <a:pt x="325" y="107"/>
                  </a:cubicBezTo>
                  <a:cubicBezTo>
                    <a:pt x="313" y="104"/>
                    <a:pt x="300" y="107"/>
                    <a:pt x="292" y="116"/>
                  </a:cubicBezTo>
                  <a:cubicBezTo>
                    <a:pt x="291" y="116"/>
                    <a:pt x="291" y="115"/>
                    <a:pt x="290" y="115"/>
                  </a:cubicBezTo>
                  <a:cubicBezTo>
                    <a:pt x="294" y="99"/>
                    <a:pt x="291" y="84"/>
                    <a:pt x="283" y="69"/>
                  </a:cubicBezTo>
                  <a:cubicBezTo>
                    <a:pt x="270" y="72"/>
                    <a:pt x="265" y="89"/>
                    <a:pt x="260" y="100"/>
                  </a:cubicBezTo>
                  <a:cubicBezTo>
                    <a:pt x="261" y="89"/>
                    <a:pt x="261" y="72"/>
                    <a:pt x="255" y="62"/>
                  </a:cubicBezTo>
                  <a:cubicBezTo>
                    <a:pt x="244" y="68"/>
                    <a:pt x="236" y="77"/>
                    <a:pt x="232" y="90"/>
                  </a:cubicBezTo>
                  <a:cubicBezTo>
                    <a:pt x="232" y="80"/>
                    <a:pt x="231" y="64"/>
                    <a:pt x="226" y="56"/>
                  </a:cubicBezTo>
                  <a:cubicBezTo>
                    <a:pt x="220" y="46"/>
                    <a:pt x="207" y="63"/>
                    <a:pt x="203" y="68"/>
                  </a:cubicBezTo>
                  <a:cubicBezTo>
                    <a:pt x="201" y="72"/>
                    <a:pt x="198" y="77"/>
                    <a:pt x="197" y="81"/>
                  </a:cubicBezTo>
                  <a:cubicBezTo>
                    <a:pt x="192" y="68"/>
                    <a:pt x="185" y="58"/>
                    <a:pt x="176" y="47"/>
                  </a:cubicBezTo>
                  <a:cubicBezTo>
                    <a:pt x="174" y="45"/>
                    <a:pt x="170" y="39"/>
                    <a:pt x="167" y="40"/>
                  </a:cubicBezTo>
                  <a:cubicBezTo>
                    <a:pt x="162" y="41"/>
                    <a:pt x="161" y="52"/>
                    <a:pt x="160" y="55"/>
                  </a:cubicBezTo>
                  <a:cubicBezTo>
                    <a:pt x="159" y="61"/>
                    <a:pt x="157" y="68"/>
                    <a:pt x="157" y="74"/>
                  </a:cubicBezTo>
                  <a:cubicBezTo>
                    <a:pt x="154" y="67"/>
                    <a:pt x="150" y="62"/>
                    <a:pt x="144" y="57"/>
                  </a:cubicBezTo>
                  <a:cubicBezTo>
                    <a:pt x="140" y="54"/>
                    <a:pt x="133" y="46"/>
                    <a:pt x="128" y="45"/>
                  </a:cubicBezTo>
                  <a:cubicBezTo>
                    <a:pt x="120" y="44"/>
                    <a:pt x="118" y="65"/>
                    <a:pt x="118" y="71"/>
                  </a:cubicBezTo>
                  <a:cubicBezTo>
                    <a:pt x="112" y="65"/>
                    <a:pt x="106" y="61"/>
                    <a:pt x="99" y="57"/>
                  </a:cubicBezTo>
                  <a:cubicBezTo>
                    <a:pt x="93" y="54"/>
                    <a:pt x="87" y="50"/>
                    <a:pt x="81" y="48"/>
                  </a:cubicBezTo>
                  <a:cubicBezTo>
                    <a:pt x="79" y="57"/>
                    <a:pt x="79" y="67"/>
                    <a:pt x="79" y="76"/>
                  </a:cubicBezTo>
                  <a:cubicBezTo>
                    <a:pt x="73" y="70"/>
                    <a:pt x="68" y="63"/>
                    <a:pt x="61" y="58"/>
                  </a:cubicBezTo>
                  <a:cubicBezTo>
                    <a:pt x="56" y="56"/>
                    <a:pt x="49" y="50"/>
                    <a:pt x="43" y="49"/>
                  </a:cubicBezTo>
                  <a:cubicBezTo>
                    <a:pt x="43" y="55"/>
                    <a:pt x="41" y="61"/>
                    <a:pt x="40" y="67"/>
                  </a:cubicBezTo>
                  <a:cubicBezTo>
                    <a:pt x="39" y="73"/>
                    <a:pt x="40" y="78"/>
                    <a:pt x="40" y="84"/>
                  </a:cubicBezTo>
                  <a:cubicBezTo>
                    <a:pt x="32" y="76"/>
                    <a:pt x="18" y="74"/>
                    <a:pt x="7" y="71"/>
                  </a:cubicBezTo>
                  <a:cubicBezTo>
                    <a:pt x="3" y="56"/>
                    <a:pt x="0" y="39"/>
                    <a:pt x="0" y="23"/>
                  </a:cubicBezTo>
                  <a:cubicBezTo>
                    <a:pt x="10" y="25"/>
                    <a:pt x="20" y="34"/>
                    <a:pt x="27" y="40"/>
                  </a:cubicBezTo>
                  <a:cubicBezTo>
                    <a:pt x="28" y="35"/>
                    <a:pt x="30" y="30"/>
                    <a:pt x="32" y="26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6" name="Freeform 36"/>
            <p:cNvSpPr/>
            <p:nvPr/>
          </p:nvSpPr>
          <p:spPr bwMode="auto">
            <a:xfrm>
              <a:off x="9247188" y="4329112"/>
              <a:ext cx="430213" cy="152400"/>
            </a:xfrm>
            <a:custGeom>
              <a:avLst/>
              <a:gdLst>
                <a:gd name="T0" fmla="*/ 33 w 318"/>
                <a:gd name="T1" fmla="*/ 28 h 113"/>
                <a:gd name="T2" fmla="*/ 36 w 318"/>
                <a:gd name="T3" fmla="*/ 10 h 113"/>
                <a:gd name="T4" fmla="*/ 54 w 318"/>
                <a:gd name="T5" fmla="*/ 19 h 113"/>
                <a:gd name="T6" fmla="*/ 72 w 318"/>
                <a:gd name="T7" fmla="*/ 37 h 113"/>
                <a:gd name="T8" fmla="*/ 74 w 318"/>
                <a:gd name="T9" fmla="*/ 9 h 113"/>
                <a:gd name="T10" fmla="*/ 92 w 318"/>
                <a:gd name="T11" fmla="*/ 18 h 113"/>
                <a:gd name="T12" fmla="*/ 111 w 318"/>
                <a:gd name="T13" fmla="*/ 32 h 113"/>
                <a:gd name="T14" fmla="*/ 121 w 318"/>
                <a:gd name="T15" fmla="*/ 6 h 113"/>
                <a:gd name="T16" fmla="*/ 137 w 318"/>
                <a:gd name="T17" fmla="*/ 18 h 113"/>
                <a:gd name="T18" fmla="*/ 150 w 318"/>
                <a:gd name="T19" fmla="*/ 35 h 113"/>
                <a:gd name="T20" fmla="*/ 153 w 318"/>
                <a:gd name="T21" fmla="*/ 16 h 113"/>
                <a:gd name="T22" fmla="*/ 160 w 318"/>
                <a:gd name="T23" fmla="*/ 1 h 113"/>
                <a:gd name="T24" fmla="*/ 169 w 318"/>
                <a:gd name="T25" fmla="*/ 8 h 113"/>
                <a:gd name="T26" fmla="*/ 190 w 318"/>
                <a:gd name="T27" fmla="*/ 42 h 113"/>
                <a:gd name="T28" fmla="*/ 196 w 318"/>
                <a:gd name="T29" fmla="*/ 29 h 113"/>
                <a:gd name="T30" fmla="*/ 219 w 318"/>
                <a:gd name="T31" fmla="*/ 17 h 113"/>
                <a:gd name="T32" fmla="*/ 225 w 318"/>
                <a:gd name="T33" fmla="*/ 51 h 113"/>
                <a:gd name="T34" fmla="*/ 248 w 318"/>
                <a:gd name="T35" fmla="*/ 23 h 113"/>
                <a:gd name="T36" fmla="*/ 253 w 318"/>
                <a:gd name="T37" fmla="*/ 61 h 113"/>
                <a:gd name="T38" fmla="*/ 276 w 318"/>
                <a:gd name="T39" fmla="*/ 30 h 113"/>
                <a:gd name="T40" fmla="*/ 283 w 318"/>
                <a:gd name="T41" fmla="*/ 76 h 113"/>
                <a:gd name="T42" fmla="*/ 282 w 318"/>
                <a:gd name="T43" fmla="*/ 79 h 113"/>
                <a:gd name="T44" fmla="*/ 285 w 318"/>
                <a:gd name="T45" fmla="*/ 77 h 113"/>
                <a:gd name="T46" fmla="*/ 318 w 318"/>
                <a:gd name="T47" fmla="*/ 68 h 113"/>
                <a:gd name="T48" fmla="*/ 285 w 318"/>
                <a:gd name="T49" fmla="*/ 112 h 113"/>
                <a:gd name="T50" fmla="*/ 274 w 318"/>
                <a:gd name="T51" fmla="*/ 110 h 113"/>
                <a:gd name="T52" fmla="*/ 259 w 318"/>
                <a:gd name="T53" fmla="*/ 113 h 113"/>
                <a:gd name="T54" fmla="*/ 263 w 318"/>
                <a:gd name="T55" fmla="*/ 71 h 113"/>
                <a:gd name="T56" fmla="*/ 227 w 318"/>
                <a:gd name="T57" fmla="*/ 90 h 113"/>
                <a:gd name="T58" fmla="*/ 218 w 318"/>
                <a:gd name="T59" fmla="*/ 55 h 113"/>
                <a:gd name="T60" fmla="*/ 209 w 318"/>
                <a:gd name="T61" fmla="*/ 48 h 113"/>
                <a:gd name="T62" fmla="*/ 198 w 318"/>
                <a:gd name="T63" fmla="*/ 62 h 113"/>
                <a:gd name="T64" fmla="*/ 191 w 318"/>
                <a:gd name="T65" fmla="*/ 76 h 113"/>
                <a:gd name="T66" fmla="*/ 177 w 318"/>
                <a:gd name="T67" fmla="*/ 40 h 113"/>
                <a:gd name="T68" fmla="*/ 155 w 318"/>
                <a:gd name="T69" fmla="*/ 70 h 113"/>
                <a:gd name="T70" fmla="*/ 124 w 318"/>
                <a:gd name="T71" fmla="*/ 40 h 113"/>
                <a:gd name="T72" fmla="*/ 116 w 318"/>
                <a:gd name="T73" fmla="*/ 67 h 113"/>
                <a:gd name="T74" fmla="*/ 84 w 318"/>
                <a:gd name="T75" fmla="*/ 38 h 113"/>
                <a:gd name="T76" fmla="*/ 80 w 318"/>
                <a:gd name="T77" fmla="*/ 73 h 113"/>
                <a:gd name="T78" fmla="*/ 62 w 318"/>
                <a:gd name="T79" fmla="*/ 60 h 113"/>
                <a:gd name="T80" fmla="*/ 44 w 318"/>
                <a:gd name="T81" fmla="*/ 52 h 113"/>
                <a:gd name="T82" fmla="*/ 47 w 318"/>
                <a:gd name="T83" fmla="*/ 84 h 113"/>
                <a:gd name="T84" fmla="*/ 29 w 318"/>
                <a:gd name="T85" fmla="*/ 77 h 113"/>
                <a:gd name="T86" fmla="*/ 18 w 318"/>
                <a:gd name="T87" fmla="*/ 75 h 113"/>
                <a:gd name="T88" fmla="*/ 0 w 318"/>
                <a:gd name="T89" fmla="*/ 32 h 113"/>
                <a:gd name="T90" fmla="*/ 33 w 318"/>
                <a:gd name="T91" fmla="*/ 45 h 113"/>
                <a:gd name="T92" fmla="*/ 33 w 318"/>
                <a:gd name="T93" fmla="*/ 2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8" h="113">
                  <a:moveTo>
                    <a:pt x="33" y="28"/>
                  </a:moveTo>
                  <a:cubicBezTo>
                    <a:pt x="34" y="22"/>
                    <a:pt x="36" y="16"/>
                    <a:pt x="36" y="10"/>
                  </a:cubicBezTo>
                  <a:cubicBezTo>
                    <a:pt x="42" y="11"/>
                    <a:pt x="49" y="17"/>
                    <a:pt x="54" y="19"/>
                  </a:cubicBezTo>
                  <a:cubicBezTo>
                    <a:pt x="61" y="24"/>
                    <a:pt x="66" y="31"/>
                    <a:pt x="72" y="37"/>
                  </a:cubicBezTo>
                  <a:cubicBezTo>
                    <a:pt x="72" y="28"/>
                    <a:pt x="72" y="18"/>
                    <a:pt x="74" y="9"/>
                  </a:cubicBezTo>
                  <a:cubicBezTo>
                    <a:pt x="80" y="11"/>
                    <a:pt x="86" y="15"/>
                    <a:pt x="92" y="18"/>
                  </a:cubicBezTo>
                  <a:cubicBezTo>
                    <a:pt x="99" y="22"/>
                    <a:pt x="105" y="26"/>
                    <a:pt x="111" y="32"/>
                  </a:cubicBezTo>
                  <a:cubicBezTo>
                    <a:pt x="111" y="26"/>
                    <a:pt x="113" y="5"/>
                    <a:pt x="121" y="6"/>
                  </a:cubicBezTo>
                  <a:cubicBezTo>
                    <a:pt x="126" y="7"/>
                    <a:pt x="133" y="15"/>
                    <a:pt x="137" y="18"/>
                  </a:cubicBezTo>
                  <a:cubicBezTo>
                    <a:pt x="143" y="23"/>
                    <a:pt x="147" y="28"/>
                    <a:pt x="150" y="35"/>
                  </a:cubicBezTo>
                  <a:cubicBezTo>
                    <a:pt x="150" y="29"/>
                    <a:pt x="152" y="22"/>
                    <a:pt x="153" y="16"/>
                  </a:cubicBezTo>
                  <a:cubicBezTo>
                    <a:pt x="154" y="13"/>
                    <a:pt x="155" y="2"/>
                    <a:pt x="160" y="1"/>
                  </a:cubicBezTo>
                  <a:cubicBezTo>
                    <a:pt x="163" y="0"/>
                    <a:pt x="167" y="6"/>
                    <a:pt x="169" y="8"/>
                  </a:cubicBezTo>
                  <a:cubicBezTo>
                    <a:pt x="178" y="19"/>
                    <a:pt x="185" y="29"/>
                    <a:pt x="190" y="42"/>
                  </a:cubicBezTo>
                  <a:cubicBezTo>
                    <a:pt x="191" y="38"/>
                    <a:pt x="194" y="33"/>
                    <a:pt x="196" y="29"/>
                  </a:cubicBezTo>
                  <a:cubicBezTo>
                    <a:pt x="200" y="24"/>
                    <a:pt x="213" y="7"/>
                    <a:pt x="219" y="17"/>
                  </a:cubicBezTo>
                  <a:cubicBezTo>
                    <a:pt x="224" y="25"/>
                    <a:pt x="225" y="41"/>
                    <a:pt x="225" y="51"/>
                  </a:cubicBezTo>
                  <a:cubicBezTo>
                    <a:pt x="229" y="38"/>
                    <a:pt x="237" y="29"/>
                    <a:pt x="248" y="23"/>
                  </a:cubicBezTo>
                  <a:cubicBezTo>
                    <a:pt x="254" y="33"/>
                    <a:pt x="254" y="50"/>
                    <a:pt x="253" y="61"/>
                  </a:cubicBezTo>
                  <a:cubicBezTo>
                    <a:pt x="258" y="50"/>
                    <a:pt x="263" y="33"/>
                    <a:pt x="276" y="30"/>
                  </a:cubicBezTo>
                  <a:cubicBezTo>
                    <a:pt x="284" y="45"/>
                    <a:pt x="287" y="60"/>
                    <a:pt x="283" y="76"/>
                  </a:cubicBezTo>
                  <a:cubicBezTo>
                    <a:pt x="283" y="77"/>
                    <a:pt x="283" y="78"/>
                    <a:pt x="282" y="79"/>
                  </a:cubicBezTo>
                  <a:cubicBezTo>
                    <a:pt x="283" y="78"/>
                    <a:pt x="284" y="78"/>
                    <a:pt x="285" y="77"/>
                  </a:cubicBezTo>
                  <a:cubicBezTo>
                    <a:pt x="293" y="68"/>
                    <a:pt x="306" y="65"/>
                    <a:pt x="318" y="68"/>
                  </a:cubicBezTo>
                  <a:cubicBezTo>
                    <a:pt x="309" y="84"/>
                    <a:pt x="298" y="99"/>
                    <a:pt x="285" y="112"/>
                  </a:cubicBezTo>
                  <a:cubicBezTo>
                    <a:pt x="281" y="111"/>
                    <a:pt x="276" y="111"/>
                    <a:pt x="274" y="110"/>
                  </a:cubicBezTo>
                  <a:cubicBezTo>
                    <a:pt x="269" y="110"/>
                    <a:pt x="264" y="113"/>
                    <a:pt x="259" y="113"/>
                  </a:cubicBezTo>
                  <a:cubicBezTo>
                    <a:pt x="260" y="98"/>
                    <a:pt x="267" y="86"/>
                    <a:pt x="263" y="71"/>
                  </a:cubicBezTo>
                  <a:cubicBezTo>
                    <a:pt x="250" y="67"/>
                    <a:pt x="235" y="82"/>
                    <a:pt x="227" y="90"/>
                  </a:cubicBezTo>
                  <a:cubicBezTo>
                    <a:pt x="225" y="78"/>
                    <a:pt x="223" y="66"/>
                    <a:pt x="218" y="55"/>
                  </a:cubicBezTo>
                  <a:cubicBezTo>
                    <a:pt x="216" y="51"/>
                    <a:pt x="214" y="47"/>
                    <a:pt x="209" y="48"/>
                  </a:cubicBezTo>
                  <a:cubicBezTo>
                    <a:pt x="205" y="49"/>
                    <a:pt x="200" y="58"/>
                    <a:pt x="198" y="62"/>
                  </a:cubicBezTo>
                  <a:cubicBezTo>
                    <a:pt x="195" y="66"/>
                    <a:pt x="193" y="71"/>
                    <a:pt x="191" y="76"/>
                  </a:cubicBezTo>
                  <a:cubicBezTo>
                    <a:pt x="188" y="64"/>
                    <a:pt x="186" y="49"/>
                    <a:pt x="177" y="40"/>
                  </a:cubicBezTo>
                  <a:cubicBezTo>
                    <a:pt x="166" y="47"/>
                    <a:pt x="160" y="59"/>
                    <a:pt x="155" y="70"/>
                  </a:cubicBezTo>
                  <a:cubicBezTo>
                    <a:pt x="150" y="56"/>
                    <a:pt x="137" y="45"/>
                    <a:pt x="124" y="40"/>
                  </a:cubicBezTo>
                  <a:cubicBezTo>
                    <a:pt x="120" y="48"/>
                    <a:pt x="117" y="57"/>
                    <a:pt x="116" y="67"/>
                  </a:cubicBezTo>
                  <a:cubicBezTo>
                    <a:pt x="110" y="53"/>
                    <a:pt x="96" y="46"/>
                    <a:pt x="84" y="38"/>
                  </a:cubicBezTo>
                  <a:cubicBezTo>
                    <a:pt x="82" y="50"/>
                    <a:pt x="79" y="61"/>
                    <a:pt x="80" y="73"/>
                  </a:cubicBezTo>
                  <a:cubicBezTo>
                    <a:pt x="76" y="68"/>
                    <a:pt x="68" y="63"/>
                    <a:pt x="62" y="60"/>
                  </a:cubicBezTo>
                  <a:cubicBezTo>
                    <a:pt x="57" y="57"/>
                    <a:pt x="50" y="52"/>
                    <a:pt x="44" y="52"/>
                  </a:cubicBezTo>
                  <a:cubicBezTo>
                    <a:pt x="41" y="63"/>
                    <a:pt x="46" y="73"/>
                    <a:pt x="47" y="84"/>
                  </a:cubicBezTo>
                  <a:cubicBezTo>
                    <a:pt x="42" y="80"/>
                    <a:pt x="35" y="79"/>
                    <a:pt x="29" y="77"/>
                  </a:cubicBezTo>
                  <a:cubicBezTo>
                    <a:pt x="25" y="76"/>
                    <a:pt x="22" y="75"/>
                    <a:pt x="18" y="75"/>
                  </a:cubicBezTo>
                  <a:cubicBezTo>
                    <a:pt x="10" y="61"/>
                    <a:pt x="4" y="47"/>
                    <a:pt x="0" y="32"/>
                  </a:cubicBezTo>
                  <a:cubicBezTo>
                    <a:pt x="11" y="35"/>
                    <a:pt x="25" y="37"/>
                    <a:pt x="33" y="45"/>
                  </a:cubicBezTo>
                  <a:cubicBezTo>
                    <a:pt x="33" y="39"/>
                    <a:pt x="32" y="34"/>
                    <a:pt x="33" y="28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7" name="Freeform 37"/>
            <p:cNvSpPr/>
            <p:nvPr/>
          </p:nvSpPr>
          <p:spPr bwMode="auto">
            <a:xfrm>
              <a:off x="9272588" y="4379912"/>
              <a:ext cx="360363" cy="144463"/>
            </a:xfrm>
            <a:custGeom>
              <a:avLst/>
              <a:gdLst>
                <a:gd name="T0" fmla="*/ 29 w 267"/>
                <a:gd name="T1" fmla="*/ 46 h 107"/>
                <a:gd name="T2" fmla="*/ 26 w 267"/>
                <a:gd name="T3" fmla="*/ 14 h 107"/>
                <a:gd name="T4" fmla="*/ 44 w 267"/>
                <a:gd name="T5" fmla="*/ 22 h 107"/>
                <a:gd name="T6" fmla="*/ 62 w 267"/>
                <a:gd name="T7" fmla="*/ 35 h 107"/>
                <a:gd name="T8" fmla="*/ 66 w 267"/>
                <a:gd name="T9" fmla="*/ 0 h 107"/>
                <a:gd name="T10" fmla="*/ 98 w 267"/>
                <a:gd name="T11" fmla="*/ 29 h 107"/>
                <a:gd name="T12" fmla="*/ 106 w 267"/>
                <a:gd name="T13" fmla="*/ 2 h 107"/>
                <a:gd name="T14" fmla="*/ 137 w 267"/>
                <a:gd name="T15" fmla="*/ 32 h 107"/>
                <a:gd name="T16" fmla="*/ 159 w 267"/>
                <a:gd name="T17" fmla="*/ 2 h 107"/>
                <a:gd name="T18" fmla="*/ 173 w 267"/>
                <a:gd name="T19" fmla="*/ 38 h 107"/>
                <a:gd name="T20" fmla="*/ 180 w 267"/>
                <a:gd name="T21" fmla="*/ 24 h 107"/>
                <a:gd name="T22" fmla="*/ 191 w 267"/>
                <a:gd name="T23" fmla="*/ 10 h 107"/>
                <a:gd name="T24" fmla="*/ 200 w 267"/>
                <a:gd name="T25" fmla="*/ 17 h 107"/>
                <a:gd name="T26" fmla="*/ 209 w 267"/>
                <a:gd name="T27" fmla="*/ 52 h 107"/>
                <a:gd name="T28" fmla="*/ 245 w 267"/>
                <a:gd name="T29" fmla="*/ 33 h 107"/>
                <a:gd name="T30" fmla="*/ 241 w 267"/>
                <a:gd name="T31" fmla="*/ 75 h 107"/>
                <a:gd name="T32" fmla="*/ 256 w 267"/>
                <a:gd name="T33" fmla="*/ 72 h 107"/>
                <a:gd name="T34" fmla="*/ 267 w 267"/>
                <a:gd name="T35" fmla="*/ 74 h 107"/>
                <a:gd name="T36" fmla="*/ 220 w 267"/>
                <a:gd name="T37" fmla="*/ 107 h 107"/>
                <a:gd name="T38" fmla="*/ 229 w 267"/>
                <a:gd name="T39" fmla="*/ 84 h 107"/>
                <a:gd name="T40" fmla="*/ 201 w 267"/>
                <a:gd name="T41" fmla="*/ 91 h 107"/>
                <a:gd name="T42" fmla="*/ 203 w 267"/>
                <a:gd name="T43" fmla="*/ 58 h 107"/>
                <a:gd name="T44" fmla="*/ 172 w 267"/>
                <a:gd name="T45" fmla="*/ 78 h 107"/>
                <a:gd name="T46" fmla="*/ 163 w 267"/>
                <a:gd name="T47" fmla="*/ 42 h 107"/>
                <a:gd name="T48" fmla="*/ 140 w 267"/>
                <a:gd name="T49" fmla="*/ 69 h 107"/>
                <a:gd name="T50" fmla="*/ 122 w 267"/>
                <a:gd name="T51" fmla="*/ 32 h 107"/>
                <a:gd name="T52" fmla="*/ 105 w 267"/>
                <a:gd name="T53" fmla="*/ 59 h 107"/>
                <a:gd name="T54" fmla="*/ 90 w 267"/>
                <a:gd name="T55" fmla="*/ 34 h 107"/>
                <a:gd name="T56" fmla="*/ 83 w 267"/>
                <a:gd name="T57" fmla="*/ 65 h 107"/>
                <a:gd name="T58" fmla="*/ 52 w 267"/>
                <a:gd name="T59" fmla="*/ 43 h 107"/>
                <a:gd name="T60" fmla="*/ 52 w 267"/>
                <a:gd name="T61" fmla="*/ 71 h 107"/>
                <a:gd name="T62" fmla="*/ 39 w 267"/>
                <a:gd name="T63" fmla="*/ 64 h 107"/>
                <a:gd name="T64" fmla="*/ 27 w 267"/>
                <a:gd name="T65" fmla="*/ 60 h 107"/>
                <a:gd name="T66" fmla="*/ 25 w 267"/>
                <a:gd name="T67" fmla="*/ 70 h 107"/>
                <a:gd name="T68" fmla="*/ 0 w 267"/>
                <a:gd name="T69" fmla="*/ 37 h 107"/>
                <a:gd name="T70" fmla="*/ 11 w 267"/>
                <a:gd name="T71" fmla="*/ 39 h 107"/>
                <a:gd name="T72" fmla="*/ 29 w 267"/>
                <a:gd name="T73" fmla="*/ 4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107">
                  <a:moveTo>
                    <a:pt x="29" y="46"/>
                  </a:moveTo>
                  <a:cubicBezTo>
                    <a:pt x="28" y="35"/>
                    <a:pt x="23" y="25"/>
                    <a:pt x="26" y="14"/>
                  </a:cubicBezTo>
                  <a:cubicBezTo>
                    <a:pt x="32" y="14"/>
                    <a:pt x="39" y="19"/>
                    <a:pt x="44" y="22"/>
                  </a:cubicBezTo>
                  <a:cubicBezTo>
                    <a:pt x="50" y="25"/>
                    <a:pt x="58" y="30"/>
                    <a:pt x="62" y="35"/>
                  </a:cubicBezTo>
                  <a:cubicBezTo>
                    <a:pt x="61" y="23"/>
                    <a:pt x="64" y="12"/>
                    <a:pt x="66" y="0"/>
                  </a:cubicBezTo>
                  <a:cubicBezTo>
                    <a:pt x="78" y="8"/>
                    <a:pt x="92" y="15"/>
                    <a:pt x="98" y="29"/>
                  </a:cubicBezTo>
                  <a:cubicBezTo>
                    <a:pt x="99" y="19"/>
                    <a:pt x="102" y="10"/>
                    <a:pt x="106" y="2"/>
                  </a:cubicBezTo>
                  <a:cubicBezTo>
                    <a:pt x="119" y="7"/>
                    <a:pt x="132" y="18"/>
                    <a:pt x="137" y="32"/>
                  </a:cubicBezTo>
                  <a:cubicBezTo>
                    <a:pt x="142" y="21"/>
                    <a:pt x="148" y="9"/>
                    <a:pt x="159" y="2"/>
                  </a:cubicBezTo>
                  <a:cubicBezTo>
                    <a:pt x="168" y="11"/>
                    <a:pt x="170" y="26"/>
                    <a:pt x="173" y="38"/>
                  </a:cubicBezTo>
                  <a:cubicBezTo>
                    <a:pt x="175" y="33"/>
                    <a:pt x="177" y="28"/>
                    <a:pt x="180" y="24"/>
                  </a:cubicBezTo>
                  <a:cubicBezTo>
                    <a:pt x="182" y="20"/>
                    <a:pt x="187" y="11"/>
                    <a:pt x="191" y="10"/>
                  </a:cubicBezTo>
                  <a:cubicBezTo>
                    <a:pt x="196" y="9"/>
                    <a:pt x="198" y="13"/>
                    <a:pt x="200" y="17"/>
                  </a:cubicBezTo>
                  <a:cubicBezTo>
                    <a:pt x="205" y="28"/>
                    <a:pt x="207" y="40"/>
                    <a:pt x="209" y="52"/>
                  </a:cubicBezTo>
                  <a:cubicBezTo>
                    <a:pt x="217" y="44"/>
                    <a:pt x="232" y="29"/>
                    <a:pt x="245" y="33"/>
                  </a:cubicBezTo>
                  <a:cubicBezTo>
                    <a:pt x="249" y="48"/>
                    <a:pt x="242" y="60"/>
                    <a:pt x="241" y="75"/>
                  </a:cubicBezTo>
                  <a:cubicBezTo>
                    <a:pt x="246" y="75"/>
                    <a:pt x="251" y="72"/>
                    <a:pt x="256" y="72"/>
                  </a:cubicBezTo>
                  <a:cubicBezTo>
                    <a:pt x="258" y="73"/>
                    <a:pt x="263" y="73"/>
                    <a:pt x="267" y="74"/>
                  </a:cubicBezTo>
                  <a:cubicBezTo>
                    <a:pt x="253" y="87"/>
                    <a:pt x="237" y="98"/>
                    <a:pt x="220" y="107"/>
                  </a:cubicBezTo>
                  <a:cubicBezTo>
                    <a:pt x="225" y="97"/>
                    <a:pt x="232" y="85"/>
                    <a:pt x="229" y="84"/>
                  </a:cubicBezTo>
                  <a:cubicBezTo>
                    <a:pt x="219" y="82"/>
                    <a:pt x="211" y="87"/>
                    <a:pt x="201" y="91"/>
                  </a:cubicBezTo>
                  <a:cubicBezTo>
                    <a:pt x="201" y="80"/>
                    <a:pt x="206" y="69"/>
                    <a:pt x="203" y="58"/>
                  </a:cubicBezTo>
                  <a:cubicBezTo>
                    <a:pt x="191" y="58"/>
                    <a:pt x="178" y="67"/>
                    <a:pt x="172" y="78"/>
                  </a:cubicBezTo>
                  <a:cubicBezTo>
                    <a:pt x="169" y="66"/>
                    <a:pt x="172" y="53"/>
                    <a:pt x="163" y="42"/>
                  </a:cubicBezTo>
                  <a:cubicBezTo>
                    <a:pt x="152" y="43"/>
                    <a:pt x="144" y="60"/>
                    <a:pt x="140" y="69"/>
                  </a:cubicBezTo>
                  <a:cubicBezTo>
                    <a:pt x="138" y="55"/>
                    <a:pt x="132" y="43"/>
                    <a:pt x="122" y="32"/>
                  </a:cubicBezTo>
                  <a:cubicBezTo>
                    <a:pt x="114" y="36"/>
                    <a:pt x="106" y="50"/>
                    <a:pt x="105" y="59"/>
                  </a:cubicBezTo>
                  <a:cubicBezTo>
                    <a:pt x="103" y="50"/>
                    <a:pt x="97" y="39"/>
                    <a:pt x="90" y="34"/>
                  </a:cubicBezTo>
                  <a:cubicBezTo>
                    <a:pt x="85" y="42"/>
                    <a:pt x="82" y="56"/>
                    <a:pt x="83" y="65"/>
                  </a:cubicBezTo>
                  <a:cubicBezTo>
                    <a:pt x="75" y="56"/>
                    <a:pt x="64" y="47"/>
                    <a:pt x="52" y="43"/>
                  </a:cubicBezTo>
                  <a:cubicBezTo>
                    <a:pt x="50" y="52"/>
                    <a:pt x="49" y="62"/>
                    <a:pt x="52" y="71"/>
                  </a:cubicBezTo>
                  <a:cubicBezTo>
                    <a:pt x="48" y="69"/>
                    <a:pt x="44" y="66"/>
                    <a:pt x="39" y="64"/>
                  </a:cubicBezTo>
                  <a:cubicBezTo>
                    <a:pt x="35" y="63"/>
                    <a:pt x="31" y="62"/>
                    <a:pt x="27" y="60"/>
                  </a:cubicBezTo>
                  <a:cubicBezTo>
                    <a:pt x="27" y="63"/>
                    <a:pt x="26" y="67"/>
                    <a:pt x="25" y="70"/>
                  </a:cubicBezTo>
                  <a:cubicBezTo>
                    <a:pt x="16" y="60"/>
                    <a:pt x="7" y="49"/>
                    <a:pt x="0" y="37"/>
                  </a:cubicBezTo>
                  <a:cubicBezTo>
                    <a:pt x="4" y="37"/>
                    <a:pt x="7" y="38"/>
                    <a:pt x="11" y="39"/>
                  </a:cubicBezTo>
                  <a:cubicBezTo>
                    <a:pt x="17" y="41"/>
                    <a:pt x="24" y="42"/>
                    <a:pt x="29" y="46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8" name="Freeform 38"/>
            <p:cNvSpPr/>
            <p:nvPr/>
          </p:nvSpPr>
          <p:spPr bwMode="auto">
            <a:xfrm>
              <a:off x="9305926" y="4424362"/>
              <a:ext cx="279400" cy="120650"/>
            </a:xfrm>
            <a:custGeom>
              <a:avLst/>
              <a:gdLst>
                <a:gd name="T0" fmla="*/ 2 w 207"/>
                <a:gd name="T1" fmla="*/ 28 h 90"/>
                <a:gd name="T2" fmla="*/ 14 w 207"/>
                <a:gd name="T3" fmla="*/ 32 h 90"/>
                <a:gd name="T4" fmla="*/ 27 w 207"/>
                <a:gd name="T5" fmla="*/ 39 h 90"/>
                <a:gd name="T6" fmla="*/ 27 w 207"/>
                <a:gd name="T7" fmla="*/ 11 h 90"/>
                <a:gd name="T8" fmla="*/ 58 w 207"/>
                <a:gd name="T9" fmla="*/ 33 h 90"/>
                <a:gd name="T10" fmla="*/ 65 w 207"/>
                <a:gd name="T11" fmla="*/ 2 h 90"/>
                <a:gd name="T12" fmla="*/ 80 w 207"/>
                <a:gd name="T13" fmla="*/ 27 h 90"/>
                <a:gd name="T14" fmla="*/ 97 w 207"/>
                <a:gd name="T15" fmla="*/ 0 h 90"/>
                <a:gd name="T16" fmla="*/ 115 w 207"/>
                <a:gd name="T17" fmla="*/ 37 h 90"/>
                <a:gd name="T18" fmla="*/ 138 w 207"/>
                <a:gd name="T19" fmla="*/ 10 h 90"/>
                <a:gd name="T20" fmla="*/ 147 w 207"/>
                <a:gd name="T21" fmla="*/ 46 h 90"/>
                <a:gd name="T22" fmla="*/ 178 w 207"/>
                <a:gd name="T23" fmla="*/ 26 h 90"/>
                <a:gd name="T24" fmla="*/ 176 w 207"/>
                <a:gd name="T25" fmla="*/ 59 h 90"/>
                <a:gd name="T26" fmla="*/ 204 w 207"/>
                <a:gd name="T27" fmla="*/ 52 h 90"/>
                <a:gd name="T28" fmla="*/ 195 w 207"/>
                <a:gd name="T29" fmla="*/ 75 h 90"/>
                <a:gd name="T30" fmla="*/ 144 w 207"/>
                <a:gd name="T31" fmla="*/ 90 h 90"/>
                <a:gd name="T32" fmla="*/ 145 w 207"/>
                <a:gd name="T33" fmla="*/ 89 h 90"/>
                <a:gd name="T34" fmla="*/ 156 w 207"/>
                <a:gd name="T35" fmla="*/ 77 h 90"/>
                <a:gd name="T36" fmla="*/ 123 w 207"/>
                <a:gd name="T37" fmla="*/ 78 h 90"/>
                <a:gd name="T38" fmla="*/ 123 w 207"/>
                <a:gd name="T39" fmla="*/ 78 h 90"/>
                <a:gd name="T40" fmla="*/ 124 w 207"/>
                <a:gd name="T41" fmla="*/ 49 h 90"/>
                <a:gd name="T42" fmla="*/ 103 w 207"/>
                <a:gd name="T43" fmla="*/ 70 h 90"/>
                <a:gd name="T44" fmla="*/ 91 w 207"/>
                <a:gd name="T45" fmla="*/ 36 h 90"/>
                <a:gd name="T46" fmla="*/ 73 w 207"/>
                <a:gd name="T47" fmla="*/ 69 h 90"/>
                <a:gd name="T48" fmla="*/ 44 w 207"/>
                <a:gd name="T49" fmla="*/ 45 h 90"/>
                <a:gd name="T50" fmla="*/ 48 w 207"/>
                <a:gd name="T51" fmla="*/ 67 h 90"/>
                <a:gd name="T52" fmla="*/ 28 w 207"/>
                <a:gd name="T53" fmla="*/ 60 h 90"/>
                <a:gd name="T54" fmla="*/ 27 w 207"/>
                <a:gd name="T55" fmla="*/ 62 h 90"/>
                <a:gd name="T56" fmla="*/ 0 w 207"/>
                <a:gd name="T57" fmla="*/ 38 h 90"/>
                <a:gd name="T58" fmla="*/ 2 w 207"/>
                <a:gd name="T59" fmla="*/ 2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7" h="90">
                  <a:moveTo>
                    <a:pt x="2" y="28"/>
                  </a:moveTo>
                  <a:cubicBezTo>
                    <a:pt x="6" y="30"/>
                    <a:pt x="10" y="31"/>
                    <a:pt x="14" y="32"/>
                  </a:cubicBezTo>
                  <a:cubicBezTo>
                    <a:pt x="19" y="34"/>
                    <a:pt x="23" y="37"/>
                    <a:pt x="27" y="39"/>
                  </a:cubicBezTo>
                  <a:cubicBezTo>
                    <a:pt x="24" y="30"/>
                    <a:pt x="25" y="20"/>
                    <a:pt x="27" y="11"/>
                  </a:cubicBezTo>
                  <a:cubicBezTo>
                    <a:pt x="39" y="15"/>
                    <a:pt x="50" y="24"/>
                    <a:pt x="58" y="33"/>
                  </a:cubicBezTo>
                  <a:cubicBezTo>
                    <a:pt x="57" y="24"/>
                    <a:pt x="60" y="10"/>
                    <a:pt x="65" y="2"/>
                  </a:cubicBezTo>
                  <a:cubicBezTo>
                    <a:pt x="72" y="7"/>
                    <a:pt x="78" y="18"/>
                    <a:pt x="80" y="27"/>
                  </a:cubicBezTo>
                  <a:cubicBezTo>
                    <a:pt x="81" y="18"/>
                    <a:pt x="89" y="4"/>
                    <a:pt x="97" y="0"/>
                  </a:cubicBezTo>
                  <a:cubicBezTo>
                    <a:pt x="107" y="11"/>
                    <a:pt x="113" y="23"/>
                    <a:pt x="115" y="37"/>
                  </a:cubicBezTo>
                  <a:cubicBezTo>
                    <a:pt x="119" y="28"/>
                    <a:pt x="127" y="11"/>
                    <a:pt x="138" y="10"/>
                  </a:cubicBezTo>
                  <a:cubicBezTo>
                    <a:pt x="147" y="21"/>
                    <a:pt x="144" y="34"/>
                    <a:pt x="147" y="46"/>
                  </a:cubicBezTo>
                  <a:cubicBezTo>
                    <a:pt x="153" y="35"/>
                    <a:pt x="166" y="26"/>
                    <a:pt x="178" y="26"/>
                  </a:cubicBezTo>
                  <a:cubicBezTo>
                    <a:pt x="181" y="37"/>
                    <a:pt x="176" y="48"/>
                    <a:pt x="176" y="59"/>
                  </a:cubicBezTo>
                  <a:cubicBezTo>
                    <a:pt x="186" y="55"/>
                    <a:pt x="194" y="50"/>
                    <a:pt x="204" y="52"/>
                  </a:cubicBezTo>
                  <a:cubicBezTo>
                    <a:pt x="207" y="53"/>
                    <a:pt x="200" y="65"/>
                    <a:pt x="195" y="75"/>
                  </a:cubicBezTo>
                  <a:cubicBezTo>
                    <a:pt x="179" y="82"/>
                    <a:pt x="162" y="88"/>
                    <a:pt x="144" y="90"/>
                  </a:cubicBezTo>
                  <a:cubicBezTo>
                    <a:pt x="144" y="90"/>
                    <a:pt x="145" y="89"/>
                    <a:pt x="145" y="89"/>
                  </a:cubicBezTo>
                  <a:cubicBezTo>
                    <a:pt x="149" y="85"/>
                    <a:pt x="152" y="81"/>
                    <a:pt x="156" y="77"/>
                  </a:cubicBezTo>
                  <a:cubicBezTo>
                    <a:pt x="145" y="76"/>
                    <a:pt x="133" y="73"/>
                    <a:pt x="123" y="78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68"/>
                    <a:pt x="126" y="58"/>
                    <a:pt x="124" y="49"/>
                  </a:cubicBezTo>
                  <a:cubicBezTo>
                    <a:pt x="112" y="49"/>
                    <a:pt x="107" y="60"/>
                    <a:pt x="103" y="70"/>
                  </a:cubicBezTo>
                  <a:cubicBezTo>
                    <a:pt x="104" y="59"/>
                    <a:pt x="101" y="42"/>
                    <a:pt x="91" y="36"/>
                  </a:cubicBezTo>
                  <a:cubicBezTo>
                    <a:pt x="82" y="47"/>
                    <a:pt x="76" y="56"/>
                    <a:pt x="73" y="69"/>
                  </a:cubicBezTo>
                  <a:cubicBezTo>
                    <a:pt x="70" y="58"/>
                    <a:pt x="55" y="49"/>
                    <a:pt x="44" y="45"/>
                  </a:cubicBezTo>
                  <a:cubicBezTo>
                    <a:pt x="43" y="53"/>
                    <a:pt x="46" y="60"/>
                    <a:pt x="48" y="67"/>
                  </a:cubicBezTo>
                  <a:cubicBezTo>
                    <a:pt x="45" y="63"/>
                    <a:pt x="30" y="52"/>
                    <a:pt x="28" y="60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17" y="55"/>
                    <a:pt x="8" y="47"/>
                    <a:pt x="0" y="38"/>
                  </a:cubicBezTo>
                  <a:cubicBezTo>
                    <a:pt x="1" y="35"/>
                    <a:pt x="2" y="31"/>
                    <a:pt x="2" y="28"/>
                  </a:cubicBezTo>
                  <a:close/>
                </a:path>
              </a:pathLst>
            </a:custGeom>
            <a:solidFill>
              <a:srgbClr val="048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9" name="Freeform 39"/>
            <p:cNvSpPr/>
            <p:nvPr/>
          </p:nvSpPr>
          <p:spPr bwMode="auto">
            <a:xfrm>
              <a:off x="9342438" y="4471987"/>
              <a:ext cx="174625" cy="77788"/>
            </a:xfrm>
            <a:custGeom>
              <a:avLst/>
              <a:gdLst>
                <a:gd name="T0" fmla="*/ 1 w 129"/>
                <a:gd name="T1" fmla="*/ 24 h 57"/>
                <a:gd name="T2" fmla="*/ 21 w 129"/>
                <a:gd name="T3" fmla="*/ 31 h 57"/>
                <a:gd name="T4" fmla="*/ 17 w 129"/>
                <a:gd name="T5" fmla="*/ 9 h 57"/>
                <a:gd name="T6" fmla="*/ 46 w 129"/>
                <a:gd name="T7" fmla="*/ 33 h 57"/>
                <a:gd name="T8" fmla="*/ 64 w 129"/>
                <a:gd name="T9" fmla="*/ 0 h 57"/>
                <a:gd name="T10" fmla="*/ 76 w 129"/>
                <a:gd name="T11" fmla="*/ 34 h 57"/>
                <a:gd name="T12" fmla="*/ 97 w 129"/>
                <a:gd name="T13" fmla="*/ 13 h 57"/>
                <a:gd name="T14" fmla="*/ 96 w 129"/>
                <a:gd name="T15" fmla="*/ 42 h 57"/>
                <a:gd name="T16" fmla="*/ 96 w 129"/>
                <a:gd name="T17" fmla="*/ 42 h 57"/>
                <a:gd name="T18" fmla="*/ 96 w 129"/>
                <a:gd name="T19" fmla="*/ 42 h 57"/>
                <a:gd name="T20" fmla="*/ 129 w 129"/>
                <a:gd name="T21" fmla="*/ 41 h 57"/>
                <a:gd name="T22" fmla="*/ 118 w 129"/>
                <a:gd name="T23" fmla="*/ 53 h 57"/>
                <a:gd name="T24" fmla="*/ 117 w 129"/>
                <a:gd name="T25" fmla="*/ 54 h 57"/>
                <a:gd name="T26" fmla="*/ 72 w 129"/>
                <a:gd name="T27" fmla="*/ 54 h 57"/>
                <a:gd name="T28" fmla="*/ 0 w 129"/>
                <a:gd name="T29" fmla="*/ 26 h 57"/>
                <a:gd name="T30" fmla="*/ 1 w 129"/>
                <a:gd name="T31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57">
                  <a:moveTo>
                    <a:pt x="1" y="24"/>
                  </a:moveTo>
                  <a:cubicBezTo>
                    <a:pt x="3" y="16"/>
                    <a:pt x="18" y="27"/>
                    <a:pt x="21" y="31"/>
                  </a:cubicBezTo>
                  <a:cubicBezTo>
                    <a:pt x="19" y="24"/>
                    <a:pt x="16" y="17"/>
                    <a:pt x="17" y="9"/>
                  </a:cubicBezTo>
                  <a:cubicBezTo>
                    <a:pt x="28" y="13"/>
                    <a:pt x="43" y="22"/>
                    <a:pt x="46" y="33"/>
                  </a:cubicBezTo>
                  <a:cubicBezTo>
                    <a:pt x="49" y="20"/>
                    <a:pt x="55" y="11"/>
                    <a:pt x="64" y="0"/>
                  </a:cubicBezTo>
                  <a:cubicBezTo>
                    <a:pt x="74" y="6"/>
                    <a:pt x="77" y="23"/>
                    <a:pt x="76" y="34"/>
                  </a:cubicBezTo>
                  <a:cubicBezTo>
                    <a:pt x="80" y="24"/>
                    <a:pt x="85" y="13"/>
                    <a:pt x="97" y="13"/>
                  </a:cubicBezTo>
                  <a:cubicBezTo>
                    <a:pt x="99" y="22"/>
                    <a:pt x="96" y="3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106" y="37"/>
                    <a:pt x="118" y="40"/>
                    <a:pt x="129" y="41"/>
                  </a:cubicBezTo>
                  <a:cubicBezTo>
                    <a:pt x="125" y="45"/>
                    <a:pt x="122" y="49"/>
                    <a:pt x="118" y="53"/>
                  </a:cubicBezTo>
                  <a:cubicBezTo>
                    <a:pt x="118" y="53"/>
                    <a:pt x="117" y="54"/>
                    <a:pt x="117" y="54"/>
                  </a:cubicBezTo>
                  <a:cubicBezTo>
                    <a:pt x="102" y="56"/>
                    <a:pt x="88" y="57"/>
                    <a:pt x="72" y="54"/>
                  </a:cubicBezTo>
                  <a:cubicBezTo>
                    <a:pt x="46" y="51"/>
                    <a:pt x="21" y="41"/>
                    <a:pt x="0" y="26"/>
                  </a:cubicBezTo>
                  <a:cubicBezTo>
                    <a:pt x="0" y="25"/>
                    <a:pt x="0" y="25"/>
                    <a:pt x="1" y="24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0" name="Freeform 40"/>
            <p:cNvSpPr/>
            <p:nvPr/>
          </p:nvSpPr>
          <p:spPr bwMode="auto">
            <a:xfrm>
              <a:off x="8820151" y="4348162"/>
              <a:ext cx="150813" cy="366713"/>
            </a:xfrm>
            <a:custGeom>
              <a:avLst/>
              <a:gdLst>
                <a:gd name="T0" fmla="*/ 22 w 112"/>
                <a:gd name="T1" fmla="*/ 27 h 271"/>
                <a:gd name="T2" fmla="*/ 1 w 112"/>
                <a:gd name="T3" fmla="*/ 246 h 271"/>
                <a:gd name="T4" fmla="*/ 56 w 112"/>
                <a:gd name="T5" fmla="*/ 270 h 271"/>
                <a:gd name="T6" fmla="*/ 106 w 112"/>
                <a:gd name="T7" fmla="*/ 240 h 271"/>
                <a:gd name="T8" fmla="*/ 69 w 112"/>
                <a:gd name="T9" fmla="*/ 18 h 271"/>
                <a:gd name="T10" fmla="*/ 22 w 112"/>
                <a:gd name="T11" fmla="*/ 27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271">
                  <a:moveTo>
                    <a:pt x="22" y="27"/>
                  </a:moveTo>
                  <a:cubicBezTo>
                    <a:pt x="26" y="45"/>
                    <a:pt x="0" y="220"/>
                    <a:pt x="1" y="246"/>
                  </a:cubicBezTo>
                  <a:cubicBezTo>
                    <a:pt x="2" y="253"/>
                    <a:pt x="27" y="271"/>
                    <a:pt x="56" y="270"/>
                  </a:cubicBezTo>
                  <a:cubicBezTo>
                    <a:pt x="88" y="268"/>
                    <a:pt x="100" y="251"/>
                    <a:pt x="106" y="240"/>
                  </a:cubicBezTo>
                  <a:cubicBezTo>
                    <a:pt x="112" y="229"/>
                    <a:pt x="73" y="67"/>
                    <a:pt x="69" y="18"/>
                  </a:cubicBezTo>
                  <a:cubicBezTo>
                    <a:pt x="42" y="0"/>
                    <a:pt x="31" y="17"/>
                    <a:pt x="22" y="27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1" name="Freeform 41"/>
            <p:cNvSpPr/>
            <p:nvPr/>
          </p:nvSpPr>
          <p:spPr bwMode="auto">
            <a:xfrm>
              <a:off x="8832851" y="4376737"/>
              <a:ext cx="96838" cy="320675"/>
            </a:xfrm>
            <a:custGeom>
              <a:avLst/>
              <a:gdLst>
                <a:gd name="T0" fmla="*/ 62 w 71"/>
                <a:gd name="T1" fmla="*/ 2 h 238"/>
                <a:gd name="T2" fmla="*/ 53 w 71"/>
                <a:gd name="T3" fmla="*/ 15 h 238"/>
                <a:gd name="T4" fmla="*/ 50 w 71"/>
                <a:gd name="T5" fmla="*/ 30 h 238"/>
                <a:gd name="T6" fmla="*/ 58 w 71"/>
                <a:gd name="T7" fmla="*/ 60 h 238"/>
                <a:gd name="T8" fmla="*/ 69 w 71"/>
                <a:gd name="T9" fmla="*/ 92 h 238"/>
                <a:gd name="T10" fmla="*/ 71 w 71"/>
                <a:gd name="T11" fmla="*/ 100 h 238"/>
                <a:gd name="T12" fmla="*/ 71 w 71"/>
                <a:gd name="T13" fmla="*/ 104 h 238"/>
                <a:gd name="T14" fmla="*/ 71 w 71"/>
                <a:gd name="T15" fmla="*/ 109 h 238"/>
                <a:gd name="T16" fmla="*/ 68 w 71"/>
                <a:gd name="T17" fmla="*/ 126 h 238"/>
                <a:gd name="T18" fmla="*/ 52 w 71"/>
                <a:gd name="T19" fmla="*/ 156 h 238"/>
                <a:gd name="T20" fmla="*/ 30 w 71"/>
                <a:gd name="T21" fmla="*/ 180 h 238"/>
                <a:gd name="T22" fmla="*/ 11 w 71"/>
                <a:gd name="T23" fmla="*/ 206 h 238"/>
                <a:gd name="T24" fmla="*/ 5 w 71"/>
                <a:gd name="T25" fmla="*/ 221 h 238"/>
                <a:gd name="T26" fmla="*/ 5 w 71"/>
                <a:gd name="T27" fmla="*/ 236 h 238"/>
                <a:gd name="T28" fmla="*/ 4 w 71"/>
                <a:gd name="T29" fmla="*/ 238 h 238"/>
                <a:gd name="T30" fmla="*/ 2 w 71"/>
                <a:gd name="T31" fmla="*/ 237 h 238"/>
                <a:gd name="T32" fmla="*/ 1 w 71"/>
                <a:gd name="T33" fmla="*/ 220 h 238"/>
                <a:gd name="T34" fmla="*/ 7 w 71"/>
                <a:gd name="T35" fmla="*/ 204 h 238"/>
                <a:gd name="T36" fmla="*/ 25 w 71"/>
                <a:gd name="T37" fmla="*/ 176 h 238"/>
                <a:gd name="T38" fmla="*/ 46 w 71"/>
                <a:gd name="T39" fmla="*/ 151 h 238"/>
                <a:gd name="T40" fmla="*/ 61 w 71"/>
                <a:gd name="T41" fmla="*/ 124 h 238"/>
                <a:gd name="T42" fmla="*/ 64 w 71"/>
                <a:gd name="T43" fmla="*/ 109 h 238"/>
                <a:gd name="T44" fmla="*/ 64 w 71"/>
                <a:gd name="T45" fmla="*/ 105 h 238"/>
                <a:gd name="T46" fmla="*/ 63 w 71"/>
                <a:gd name="T47" fmla="*/ 101 h 238"/>
                <a:gd name="T48" fmla="*/ 62 w 71"/>
                <a:gd name="T49" fmla="*/ 93 h 238"/>
                <a:gd name="T50" fmla="*/ 52 w 71"/>
                <a:gd name="T51" fmla="*/ 63 h 238"/>
                <a:gd name="T52" fmla="*/ 45 w 71"/>
                <a:gd name="T53" fmla="*/ 30 h 238"/>
                <a:gd name="T54" fmla="*/ 49 w 71"/>
                <a:gd name="T55" fmla="*/ 13 h 238"/>
                <a:gd name="T56" fmla="*/ 60 w 71"/>
                <a:gd name="T57" fmla="*/ 0 h 238"/>
                <a:gd name="T58" fmla="*/ 60 w 71"/>
                <a:gd name="T59" fmla="*/ 0 h 238"/>
                <a:gd name="T60" fmla="*/ 62 w 71"/>
                <a:gd name="T61" fmla="*/ 0 h 238"/>
                <a:gd name="T62" fmla="*/ 62 w 71"/>
                <a:gd name="T63" fmla="*/ 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238">
                  <a:moveTo>
                    <a:pt x="62" y="2"/>
                  </a:moveTo>
                  <a:cubicBezTo>
                    <a:pt x="58" y="6"/>
                    <a:pt x="55" y="10"/>
                    <a:pt x="53" y="15"/>
                  </a:cubicBezTo>
                  <a:cubicBezTo>
                    <a:pt x="51" y="19"/>
                    <a:pt x="50" y="25"/>
                    <a:pt x="50" y="30"/>
                  </a:cubicBezTo>
                  <a:cubicBezTo>
                    <a:pt x="50" y="40"/>
                    <a:pt x="54" y="50"/>
                    <a:pt x="58" y="60"/>
                  </a:cubicBezTo>
                  <a:cubicBezTo>
                    <a:pt x="62" y="70"/>
                    <a:pt x="66" y="80"/>
                    <a:pt x="69" y="92"/>
                  </a:cubicBezTo>
                  <a:cubicBezTo>
                    <a:pt x="70" y="94"/>
                    <a:pt x="70" y="97"/>
                    <a:pt x="71" y="100"/>
                  </a:cubicBezTo>
                  <a:cubicBezTo>
                    <a:pt x="71" y="102"/>
                    <a:pt x="71" y="103"/>
                    <a:pt x="71" y="104"/>
                  </a:cubicBezTo>
                  <a:cubicBezTo>
                    <a:pt x="71" y="106"/>
                    <a:pt x="71" y="107"/>
                    <a:pt x="71" y="109"/>
                  </a:cubicBezTo>
                  <a:cubicBezTo>
                    <a:pt x="71" y="115"/>
                    <a:pt x="70" y="120"/>
                    <a:pt x="68" y="126"/>
                  </a:cubicBezTo>
                  <a:cubicBezTo>
                    <a:pt x="65" y="137"/>
                    <a:pt x="59" y="147"/>
                    <a:pt x="52" y="156"/>
                  </a:cubicBezTo>
                  <a:cubicBezTo>
                    <a:pt x="45" y="164"/>
                    <a:pt x="37" y="172"/>
                    <a:pt x="30" y="180"/>
                  </a:cubicBezTo>
                  <a:cubicBezTo>
                    <a:pt x="22" y="188"/>
                    <a:pt x="16" y="197"/>
                    <a:pt x="11" y="206"/>
                  </a:cubicBezTo>
                  <a:cubicBezTo>
                    <a:pt x="9" y="211"/>
                    <a:pt x="6" y="216"/>
                    <a:pt x="5" y="221"/>
                  </a:cubicBezTo>
                  <a:cubicBezTo>
                    <a:pt x="3" y="226"/>
                    <a:pt x="3" y="231"/>
                    <a:pt x="5" y="236"/>
                  </a:cubicBezTo>
                  <a:cubicBezTo>
                    <a:pt x="5" y="237"/>
                    <a:pt x="4" y="238"/>
                    <a:pt x="4" y="238"/>
                  </a:cubicBezTo>
                  <a:cubicBezTo>
                    <a:pt x="3" y="238"/>
                    <a:pt x="2" y="238"/>
                    <a:pt x="2" y="237"/>
                  </a:cubicBezTo>
                  <a:cubicBezTo>
                    <a:pt x="0" y="232"/>
                    <a:pt x="0" y="226"/>
                    <a:pt x="1" y="220"/>
                  </a:cubicBezTo>
                  <a:cubicBezTo>
                    <a:pt x="3" y="214"/>
                    <a:pt x="5" y="209"/>
                    <a:pt x="7" y="204"/>
                  </a:cubicBezTo>
                  <a:cubicBezTo>
                    <a:pt x="11" y="194"/>
                    <a:pt x="18" y="185"/>
                    <a:pt x="25" y="176"/>
                  </a:cubicBezTo>
                  <a:cubicBezTo>
                    <a:pt x="32" y="168"/>
                    <a:pt x="40" y="160"/>
                    <a:pt x="46" y="151"/>
                  </a:cubicBezTo>
                  <a:cubicBezTo>
                    <a:pt x="53" y="143"/>
                    <a:pt x="59" y="134"/>
                    <a:pt x="61" y="124"/>
                  </a:cubicBezTo>
                  <a:cubicBezTo>
                    <a:pt x="63" y="119"/>
                    <a:pt x="63" y="114"/>
                    <a:pt x="64" y="109"/>
                  </a:cubicBezTo>
                  <a:cubicBezTo>
                    <a:pt x="64" y="107"/>
                    <a:pt x="64" y="106"/>
                    <a:pt x="64" y="105"/>
                  </a:cubicBezTo>
                  <a:cubicBezTo>
                    <a:pt x="64" y="103"/>
                    <a:pt x="64" y="102"/>
                    <a:pt x="63" y="101"/>
                  </a:cubicBezTo>
                  <a:cubicBezTo>
                    <a:pt x="63" y="98"/>
                    <a:pt x="63" y="96"/>
                    <a:pt x="62" y="93"/>
                  </a:cubicBezTo>
                  <a:cubicBezTo>
                    <a:pt x="60" y="83"/>
                    <a:pt x="56" y="73"/>
                    <a:pt x="52" y="63"/>
                  </a:cubicBezTo>
                  <a:cubicBezTo>
                    <a:pt x="48" y="52"/>
                    <a:pt x="45" y="41"/>
                    <a:pt x="45" y="30"/>
                  </a:cubicBezTo>
                  <a:cubicBezTo>
                    <a:pt x="45" y="24"/>
                    <a:pt x="47" y="18"/>
                    <a:pt x="49" y="13"/>
                  </a:cubicBezTo>
                  <a:cubicBezTo>
                    <a:pt x="52" y="8"/>
                    <a:pt x="56" y="4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1" y="0"/>
                    <a:pt x="62" y="0"/>
                  </a:cubicBezTo>
                  <a:cubicBezTo>
                    <a:pt x="62" y="1"/>
                    <a:pt x="62" y="1"/>
                    <a:pt x="62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2" name="Freeform 42"/>
            <p:cNvSpPr/>
            <p:nvPr/>
          </p:nvSpPr>
          <p:spPr bwMode="auto">
            <a:xfrm>
              <a:off x="8824913" y="4379912"/>
              <a:ext cx="79375" cy="249238"/>
            </a:xfrm>
            <a:custGeom>
              <a:avLst/>
              <a:gdLst>
                <a:gd name="T0" fmla="*/ 54 w 59"/>
                <a:gd name="T1" fmla="*/ 2 h 184"/>
                <a:gd name="T2" fmla="*/ 47 w 59"/>
                <a:gd name="T3" fmla="*/ 12 h 184"/>
                <a:gd name="T4" fmla="*/ 44 w 59"/>
                <a:gd name="T5" fmla="*/ 24 h 184"/>
                <a:gd name="T6" fmla="*/ 48 w 59"/>
                <a:gd name="T7" fmla="*/ 48 h 184"/>
                <a:gd name="T8" fmla="*/ 55 w 59"/>
                <a:gd name="T9" fmla="*/ 72 h 184"/>
                <a:gd name="T10" fmla="*/ 59 w 59"/>
                <a:gd name="T11" fmla="*/ 85 h 184"/>
                <a:gd name="T12" fmla="*/ 59 w 59"/>
                <a:gd name="T13" fmla="*/ 99 h 184"/>
                <a:gd name="T14" fmla="*/ 53 w 59"/>
                <a:gd name="T15" fmla="*/ 125 h 184"/>
                <a:gd name="T16" fmla="*/ 38 w 59"/>
                <a:gd name="T17" fmla="*/ 147 h 184"/>
                <a:gd name="T18" fmla="*/ 19 w 59"/>
                <a:gd name="T19" fmla="*/ 165 h 184"/>
                <a:gd name="T20" fmla="*/ 2 w 59"/>
                <a:gd name="T21" fmla="*/ 183 h 184"/>
                <a:gd name="T22" fmla="*/ 1 w 59"/>
                <a:gd name="T23" fmla="*/ 184 h 184"/>
                <a:gd name="T24" fmla="*/ 0 w 59"/>
                <a:gd name="T25" fmla="*/ 182 h 184"/>
                <a:gd name="T26" fmla="*/ 7 w 59"/>
                <a:gd name="T27" fmla="*/ 171 h 184"/>
                <a:gd name="T28" fmla="*/ 17 w 59"/>
                <a:gd name="T29" fmla="*/ 162 h 184"/>
                <a:gd name="T30" fmla="*/ 35 w 59"/>
                <a:gd name="T31" fmla="*/ 144 h 184"/>
                <a:gd name="T32" fmla="*/ 49 w 59"/>
                <a:gd name="T33" fmla="*/ 123 h 184"/>
                <a:gd name="T34" fmla="*/ 54 w 59"/>
                <a:gd name="T35" fmla="*/ 99 h 184"/>
                <a:gd name="T36" fmla="*/ 53 w 59"/>
                <a:gd name="T37" fmla="*/ 86 h 184"/>
                <a:gd name="T38" fmla="*/ 50 w 59"/>
                <a:gd name="T39" fmla="*/ 74 h 184"/>
                <a:gd name="T40" fmla="*/ 42 w 59"/>
                <a:gd name="T41" fmla="*/ 50 h 184"/>
                <a:gd name="T42" fmla="*/ 38 w 59"/>
                <a:gd name="T43" fmla="*/ 23 h 184"/>
                <a:gd name="T44" fmla="*/ 42 w 59"/>
                <a:gd name="T45" fmla="*/ 10 h 184"/>
                <a:gd name="T46" fmla="*/ 52 w 59"/>
                <a:gd name="T47" fmla="*/ 0 h 184"/>
                <a:gd name="T48" fmla="*/ 52 w 59"/>
                <a:gd name="T49" fmla="*/ 0 h 184"/>
                <a:gd name="T50" fmla="*/ 54 w 59"/>
                <a:gd name="T51" fmla="*/ 1 h 184"/>
                <a:gd name="T52" fmla="*/ 54 w 59"/>
                <a:gd name="T53" fmla="*/ 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184">
                  <a:moveTo>
                    <a:pt x="54" y="2"/>
                  </a:moveTo>
                  <a:cubicBezTo>
                    <a:pt x="51" y="6"/>
                    <a:pt x="49" y="9"/>
                    <a:pt x="47" y="12"/>
                  </a:cubicBezTo>
                  <a:cubicBezTo>
                    <a:pt x="45" y="16"/>
                    <a:pt x="44" y="20"/>
                    <a:pt x="44" y="24"/>
                  </a:cubicBezTo>
                  <a:cubicBezTo>
                    <a:pt x="43" y="32"/>
                    <a:pt x="45" y="40"/>
                    <a:pt x="48" y="48"/>
                  </a:cubicBezTo>
                  <a:cubicBezTo>
                    <a:pt x="50" y="56"/>
                    <a:pt x="53" y="64"/>
                    <a:pt x="55" y="72"/>
                  </a:cubicBezTo>
                  <a:cubicBezTo>
                    <a:pt x="57" y="77"/>
                    <a:pt x="58" y="81"/>
                    <a:pt x="59" y="85"/>
                  </a:cubicBezTo>
                  <a:cubicBezTo>
                    <a:pt x="59" y="90"/>
                    <a:pt x="59" y="94"/>
                    <a:pt x="59" y="99"/>
                  </a:cubicBezTo>
                  <a:cubicBezTo>
                    <a:pt x="59" y="108"/>
                    <a:pt x="56" y="117"/>
                    <a:pt x="53" y="125"/>
                  </a:cubicBezTo>
                  <a:cubicBezTo>
                    <a:pt x="49" y="133"/>
                    <a:pt x="44" y="140"/>
                    <a:pt x="38" y="147"/>
                  </a:cubicBezTo>
                  <a:cubicBezTo>
                    <a:pt x="32" y="153"/>
                    <a:pt x="26" y="159"/>
                    <a:pt x="19" y="165"/>
                  </a:cubicBezTo>
                  <a:cubicBezTo>
                    <a:pt x="12" y="170"/>
                    <a:pt x="5" y="175"/>
                    <a:pt x="2" y="183"/>
                  </a:cubicBezTo>
                  <a:cubicBezTo>
                    <a:pt x="2" y="184"/>
                    <a:pt x="1" y="184"/>
                    <a:pt x="1" y="184"/>
                  </a:cubicBezTo>
                  <a:cubicBezTo>
                    <a:pt x="0" y="183"/>
                    <a:pt x="0" y="183"/>
                    <a:pt x="0" y="182"/>
                  </a:cubicBezTo>
                  <a:cubicBezTo>
                    <a:pt x="1" y="178"/>
                    <a:pt x="4" y="174"/>
                    <a:pt x="7" y="171"/>
                  </a:cubicBezTo>
                  <a:cubicBezTo>
                    <a:pt x="10" y="168"/>
                    <a:pt x="14" y="165"/>
                    <a:pt x="17" y="162"/>
                  </a:cubicBezTo>
                  <a:cubicBezTo>
                    <a:pt x="24" y="157"/>
                    <a:pt x="30" y="151"/>
                    <a:pt x="35" y="144"/>
                  </a:cubicBezTo>
                  <a:cubicBezTo>
                    <a:pt x="41" y="138"/>
                    <a:pt x="45" y="131"/>
                    <a:pt x="49" y="123"/>
                  </a:cubicBezTo>
                  <a:cubicBezTo>
                    <a:pt x="52" y="115"/>
                    <a:pt x="54" y="107"/>
                    <a:pt x="54" y="99"/>
                  </a:cubicBezTo>
                  <a:cubicBezTo>
                    <a:pt x="54" y="95"/>
                    <a:pt x="54" y="90"/>
                    <a:pt x="53" y="86"/>
                  </a:cubicBezTo>
                  <a:cubicBezTo>
                    <a:pt x="53" y="82"/>
                    <a:pt x="51" y="78"/>
                    <a:pt x="50" y="74"/>
                  </a:cubicBezTo>
                  <a:cubicBezTo>
                    <a:pt x="47" y="66"/>
                    <a:pt x="44" y="58"/>
                    <a:pt x="42" y="50"/>
                  </a:cubicBezTo>
                  <a:cubicBezTo>
                    <a:pt x="39" y="41"/>
                    <a:pt x="37" y="32"/>
                    <a:pt x="38" y="23"/>
                  </a:cubicBezTo>
                  <a:cubicBezTo>
                    <a:pt x="38" y="18"/>
                    <a:pt x="39" y="14"/>
                    <a:pt x="42" y="10"/>
                  </a:cubicBezTo>
                  <a:cubicBezTo>
                    <a:pt x="44" y="5"/>
                    <a:pt x="48" y="2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1"/>
                  </a:cubicBezTo>
                  <a:cubicBezTo>
                    <a:pt x="54" y="1"/>
                    <a:pt x="54" y="2"/>
                    <a:pt x="54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3" name="Freeform 43"/>
            <p:cNvSpPr/>
            <p:nvPr/>
          </p:nvSpPr>
          <p:spPr bwMode="auto">
            <a:xfrm>
              <a:off x="8829676" y="4430712"/>
              <a:ext cx="47625" cy="141288"/>
            </a:xfrm>
            <a:custGeom>
              <a:avLst/>
              <a:gdLst>
                <a:gd name="T0" fmla="*/ 15 w 35"/>
                <a:gd name="T1" fmla="*/ 1 h 105"/>
                <a:gd name="T2" fmla="*/ 23 w 35"/>
                <a:gd name="T3" fmla="*/ 30 h 105"/>
                <a:gd name="T4" fmla="*/ 29 w 35"/>
                <a:gd name="T5" fmla="*/ 44 h 105"/>
                <a:gd name="T6" fmla="*/ 34 w 35"/>
                <a:gd name="T7" fmla="*/ 59 h 105"/>
                <a:gd name="T8" fmla="*/ 34 w 35"/>
                <a:gd name="T9" fmla="*/ 75 h 105"/>
                <a:gd name="T10" fmla="*/ 29 w 35"/>
                <a:gd name="T11" fmla="*/ 90 h 105"/>
                <a:gd name="T12" fmla="*/ 24 w 35"/>
                <a:gd name="T13" fmla="*/ 97 h 105"/>
                <a:gd name="T14" fmla="*/ 17 w 35"/>
                <a:gd name="T15" fmla="*/ 102 h 105"/>
                <a:gd name="T16" fmla="*/ 1 w 35"/>
                <a:gd name="T17" fmla="*/ 105 h 105"/>
                <a:gd name="T18" fmla="*/ 0 w 35"/>
                <a:gd name="T19" fmla="*/ 103 h 105"/>
                <a:gd name="T20" fmla="*/ 1 w 35"/>
                <a:gd name="T21" fmla="*/ 102 h 105"/>
                <a:gd name="T22" fmla="*/ 15 w 35"/>
                <a:gd name="T23" fmla="*/ 98 h 105"/>
                <a:gd name="T24" fmla="*/ 21 w 35"/>
                <a:gd name="T25" fmla="*/ 94 h 105"/>
                <a:gd name="T26" fmla="*/ 24 w 35"/>
                <a:gd name="T27" fmla="*/ 88 h 105"/>
                <a:gd name="T28" fmla="*/ 29 w 35"/>
                <a:gd name="T29" fmla="*/ 74 h 105"/>
                <a:gd name="T30" fmla="*/ 28 w 35"/>
                <a:gd name="T31" fmla="*/ 60 h 105"/>
                <a:gd name="T32" fmla="*/ 18 w 35"/>
                <a:gd name="T33" fmla="*/ 31 h 105"/>
                <a:gd name="T34" fmla="*/ 14 w 35"/>
                <a:gd name="T35" fmla="*/ 17 h 105"/>
                <a:gd name="T36" fmla="*/ 12 w 35"/>
                <a:gd name="T37" fmla="*/ 1 h 105"/>
                <a:gd name="T38" fmla="*/ 12 w 35"/>
                <a:gd name="T39" fmla="*/ 1 h 105"/>
                <a:gd name="T40" fmla="*/ 14 w 35"/>
                <a:gd name="T41" fmla="*/ 0 h 105"/>
                <a:gd name="T42" fmla="*/ 15 w 35"/>
                <a:gd name="T43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105">
                  <a:moveTo>
                    <a:pt x="15" y="1"/>
                  </a:moveTo>
                  <a:cubicBezTo>
                    <a:pt x="15" y="11"/>
                    <a:pt x="19" y="20"/>
                    <a:pt x="23" y="30"/>
                  </a:cubicBezTo>
                  <a:cubicBezTo>
                    <a:pt x="25" y="34"/>
                    <a:pt x="27" y="39"/>
                    <a:pt x="29" y="44"/>
                  </a:cubicBezTo>
                  <a:cubicBezTo>
                    <a:pt x="31" y="49"/>
                    <a:pt x="33" y="54"/>
                    <a:pt x="34" y="59"/>
                  </a:cubicBezTo>
                  <a:cubicBezTo>
                    <a:pt x="35" y="64"/>
                    <a:pt x="35" y="70"/>
                    <a:pt x="34" y="75"/>
                  </a:cubicBezTo>
                  <a:cubicBezTo>
                    <a:pt x="33" y="80"/>
                    <a:pt x="31" y="86"/>
                    <a:pt x="29" y="90"/>
                  </a:cubicBezTo>
                  <a:cubicBezTo>
                    <a:pt x="27" y="93"/>
                    <a:pt x="26" y="95"/>
                    <a:pt x="24" y="97"/>
                  </a:cubicBezTo>
                  <a:cubicBezTo>
                    <a:pt x="22" y="99"/>
                    <a:pt x="20" y="101"/>
                    <a:pt x="17" y="102"/>
                  </a:cubicBezTo>
                  <a:cubicBezTo>
                    <a:pt x="12" y="104"/>
                    <a:pt x="7" y="105"/>
                    <a:pt x="1" y="105"/>
                  </a:cubicBezTo>
                  <a:cubicBezTo>
                    <a:pt x="1" y="105"/>
                    <a:pt x="0" y="104"/>
                    <a:pt x="0" y="103"/>
                  </a:cubicBezTo>
                  <a:cubicBezTo>
                    <a:pt x="0" y="103"/>
                    <a:pt x="1" y="102"/>
                    <a:pt x="1" y="102"/>
                  </a:cubicBezTo>
                  <a:cubicBezTo>
                    <a:pt x="6" y="102"/>
                    <a:pt x="11" y="101"/>
                    <a:pt x="15" y="98"/>
                  </a:cubicBezTo>
                  <a:cubicBezTo>
                    <a:pt x="17" y="97"/>
                    <a:pt x="19" y="96"/>
                    <a:pt x="21" y="94"/>
                  </a:cubicBezTo>
                  <a:cubicBezTo>
                    <a:pt x="22" y="92"/>
                    <a:pt x="23" y="90"/>
                    <a:pt x="24" y="88"/>
                  </a:cubicBezTo>
                  <a:cubicBezTo>
                    <a:pt x="27" y="83"/>
                    <a:pt x="28" y="79"/>
                    <a:pt x="29" y="74"/>
                  </a:cubicBezTo>
                  <a:cubicBezTo>
                    <a:pt x="30" y="69"/>
                    <a:pt x="29" y="65"/>
                    <a:pt x="28" y="60"/>
                  </a:cubicBezTo>
                  <a:cubicBezTo>
                    <a:pt x="27" y="50"/>
                    <a:pt x="22" y="41"/>
                    <a:pt x="18" y="31"/>
                  </a:cubicBezTo>
                  <a:cubicBezTo>
                    <a:pt x="17" y="27"/>
                    <a:pt x="15" y="22"/>
                    <a:pt x="14" y="17"/>
                  </a:cubicBezTo>
                  <a:cubicBezTo>
                    <a:pt x="13" y="11"/>
                    <a:pt x="12" y="6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4" name="Freeform 44"/>
            <p:cNvSpPr/>
            <p:nvPr/>
          </p:nvSpPr>
          <p:spPr bwMode="auto">
            <a:xfrm>
              <a:off x="8913813" y="4576762"/>
              <a:ext cx="38100" cy="128588"/>
            </a:xfrm>
            <a:custGeom>
              <a:avLst/>
              <a:gdLst>
                <a:gd name="T0" fmla="*/ 27 w 28"/>
                <a:gd name="T1" fmla="*/ 2 h 95"/>
                <a:gd name="T2" fmla="*/ 14 w 28"/>
                <a:gd name="T3" fmla="*/ 22 h 95"/>
                <a:gd name="T4" fmla="*/ 8 w 28"/>
                <a:gd name="T5" fmla="*/ 46 h 95"/>
                <a:gd name="T6" fmla="*/ 8 w 28"/>
                <a:gd name="T7" fmla="*/ 70 h 95"/>
                <a:gd name="T8" fmla="*/ 17 w 28"/>
                <a:gd name="T9" fmla="*/ 93 h 95"/>
                <a:gd name="T10" fmla="*/ 16 w 28"/>
                <a:gd name="T11" fmla="*/ 95 h 95"/>
                <a:gd name="T12" fmla="*/ 15 w 28"/>
                <a:gd name="T13" fmla="*/ 94 h 95"/>
                <a:gd name="T14" fmla="*/ 3 w 28"/>
                <a:gd name="T15" fmla="*/ 71 h 95"/>
                <a:gd name="T16" fmla="*/ 1 w 28"/>
                <a:gd name="T17" fmla="*/ 45 h 95"/>
                <a:gd name="T18" fmla="*/ 9 w 28"/>
                <a:gd name="T19" fmla="*/ 20 h 95"/>
                <a:gd name="T20" fmla="*/ 25 w 28"/>
                <a:gd name="T21" fmla="*/ 0 h 95"/>
                <a:gd name="T22" fmla="*/ 25 w 28"/>
                <a:gd name="T23" fmla="*/ 0 h 95"/>
                <a:gd name="T24" fmla="*/ 27 w 28"/>
                <a:gd name="T25" fmla="*/ 0 h 95"/>
                <a:gd name="T26" fmla="*/ 27 w 28"/>
                <a:gd name="T27" fmla="*/ 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95">
                  <a:moveTo>
                    <a:pt x="27" y="2"/>
                  </a:moveTo>
                  <a:cubicBezTo>
                    <a:pt x="21" y="8"/>
                    <a:pt x="17" y="15"/>
                    <a:pt x="14" y="22"/>
                  </a:cubicBezTo>
                  <a:cubicBezTo>
                    <a:pt x="11" y="30"/>
                    <a:pt x="9" y="38"/>
                    <a:pt x="8" y="46"/>
                  </a:cubicBezTo>
                  <a:cubicBezTo>
                    <a:pt x="7" y="54"/>
                    <a:pt x="7" y="62"/>
                    <a:pt x="8" y="70"/>
                  </a:cubicBezTo>
                  <a:cubicBezTo>
                    <a:pt x="10" y="78"/>
                    <a:pt x="13" y="86"/>
                    <a:pt x="17" y="93"/>
                  </a:cubicBezTo>
                  <a:cubicBezTo>
                    <a:pt x="17" y="93"/>
                    <a:pt x="17" y="94"/>
                    <a:pt x="16" y="95"/>
                  </a:cubicBezTo>
                  <a:cubicBezTo>
                    <a:pt x="16" y="95"/>
                    <a:pt x="15" y="95"/>
                    <a:pt x="15" y="94"/>
                  </a:cubicBezTo>
                  <a:cubicBezTo>
                    <a:pt x="9" y="88"/>
                    <a:pt x="5" y="80"/>
                    <a:pt x="3" y="71"/>
                  </a:cubicBezTo>
                  <a:cubicBezTo>
                    <a:pt x="1" y="63"/>
                    <a:pt x="0" y="54"/>
                    <a:pt x="1" y="45"/>
                  </a:cubicBezTo>
                  <a:cubicBezTo>
                    <a:pt x="2" y="36"/>
                    <a:pt x="5" y="28"/>
                    <a:pt x="9" y="20"/>
                  </a:cubicBezTo>
                  <a:cubicBezTo>
                    <a:pt x="13" y="12"/>
                    <a:pt x="19" y="5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8" y="1"/>
                    <a:pt x="27" y="1"/>
                    <a:pt x="27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5" name="Freeform 45"/>
            <p:cNvSpPr/>
            <p:nvPr/>
          </p:nvSpPr>
          <p:spPr bwMode="auto">
            <a:xfrm>
              <a:off x="8932863" y="4611687"/>
              <a:ext cx="25400" cy="82550"/>
            </a:xfrm>
            <a:custGeom>
              <a:avLst/>
              <a:gdLst>
                <a:gd name="T0" fmla="*/ 18 w 19"/>
                <a:gd name="T1" fmla="*/ 3 h 61"/>
                <a:gd name="T2" fmla="*/ 9 w 19"/>
                <a:gd name="T3" fmla="*/ 15 h 61"/>
                <a:gd name="T4" fmla="*/ 5 w 19"/>
                <a:gd name="T5" fmla="*/ 30 h 61"/>
                <a:gd name="T6" fmla="*/ 6 w 19"/>
                <a:gd name="T7" fmla="*/ 45 h 61"/>
                <a:gd name="T8" fmla="*/ 12 w 19"/>
                <a:gd name="T9" fmla="*/ 59 h 61"/>
                <a:gd name="T10" fmla="*/ 12 w 19"/>
                <a:gd name="T11" fmla="*/ 61 h 61"/>
                <a:gd name="T12" fmla="*/ 10 w 19"/>
                <a:gd name="T13" fmla="*/ 61 h 61"/>
                <a:gd name="T14" fmla="*/ 2 w 19"/>
                <a:gd name="T15" fmla="*/ 46 h 61"/>
                <a:gd name="T16" fmla="*/ 1 w 19"/>
                <a:gd name="T17" fmla="*/ 29 h 61"/>
                <a:gd name="T18" fmla="*/ 5 w 19"/>
                <a:gd name="T19" fmla="*/ 13 h 61"/>
                <a:gd name="T20" fmla="*/ 17 w 19"/>
                <a:gd name="T21" fmla="*/ 1 h 61"/>
                <a:gd name="T22" fmla="*/ 17 w 19"/>
                <a:gd name="T23" fmla="*/ 1 h 61"/>
                <a:gd name="T24" fmla="*/ 19 w 19"/>
                <a:gd name="T25" fmla="*/ 1 h 61"/>
                <a:gd name="T26" fmla="*/ 18 w 19"/>
                <a:gd name="T27" fmla="*/ 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61">
                  <a:moveTo>
                    <a:pt x="18" y="3"/>
                  </a:moveTo>
                  <a:cubicBezTo>
                    <a:pt x="14" y="6"/>
                    <a:pt x="11" y="11"/>
                    <a:pt x="9" y="15"/>
                  </a:cubicBezTo>
                  <a:cubicBezTo>
                    <a:pt x="7" y="20"/>
                    <a:pt x="6" y="25"/>
                    <a:pt x="5" y="30"/>
                  </a:cubicBezTo>
                  <a:cubicBezTo>
                    <a:pt x="5" y="35"/>
                    <a:pt x="5" y="40"/>
                    <a:pt x="6" y="45"/>
                  </a:cubicBezTo>
                  <a:cubicBezTo>
                    <a:pt x="7" y="50"/>
                    <a:pt x="9" y="55"/>
                    <a:pt x="12" y="59"/>
                  </a:cubicBezTo>
                  <a:cubicBezTo>
                    <a:pt x="12" y="60"/>
                    <a:pt x="12" y="61"/>
                    <a:pt x="12" y="61"/>
                  </a:cubicBezTo>
                  <a:cubicBezTo>
                    <a:pt x="11" y="61"/>
                    <a:pt x="11" y="61"/>
                    <a:pt x="10" y="61"/>
                  </a:cubicBezTo>
                  <a:cubicBezTo>
                    <a:pt x="6" y="57"/>
                    <a:pt x="3" y="52"/>
                    <a:pt x="2" y="46"/>
                  </a:cubicBezTo>
                  <a:cubicBezTo>
                    <a:pt x="0" y="41"/>
                    <a:pt x="0" y="35"/>
                    <a:pt x="1" y="29"/>
                  </a:cubicBezTo>
                  <a:cubicBezTo>
                    <a:pt x="1" y="24"/>
                    <a:pt x="3" y="18"/>
                    <a:pt x="5" y="13"/>
                  </a:cubicBezTo>
                  <a:cubicBezTo>
                    <a:pt x="8" y="8"/>
                    <a:pt x="12" y="4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8" y="1"/>
                    <a:pt x="19" y="1"/>
                  </a:cubicBezTo>
                  <a:cubicBezTo>
                    <a:pt x="19" y="2"/>
                    <a:pt x="19" y="3"/>
                    <a:pt x="18" y="3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6" name="Freeform 46"/>
            <p:cNvSpPr/>
            <p:nvPr/>
          </p:nvSpPr>
          <p:spPr bwMode="auto">
            <a:xfrm>
              <a:off x="8472488" y="3738562"/>
              <a:ext cx="785813" cy="738188"/>
            </a:xfrm>
            <a:custGeom>
              <a:avLst/>
              <a:gdLst>
                <a:gd name="T0" fmla="*/ 544 w 582"/>
                <a:gd name="T1" fmla="*/ 197 h 545"/>
                <a:gd name="T2" fmla="*/ 360 w 582"/>
                <a:gd name="T3" fmla="*/ 503 h 545"/>
                <a:gd name="T4" fmla="*/ 38 w 582"/>
                <a:gd name="T5" fmla="*/ 348 h 545"/>
                <a:gd name="T6" fmla="*/ 222 w 582"/>
                <a:gd name="T7" fmla="*/ 42 h 545"/>
                <a:gd name="T8" fmla="*/ 544 w 582"/>
                <a:gd name="T9" fmla="*/ 197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2" h="545">
                  <a:moveTo>
                    <a:pt x="544" y="197"/>
                  </a:moveTo>
                  <a:cubicBezTo>
                    <a:pt x="582" y="324"/>
                    <a:pt x="499" y="461"/>
                    <a:pt x="360" y="503"/>
                  </a:cubicBezTo>
                  <a:cubicBezTo>
                    <a:pt x="220" y="545"/>
                    <a:pt x="76" y="476"/>
                    <a:pt x="38" y="348"/>
                  </a:cubicBezTo>
                  <a:cubicBezTo>
                    <a:pt x="0" y="221"/>
                    <a:pt x="82" y="84"/>
                    <a:pt x="222" y="42"/>
                  </a:cubicBezTo>
                  <a:cubicBezTo>
                    <a:pt x="361" y="0"/>
                    <a:pt x="506" y="70"/>
                    <a:pt x="544" y="197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7" name="Freeform 47"/>
            <p:cNvSpPr/>
            <p:nvPr/>
          </p:nvSpPr>
          <p:spPr bwMode="auto">
            <a:xfrm>
              <a:off x="8539163" y="3784600"/>
              <a:ext cx="642938" cy="606425"/>
            </a:xfrm>
            <a:custGeom>
              <a:avLst/>
              <a:gdLst>
                <a:gd name="T0" fmla="*/ 106 w 476"/>
                <a:gd name="T1" fmla="*/ 82 h 448"/>
                <a:gd name="T2" fmla="*/ 120 w 476"/>
                <a:gd name="T3" fmla="*/ 35 h 448"/>
                <a:gd name="T4" fmla="*/ 159 w 476"/>
                <a:gd name="T5" fmla="*/ 50 h 448"/>
                <a:gd name="T6" fmla="*/ 193 w 476"/>
                <a:gd name="T7" fmla="*/ 6 h 448"/>
                <a:gd name="T8" fmla="*/ 227 w 476"/>
                <a:gd name="T9" fmla="*/ 33 h 448"/>
                <a:gd name="T10" fmla="*/ 286 w 476"/>
                <a:gd name="T11" fmla="*/ 13 h 448"/>
                <a:gd name="T12" fmla="*/ 308 w 476"/>
                <a:gd name="T13" fmla="*/ 56 h 448"/>
                <a:gd name="T14" fmla="*/ 358 w 476"/>
                <a:gd name="T15" fmla="*/ 36 h 448"/>
                <a:gd name="T16" fmla="*/ 366 w 476"/>
                <a:gd name="T17" fmla="*/ 71 h 448"/>
                <a:gd name="T18" fmla="*/ 418 w 476"/>
                <a:gd name="T19" fmla="*/ 90 h 448"/>
                <a:gd name="T20" fmla="*/ 420 w 476"/>
                <a:gd name="T21" fmla="*/ 146 h 448"/>
                <a:gd name="T22" fmla="*/ 468 w 476"/>
                <a:gd name="T23" fmla="*/ 162 h 448"/>
                <a:gd name="T24" fmla="*/ 446 w 476"/>
                <a:gd name="T25" fmla="*/ 197 h 448"/>
                <a:gd name="T26" fmla="*/ 459 w 476"/>
                <a:gd name="T27" fmla="*/ 267 h 448"/>
                <a:gd name="T28" fmla="*/ 415 w 476"/>
                <a:gd name="T29" fmla="*/ 295 h 448"/>
                <a:gd name="T30" fmla="*/ 423 w 476"/>
                <a:gd name="T31" fmla="*/ 352 h 448"/>
                <a:gd name="T32" fmla="*/ 353 w 476"/>
                <a:gd name="T33" fmla="*/ 360 h 448"/>
                <a:gd name="T34" fmla="*/ 344 w 476"/>
                <a:gd name="T35" fmla="*/ 415 h 448"/>
                <a:gd name="T36" fmla="*/ 299 w 476"/>
                <a:gd name="T37" fmla="*/ 398 h 448"/>
                <a:gd name="T38" fmla="*/ 237 w 476"/>
                <a:gd name="T39" fmla="*/ 446 h 448"/>
                <a:gd name="T40" fmla="*/ 188 w 476"/>
                <a:gd name="T41" fmla="*/ 394 h 448"/>
                <a:gd name="T42" fmla="*/ 143 w 476"/>
                <a:gd name="T43" fmla="*/ 422 h 448"/>
                <a:gd name="T44" fmla="*/ 126 w 476"/>
                <a:gd name="T45" fmla="*/ 366 h 448"/>
                <a:gd name="T46" fmla="*/ 69 w 476"/>
                <a:gd name="T47" fmla="*/ 368 h 448"/>
                <a:gd name="T48" fmla="*/ 58 w 476"/>
                <a:gd name="T49" fmla="*/ 290 h 448"/>
                <a:gd name="T50" fmla="*/ 0 w 476"/>
                <a:gd name="T51" fmla="*/ 252 h 448"/>
                <a:gd name="T52" fmla="*/ 43 w 476"/>
                <a:gd name="T53" fmla="*/ 222 h 448"/>
                <a:gd name="T54" fmla="*/ 18 w 476"/>
                <a:gd name="T55" fmla="*/ 164 h 448"/>
                <a:gd name="T56" fmla="*/ 53 w 476"/>
                <a:gd name="T57" fmla="*/ 156 h 448"/>
                <a:gd name="T58" fmla="*/ 55 w 476"/>
                <a:gd name="T59" fmla="*/ 92 h 448"/>
                <a:gd name="T60" fmla="*/ 106 w 476"/>
                <a:gd name="T61" fmla="*/ 8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6" h="448">
                  <a:moveTo>
                    <a:pt x="106" y="82"/>
                  </a:moveTo>
                  <a:cubicBezTo>
                    <a:pt x="118" y="70"/>
                    <a:pt x="101" y="44"/>
                    <a:pt x="120" y="35"/>
                  </a:cubicBezTo>
                  <a:cubicBezTo>
                    <a:pt x="137" y="28"/>
                    <a:pt x="144" y="53"/>
                    <a:pt x="159" y="50"/>
                  </a:cubicBezTo>
                  <a:cubicBezTo>
                    <a:pt x="179" y="47"/>
                    <a:pt x="177" y="8"/>
                    <a:pt x="193" y="6"/>
                  </a:cubicBezTo>
                  <a:cubicBezTo>
                    <a:pt x="206" y="4"/>
                    <a:pt x="212" y="28"/>
                    <a:pt x="227" y="33"/>
                  </a:cubicBezTo>
                  <a:cubicBezTo>
                    <a:pt x="251" y="42"/>
                    <a:pt x="267" y="0"/>
                    <a:pt x="286" y="13"/>
                  </a:cubicBezTo>
                  <a:cubicBezTo>
                    <a:pt x="299" y="22"/>
                    <a:pt x="284" y="50"/>
                    <a:pt x="308" y="56"/>
                  </a:cubicBezTo>
                  <a:cubicBezTo>
                    <a:pt x="324" y="60"/>
                    <a:pt x="346" y="31"/>
                    <a:pt x="358" y="36"/>
                  </a:cubicBezTo>
                  <a:cubicBezTo>
                    <a:pt x="372" y="41"/>
                    <a:pt x="359" y="59"/>
                    <a:pt x="366" y="71"/>
                  </a:cubicBezTo>
                  <a:cubicBezTo>
                    <a:pt x="379" y="94"/>
                    <a:pt x="410" y="69"/>
                    <a:pt x="418" y="90"/>
                  </a:cubicBezTo>
                  <a:cubicBezTo>
                    <a:pt x="423" y="105"/>
                    <a:pt x="405" y="128"/>
                    <a:pt x="420" y="146"/>
                  </a:cubicBezTo>
                  <a:cubicBezTo>
                    <a:pt x="429" y="157"/>
                    <a:pt x="462" y="149"/>
                    <a:pt x="468" y="162"/>
                  </a:cubicBezTo>
                  <a:cubicBezTo>
                    <a:pt x="476" y="179"/>
                    <a:pt x="452" y="185"/>
                    <a:pt x="446" y="197"/>
                  </a:cubicBezTo>
                  <a:cubicBezTo>
                    <a:pt x="427" y="234"/>
                    <a:pt x="472" y="235"/>
                    <a:pt x="459" y="267"/>
                  </a:cubicBezTo>
                  <a:cubicBezTo>
                    <a:pt x="452" y="282"/>
                    <a:pt x="423" y="281"/>
                    <a:pt x="415" y="295"/>
                  </a:cubicBezTo>
                  <a:cubicBezTo>
                    <a:pt x="405" y="313"/>
                    <a:pt x="435" y="338"/>
                    <a:pt x="423" y="352"/>
                  </a:cubicBezTo>
                  <a:cubicBezTo>
                    <a:pt x="405" y="372"/>
                    <a:pt x="375" y="335"/>
                    <a:pt x="353" y="360"/>
                  </a:cubicBezTo>
                  <a:cubicBezTo>
                    <a:pt x="343" y="372"/>
                    <a:pt x="360" y="403"/>
                    <a:pt x="344" y="415"/>
                  </a:cubicBezTo>
                  <a:cubicBezTo>
                    <a:pt x="325" y="429"/>
                    <a:pt x="315" y="404"/>
                    <a:pt x="299" y="398"/>
                  </a:cubicBezTo>
                  <a:cubicBezTo>
                    <a:pt x="247" y="379"/>
                    <a:pt x="281" y="448"/>
                    <a:pt x="237" y="446"/>
                  </a:cubicBezTo>
                  <a:cubicBezTo>
                    <a:pt x="194" y="444"/>
                    <a:pt x="213" y="385"/>
                    <a:pt x="188" y="394"/>
                  </a:cubicBezTo>
                  <a:cubicBezTo>
                    <a:pt x="175" y="399"/>
                    <a:pt x="161" y="429"/>
                    <a:pt x="143" y="422"/>
                  </a:cubicBezTo>
                  <a:cubicBezTo>
                    <a:pt x="127" y="415"/>
                    <a:pt x="140" y="374"/>
                    <a:pt x="126" y="366"/>
                  </a:cubicBezTo>
                  <a:cubicBezTo>
                    <a:pt x="105" y="354"/>
                    <a:pt x="109" y="370"/>
                    <a:pt x="69" y="368"/>
                  </a:cubicBezTo>
                  <a:cubicBezTo>
                    <a:pt x="20" y="366"/>
                    <a:pt x="71" y="312"/>
                    <a:pt x="58" y="290"/>
                  </a:cubicBezTo>
                  <a:cubicBezTo>
                    <a:pt x="46" y="272"/>
                    <a:pt x="1" y="277"/>
                    <a:pt x="0" y="252"/>
                  </a:cubicBezTo>
                  <a:cubicBezTo>
                    <a:pt x="0" y="232"/>
                    <a:pt x="38" y="235"/>
                    <a:pt x="43" y="222"/>
                  </a:cubicBezTo>
                  <a:cubicBezTo>
                    <a:pt x="51" y="201"/>
                    <a:pt x="8" y="180"/>
                    <a:pt x="18" y="164"/>
                  </a:cubicBezTo>
                  <a:cubicBezTo>
                    <a:pt x="24" y="154"/>
                    <a:pt x="47" y="164"/>
                    <a:pt x="53" y="156"/>
                  </a:cubicBezTo>
                  <a:cubicBezTo>
                    <a:pt x="66" y="137"/>
                    <a:pt x="31" y="107"/>
                    <a:pt x="55" y="92"/>
                  </a:cubicBezTo>
                  <a:cubicBezTo>
                    <a:pt x="62" y="87"/>
                    <a:pt x="82" y="106"/>
                    <a:pt x="106" y="82"/>
                  </a:cubicBez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8" name="Freeform 48"/>
            <p:cNvSpPr/>
            <p:nvPr/>
          </p:nvSpPr>
          <p:spPr bwMode="auto">
            <a:xfrm>
              <a:off x="8623301" y="3835400"/>
              <a:ext cx="473075" cy="430213"/>
            </a:xfrm>
            <a:custGeom>
              <a:avLst/>
              <a:gdLst>
                <a:gd name="T0" fmla="*/ 51 w 350"/>
                <a:gd name="T1" fmla="*/ 102 h 318"/>
                <a:gd name="T2" fmla="*/ 9 w 350"/>
                <a:gd name="T3" fmla="*/ 120 h 318"/>
                <a:gd name="T4" fmla="*/ 36 w 350"/>
                <a:gd name="T5" fmla="*/ 165 h 318"/>
                <a:gd name="T6" fmla="*/ 2 w 350"/>
                <a:gd name="T7" fmla="*/ 197 h 318"/>
                <a:gd name="T8" fmla="*/ 49 w 350"/>
                <a:gd name="T9" fmla="*/ 218 h 318"/>
                <a:gd name="T10" fmla="*/ 55 w 350"/>
                <a:gd name="T11" fmla="*/ 269 h 318"/>
                <a:gd name="T12" fmla="*/ 104 w 350"/>
                <a:gd name="T13" fmla="*/ 263 h 318"/>
                <a:gd name="T14" fmla="*/ 134 w 350"/>
                <a:gd name="T15" fmla="*/ 316 h 318"/>
                <a:gd name="T16" fmla="*/ 171 w 350"/>
                <a:gd name="T17" fmla="*/ 278 h 318"/>
                <a:gd name="T18" fmla="*/ 214 w 350"/>
                <a:gd name="T19" fmla="*/ 315 h 318"/>
                <a:gd name="T20" fmla="*/ 235 w 350"/>
                <a:gd name="T21" fmla="*/ 265 h 318"/>
                <a:gd name="T22" fmla="*/ 299 w 350"/>
                <a:gd name="T23" fmla="*/ 258 h 318"/>
                <a:gd name="T24" fmla="*/ 298 w 350"/>
                <a:gd name="T25" fmla="*/ 192 h 318"/>
                <a:gd name="T26" fmla="*/ 345 w 350"/>
                <a:gd name="T27" fmla="*/ 153 h 318"/>
                <a:gd name="T28" fmla="*/ 301 w 350"/>
                <a:gd name="T29" fmla="*/ 118 h 318"/>
                <a:gd name="T30" fmla="*/ 317 w 350"/>
                <a:gd name="T31" fmla="*/ 72 h 318"/>
                <a:gd name="T32" fmla="*/ 269 w 350"/>
                <a:gd name="T33" fmla="*/ 72 h 318"/>
                <a:gd name="T34" fmla="*/ 252 w 350"/>
                <a:gd name="T35" fmla="*/ 30 h 318"/>
                <a:gd name="T36" fmla="*/ 198 w 350"/>
                <a:gd name="T37" fmla="*/ 47 h 318"/>
                <a:gd name="T38" fmla="*/ 166 w 350"/>
                <a:gd name="T39" fmla="*/ 10 h 318"/>
                <a:gd name="T40" fmla="*/ 140 w 350"/>
                <a:gd name="T41" fmla="*/ 59 h 318"/>
                <a:gd name="T42" fmla="*/ 103 w 350"/>
                <a:gd name="T43" fmla="*/ 29 h 318"/>
                <a:gd name="T44" fmla="*/ 95 w 350"/>
                <a:gd name="T45" fmla="*/ 78 h 318"/>
                <a:gd name="T46" fmla="*/ 49 w 350"/>
                <a:gd name="T47" fmla="*/ 60 h 318"/>
                <a:gd name="T48" fmla="*/ 51 w 350"/>
                <a:gd name="T49" fmla="*/ 10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0" h="318">
                  <a:moveTo>
                    <a:pt x="51" y="102"/>
                  </a:moveTo>
                  <a:cubicBezTo>
                    <a:pt x="49" y="108"/>
                    <a:pt x="15" y="106"/>
                    <a:pt x="9" y="120"/>
                  </a:cubicBezTo>
                  <a:cubicBezTo>
                    <a:pt x="2" y="139"/>
                    <a:pt x="37" y="157"/>
                    <a:pt x="36" y="165"/>
                  </a:cubicBezTo>
                  <a:cubicBezTo>
                    <a:pt x="35" y="175"/>
                    <a:pt x="0" y="176"/>
                    <a:pt x="2" y="197"/>
                  </a:cubicBezTo>
                  <a:cubicBezTo>
                    <a:pt x="5" y="221"/>
                    <a:pt x="41" y="205"/>
                    <a:pt x="49" y="218"/>
                  </a:cubicBezTo>
                  <a:cubicBezTo>
                    <a:pt x="62" y="239"/>
                    <a:pt x="35" y="258"/>
                    <a:pt x="55" y="269"/>
                  </a:cubicBezTo>
                  <a:cubicBezTo>
                    <a:pt x="65" y="274"/>
                    <a:pt x="89" y="253"/>
                    <a:pt x="104" y="263"/>
                  </a:cubicBezTo>
                  <a:cubicBezTo>
                    <a:pt x="125" y="278"/>
                    <a:pt x="112" y="312"/>
                    <a:pt x="134" y="316"/>
                  </a:cubicBezTo>
                  <a:cubicBezTo>
                    <a:pt x="147" y="318"/>
                    <a:pt x="149" y="281"/>
                    <a:pt x="171" y="278"/>
                  </a:cubicBezTo>
                  <a:cubicBezTo>
                    <a:pt x="190" y="275"/>
                    <a:pt x="201" y="317"/>
                    <a:pt x="214" y="315"/>
                  </a:cubicBezTo>
                  <a:cubicBezTo>
                    <a:pt x="228" y="312"/>
                    <a:pt x="217" y="283"/>
                    <a:pt x="235" y="265"/>
                  </a:cubicBezTo>
                  <a:cubicBezTo>
                    <a:pt x="252" y="249"/>
                    <a:pt x="285" y="280"/>
                    <a:pt x="299" y="258"/>
                  </a:cubicBezTo>
                  <a:cubicBezTo>
                    <a:pt x="313" y="238"/>
                    <a:pt x="289" y="208"/>
                    <a:pt x="298" y="192"/>
                  </a:cubicBezTo>
                  <a:cubicBezTo>
                    <a:pt x="307" y="176"/>
                    <a:pt x="350" y="179"/>
                    <a:pt x="345" y="153"/>
                  </a:cubicBezTo>
                  <a:cubicBezTo>
                    <a:pt x="342" y="139"/>
                    <a:pt x="302" y="133"/>
                    <a:pt x="301" y="118"/>
                  </a:cubicBezTo>
                  <a:cubicBezTo>
                    <a:pt x="300" y="105"/>
                    <a:pt x="331" y="87"/>
                    <a:pt x="317" y="72"/>
                  </a:cubicBezTo>
                  <a:cubicBezTo>
                    <a:pt x="307" y="61"/>
                    <a:pt x="289" y="81"/>
                    <a:pt x="269" y="72"/>
                  </a:cubicBezTo>
                  <a:cubicBezTo>
                    <a:pt x="251" y="64"/>
                    <a:pt x="267" y="42"/>
                    <a:pt x="252" y="30"/>
                  </a:cubicBezTo>
                  <a:cubicBezTo>
                    <a:pt x="234" y="16"/>
                    <a:pt x="227" y="46"/>
                    <a:pt x="198" y="47"/>
                  </a:cubicBezTo>
                  <a:cubicBezTo>
                    <a:pt x="173" y="48"/>
                    <a:pt x="189" y="17"/>
                    <a:pt x="166" y="10"/>
                  </a:cubicBezTo>
                  <a:cubicBezTo>
                    <a:pt x="133" y="0"/>
                    <a:pt x="155" y="50"/>
                    <a:pt x="140" y="59"/>
                  </a:cubicBezTo>
                  <a:cubicBezTo>
                    <a:pt x="121" y="71"/>
                    <a:pt x="120" y="21"/>
                    <a:pt x="103" y="29"/>
                  </a:cubicBezTo>
                  <a:cubicBezTo>
                    <a:pt x="86" y="37"/>
                    <a:pt x="110" y="72"/>
                    <a:pt x="95" y="78"/>
                  </a:cubicBezTo>
                  <a:cubicBezTo>
                    <a:pt x="83" y="84"/>
                    <a:pt x="63" y="48"/>
                    <a:pt x="49" y="60"/>
                  </a:cubicBezTo>
                  <a:cubicBezTo>
                    <a:pt x="44" y="64"/>
                    <a:pt x="56" y="89"/>
                    <a:pt x="51" y="102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9" name="Freeform 49"/>
            <p:cNvSpPr/>
            <p:nvPr/>
          </p:nvSpPr>
          <p:spPr bwMode="auto">
            <a:xfrm>
              <a:off x="8693151" y="3919537"/>
              <a:ext cx="244475" cy="223838"/>
            </a:xfrm>
            <a:custGeom>
              <a:avLst/>
              <a:gdLst>
                <a:gd name="T0" fmla="*/ 9 w 180"/>
                <a:gd name="T1" fmla="*/ 44 h 166"/>
                <a:gd name="T2" fmla="*/ 28 w 180"/>
                <a:gd name="T3" fmla="*/ 79 h 166"/>
                <a:gd name="T4" fmla="*/ 1 w 180"/>
                <a:gd name="T5" fmla="*/ 107 h 166"/>
                <a:gd name="T6" fmla="*/ 45 w 180"/>
                <a:gd name="T7" fmla="*/ 117 h 166"/>
                <a:gd name="T8" fmla="*/ 47 w 180"/>
                <a:gd name="T9" fmla="*/ 161 h 166"/>
                <a:gd name="T10" fmla="*/ 83 w 180"/>
                <a:gd name="T11" fmla="*/ 134 h 166"/>
                <a:gd name="T12" fmla="*/ 125 w 180"/>
                <a:gd name="T13" fmla="*/ 151 h 166"/>
                <a:gd name="T14" fmla="*/ 141 w 180"/>
                <a:gd name="T15" fmla="*/ 105 h 166"/>
                <a:gd name="T16" fmla="*/ 180 w 180"/>
                <a:gd name="T17" fmla="*/ 90 h 166"/>
                <a:gd name="T18" fmla="*/ 136 w 180"/>
                <a:gd name="T19" fmla="*/ 58 h 166"/>
                <a:gd name="T20" fmla="*/ 143 w 180"/>
                <a:gd name="T21" fmla="*/ 19 h 166"/>
                <a:gd name="T22" fmla="*/ 97 w 180"/>
                <a:gd name="T23" fmla="*/ 44 h 166"/>
                <a:gd name="T24" fmla="*/ 71 w 180"/>
                <a:gd name="T25" fmla="*/ 4 h 166"/>
                <a:gd name="T26" fmla="*/ 50 w 180"/>
                <a:gd name="T27" fmla="*/ 46 h 166"/>
                <a:gd name="T28" fmla="*/ 9 w 180"/>
                <a:gd name="T29" fmla="*/ 4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0" h="166">
                  <a:moveTo>
                    <a:pt x="9" y="44"/>
                  </a:moveTo>
                  <a:cubicBezTo>
                    <a:pt x="0" y="59"/>
                    <a:pt x="29" y="68"/>
                    <a:pt x="28" y="79"/>
                  </a:cubicBezTo>
                  <a:cubicBezTo>
                    <a:pt x="27" y="86"/>
                    <a:pt x="0" y="94"/>
                    <a:pt x="1" y="107"/>
                  </a:cubicBezTo>
                  <a:cubicBezTo>
                    <a:pt x="3" y="131"/>
                    <a:pt x="35" y="97"/>
                    <a:pt x="45" y="117"/>
                  </a:cubicBezTo>
                  <a:cubicBezTo>
                    <a:pt x="50" y="128"/>
                    <a:pt x="25" y="155"/>
                    <a:pt x="47" y="161"/>
                  </a:cubicBezTo>
                  <a:cubicBezTo>
                    <a:pt x="61" y="166"/>
                    <a:pt x="70" y="135"/>
                    <a:pt x="83" y="134"/>
                  </a:cubicBezTo>
                  <a:cubicBezTo>
                    <a:pt x="106" y="132"/>
                    <a:pt x="108" y="156"/>
                    <a:pt x="125" y="151"/>
                  </a:cubicBezTo>
                  <a:cubicBezTo>
                    <a:pt x="137" y="147"/>
                    <a:pt x="131" y="120"/>
                    <a:pt x="141" y="105"/>
                  </a:cubicBezTo>
                  <a:cubicBezTo>
                    <a:pt x="148" y="96"/>
                    <a:pt x="180" y="111"/>
                    <a:pt x="180" y="90"/>
                  </a:cubicBezTo>
                  <a:cubicBezTo>
                    <a:pt x="180" y="75"/>
                    <a:pt x="141" y="79"/>
                    <a:pt x="136" y="58"/>
                  </a:cubicBezTo>
                  <a:cubicBezTo>
                    <a:pt x="134" y="46"/>
                    <a:pt x="150" y="28"/>
                    <a:pt x="143" y="19"/>
                  </a:cubicBezTo>
                  <a:cubicBezTo>
                    <a:pt x="128" y="0"/>
                    <a:pt x="115" y="48"/>
                    <a:pt x="97" y="44"/>
                  </a:cubicBezTo>
                  <a:cubicBezTo>
                    <a:pt x="84" y="41"/>
                    <a:pt x="88" y="4"/>
                    <a:pt x="71" y="4"/>
                  </a:cubicBezTo>
                  <a:cubicBezTo>
                    <a:pt x="52" y="4"/>
                    <a:pt x="63" y="34"/>
                    <a:pt x="50" y="46"/>
                  </a:cubicBezTo>
                  <a:cubicBezTo>
                    <a:pt x="42" y="54"/>
                    <a:pt x="18" y="29"/>
                    <a:pt x="9" y="44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0" name="Freeform 50"/>
            <p:cNvSpPr/>
            <p:nvPr/>
          </p:nvSpPr>
          <p:spPr bwMode="auto">
            <a:xfrm>
              <a:off x="468313" y="4394200"/>
              <a:ext cx="1682750" cy="873125"/>
            </a:xfrm>
            <a:custGeom>
              <a:avLst/>
              <a:gdLst>
                <a:gd name="T0" fmla="*/ 1 w 1246"/>
                <a:gd name="T1" fmla="*/ 16 h 646"/>
                <a:gd name="T2" fmla="*/ 610 w 1246"/>
                <a:gd name="T3" fmla="*/ 201 h 646"/>
                <a:gd name="T4" fmla="*/ 1049 w 1246"/>
                <a:gd name="T5" fmla="*/ 646 h 646"/>
                <a:gd name="T6" fmla="*/ 1246 w 1246"/>
                <a:gd name="T7" fmla="*/ 617 h 646"/>
                <a:gd name="T8" fmla="*/ 653 w 1246"/>
                <a:gd name="T9" fmla="*/ 157 h 646"/>
                <a:gd name="T10" fmla="*/ 72 w 1246"/>
                <a:gd name="T11" fmla="*/ 0 h 646"/>
                <a:gd name="T12" fmla="*/ 1 w 1246"/>
                <a:gd name="T13" fmla="*/ 1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6" h="646">
                  <a:moveTo>
                    <a:pt x="1" y="16"/>
                  </a:moveTo>
                  <a:cubicBezTo>
                    <a:pt x="0" y="19"/>
                    <a:pt x="331" y="41"/>
                    <a:pt x="610" y="201"/>
                  </a:cubicBezTo>
                  <a:cubicBezTo>
                    <a:pt x="899" y="366"/>
                    <a:pt x="1002" y="580"/>
                    <a:pt x="1049" y="646"/>
                  </a:cubicBezTo>
                  <a:cubicBezTo>
                    <a:pt x="1246" y="617"/>
                    <a:pt x="1246" y="617"/>
                    <a:pt x="1246" y="617"/>
                  </a:cubicBezTo>
                  <a:cubicBezTo>
                    <a:pt x="1246" y="617"/>
                    <a:pt x="1073" y="359"/>
                    <a:pt x="653" y="157"/>
                  </a:cubicBezTo>
                  <a:cubicBezTo>
                    <a:pt x="328" y="1"/>
                    <a:pt x="76" y="0"/>
                    <a:pt x="72" y="0"/>
                  </a:cubicBezTo>
                  <a:cubicBezTo>
                    <a:pt x="68" y="0"/>
                    <a:pt x="13" y="13"/>
                    <a:pt x="1" y="16"/>
                  </a:cubicBezTo>
                  <a:close/>
                </a:path>
              </a:pathLst>
            </a:custGeom>
            <a:solidFill>
              <a:srgbClr val="9B85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1" name="Freeform 51"/>
            <p:cNvSpPr/>
            <p:nvPr/>
          </p:nvSpPr>
          <p:spPr bwMode="auto">
            <a:xfrm>
              <a:off x="1571626" y="4803775"/>
              <a:ext cx="579438" cy="463550"/>
            </a:xfrm>
            <a:custGeom>
              <a:avLst/>
              <a:gdLst>
                <a:gd name="T0" fmla="*/ 0 w 430"/>
                <a:gd name="T1" fmla="*/ 48 h 343"/>
                <a:gd name="T2" fmla="*/ 233 w 430"/>
                <a:gd name="T3" fmla="*/ 343 h 343"/>
                <a:gd name="T4" fmla="*/ 430 w 430"/>
                <a:gd name="T5" fmla="*/ 314 h 343"/>
                <a:gd name="T6" fmla="*/ 133 w 430"/>
                <a:gd name="T7" fmla="*/ 29 h 343"/>
                <a:gd name="T8" fmla="*/ 0 w 430"/>
                <a:gd name="T9" fmla="*/ 4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343">
                  <a:moveTo>
                    <a:pt x="0" y="48"/>
                  </a:moveTo>
                  <a:cubicBezTo>
                    <a:pt x="138" y="174"/>
                    <a:pt x="199" y="296"/>
                    <a:pt x="233" y="343"/>
                  </a:cubicBezTo>
                  <a:cubicBezTo>
                    <a:pt x="430" y="314"/>
                    <a:pt x="430" y="314"/>
                    <a:pt x="430" y="314"/>
                  </a:cubicBezTo>
                  <a:cubicBezTo>
                    <a:pt x="430" y="314"/>
                    <a:pt x="340" y="180"/>
                    <a:pt x="133" y="29"/>
                  </a:cubicBezTo>
                  <a:cubicBezTo>
                    <a:pt x="60" y="0"/>
                    <a:pt x="15" y="27"/>
                    <a:pt x="0" y="48"/>
                  </a:cubicBezTo>
                  <a:close/>
                </a:path>
              </a:pathLst>
            </a:custGeom>
            <a:solidFill>
              <a:srgbClr val="7A6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2" name="Freeform 52"/>
            <p:cNvSpPr/>
            <p:nvPr/>
          </p:nvSpPr>
          <p:spPr bwMode="auto">
            <a:xfrm>
              <a:off x="2370138" y="4516437"/>
              <a:ext cx="131763" cy="304800"/>
            </a:xfrm>
            <a:custGeom>
              <a:avLst/>
              <a:gdLst>
                <a:gd name="T0" fmla="*/ 97 w 97"/>
                <a:gd name="T1" fmla="*/ 25 h 225"/>
                <a:gd name="T2" fmla="*/ 90 w 97"/>
                <a:gd name="T3" fmla="*/ 208 h 225"/>
                <a:gd name="T4" fmla="*/ 42 w 97"/>
                <a:gd name="T5" fmla="*/ 221 h 225"/>
                <a:gd name="T6" fmla="*/ 4 w 97"/>
                <a:gd name="T7" fmla="*/ 191 h 225"/>
                <a:gd name="T8" fmla="*/ 60 w 97"/>
                <a:gd name="T9" fmla="*/ 12 h 225"/>
                <a:gd name="T10" fmla="*/ 97 w 97"/>
                <a:gd name="T11" fmla="*/ 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225">
                  <a:moveTo>
                    <a:pt x="97" y="25"/>
                  </a:moveTo>
                  <a:cubicBezTo>
                    <a:pt x="92" y="39"/>
                    <a:pt x="94" y="187"/>
                    <a:pt x="90" y="208"/>
                  </a:cubicBezTo>
                  <a:cubicBezTo>
                    <a:pt x="89" y="213"/>
                    <a:pt x="66" y="225"/>
                    <a:pt x="42" y="221"/>
                  </a:cubicBezTo>
                  <a:cubicBezTo>
                    <a:pt x="16" y="216"/>
                    <a:pt x="8" y="200"/>
                    <a:pt x="4" y="191"/>
                  </a:cubicBezTo>
                  <a:cubicBezTo>
                    <a:pt x="0" y="181"/>
                    <a:pt x="51" y="52"/>
                    <a:pt x="60" y="12"/>
                  </a:cubicBezTo>
                  <a:cubicBezTo>
                    <a:pt x="84" y="0"/>
                    <a:pt x="91" y="16"/>
                    <a:pt x="97" y="25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3" name="Freeform 53"/>
            <p:cNvSpPr/>
            <p:nvPr/>
          </p:nvSpPr>
          <p:spPr bwMode="auto">
            <a:xfrm>
              <a:off x="2420938" y="4535487"/>
              <a:ext cx="61913" cy="274638"/>
            </a:xfrm>
            <a:custGeom>
              <a:avLst/>
              <a:gdLst>
                <a:gd name="T0" fmla="*/ 20 w 46"/>
                <a:gd name="T1" fmla="*/ 2 h 203"/>
                <a:gd name="T2" fmla="*/ 26 w 46"/>
                <a:gd name="T3" fmla="*/ 13 h 203"/>
                <a:gd name="T4" fmla="*/ 27 w 46"/>
                <a:gd name="T5" fmla="*/ 26 h 203"/>
                <a:gd name="T6" fmla="*/ 17 w 46"/>
                <a:gd name="T7" fmla="*/ 50 h 203"/>
                <a:gd name="T8" fmla="*/ 4 w 46"/>
                <a:gd name="T9" fmla="*/ 75 h 203"/>
                <a:gd name="T10" fmla="*/ 2 w 46"/>
                <a:gd name="T11" fmla="*/ 82 h 203"/>
                <a:gd name="T12" fmla="*/ 1 w 46"/>
                <a:gd name="T13" fmla="*/ 85 h 203"/>
                <a:gd name="T14" fmla="*/ 1 w 46"/>
                <a:gd name="T15" fmla="*/ 89 h 203"/>
                <a:gd name="T16" fmla="*/ 1 w 46"/>
                <a:gd name="T17" fmla="*/ 103 h 203"/>
                <a:gd name="T18" fmla="*/ 11 w 46"/>
                <a:gd name="T19" fmla="*/ 129 h 203"/>
                <a:gd name="T20" fmla="*/ 26 w 46"/>
                <a:gd name="T21" fmla="*/ 152 h 203"/>
                <a:gd name="T22" fmla="*/ 39 w 46"/>
                <a:gd name="T23" fmla="*/ 176 h 203"/>
                <a:gd name="T24" fmla="*/ 42 w 46"/>
                <a:gd name="T25" fmla="*/ 189 h 203"/>
                <a:gd name="T26" fmla="*/ 41 w 46"/>
                <a:gd name="T27" fmla="*/ 201 h 203"/>
                <a:gd name="T28" fmla="*/ 41 w 46"/>
                <a:gd name="T29" fmla="*/ 203 h 203"/>
                <a:gd name="T30" fmla="*/ 43 w 46"/>
                <a:gd name="T31" fmla="*/ 202 h 203"/>
                <a:gd name="T32" fmla="*/ 45 w 46"/>
                <a:gd name="T33" fmla="*/ 188 h 203"/>
                <a:gd name="T34" fmla="*/ 42 w 46"/>
                <a:gd name="T35" fmla="*/ 175 h 203"/>
                <a:gd name="T36" fmla="*/ 31 w 46"/>
                <a:gd name="T37" fmla="*/ 149 h 203"/>
                <a:gd name="T38" fmla="*/ 16 w 46"/>
                <a:gd name="T39" fmla="*/ 127 h 203"/>
                <a:gd name="T40" fmla="*/ 7 w 46"/>
                <a:gd name="T41" fmla="*/ 102 h 203"/>
                <a:gd name="T42" fmla="*/ 6 w 46"/>
                <a:gd name="T43" fmla="*/ 89 h 203"/>
                <a:gd name="T44" fmla="*/ 7 w 46"/>
                <a:gd name="T45" fmla="*/ 86 h 203"/>
                <a:gd name="T46" fmla="*/ 7 w 46"/>
                <a:gd name="T47" fmla="*/ 83 h 203"/>
                <a:gd name="T48" fmla="*/ 9 w 46"/>
                <a:gd name="T49" fmla="*/ 77 h 203"/>
                <a:gd name="T50" fmla="*/ 21 w 46"/>
                <a:gd name="T51" fmla="*/ 53 h 203"/>
                <a:gd name="T52" fmla="*/ 31 w 46"/>
                <a:gd name="T53" fmla="*/ 26 h 203"/>
                <a:gd name="T54" fmla="*/ 29 w 46"/>
                <a:gd name="T55" fmla="*/ 12 h 203"/>
                <a:gd name="T56" fmla="*/ 22 w 46"/>
                <a:gd name="T57" fmla="*/ 0 h 203"/>
                <a:gd name="T58" fmla="*/ 22 w 46"/>
                <a:gd name="T59" fmla="*/ 0 h 203"/>
                <a:gd name="T60" fmla="*/ 20 w 46"/>
                <a:gd name="T61" fmla="*/ 0 h 203"/>
                <a:gd name="T62" fmla="*/ 20 w 46"/>
                <a:gd name="T63" fmla="*/ 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203">
                  <a:moveTo>
                    <a:pt x="20" y="2"/>
                  </a:moveTo>
                  <a:cubicBezTo>
                    <a:pt x="23" y="5"/>
                    <a:pt x="25" y="9"/>
                    <a:pt x="26" y="13"/>
                  </a:cubicBezTo>
                  <a:cubicBezTo>
                    <a:pt x="27" y="17"/>
                    <a:pt x="27" y="22"/>
                    <a:pt x="27" y="26"/>
                  </a:cubicBezTo>
                  <a:cubicBezTo>
                    <a:pt x="26" y="34"/>
                    <a:pt x="21" y="42"/>
                    <a:pt x="17" y="50"/>
                  </a:cubicBezTo>
                  <a:cubicBezTo>
                    <a:pt x="12" y="58"/>
                    <a:pt x="7" y="66"/>
                    <a:pt x="4" y="75"/>
                  </a:cubicBezTo>
                  <a:cubicBezTo>
                    <a:pt x="3" y="77"/>
                    <a:pt x="2" y="79"/>
                    <a:pt x="2" y="82"/>
                  </a:cubicBezTo>
                  <a:cubicBezTo>
                    <a:pt x="1" y="83"/>
                    <a:pt x="1" y="84"/>
                    <a:pt x="1" y="85"/>
                  </a:cubicBezTo>
                  <a:cubicBezTo>
                    <a:pt x="1" y="86"/>
                    <a:pt x="1" y="88"/>
                    <a:pt x="1" y="89"/>
                  </a:cubicBezTo>
                  <a:cubicBezTo>
                    <a:pt x="0" y="93"/>
                    <a:pt x="0" y="98"/>
                    <a:pt x="1" y="103"/>
                  </a:cubicBezTo>
                  <a:cubicBezTo>
                    <a:pt x="2" y="113"/>
                    <a:pt x="6" y="122"/>
                    <a:pt x="11" y="129"/>
                  </a:cubicBezTo>
                  <a:cubicBezTo>
                    <a:pt x="16" y="137"/>
                    <a:pt x="21" y="145"/>
                    <a:pt x="26" y="152"/>
                  </a:cubicBezTo>
                  <a:cubicBezTo>
                    <a:pt x="31" y="160"/>
                    <a:pt x="36" y="167"/>
                    <a:pt x="39" y="176"/>
                  </a:cubicBezTo>
                  <a:cubicBezTo>
                    <a:pt x="40" y="180"/>
                    <a:pt x="42" y="184"/>
                    <a:pt x="42" y="189"/>
                  </a:cubicBezTo>
                  <a:cubicBezTo>
                    <a:pt x="43" y="193"/>
                    <a:pt x="43" y="197"/>
                    <a:pt x="41" y="201"/>
                  </a:cubicBezTo>
                  <a:cubicBezTo>
                    <a:pt x="40" y="202"/>
                    <a:pt x="41" y="202"/>
                    <a:pt x="41" y="203"/>
                  </a:cubicBezTo>
                  <a:cubicBezTo>
                    <a:pt x="42" y="203"/>
                    <a:pt x="42" y="203"/>
                    <a:pt x="43" y="202"/>
                  </a:cubicBezTo>
                  <a:cubicBezTo>
                    <a:pt x="45" y="198"/>
                    <a:pt x="46" y="193"/>
                    <a:pt x="45" y="188"/>
                  </a:cubicBezTo>
                  <a:cubicBezTo>
                    <a:pt x="45" y="184"/>
                    <a:pt x="44" y="179"/>
                    <a:pt x="42" y="175"/>
                  </a:cubicBezTo>
                  <a:cubicBezTo>
                    <a:pt x="40" y="166"/>
                    <a:pt x="35" y="157"/>
                    <a:pt x="31" y="149"/>
                  </a:cubicBezTo>
                  <a:cubicBezTo>
                    <a:pt x="26" y="142"/>
                    <a:pt x="20" y="134"/>
                    <a:pt x="16" y="127"/>
                  </a:cubicBezTo>
                  <a:cubicBezTo>
                    <a:pt x="11" y="119"/>
                    <a:pt x="8" y="111"/>
                    <a:pt x="7" y="102"/>
                  </a:cubicBezTo>
                  <a:cubicBezTo>
                    <a:pt x="6" y="98"/>
                    <a:pt x="6" y="94"/>
                    <a:pt x="6" y="89"/>
                  </a:cubicBezTo>
                  <a:cubicBezTo>
                    <a:pt x="7" y="88"/>
                    <a:pt x="7" y="87"/>
                    <a:pt x="7" y="86"/>
                  </a:cubicBezTo>
                  <a:cubicBezTo>
                    <a:pt x="7" y="85"/>
                    <a:pt x="7" y="84"/>
                    <a:pt x="7" y="83"/>
                  </a:cubicBezTo>
                  <a:cubicBezTo>
                    <a:pt x="8" y="81"/>
                    <a:pt x="9" y="79"/>
                    <a:pt x="9" y="77"/>
                  </a:cubicBezTo>
                  <a:cubicBezTo>
                    <a:pt x="12" y="69"/>
                    <a:pt x="17" y="61"/>
                    <a:pt x="21" y="53"/>
                  </a:cubicBezTo>
                  <a:cubicBezTo>
                    <a:pt x="26" y="45"/>
                    <a:pt x="30" y="36"/>
                    <a:pt x="31" y="26"/>
                  </a:cubicBezTo>
                  <a:cubicBezTo>
                    <a:pt x="31" y="22"/>
                    <a:pt x="31" y="17"/>
                    <a:pt x="29" y="12"/>
                  </a:cubicBezTo>
                  <a:cubicBezTo>
                    <a:pt x="28" y="8"/>
                    <a:pt x="25" y="4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ubicBezTo>
                    <a:pt x="20" y="1"/>
                    <a:pt x="20" y="1"/>
                    <a:pt x="20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4" name="Freeform 54"/>
            <p:cNvSpPr/>
            <p:nvPr/>
          </p:nvSpPr>
          <p:spPr bwMode="auto">
            <a:xfrm>
              <a:off x="2439988" y="4541837"/>
              <a:ext cx="53975" cy="212725"/>
            </a:xfrm>
            <a:custGeom>
              <a:avLst/>
              <a:gdLst>
                <a:gd name="T0" fmla="*/ 16 w 40"/>
                <a:gd name="T1" fmla="*/ 2 h 158"/>
                <a:gd name="T2" fmla="*/ 21 w 40"/>
                <a:gd name="T3" fmla="*/ 11 h 158"/>
                <a:gd name="T4" fmla="*/ 22 w 40"/>
                <a:gd name="T5" fmla="*/ 21 h 158"/>
                <a:gd name="T6" fmla="*/ 16 w 40"/>
                <a:gd name="T7" fmla="*/ 40 h 158"/>
                <a:gd name="T8" fmla="*/ 7 w 40"/>
                <a:gd name="T9" fmla="*/ 60 h 158"/>
                <a:gd name="T10" fmla="*/ 3 w 40"/>
                <a:gd name="T11" fmla="*/ 70 h 158"/>
                <a:gd name="T12" fmla="*/ 1 w 40"/>
                <a:gd name="T13" fmla="*/ 81 h 158"/>
                <a:gd name="T14" fmla="*/ 3 w 40"/>
                <a:gd name="T15" fmla="*/ 103 h 158"/>
                <a:gd name="T16" fmla="*/ 13 w 40"/>
                <a:gd name="T17" fmla="*/ 123 h 158"/>
                <a:gd name="T18" fmla="*/ 26 w 40"/>
                <a:gd name="T19" fmla="*/ 140 h 158"/>
                <a:gd name="T20" fmla="*/ 38 w 40"/>
                <a:gd name="T21" fmla="*/ 157 h 158"/>
                <a:gd name="T22" fmla="*/ 40 w 40"/>
                <a:gd name="T23" fmla="*/ 158 h 158"/>
                <a:gd name="T24" fmla="*/ 40 w 40"/>
                <a:gd name="T25" fmla="*/ 156 h 158"/>
                <a:gd name="T26" fmla="*/ 35 w 40"/>
                <a:gd name="T27" fmla="*/ 146 h 158"/>
                <a:gd name="T28" fmla="*/ 28 w 40"/>
                <a:gd name="T29" fmla="*/ 138 h 158"/>
                <a:gd name="T30" fmla="*/ 15 w 40"/>
                <a:gd name="T31" fmla="*/ 121 h 158"/>
                <a:gd name="T32" fmla="*/ 7 w 40"/>
                <a:gd name="T33" fmla="*/ 102 h 158"/>
                <a:gd name="T34" fmla="*/ 5 w 40"/>
                <a:gd name="T35" fmla="*/ 81 h 158"/>
                <a:gd name="T36" fmla="*/ 7 w 40"/>
                <a:gd name="T37" fmla="*/ 71 h 158"/>
                <a:gd name="T38" fmla="*/ 11 w 40"/>
                <a:gd name="T39" fmla="*/ 62 h 158"/>
                <a:gd name="T40" fmla="*/ 21 w 40"/>
                <a:gd name="T41" fmla="*/ 42 h 158"/>
                <a:gd name="T42" fmla="*/ 27 w 40"/>
                <a:gd name="T43" fmla="*/ 21 h 158"/>
                <a:gd name="T44" fmla="*/ 25 w 40"/>
                <a:gd name="T45" fmla="*/ 9 h 158"/>
                <a:gd name="T46" fmla="*/ 18 w 40"/>
                <a:gd name="T47" fmla="*/ 1 h 158"/>
                <a:gd name="T48" fmla="*/ 18 w 40"/>
                <a:gd name="T49" fmla="*/ 1 h 158"/>
                <a:gd name="T50" fmla="*/ 16 w 40"/>
                <a:gd name="T51" fmla="*/ 1 h 158"/>
                <a:gd name="T52" fmla="*/ 16 w 40"/>
                <a:gd name="T53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158">
                  <a:moveTo>
                    <a:pt x="16" y="2"/>
                  </a:moveTo>
                  <a:cubicBezTo>
                    <a:pt x="18" y="5"/>
                    <a:pt x="20" y="8"/>
                    <a:pt x="21" y="11"/>
                  </a:cubicBezTo>
                  <a:cubicBezTo>
                    <a:pt x="22" y="14"/>
                    <a:pt x="22" y="17"/>
                    <a:pt x="22" y="21"/>
                  </a:cubicBezTo>
                  <a:cubicBezTo>
                    <a:pt x="22" y="27"/>
                    <a:pt x="19" y="34"/>
                    <a:pt x="16" y="40"/>
                  </a:cubicBezTo>
                  <a:cubicBezTo>
                    <a:pt x="13" y="47"/>
                    <a:pt x="10" y="53"/>
                    <a:pt x="7" y="60"/>
                  </a:cubicBezTo>
                  <a:cubicBezTo>
                    <a:pt x="5" y="63"/>
                    <a:pt x="4" y="66"/>
                    <a:pt x="3" y="70"/>
                  </a:cubicBezTo>
                  <a:cubicBezTo>
                    <a:pt x="2" y="74"/>
                    <a:pt x="1" y="77"/>
                    <a:pt x="1" y="81"/>
                  </a:cubicBezTo>
                  <a:cubicBezTo>
                    <a:pt x="0" y="88"/>
                    <a:pt x="1" y="96"/>
                    <a:pt x="3" y="103"/>
                  </a:cubicBezTo>
                  <a:cubicBezTo>
                    <a:pt x="5" y="110"/>
                    <a:pt x="9" y="117"/>
                    <a:pt x="13" y="123"/>
                  </a:cubicBezTo>
                  <a:cubicBezTo>
                    <a:pt x="17" y="129"/>
                    <a:pt x="21" y="135"/>
                    <a:pt x="26" y="140"/>
                  </a:cubicBezTo>
                  <a:cubicBezTo>
                    <a:pt x="31" y="145"/>
                    <a:pt x="37" y="150"/>
                    <a:pt x="38" y="157"/>
                  </a:cubicBezTo>
                  <a:cubicBezTo>
                    <a:pt x="38" y="157"/>
                    <a:pt x="39" y="158"/>
                    <a:pt x="40" y="158"/>
                  </a:cubicBezTo>
                  <a:cubicBezTo>
                    <a:pt x="40" y="157"/>
                    <a:pt x="40" y="157"/>
                    <a:pt x="40" y="156"/>
                  </a:cubicBezTo>
                  <a:cubicBezTo>
                    <a:pt x="39" y="153"/>
                    <a:pt x="38" y="149"/>
                    <a:pt x="35" y="146"/>
                  </a:cubicBezTo>
                  <a:cubicBezTo>
                    <a:pt x="33" y="143"/>
                    <a:pt x="31" y="141"/>
                    <a:pt x="28" y="138"/>
                  </a:cubicBezTo>
                  <a:cubicBezTo>
                    <a:pt x="24" y="133"/>
                    <a:pt x="19" y="127"/>
                    <a:pt x="15" y="121"/>
                  </a:cubicBezTo>
                  <a:cubicBezTo>
                    <a:pt x="12" y="115"/>
                    <a:pt x="9" y="109"/>
                    <a:pt x="7" y="102"/>
                  </a:cubicBezTo>
                  <a:cubicBezTo>
                    <a:pt x="5" y="95"/>
                    <a:pt x="4" y="88"/>
                    <a:pt x="5" y="81"/>
                  </a:cubicBezTo>
                  <a:cubicBezTo>
                    <a:pt x="6" y="78"/>
                    <a:pt x="6" y="75"/>
                    <a:pt x="7" y="71"/>
                  </a:cubicBezTo>
                  <a:cubicBezTo>
                    <a:pt x="8" y="68"/>
                    <a:pt x="10" y="65"/>
                    <a:pt x="11" y="62"/>
                  </a:cubicBezTo>
                  <a:cubicBezTo>
                    <a:pt x="14" y="55"/>
                    <a:pt x="18" y="49"/>
                    <a:pt x="21" y="42"/>
                  </a:cubicBezTo>
                  <a:cubicBezTo>
                    <a:pt x="24" y="36"/>
                    <a:pt x="27" y="29"/>
                    <a:pt x="27" y="21"/>
                  </a:cubicBezTo>
                  <a:cubicBezTo>
                    <a:pt x="27" y="17"/>
                    <a:pt x="27" y="13"/>
                    <a:pt x="25" y="9"/>
                  </a:cubicBezTo>
                  <a:cubicBezTo>
                    <a:pt x="24" y="6"/>
                    <a:pt x="21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6" y="1"/>
                  </a:cubicBezTo>
                  <a:cubicBezTo>
                    <a:pt x="16" y="1"/>
                    <a:pt x="16" y="2"/>
                    <a:pt x="16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5" name="Freeform 55"/>
            <p:cNvSpPr/>
            <p:nvPr/>
          </p:nvSpPr>
          <p:spPr bwMode="auto">
            <a:xfrm>
              <a:off x="2462213" y="4587875"/>
              <a:ext cx="36513" cy="119063"/>
            </a:xfrm>
            <a:custGeom>
              <a:avLst/>
              <a:gdLst>
                <a:gd name="T0" fmla="*/ 25 w 27"/>
                <a:gd name="T1" fmla="*/ 1 h 88"/>
                <a:gd name="T2" fmla="*/ 15 w 27"/>
                <a:gd name="T3" fmla="*/ 24 h 88"/>
                <a:gd name="T4" fmla="*/ 9 w 27"/>
                <a:gd name="T5" fmla="*/ 35 h 88"/>
                <a:gd name="T6" fmla="*/ 3 w 27"/>
                <a:gd name="T7" fmla="*/ 47 h 88"/>
                <a:gd name="T8" fmla="*/ 1 w 27"/>
                <a:gd name="T9" fmla="*/ 60 h 88"/>
                <a:gd name="T10" fmla="*/ 3 w 27"/>
                <a:gd name="T11" fmla="*/ 73 h 88"/>
                <a:gd name="T12" fmla="*/ 7 w 27"/>
                <a:gd name="T13" fmla="*/ 79 h 88"/>
                <a:gd name="T14" fmla="*/ 12 w 27"/>
                <a:gd name="T15" fmla="*/ 84 h 88"/>
                <a:gd name="T16" fmla="*/ 24 w 27"/>
                <a:gd name="T17" fmla="*/ 88 h 88"/>
                <a:gd name="T18" fmla="*/ 25 w 27"/>
                <a:gd name="T19" fmla="*/ 87 h 88"/>
                <a:gd name="T20" fmla="*/ 25 w 27"/>
                <a:gd name="T21" fmla="*/ 86 h 88"/>
                <a:gd name="T22" fmla="*/ 14 w 27"/>
                <a:gd name="T23" fmla="*/ 82 h 88"/>
                <a:gd name="T24" fmla="*/ 10 w 27"/>
                <a:gd name="T25" fmla="*/ 77 h 88"/>
                <a:gd name="T26" fmla="*/ 7 w 27"/>
                <a:gd name="T27" fmla="*/ 72 h 88"/>
                <a:gd name="T28" fmla="*/ 5 w 27"/>
                <a:gd name="T29" fmla="*/ 60 h 88"/>
                <a:gd name="T30" fmla="*/ 7 w 27"/>
                <a:gd name="T31" fmla="*/ 48 h 88"/>
                <a:gd name="T32" fmla="*/ 19 w 27"/>
                <a:gd name="T33" fmla="*/ 26 h 88"/>
                <a:gd name="T34" fmla="*/ 24 w 27"/>
                <a:gd name="T35" fmla="*/ 14 h 88"/>
                <a:gd name="T36" fmla="*/ 27 w 27"/>
                <a:gd name="T37" fmla="*/ 2 h 88"/>
                <a:gd name="T38" fmla="*/ 27 w 27"/>
                <a:gd name="T39" fmla="*/ 1 h 88"/>
                <a:gd name="T40" fmla="*/ 26 w 27"/>
                <a:gd name="T41" fmla="*/ 0 h 88"/>
                <a:gd name="T42" fmla="*/ 25 w 27"/>
                <a:gd name="T43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88">
                  <a:moveTo>
                    <a:pt x="25" y="1"/>
                  </a:moveTo>
                  <a:cubicBezTo>
                    <a:pt x="23" y="10"/>
                    <a:pt x="20" y="17"/>
                    <a:pt x="15" y="24"/>
                  </a:cubicBezTo>
                  <a:cubicBezTo>
                    <a:pt x="13" y="28"/>
                    <a:pt x="11" y="31"/>
                    <a:pt x="9" y="35"/>
                  </a:cubicBezTo>
                  <a:cubicBezTo>
                    <a:pt x="6" y="39"/>
                    <a:pt x="4" y="43"/>
                    <a:pt x="3" y="47"/>
                  </a:cubicBezTo>
                  <a:cubicBezTo>
                    <a:pt x="1" y="51"/>
                    <a:pt x="0" y="56"/>
                    <a:pt x="1" y="60"/>
                  </a:cubicBezTo>
                  <a:cubicBezTo>
                    <a:pt x="1" y="65"/>
                    <a:pt x="2" y="69"/>
                    <a:pt x="3" y="73"/>
                  </a:cubicBezTo>
                  <a:cubicBezTo>
                    <a:pt x="4" y="75"/>
                    <a:pt x="5" y="77"/>
                    <a:pt x="7" y="79"/>
                  </a:cubicBezTo>
                  <a:cubicBezTo>
                    <a:pt x="8" y="81"/>
                    <a:pt x="10" y="83"/>
                    <a:pt x="12" y="84"/>
                  </a:cubicBezTo>
                  <a:cubicBezTo>
                    <a:pt x="15" y="87"/>
                    <a:pt x="20" y="88"/>
                    <a:pt x="24" y="88"/>
                  </a:cubicBezTo>
                  <a:cubicBezTo>
                    <a:pt x="25" y="88"/>
                    <a:pt x="25" y="88"/>
                    <a:pt x="25" y="87"/>
                  </a:cubicBezTo>
                  <a:cubicBezTo>
                    <a:pt x="25" y="87"/>
                    <a:pt x="25" y="86"/>
                    <a:pt x="25" y="86"/>
                  </a:cubicBezTo>
                  <a:cubicBezTo>
                    <a:pt x="21" y="86"/>
                    <a:pt x="17" y="84"/>
                    <a:pt x="14" y="82"/>
                  </a:cubicBezTo>
                  <a:cubicBezTo>
                    <a:pt x="12" y="80"/>
                    <a:pt x="11" y="79"/>
                    <a:pt x="10" y="77"/>
                  </a:cubicBezTo>
                  <a:cubicBezTo>
                    <a:pt x="9" y="76"/>
                    <a:pt x="8" y="74"/>
                    <a:pt x="7" y="72"/>
                  </a:cubicBezTo>
                  <a:cubicBezTo>
                    <a:pt x="6" y="68"/>
                    <a:pt x="5" y="64"/>
                    <a:pt x="5" y="60"/>
                  </a:cubicBezTo>
                  <a:cubicBezTo>
                    <a:pt x="5" y="56"/>
                    <a:pt x="6" y="52"/>
                    <a:pt x="7" y="48"/>
                  </a:cubicBezTo>
                  <a:cubicBezTo>
                    <a:pt x="10" y="41"/>
                    <a:pt x="15" y="34"/>
                    <a:pt x="19" y="26"/>
                  </a:cubicBezTo>
                  <a:cubicBezTo>
                    <a:pt x="21" y="22"/>
                    <a:pt x="23" y="18"/>
                    <a:pt x="24" y="14"/>
                  </a:cubicBezTo>
                  <a:cubicBezTo>
                    <a:pt x="26" y="10"/>
                    <a:pt x="27" y="6"/>
                    <a:pt x="27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0"/>
                    <a:pt x="26" y="0"/>
                  </a:cubicBezTo>
                  <a:cubicBezTo>
                    <a:pt x="25" y="0"/>
                    <a:pt x="25" y="1"/>
                    <a:pt x="2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6" name="Freeform 56"/>
            <p:cNvSpPr/>
            <p:nvPr/>
          </p:nvSpPr>
          <p:spPr bwMode="auto">
            <a:xfrm>
              <a:off x="2393951" y="4697412"/>
              <a:ext cx="25400" cy="107950"/>
            </a:xfrm>
            <a:custGeom>
              <a:avLst/>
              <a:gdLst>
                <a:gd name="T0" fmla="*/ 2 w 19"/>
                <a:gd name="T1" fmla="*/ 2 h 80"/>
                <a:gd name="T2" fmla="*/ 11 w 19"/>
                <a:gd name="T3" fmla="*/ 20 h 80"/>
                <a:gd name="T4" fmla="*/ 13 w 19"/>
                <a:gd name="T5" fmla="*/ 40 h 80"/>
                <a:gd name="T6" fmla="*/ 10 w 19"/>
                <a:gd name="T7" fmla="*/ 60 h 80"/>
                <a:gd name="T8" fmla="*/ 1 w 19"/>
                <a:gd name="T9" fmla="*/ 78 h 80"/>
                <a:gd name="T10" fmla="*/ 1 w 19"/>
                <a:gd name="T11" fmla="*/ 79 h 80"/>
                <a:gd name="T12" fmla="*/ 2 w 19"/>
                <a:gd name="T13" fmla="*/ 79 h 80"/>
                <a:gd name="T14" fmla="*/ 15 w 19"/>
                <a:gd name="T15" fmla="*/ 62 h 80"/>
                <a:gd name="T16" fmla="*/ 19 w 19"/>
                <a:gd name="T17" fmla="*/ 40 h 80"/>
                <a:gd name="T18" fmla="*/ 15 w 19"/>
                <a:gd name="T19" fmla="*/ 19 h 80"/>
                <a:gd name="T20" fmla="*/ 4 w 19"/>
                <a:gd name="T21" fmla="*/ 0 h 80"/>
                <a:gd name="T22" fmla="*/ 4 w 19"/>
                <a:gd name="T23" fmla="*/ 0 h 80"/>
                <a:gd name="T24" fmla="*/ 3 w 19"/>
                <a:gd name="T25" fmla="*/ 0 h 80"/>
                <a:gd name="T26" fmla="*/ 2 w 19"/>
                <a:gd name="T27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80">
                  <a:moveTo>
                    <a:pt x="2" y="2"/>
                  </a:moveTo>
                  <a:cubicBezTo>
                    <a:pt x="6" y="7"/>
                    <a:pt x="9" y="14"/>
                    <a:pt x="11" y="20"/>
                  </a:cubicBezTo>
                  <a:cubicBezTo>
                    <a:pt x="13" y="27"/>
                    <a:pt x="14" y="33"/>
                    <a:pt x="13" y="40"/>
                  </a:cubicBezTo>
                  <a:cubicBezTo>
                    <a:pt x="13" y="47"/>
                    <a:pt x="12" y="54"/>
                    <a:pt x="10" y="60"/>
                  </a:cubicBezTo>
                  <a:cubicBezTo>
                    <a:pt x="8" y="66"/>
                    <a:pt x="5" y="72"/>
                    <a:pt x="1" y="78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" y="80"/>
                    <a:pt x="2" y="80"/>
                    <a:pt x="2" y="79"/>
                  </a:cubicBezTo>
                  <a:cubicBezTo>
                    <a:pt x="8" y="75"/>
                    <a:pt x="12" y="68"/>
                    <a:pt x="15" y="62"/>
                  </a:cubicBezTo>
                  <a:cubicBezTo>
                    <a:pt x="17" y="55"/>
                    <a:pt x="19" y="48"/>
                    <a:pt x="19" y="40"/>
                  </a:cubicBezTo>
                  <a:cubicBezTo>
                    <a:pt x="19" y="33"/>
                    <a:pt x="18" y="26"/>
                    <a:pt x="15" y="19"/>
                  </a:cubicBezTo>
                  <a:cubicBezTo>
                    <a:pt x="13" y="12"/>
                    <a:pt x="9" y="6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7" name="Freeform 57"/>
            <p:cNvSpPr/>
            <p:nvPr/>
          </p:nvSpPr>
          <p:spPr bwMode="auto">
            <a:xfrm>
              <a:off x="2384426" y="4725987"/>
              <a:ext cx="19050" cy="68263"/>
            </a:xfrm>
            <a:custGeom>
              <a:avLst/>
              <a:gdLst>
                <a:gd name="T0" fmla="*/ 2 w 14"/>
                <a:gd name="T1" fmla="*/ 1 h 50"/>
                <a:gd name="T2" fmla="*/ 8 w 14"/>
                <a:gd name="T3" fmla="*/ 13 h 50"/>
                <a:gd name="T4" fmla="*/ 10 w 14"/>
                <a:gd name="T5" fmla="*/ 25 h 50"/>
                <a:gd name="T6" fmla="*/ 7 w 14"/>
                <a:gd name="T7" fmla="*/ 38 h 50"/>
                <a:gd name="T8" fmla="*/ 1 w 14"/>
                <a:gd name="T9" fmla="*/ 49 h 50"/>
                <a:gd name="T10" fmla="*/ 1 w 14"/>
                <a:gd name="T11" fmla="*/ 50 h 50"/>
                <a:gd name="T12" fmla="*/ 2 w 14"/>
                <a:gd name="T13" fmla="*/ 50 h 50"/>
                <a:gd name="T14" fmla="*/ 11 w 14"/>
                <a:gd name="T15" fmla="*/ 39 h 50"/>
                <a:gd name="T16" fmla="*/ 14 w 14"/>
                <a:gd name="T17" fmla="*/ 25 h 50"/>
                <a:gd name="T18" fmla="*/ 11 w 14"/>
                <a:gd name="T19" fmla="*/ 11 h 50"/>
                <a:gd name="T20" fmla="*/ 4 w 14"/>
                <a:gd name="T21" fmla="*/ 0 h 50"/>
                <a:gd name="T22" fmla="*/ 4 w 14"/>
                <a:gd name="T23" fmla="*/ 0 h 50"/>
                <a:gd name="T24" fmla="*/ 2 w 14"/>
                <a:gd name="T25" fmla="*/ 0 h 50"/>
                <a:gd name="T26" fmla="*/ 2 w 14"/>
                <a:gd name="T27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50">
                  <a:moveTo>
                    <a:pt x="2" y="1"/>
                  </a:moveTo>
                  <a:cubicBezTo>
                    <a:pt x="5" y="5"/>
                    <a:pt x="7" y="9"/>
                    <a:pt x="8" y="13"/>
                  </a:cubicBezTo>
                  <a:cubicBezTo>
                    <a:pt x="9" y="17"/>
                    <a:pt x="10" y="21"/>
                    <a:pt x="10" y="25"/>
                  </a:cubicBezTo>
                  <a:cubicBezTo>
                    <a:pt x="10" y="29"/>
                    <a:pt x="9" y="34"/>
                    <a:pt x="7" y="38"/>
                  </a:cubicBezTo>
                  <a:cubicBezTo>
                    <a:pt x="6" y="42"/>
                    <a:pt x="4" y="46"/>
                    <a:pt x="1" y="49"/>
                  </a:cubicBezTo>
                  <a:cubicBezTo>
                    <a:pt x="0" y="49"/>
                    <a:pt x="0" y="50"/>
                    <a:pt x="1" y="50"/>
                  </a:cubicBezTo>
                  <a:cubicBezTo>
                    <a:pt x="1" y="50"/>
                    <a:pt x="2" y="50"/>
                    <a:pt x="2" y="50"/>
                  </a:cubicBezTo>
                  <a:cubicBezTo>
                    <a:pt x="6" y="47"/>
                    <a:pt x="9" y="43"/>
                    <a:pt x="11" y="39"/>
                  </a:cubicBezTo>
                  <a:cubicBezTo>
                    <a:pt x="13" y="35"/>
                    <a:pt x="13" y="30"/>
                    <a:pt x="14" y="25"/>
                  </a:cubicBezTo>
                  <a:cubicBezTo>
                    <a:pt x="14" y="21"/>
                    <a:pt x="13" y="16"/>
                    <a:pt x="11" y="11"/>
                  </a:cubicBezTo>
                  <a:cubicBezTo>
                    <a:pt x="10" y="7"/>
                    <a:pt x="7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8" name="Freeform 58"/>
            <p:cNvSpPr/>
            <p:nvPr/>
          </p:nvSpPr>
          <p:spPr bwMode="auto">
            <a:xfrm>
              <a:off x="2239963" y="4051300"/>
              <a:ext cx="579438" cy="542925"/>
            </a:xfrm>
            <a:custGeom>
              <a:avLst/>
              <a:gdLst>
                <a:gd name="T0" fmla="*/ 28 w 428"/>
                <a:gd name="T1" fmla="*/ 145 h 401"/>
                <a:gd name="T2" fmla="*/ 163 w 428"/>
                <a:gd name="T3" fmla="*/ 370 h 401"/>
                <a:gd name="T4" fmla="*/ 400 w 428"/>
                <a:gd name="T5" fmla="*/ 256 h 401"/>
                <a:gd name="T6" fmla="*/ 265 w 428"/>
                <a:gd name="T7" fmla="*/ 31 h 401"/>
                <a:gd name="T8" fmla="*/ 28 w 428"/>
                <a:gd name="T9" fmla="*/ 145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" h="401">
                  <a:moveTo>
                    <a:pt x="28" y="145"/>
                  </a:moveTo>
                  <a:cubicBezTo>
                    <a:pt x="0" y="238"/>
                    <a:pt x="60" y="339"/>
                    <a:pt x="163" y="370"/>
                  </a:cubicBezTo>
                  <a:cubicBezTo>
                    <a:pt x="266" y="401"/>
                    <a:pt x="372" y="350"/>
                    <a:pt x="400" y="256"/>
                  </a:cubicBezTo>
                  <a:cubicBezTo>
                    <a:pt x="428" y="162"/>
                    <a:pt x="368" y="61"/>
                    <a:pt x="265" y="31"/>
                  </a:cubicBezTo>
                  <a:cubicBezTo>
                    <a:pt x="162" y="0"/>
                    <a:pt x="56" y="51"/>
                    <a:pt x="28" y="145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9" name="Freeform 59"/>
            <p:cNvSpPr/>
            <p:nvPr/>
          </p:nvSpPr>
          <p:spPr bwMode="auto">
            <a:xfrm>
              <a:off x="2295526" y="4086225"/>
              <a:ext cx="474663" cy="446088"/>
            </a:xfrm>
            <a:custGeom>
              <a:avLst/>
              <a:gdLst>
                <a:gd name="T0" fmla="*/ 273 w 351"/>
                <a:gd name="T1" fmla="*/ 60 h 330"/>
                <a:gd name="T2" fmla="*/ 262 w 351"/>
                <a:gd name="T3" fmla="*/ 26 h 330"/>
                <a:gd name="T4" fmla="*/ 234 w 351"/>
                <a:gd name="T5" fmla="*/ 37 h 330"/>
                <a:gd name="T6" fmla="*/ 209 w 351"/>
                <a:gd name="T7" fmla="*/ 4 h 330"/>
                <a:gd name="T8" fmla="*/ 184 w 351"/>
                <a:gd name="T9" fmla="*/ 24 h 330"/>
                <a:gd name="T10" fmla="*/ 140 w 351"/>
                <a:gd name="T11" fmla="*/ 9 h 330"/>
                <a:gd name="T12" fmla="*/ 124 w 351"/>
                <a:gd name="T13" fmla="*/ 41 h 330"/>
                <a:gd name="T14" fmla="*/ 87 w 351"/>
                <a:gd name="T15" fmla="*/ 26 h 330"/>
                <a:gd name="T16" fmla="*/ 81 w 351"/>
                <a:gd name="T17" fmla="*/ 52 h 330"/>
                <a:gd name="T18" fmla="*/ 43 w 351"/>
                <a:gd name="T19" fmla="*/ 66 h 330"/>
                <a:gd name="T20" fmla="*/ 42 w 351"/>
                <a:gd name="T21" fmla="*/ 107 h 330"/>
                <a:gd name="T22" fmla="*/ 6 w 351"/>
                <a:gd name="T23" fmla="*/ 119 h 330"/>
                <a:gd name="T24" fmla="*/ 23 w 351"/>
                <a:gd name="T25" fmla="*/ 145 h 330"/>
                <a:gd name="T26" fmla="*/ 13 w 351"/>
                <a:gd name="T27" fmla="*/ 196 h 330"/>
                <a:gd name="T28" fmla="*/ 45 w 351"/>
                <a:gd name="T29" fmla="*/ 217 h 330"/>
                <a:gd name="T30" fmla="*/ 40 w 351"/>
                <a:gd name="T31" fmla="*/ 259 h 330"/>
                <a:gd name="T32" fmla="*/ 91 w 351"/>
                <a:gd name="T33" fmla="*/ 265 h 330"/>
                <a:gd name="T34" fmla="*/ 97 w 351"/>
                <a:gd name="T35" fmla="*/ 305 h 330"/>
                <a:gd name="T36" fmla="*/ 131 w 351"/>
                <a:gd name="T37" fmla="*/ 292 h 330"/>
                <a:gd name="T38" fmla="*/ 177 w 351"/>
                <a:gd name="T39" fmla="*/ 328 h 330"/>
                <a:gd name="T40" fmla="*/ 212 w 351"/>
                <a:gd name="T41" fmla="*/ 290 h 330"/>
                <a:gd name="T42" fmla="*/ 246 w 351"/>
                <a:gd name="T43" fmla="*/ 310 h 330"/>
                <a:gd name="T44" fmla="*/ 258 w 351"/>
                <a:gd name="T45" fmla="*/ 269 h 330"/>
                <a:gd name="T46" fmla="*/ 300 w 351"/>
                <a:gd name="T47" fmla="*/ 271 h 330"/>
                <a:gd name="T48" fmla="*/ 308 w 351"/>
                <a:gd name="T49" fmla="*/ 213 h 330"/>
                <a:gd name="T50" fmla="*/ 351 w 351"/>
                <a:gd name="T51" fmla="*/ 185 h 330"/>
                <a:gd name="T52" fmla="*/ 319 w 351"/>
                <a:gd name="T53" fmla="*/ 163 h 330"/>
                <a:gd name="T54" fmla="*/ 337 w 351"/>
                <a:gd name="T55" fmla="*/ 120 h 330"/>
                <a:gd name="T56" fmla="*/ 312 w 351"/>
                <a:gd name="T57" fmla="*/ 114 h 330"/>
                <a:gd name="T58" fmla="*/ 311 w 351"/>
                <a:gd name="T59" fmla="*/ 68 h 330"/>
                <a:gd name="T60" fmla="*/ 273 w 351"/>
                <a:gd name="T61" fmla="*/ 6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1" h="330">
                  <a:moveTo>
                    <a:pt x="273" y="60"/>
                  </a:moveTo>
                  <a:cubicBezTo>
                    <a:pt x="264" y="51"/>
                    <a:pt x="276" y="32"/>
                    <a:pt x="262" y="26"/>
                  </a:cubicBezTo>
                  <a:cubicBezTo>
                    <a:pt x="250" y="20"/>
                    <a:pt x="245" y="38"/>
                    <a:pt x="234" y="37"/>
                  </a:cubicBezTo>
                  <a:cubicBezTo>
                    <a:pt x="219" y="34"/>
                    <a:pt x="220" y="6"/>
                    <a:pt x="209" y="4"/>
                  </a:cubicBezTo>
                  <a:cubicBezTo>
                    <a:pt x="199" y="3"/>
                    <a:pt x="195" y="20"/>
                    <a:pt x="184" y="24"/>
                  </a:cubicBezTo>
                  <a:cubicBezTo>
                    <a:pt x="166" y="31"/>
                    <a:pt x="154" y="0"/>
                    <a:pt x="140" y="9"/>
                  </a:cubicBezTo>
                  <a:cubicBezTo>
                    <a:pt x="131" y="16"/>
                    <a:pt x="142" y="37"/>
                    <a:pt x="124" y="41"/>
                  </a:cubicBezTo>
                  <a:cubicBezTo>
                    <a:pt x="112" y="44"/>
                    <a:pt x="96" y="22"/>
                    <a:pt x="87" y="26"/>
                  </a:cubicBezTo>
                  <a:cubicBezTo>
                    <a:pt x="77" y="30"/>
                    <a:pt x="86" y="43"/>
                    <a:pt x="81" y="52"/>
                  </a:cubicBezTo>
                  <a:cubicBezTo>
                    <a:pt x="72" y="69"/>
                    <a:pt x="49" y="51"/>
                    <a:pt x="43" y="66"/>
                  </a:cubicBezTo>
                  <a:cubicBezTo>
                    <a:pt x="39" y="77"/>
                    <a:pt x="53" y="94"/>
                    <a:pt x="42" y="107"/>
                  </a:cubicBezTo>
                  <a:cubicBezTo>
                    <a:pt x="35" y="115"/>
                    <a:pt x="11" y="110"/>
                    <a:pt x="6" y="119"/>
                  </a:cubicBezTo>
                  <a:cubicBezTo>
                    <a:pt x="0" y="132"/>
                    <a:pt x="18" y="136"/>
                    <a:pt x="23" y="145"/>
                  </a:cubicBezTo>
                  <a:cubicBezTo>
                    <a:pt x="36" y="172"/>
                    <a:pt x="4" y="173"/>
                    <a:pt x="13" y="196"/>
                  </a:cubicBezTo>
                  <a:cubicBezTo>
                    <a:pt x="18" y="208"/>
                    <a:pt x="39" y="206"/>
                    <a:pt x="45" y="217"/>
                  </a:cubicBezTo>
                  <a:cubicBezTo>
                    <a:pt x="52" y="230"/>
                    <a:pt x="30" y="249"/>
                    <a:pt x="40" y="259"/>
                  </a:cubicBezTo>
                  <a:cubicBezTo>
                    <a:pt x="53" y="274"/>
                    <a:pt x="75" y="246"/>
                    <a:pt x="91" y="265"/>
                  </a:cubicBezTo>
                  <a:cubicBezTo>
                    <a:pt x="99" y="273"/>
                    <a:pt x="86" y="296"/>
                    <a:pt x="97" y="305"/>
                  </a:cubicBezTo>
                  <a:cubicBezTo>
                    <a:pt x="112" y="315"/>
                    <a:pt x="119" y="297"/>
                    <a:pt x="131" y="292"/>
                  </a:cubicBezTo>
                  <a:cubicBezTo>
                    <a:pt x="169" y="279"/>
                    <a:pt x="144" y="330"/>
                    <a:pt x="177" y="328"/>
                  </a:cubicBezTo>
                  <a:cubicBezTo>
                    <a:pt x="208" y="326"/>
                    <a:pt x="194" y="283"/>
                    <a:pt x="212" y="290"/>
                  </a:cubicBezTo>
                  <a:cubicBezTo>
                    <a:pt x="222" y="293"/>
                    <a:pt x="232" y="316"/>
                    <a:pt x="246" y="310"/>
                  </a:cubicBezTo>
                  <a:cubicBezTo>
                    <a:pt x="257" y="305"/>
                    <a:pt x="248" y="275"/>
                    <a:pt x="258" y="269"/>
                  </a:cubicBezTo>
                  <a:cubicBezTo>
                    <a:pt x="274" y="260"/>
                    <a:pt x="270" y="272"/>
                    <a:pt x="300" y="271"/>
                  </a:cubicBezTo>
                  <a:cubicBezTo>
                    <a:pt x="336" y="269"/>
                    <a:pt x="298" y="229"/>
                    <a:pt x="308" y="213"/>
                  </a:cubicBezTo>
                  <a:cubicBezTo>
                    <a:pt x="317" y="200"/>
                    <a:pt x="350" y="203"/>
                    <a:pt x="351" y="185"/>
                  </a:cubicBezTo>
                  <a:cubicBezTo>
                    <a:pt x="351" y="170"/>
                    <a:pt x="323" y="173"/>
                    <a:pt x="319" y="163"/>
                  </a:cubicBezTo>
                  <a:cubicBezTo>
                    <a:pt x="313" y="148"/>
                    <a:pt x="345" y="132"/>
                    <a:pt x="337" y="120"/>
                  </a:cubicBezTo>
                  <a:cubicBezTo>
                    <a:pt x="333" y="113"/>
                    <a:pt x="316" y="120"/>
                    <a:pt x="312" y="114"/>
                  </a:cubicBezTo>
                  <a:cubicBezTo>
                    <a:pt x="302" y="101"/>
                    <a:pt x="328" y="79"/>
                    <a:pt x="311" y="68"/>
                  </a:cubicBezTo>
                  <a:cubicBezTo>
                    <a:pt x="305" y="64"/>
                    <a:pt x="291" y="78"/>
                    <a:pt x="273" y="60"/>
                  </a:cubicBez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0" name="Freeform 60"/>
            <p:cNvSpPr/>
            <p:nvPr/>
          </p:nvSpPr>
          <p:spPr bwMode="auto">
            <a:xfrm>
              <a:off x="2359026" y="4122737"/>
              <a:ext cx="347663" cy="315913"/>
            </a:xfrm>
            <a:custGeom>
              <a:avLst/>
              <a:gdLst>
                <a:gd name="T0" fmla="*/ 220 w 257"/>
                <a:gd name="T1" fmla="*/ 75 h 234"/>
                <a:gd name="T2" fmla="*/ 250 w 257"/>
                <a:gd name="T3" fmla="*/ 89 h 234"/>
                <a:gd name="T4" fmla="*/ 231 w 257"/>
                <a:gd name="T5" fmla="*/ 121 h 234"/>
                <a:gd name="T6" fmla="*/ 256 w 257"/>
                <a:gd name="T7" fmla="*/ 145 h 234"/>
                <a:gd name="T8" fmla="*/ 221 w 257"/>
                <a:gd name="T9" fmla="*/ 160 h 234"/>
                <a:gd name="T10" fmla="*/ 217 w 257"/>
                <a:gd name="T11" fmla="*/ 198 h 234"/>
                <a:gd name="T12" fmla="*/ 181 w 257"/>
                <a:gd name="T13" fmla="*/ 194 h 234"/>
                <a:gd name="T14" fmla="*/ 159 w 257"/>
                <a:gd name="T15" fmla="*/ 232 h 234"/>
                <a:gd name="T16" fmla="*/ 132 w 257"/>
                <a:gd name="T17" fmla="*/ 204 h 234"/>
                <a:gd name="T18" fmla="*/ 100 w 257"/>
                <a:gd name="T19" fmla="*/ 232 h 234"/>
                <a:gd name="T20" fmla="*/ 84 w 257"/>
                <a:gd name="T21" fmla="*/ 195 h 234"/>
                <a:gd name="T22" fmla="*/ 37 w 257"/>
                <a:gd name="T23" fmla="*/ 190 h 234"/>
                <a:gd name="T24" fmla="*/ 38 w 257"/>
                <a:gd name="T25" fmla="*/ 141 h 234"/>
                <a:gd name="T26" fmla="*/ 4 w 257"/>
                <a:gd name="T27" fmla="*/ 113 h 234"/>
                <a:gd name="T28" fmla="*/ 36 w 257"/>
                <a:gd name="T29" fmla="*/ 87 h 234"/>
                <a:gd name="T30" fmla="*/ 24 w 257"/>
                <a:gd name="T31" fmla="*/ 53 h 234"/>
                <a:gd name="T32" fmla="*/ 59 w 257"/>
                <a:gd name="T33" fmla="*/ 53 h 234"/>
                <a:gd name="T34" fmla="*/ 72 w 257"/>
                <a:gd name="T35" fmla="*/ 22 h 234"/>
                <a:gd name="T36" fmla="*/ 112 w 257"/>
                <a:gd name="T37" fmla="*/ 35 h 234"/>
                <a:gd name="T38" fmla="*/ 136 w 257"/>
                <a:gd name="T39" fmla="*/ 7 h 234"/>
                <a:gd name="T40" fmla="*/ 154 w 257"/>
                <a:gd name="T41" fmla="*/ 44 h 234"/>
                <a:gd name="T42" fmla="*/ 182 w 257"/>
                <a:gd name="T43" fmla="*/ 21 h 234"/>
                <a:gd name="T44" fmla="*/ 187 w 257"/>
                <a:gd name="T45" fmla="*/ 58 h 234"/>
                <a:gd name="T46" fmla="*/ 221 w 257"/>
                <a:gd name="T47" fmla="*/ 44 h 234"/>
                <a:gd name="T48" fmla="*/ 220 w 257"/>
                <a:gd name="T49" fmla="*/ 7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7" h="234">
                  <a:moveTo>
                    <a:pt x="220" y="75"/>
                  </a:moveTo>
                  <a:cubicBezTo>
                    <a:pt x="222" y="79"/>
                    <a:pt x="246" y="78"/>
                    <a:pt x="250" y="89"/>
                  </a:cubicBezTo>
                  <a:cubicBezTo>
                    <a:pt x="256" y="102"/>
                    <a:pt x="230" y="116"/>
                    <a:pt x="231" y="121"/>
                  </a:cubicBezTo>
                  <a:cubicBezTo>
                    <a:pt x="232" y="129"/>
                    <a:pt x="257" y="129"/>
                    <a:pt x="256" y="145"/>
                  </a:cubicBezTo>
                  <a:cubicBezTo>
                    <a:pt x="254" y="163"/>
                    <a:pt x="227" y="151"/>
                    <a:pt x="221" y="160"/>
                  </a:cubicBezTo>
                  <a:cubicBezTo>
                    <a:pt x="212" y="176"/>
                    <a:pt x="231" y="190"/>
                    <a:pt x="217" y="198"/>
                  </a:cubicBezTo>
                  <a:cubicBezTo>
                    <a:pt x="210" y="202"/>
                    <a:pt x="192" y="186"/>
                    <a:pt x="181" y="194"/>
                  </a:cubicBezTo>
                  <a:cubicBezTo>
                    <a:pt x="166" y="204"/>
                    <a:pt x="175" y="229"/>
                    <a:pt x="159" y="232"/>
                  </a:cubicBezTo>
                  <a:cubicBezTo>
                    <a:pt x="149" y="234"/>
                    <a:pt x="148" y="206"/>
                    <a:pt x="132" y="204"/>
                  </a:cubicBezTo>
                  <a:cubicBezTo>
                    <a:pt x="118" y="202"/>
                    <a:pt x="109" y="233"/>
                    <a:pt x="100" y="232"/>
                  </a:cubicBezTo>
                  <a:cubicBezTo>
                    <a:pt x="90" y="229"/>
                    <a:pt x="98" y="208"/>
                    <a:pt x="84" y="195"/>
                  </a:cubicBezTo>
                  <a:cubicBezTo>
                    <a:pt x="72" y="183"/>
                    <a:pt x="48" y="206"/>
                    <a:pt x="37" y="190"/>
                  </a:cubicBezTo>
                  <a:cubicBezTo>
                    <a:pt x="27" y="175"/>
                    <a:pt x="44" y="153"/>
                    <a:pt x="38" y="141"/>
                  </a:cubicBezTo>
                  <a:cubicBezTo>
                    <a:pt x="31" y="129"/>
                    <a:pt x="0" y="132"/>
                    <a:pt x="4" y="113"/>
                  </a:cubicBezTo>
                  <a:cubicBezTo>
                    <a:pt x="6" y="102"/>
                    <a:pt x="35" y="98"/>
                    <a:pt x="36" y="87"/>
                  </a:cubicBezTo>
                  <a:cubicBezTo>
                    <a:pt x="37" y="77"/>
                    <a:pt x="14" y="64"/>
                    <a:pt x="24" y="53"/>
                  </a:cubicBezTo>
                  <a:cubicBezTo>
                    <a:pt x="31" y="45"/>
                    <a:pt x="45" y="59"/>
                    <a:pt x="59" y="53"/>
                  </a:cubicBezTo>
                  <a:cubicBezTo>
                    <a:pt x="73" y="47"/>
                    <a:pt x="61" y="31"/>
                    <a:pt x="72" y="22"/>
                  </a:cubicBezTo>
                  <a:cubicBezTo>
                    <a:pt x="85" y="12"/>
                    <a:pt x="90" y="34"/>
                    <a:pt x="112" y="35"/>
                  </a:cubicBezTo>
                  <a:cubicBezTo>
                    <a:pt x="130" y="35"/>
                    <a:pt x="118" y="13"/>
                    <a:pt x="136" y="7"/>
                  </a:cubicBezTo>
                  <a:cubicBezTo>
                    <a:pt x="160" y="0"/>
                    <a:pt x="143" y="37"/>
                    <a:pt x="154" y="44"/>
                  </a:cubicBezTo>
                  <a:cubicBezTo>
                    <a:pt x="168" y="52"/>
                    <a:pt x="169" y="15"/>
                    <a:pt x="182" y="21"/>
                  </a:cubicBezTo>
                  <a:cubicBezTo>
                    <a:pt x="194" y="27"/>
                    <a:pt x="177" y="53"/>
                    <a:pt x="187" y="58"/>
                  </a:cubicBezTo>
                  <a:cubicBezTo>
                    <a:pt x="196" y="62"/>
                    <a:pt x="211" y="35"/>
                    <a:pt x="221" y="44"/>
                  </a:cubicBezTo>
                  <a:cubicBezTo>
                    <a:pt x="225" y="47"/>
                    <a:pt x="217" y="66"/>
                    <a:pt x="220" y="75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1" name="Freeform 61"/>
            <p:cNvSpPr/>
            <p:nvPr/>
          </p:nvSpPr>
          <p:spPr bwMode="auto">
            <a:xfrm>
              <a:off x="2476501" y="4184650"/>
              <a:ext cx="179388" cy="165100"/>
            </a:xfrm>
            <a:custGeom>
              <a:avLst/>
              <a:gdLst>
                <a:gd name="T0" fmla="*/ 126 w 133"/>
                <a:gd name="T1" fmla="*/ 32 h 122"/>
                <a:gd name="T2" fmla="*/ 113 w 133"/>
                <a:gd name="T3" fmla="*/ 58 h 122"/>
                <a:gd name="T4" fmla="*/ 132 w 133"/>
                <a:gd name="T5" fmla="*/ 78 h 122"/>
                <a:gd name="T6" fmla="*/ 100 w 133"/>
                <a:gd name="T7" fmla="*/ 86 h 122"/>
                <a:gd name="T8" fmla="*/ 98 w 133"/>
                <a:gd name="T9" fmla="*/ 118 h 122"/>
                <a:gd name="T10" fmla="*/ 72 w 133"/>
                <a:gd name="T11" fmla="*/ 98 h 122"/>
                <a:gd name="T12" fmla="*/ 41 w 133"/>
                <a:gd name="T13" fmla="*/ 111 h 122"/>
                <a:gd name="T14" fmla="*/ 29 w 133"/>
                <a:gd name="T15" fmla="*/ 77 h 122"/>
                <a:gd name="T16" fmla="*/ 1 w 133"/>
                <a:gd name="T17" fmla="*/ 66 h 122"/>
                <a:gd name="T18" fmla="*/ 33 w 133"/>
                <a:gd name="T19" fmla="*/ 42 h 122"/>
                <a:gd name="T20" fmla="*/ 28 w 133"/>
                <a:gd name="T21" fmla="*/ 14 h 122"/>
                <a:gd name="T22" fmla="*/ 62 w 133"/>
                <a:gd name="T23" fmla="*/ 32 h 122"/>
                <a:gd name="T24" fmla="*/ 81 w 133"/>
                <a:gd name="T25" fmla="*/ 3 h 122"/>
                <a:gd name="T26" fmla="*/ 96 w 133"/>
                <a:gd name="T27" fmla="*/ 33 h 122"/>
                <a:gd name="T28" fmla="*/ 126 w 133"/>
                <a:gd name="T29" fmla="*/ 3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22">
                  <a:moveTo>
                    <a:pt x="126" y="32"/>
                  </a:moveTo>
                  <a:cubicBezTo>
                    <a:pt x="133" y="43"/>
                    <a:pt x="112" y="50"/>
                    <a:pt x="113" y="58"/>
                  </a:cubicBezTo>
                  <a:cubicBezTo>
                    <a:pt x="114" y="63"/>
                    <a:pt x="133" y="69"/>
                    <a:pt x="132" y="78"/>
                  </a:cubicBezTo>
                  <a:cubicBezTo>
                    <a:pt x="131" y="96"/>
                    <a:pt x="107" y="71"/>
                    <a:pt x="100" y="86"/>
                  </a:cubicBezTo>
                  <a:cubicBezTo>
                    <a:pt x="96" y="94"/>
                    <a:pt x="114" y="113"/>
                    <a:pt x="98" y="118"/>
                  </a:cubicBezTo>
                  <a:cubicBezTo>
                    <a:pt x="88" y="122"/>
                    <a:pt x="82" y="99"/>
                    <a:pt x="72" y="98"/>
                  </a:cubicBezTo>
                  <a:cubicBezTo>
                    <a:pt x="55" y="97"/>
                    <a:pt x="53" y="114"/>
                    <a:pt x="41" y="111"/>
                  </a:cubicBezTo>
                  <a:cubicBezTo>
                    <a:pt x="32" y="108"/>
                    <a:pt x="37" y="88"/>
                    <a:pt x="29" y="77"/>
                  </a:cubicBezTo>
                  <a:cubicBezTo>
                    <a:pt x="24" y="70"/>
                    <a:pt x="1" y="81"/>
                    <a:pt x="1" y="66"/>
                  </a:cubicBezTo>
                  <a:cubicBezTo>
                    <a:pt x="0" y="54"/>
                    <a:pt x="29" y="57"/>
                    <a:pt x="33" y="42"/>
                  </a:cubicBezTo>
                  <a:cubicBezTo>
                    <a:pt x="35" y="34"/>
                    <a:pt x="23" y="20"/>
                    <a:pt x="28" y="14"/>
                  </a:cubicBezTo>
                  <a:cubicBezTo>
                    <a:pt x="39" y="0"/>
                    <a:pt x="49" y="35"/>
                    <a:pt x="62" y="32"/>
                  </a:cubicBezTo>
                  <a:cubicBezTo>
                    <a:pt x="71" y="29"/>
                    <a:pt x="68" y="3"/>
                    <a:pt x="81" y="3"/>
                  </a:cubicBezTo>
                  <a:cubicBezTo>
                    <a:pt x="95" y="2"/>
                    <a:pt x="87" y="25"/>
                    <a:pt x="96" y="33"/>
                  </a:cubicBezTo>
                  <a:cubicBezTo>
                    <a:pt x="103" y="39"/>
                    <a:pt x="120" y="21"/>
                    <a:pt x="126" y="32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2" name="Freeform 62"/>
            <p:cNvSpPr/>
            <p:nvPr/>
          </p:nvSpPr>
          <p:spPr bwMode="auto">
            <a:xfrm>
              <a:off x="2014538" y="4451350"/>
              <a:ext cx="111125" cy="339725"/>
            </a:xfrm>
            <a:custGeom>
              <a:avLst/>
              <a:gdLst>
                <a:gd name="T0" fmla="*/ 69 w 83"/>
                <a:gd name="T1" fmla="*/ 23 h 252"/>
                <a:gd name="T2" fmla="*/ 83 w 83"/>
                <a:gd name="T3" fmla="*/ 228 h 252"/>
                <a:gd name="T4" fmla="*/ 45 w 83"/>
                <a:gd name="T5" fmla="*/ 249 h 252"/>
                <a:gd name="T6" fmla="*/ 7 w 83"/>
                <a:gd name="T7" fmla="*/ 232 h 252"/>
                <a:gd name="T8" fmla="*/ 18 w 83"/>
                <a:gd name="T9" fmla="*/ 19 h 252"/>
                <a:gd name="T10" fmla="*/ 69 w 83"/>
                <a:gd name="T11" fmla="*/ 2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252">
                  <a:moveTo>
                    <a:pt x="69" y="23"/>
                  </a:moveTo>
                  <a:cubicBezTo>
                    <a:pt x="65" y="41"/>
                    <a:pt x="83" y="202"/>
                    <a:pt x="83" y="228"/>
                  </a:cubicBezTo>
                  <a:cubicBezTo>
                    <a:pt x="83" y="234"/>
                    <a:pt x="71" y="252"/>
                    <a:pt x="45" y="249"/>
                  </a:cubicBezTo>
                  <a:cubicBezTo>
                    <a:pt x="30" y="248"/>
                    <a:pt x="14" y="243"/>
                    <a:pt x="7" y="232"/>
                  </a:cubicBezTo>
                  <a:cubicBezTo>
                    <a:pt x="0" y="221"/>
                    <a:pt x="17" y="68"/>
                    <a:pt x="18" y="19"/>
                  </a:cubicBezTo>
                  <a:cubicBezTo>
                    <a:pt x="45" y="0"/>
                    <a:pt x="59" y="14"/>
                    <a:pt x="69" y="23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3" name="Freeform 63"/>
            <p:cNvSpPr/>
            <p:nvPr/>
          </p:nvSpPr>
          <p:spPr bwMode="auto">
            <a:xfrm>
              <a:off x="2030413" y="4489450"/>
              <a:ext cx="74613" cy="285750"/>
            </a:xfrm>
            <a:custGeom>
              <a:avLst/>
              <a:gdLst>
                <a:gd name="T0" fmla="*/ 45 w 56"/>
                <a:gd name="T1" fmla="*/ 2 h 211"/>
                <a:gd name="T2" fmla="*/ 49 w 56"/>
                <a:gd name="T3" fmla="*/ 14 h 211"/>
                <a:gd name="T4" fmla="*/ 49 w 56"/>
                <a:gd name="T5" fmla="*/ 27 h 211"/>
                <a:gd name="T6" fmla="*/ 39 w 56"/>
                <a:gd name="T7" fmla="*/ 52 h 211"/>
                <a:gd name="T8" fmla="*/ 25 w 56"/>
                <a:gd name="T9" fmla="*/ 76 h 211"/>
                <a:gd name="T10" fmla="*/ 18 w 56"/>
                <a:gd name="T11" fmla="*/ 88 h 211"/>
                <a:gd name="T12" fmla="*/ 12 w 56"/>
                <a:gd name="T13" fmla="*/ 101 h 211"/>
                <a:gd name="T14" fmla="*/ 7 w 56"/>
                <a:gd name="T15" fmla="*/ 129 h 211"/>
                <a:gd name="T16" fmla="*/ 12 w 56"/>
                <a:gd name="T17" fmla="*/ 157 h 211"/>
                <a:gd name="T18" fmla="*/ 13 w 56"/>
                <a:gd name="T19" fmla="*/ 184 h 211"/>
                <a:gd name="T20" fmla="*/ 1 w 56"/>
                <a:gd name="T21" fmla="*/ 209 h 211"/>
                <a:gd name="T22" fmla="*/ 1 w 56"/>
                <a:gd name="T23" fmla="*/ 211 h 211"/>
                <a:gd name="T24" fmla="*/ 3 w 56"/>
                <a:gd name="T25" fmla="*/ 210 h 211"/>
                <a:gd name="T26" fmla="*/ 15 w 56"/>
                <a:gd name="T27" fmla="*/ 185 h 211"/>
                <a:gd name="T28" fmla="*/ 15 w 56"/>
                <a:gd name="T29" fmla="*/ 157 h 211"/>
                <a:gd name="T30" fmla="*/ 11 w 56"/>
                <a:gd name="T31" fmla="*/ 129 h 211"/>
                <a:gd name="T32" fmla="*/ 16 w 56"/>
                <a:gd name="T33" fmla="*/ 103 h 211"/>
                <a:gd name="T34" fmla="*/ 45 w 56"/>
                <a:gd name="T35" fmla="*/ 55 h 211"/>
                <a:gd name="T36" fmla="*/ 55 w 56"/>
                <a:gd name="T37" fmla="*/ 28 h 211"/>
                <a:gd name="T38" fmla="*/ 54 w 56"/>
                <a:gd name="T39" fmla="*/ 13 h 211"/>
                <a:gd name="T40" fmla="*/ 47 w 56"/>
                <a:gd name="T41" fmla="*/ 0 h 211"/>
                <a:gd name="T42" fmla="*/ 47 w 56"/>
                <a:gd name="T43" fmla="*/ 0 h 211"/>
                <a:gd name="T44" fmla="*/ 45 w 56"/>
                <a:gd name="T45" fmla="*/ 0 h 211"/>
                <a:gd name="T46" fmla="*/ 45 w 56"/>
                <a:gd name="T4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211">
                  <a:moveTo>
                    <a:pt x="45" y="2"/>
                  </a:moveTo>
                  <a:cubicBezTo>
                    <a:pt x="47" y="6"/>
                    <a:pt x="48" y="10"/>
                    <a:pt x="49" y="14"/>
                  </a:cubicBezTo>
                  <a:cubicBezTo>
                    <a:pt x="49" y="19"/>
                    <a:pt x="49" y="23"/>
                    <a:pt x="49" y="27"/>
                  </a:cubicBezTo>
                  <a:cubicBezTo>
                    <a:pt x="47" y="36"/>
                    <a:pt x="44" y="44"/>
                    <a:pt x="39" y="52"/>
                  </a:cubicBezTo>
                  <a:cubicBezTo>
                    <a:pt x="35" y="60"/>
                    <a:pt x="30" y="68"/>
                    <a:pt x="25" y="76"/>
                  </a:cubicBezTo>
                  <a:cubicBezTo>
                    <a:pt x="22" y="80"/>
                    <a:pt x="20" y="84"/>
                    <a:pt x="18" y="88"/>
                  </a:cubicBezTo>
                  <a:cubicBezTo>
                    <a:pt x="15" y="92"/>
                    <a:pt x="13" y="97"/>
                    <a:pt x="12" y="101"/>
                  </a:cubicBezTo>
                  <a:cubicBezTo>
                    <a:pt x="8" y="110"/>
                    <a:pt x="7" y="120"/>
                    <a:pt x="7" y="129"/>
                  </a:cubicBezTo>
                  <a:cubicBezTo>
                    <a:pt x="7" y="139"/>
                    <a:pt x="10" y="148"/>
                    <a:pt x="12" y="157"/>
                  </a:cubicBezTo>
                  <a:cubicBezTo>
                    <a:pt x="14" y="166"/>
                    <a:pt x="15" y="175"/>
                    <a:pt x="13" y="184"/>
                  </a:cubicBezTo>
                  <a:cubicBezTo>
                    <a:pt x="10" y="193"/>
                    <a:pt x="5" y="201"/>
                    <a:pt x="1" y="209"/>
                  </a:cubicBezTo>
                  <a:cubicBezTo>
                    <a:pt x="0" y="210"/>
                    <a:pt x="1" y="210"/>
                    <a:pt x="1" y="211"/>
                  </a:cubicBezTo>
                  <a:cubicBezTo>
                    <a:pt x="2" y="211"/>
                    <a:pt x="2" y="211"/>
                    <a:pt x="3" y="210"/>
                  </a:cubicBezTo>
                  <a:cubicBezTo>
                    <a:pt x="7" y="202"/>
                    <a:pt x="13" y="194"/>
                    <a:pt x="15" y="185"/>
                  </a:cubicBezTo>
                  <a:cubicBezTo>
                    <a:pt x="18" y="176"/>
                    <a:pt x="17" y="166"/>
                    <a:pt x="15" y="157"/>
                  </a:cubicBezTo>
                  <a:cubicBezTo>
                    <a:pt x="13" y="147"/>
                    <a:pt x="11" y="138"/>
                    <a:pt x="11" y="129"/>
                  </a:cubicBezTo>
                  <a:cubicBezTo>
                    <a:pt x="11" y="120"/>
                    <a:pt x="12" y="111"/>
                    <a:pt x="16" y="103"/>
                  </a:cubicBezTo>
                  <a:cubicBezTo>
                    <a:pt x="22" y="85"/>
                    <a:pt x="35" y="72"/>
                    <a:pt x="45" y="55"/>
                  </a:cubicBezTo>
                  <a:cubicBezTo>
                    <a:pt x="49" y="47"/>
                    <a:pt x="54" y="38"/>
                    <a:pt x="55" y="28"/>
                  </a:cubicBezTo>
                  <a:cubicBezTo>
                    <a:pt x="56" y="23"/>
                    <a:pt x="56" y="18"/>
                    <a:pt x="54" y="13"/>
                  </a:cubicBezTo>
                  <a:cubicBezTo>
                    <a:pt x="53" y="8"/>
                    <a:pt x="50" y="4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6" y="0"/>
                    <a:pt x="45" y="0"/>
                  </a:cubicBezTo>
                  <a:cubicBezTo>
                    <a:pt x="45" y="1"/>
                    <a:pt x="45" y="1"/>
                    <a:pt x="45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4" name="Freeform 64"/>
            <p:cNvSpPr/>
            <p:nvPr/>
          </p:nvSpPr>
          <p:spPr bwMode="auto">
            <a:xfrm>
              <a:off x="2022476" y="4487862"/>
              <a:ext cx="66675" cy="261938"/>
            </a:xfrm>
            <a:custGeom>
              <a:avLst/>
              <a:gdLst>
                <a:gd name="T0" fmla="*/ 37 w 50"/>
                <a:gd name="T1" fmla="*/ 2 h 193"/>
                <a:gd name="T2" fmla="*/ 42 w 50"/>
                <a:gd name="T3" fmla="*/ 12 h 193"/>
                <a:gd name="T4" fmla="*/ 45 w 50"/>
                <a:gd name="T5" fmla="*/ 24 h 193"/>
                <a:gd name="T6" fmla="*/ 38 w 50"/>
                <a:gd name="T7" fmla="*/ 47 h 193"/>
                <a:gd name="T8" fmla="*/ 24 w 50"/>
                <a:gd name="T9" fmla="*/ 68 h 193"/>
                <a:gd name="T10" fmla="*/ 17 w 50"/>
                <a:gd name="T11" fmla="*/ 79 h 193"/>
                <a:gd name="T12" fmla="*/ 11 w 50"/>
                <a:gd name="T13" fmla="*/ 91 h 193"/>
                <a:gd name="T14" fmla="*/ 5 w 50"/>
                <a:gd name="T15" fmla="*/ 116 h 193"/>
                <a:gd name="T16" fmla="*/ 5 w 50"/>
                <a:gd name="T17" fmla="*/ 142 h 193"/>
                <a:gd name="T18" fmla="*/ 6 w 50"/>
                <a:gd name="T19" fmla="*/ 155 h 193"/>
                <a:gd name="T20" fmla="*/ 7 w 50"/>
                <a:gd name="T21" fmla="*/ 168 h 193"/>
                <a:gd name="T22" fmla="*/ 0 w 50"/>
                <a:gd name="T23" fmla="*/ 191 h 193"/>
                <a:gd name="T24" fmla="*/ 0 w 50"/>
                <a:gd name="T25" fmla="*/ 192 h 193"/>
                <a:gd name="T26" fmla="*/ 2 w 50"/>
                <a:gd name="T27" fmla="*/ 192 h 193"/>
                <a:gd name="T28" fmla="*/ 8 w 50"/>
                <a:gd name="T29" fmla="*/ 181 h 193"/>
                <a:gd name="T30" fmla="*/ 11 w 50"/>
                <a:gd name="T31" fmla="*/ 168 h 193"/>
                <a:gd name="T32" fmla="*/ 10 w 50"/>
                <a:gd name="T33" fmla="*/ 155 h 193"/>
                <a:gd name="T34" fmla="*/ 9 w 50"/>
                <a:gd name="T35" fmla="*/ 142 h 193"/>
                <a:gd name="T36" fmla="*/ 16 w 50"/>
                <a:gd name="T37" fmla="*/ 93 h 193"/>
                <a:gd name="T38" fmla="*/ 21 w 50"/>
                <a:gd name="T39" fmla="*/ 81 h 193"/>
                <a:gd name="T40" fmla="*/ 28 w 50"/>
                <a:gd name="T41" fmla="*/ 71 h 193"/>
                <a:gd name="T42" fmla="*/ 42 w 50"/>
                <a:gd name="T43" fmla="*/ 49 h 193"/>
                <a:gd name="T44" fmla="*/ 50 w 50"/>
                <a:gd name="T45" fmla="*/ 24 h 193"/>
                <a:gd name="T46" fmla="*/ 47 w 50"/>
                <a:gd name="T47" fmla="*/ 10 h 193"/>
                <a:gd name="T48" fmla="*/ 38 w 50"/>
                <a:gd name="T49" fmla="*/ 0 h 193"/>
                <a:gd name="T50" fmla="*/ 38 w 50"/>
                <a:gd name="T51" fmla="*/ 0 h 193"/>
                <a:gd name="T52" fmla="*/ 37 w 50"/>
                <a:gd name="T53" fmla="*/ 0 h 193"/>
                <a:gd name="T54" fmla="*/ 37 w 50"/>
                <a:gd name="T55" fmla="*/ 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0" h="193">
                  <a:moveTo>
                    <a:pt x="37" y="2"/>
                  </a:moveTo>
                  <a:cubicBezTo>
                    <a:pt x="39" y="5"/>
                    <a:pt x="41" y="9"/>
                    <a:pt x="42" y="12"/>
                  </a:cubicBezTo>
                  <a:cubicBezTo>
                    <a:pt x="44" y="16"/>
                    <a:pt x="45" y="20"/>
                    <a:pt x="45" y="24"/>
                  </a:cubicBezTo>
                  <a:cubicBezTo>
                    <a:pt x="45" y="32"/>
                    <a:pt x="42" y="40"/>
                    <a:pt x="38" y="47"/>
                  </a:cubicBezTo>
                  <a:cubicBezTo>
                    <a:pt x="34" y="54"/>
                    <a:pt x="29" y="61"/>
                    <a:pt x="24" y="68"/>
                  </a:cubicBezTo>
                  <a:cubicBezTo>
                    <a:pt x="21" y="72"/>
                    <a:pt x="19" y="75"/>
                    <a:pt x="17" y="79"/>
                  </a:cubicBezTo>
                  <a:cubicBezTo>
                    <a:pt x="15" y="83"/>
                    <a:pt x="13" y="87"/>
                    <a:pt x="11" y="91"/>
                  </a:cubicBezTo>
                  <a:cubicBezTo>
                    <a:pt x="8" y="99"/>
                    <a:pt x="6" y="108"/>
                    <a:pt x="5" y="116"/>
                  </a:cubicBezTo>
                  <a:cubicBezTo>
                    <a:pt x="4" y="125"/>
                    <a:pt x="4" y="134"/>
                    <a:pt x="5" y="142"/>
                  </a:cubicBezTo>
                  <a:cubicBezTo>
                    <a:pt x="5" y="147"/>
                    <a:pt x="6" y="151"/>
                    <a:pt x="6" y="155"/>
                  </a:cubicBezTo>
                  <a:cubicBezTo>
                    <a:pt x="7" y="159"/>
                    <a:pt x="7" y="163"/>
                    <a:pt x="7" y="168"/>
                  </a:cubicBezTo>
                  <a:cubicBezTo>
                    <a:pt x="7" y="176"/>
                    <a:pt x="5" y="184"/>
                    <a:pt x="0" y="191"/>
                  </a:cubicBezTo>
                  <a:cubicBezTo>
                    <a:pt x="0" y="191"/>
                    <a:pt x="0" y="192"/>
                    <a:pt x="0" y="192"/>
                  </a:cubicBezTo>
                  <a:cubicBezTo>
                    <a:pt x="1" y="193"/>
                    <a:pt x="2" y="193"/>
                    <a:pt x="2" y="192"/>
                  </a:cubicBezTo>
                  <a:cubicBezTo>
                    <a:pt x="5" y="189"/>
                    <a:pt x="7" y="185"/>
                    <a:pt x="8" y="181"/>
                  </a:cubicBezTo>
                  <a:cubicBezTo>
                    <a:pt x="10" y="176"/>
                    <a:pt x="11" y="172"/>
                    <a:pt x="11" y="168"/>
                  </a:cubicBezTo>
                  <a:cubicBezTo>
                    <a:pt x="11" y="163"/>
                    <a:pt x="11" y="159"/>
                    <a:pt x="10" y="155"/>
                  </a:cubicBezTo>
                  <a:cubicBezTo>
                    <a:pt x="10" y="150"/>
                    <a:pt x="9" y="146"/>
                    <a:pt x="9" y="142"/>
                  </a:cubicBezTo>
                  <a:cubicBezTo>
                    <a:pt x="8" y="125"/>
                    <a:pt x="9" y="108"/>
                    <a:pt x="16" y="93"/>
                  </a:cubicBezTo>
                  <a:cubicBezTo>
                    <a:pt x="17" y="89"/>
                    <a:pt x="19" y="85"/>
                    <a:pt x="21" y="81"/>
                  </a:cubicBezTo>
                  <a:cubicBezTo>
                    <a:pt x="23" y="78"/>
                    <a:pt x="26" y="74"/>
                    <a:pt x="28" y="71"/>
                  </a:cubicBezTo>
                  <a:cubicBezTo>
                    <a:pt x="33" y="64"/>
                    <a:pt x="38" y="57"/>
                    <a:pt x="42" y="49"/>
                  </a:cubicBezTo>
                  <a:cubicBezTo>
                    <a:pt x="46" y="42"/>
                    <a:pt x="50" y="33"/>
                    <a:pt x="50" y="24"/>
                  </a:cubicBezTo>
                  <a:cubicBezTo>
                    <a:pt x="50" y="19"/>
                    <a:pt x="49" y="14"/>
                    <a:pt x="47" y="10"/>
                  </a:cubicBezTo>
                  <a:cubicBezTo>
                    <a:pt x="45" y="6"/>
                    <a:pt x="42" y="2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7" y="0"/>
                    <a:pt x="37" y="0"/>
                  </a:cubicBezTo>
                  <a:cubicBezTo>
                    <a:pt x="36" y="1"/>
                    <a:pt x="36" y="1"/>
                    <a:pt x="37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5" name="Freeform 65"/>
            <p:cNvSpPr/>
            <p:nvPr/>
          </p:nvSpPr>
          <p:spPr bwMode="auto">
            <a:xfrm>
              <a:off x="2032001" y="4487862"/>
              <a:ext cx="30163" cy="63500"/>
            </a:xfrm>
            <a:custGeom>
              <a:avLst/>
              <a:gdLst>
                <a:gd name="T0" fmla="*/ 10 w 22"/>
                <a:gd name="T1" fmla="*/ 2 h 46"/>
                <a:gd name="T2" fmla="*/ 16 w 22"/>
                <a:gd name="T3" fmla="*/ 13 h 46"/>
                <a:gd name="T4" fmla="*/ 16 w 22"/>
                <a:gd name="T5" fmla="*/ 26 h 46"/>
                <a:gd name="T6" fmla="*/ 11 w 22"/>
                <a:gd name="T7" fmla="*/ 37 h 46"/>
                <a:gd name="T8" fmla="*/ 1 w 22"/>
                <a:gd name="T9" fmla="*/ 44 h 46"/>
                <a:gd name="T10" fmla="*/ 0 w 22"/>
                <a:gd name="T11" fmla="*/ 45 h 46"/>
                <a:gd name="T12" fmla="*/ 1 w 22"/>
                <a:gd name="T13" fmla="*/ 46 h 46"/>
                <a:gd name="T14" fmla="*/ 14 w 22"/>
                <a:gd name="T15" fmla="*/ 39 h 46"/>
                <a:gd name="T16" fmla="*/ 21 w 22"/>
                <a:gd name="T17" fmla="*/ 27 h 46"/>
                <a:gd name="T18" fmla="*/ 20 w 22"/>
                <a:gd name="T19" fmla="*/ 12 h 46"/>
                <a:gd name="T20" fmla="*/ 12 w 22"/>
                <a:gd name="T21" fmla="*/ 1 h 46"/>
                <a:gd name="T22" fmla="*/ 12 w 22"/>
                <a:gd name="T23" fmla="*/ 1 h 46"/>
                <a:gd name="T24" fmla="*/ 10 w 22"/>
                <a:gd name="T25" fmla="*/ 1 h 46"/>
                <a:gd name="T26" fmla="*/ 10 w 22"/>
                <a:gd name="T27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6">
                  <a:moveTo>
                    <a:pt x="10" y="2"/>
                  </a:moveTo>
                  <a:cubicBezTo>
                    <a:pt x="13" y="6"/>
                    <a:pt x="15" y="9"/>
                    <a:pt x="16" y="13"/>
                  </a:cubicBezTo>
                  <a:cubicBezTo>
                    <a:pt x="17" y="17"/>
                    <a:pt x="17" y="22"/>
                    <a:pt x="16" y="26"/>
                  </a:cubicBezTo>
                  <a:cubicBezTo>
                    <a:pt x="15" y="30"/>
                    <a:pt x="14" y="34"/>
                    <a:pt x="11" y="37"/>
                  </a:cubicBezTo>
                  <a:cubicBezTo>
                    <a:pt x="8" y="40"/>
                    <a:pt x="5" y="43"/>
                    <a:pt x="1" y="44"/>
                  </a:cubicBezTo>
                  <a:cubicBezTo>
                    <a:pt x="0" y="44"/>
                    <a:pt x="0" y="45"/>
                    <a:pt x="0" y="45"/>
                  </a:cubicBezTo>
                  <a:cubicBezTo>
                    <a:pt x="0" y="46"/>
                    <a:pt x="1" y="46"/>
                    <a:pt x="1" y="46"/>
                  </a:cubicBezTo>
                  <a:cubicBezTo>
                    <a:pt x="6" y="45"/>
                    <a:pt x="11" y="43"/>
                    <a:pt x="14" y="39"/>
                  </a:cubicBezTo>
                  <a:cubicBezTo>
                    <a:pt x="17" y="36"/>
                    <a:pt x="19" y="31"/>
                    <a:pt x="21" y="27"/>
                  </a:cubicBezTo>
                  <a:cubicBezTo>
                    <a:pt x="22" y="22"/>
                    <a:pt x="22" y="17"/>
                    <a:pt x="20" y="12"/>
                  </a:cubicBezTo>
                  <a:cubicBezTo>
                    <a:pt x="19" y="8"/>
                    <a:pt x="16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6" name="Freeform 66"/>
            <p:cNvSpPr/>
            <p:nvPr/>
          </p:nvSpPr>
          <p:spPr bwMode="auto">
            <a:xfrm>
              <a:off x="2076451" y="4598987"/>
              <a:ext cx="38100" cy="187325"/>
            </a:xfrm>
            <a:custGeom>
              <a:avLst/>
              <a:gdLst>
                <a:gd name="T0" fmla="*/ 26 w 29"/>
                <a:gd name="T1" fmla="*/ 1 h 138"/>
                <a:gd name="T2" fmla="*/ 22 w 29"/>
                <a:gd name="T3" fmla="*/ 18 h 138"/>
                <a:gd name="T4" fmla="*/ 12 w 29"/>
                <a:gd name="T5" fmla="*/ 33 h 138"/>
                <a:gd name="T6" fmla="*/ 3 w 29"/>
                <a:gd name="T7" fmla="*/ 50 h 138"/>
                <a:gd name="T8" fmla="*/ 0 w 29"/>
                <a:gd name="T9" fmla="*/ 60 h 138"/>
                <a:gd name="T10" fmla="*/ 1 w 29"/>
                <a:gd name="T11" fmla="*/ 70 h 138"/>
                <a:gd name="T12" fmla="*/ 10 w 29"/>
                <a:gd name="T13" fmla="*/ 87 h 138"/>
                <a:gd name="T14" fmla="*/ 19 w 29"/>
                <a:gd name="T15" fmla="*/ 103 h 138"/>
                <a:gd name="T16" fmla="*/ 20 w 29"/>
                <a:gd name="T17" fmla="*/ 111 h 138"/>
                <a:gd name="T18" fmla="*/ 20 w 29"/>
                <a:gd name="T19" fmla="*/ 115 h 138"/>
                <a:gd name="T20" fmla="*/ 19 w 29"/>
                <a:gd name="T21" fmla="*/ 119 h 138"/>
                <a:gd name="T22" fmla="*/ 15 w 29"/>
                <a:gd name="T23" fmla="*/ 127 h 138"/>
                <a:gd name="T24" fmla="*/ 13 w 29"/>
                <a:gd name="T25" fmla="*/ 137 h 138"/>
                <a:gd name="T26" fmla="*/ 14 w 29"/>
                <a:gd name="T27" fmla="*/ 138 h 138"/>
                <a:gd name="T28" fmla="*/ 15 w 29"/>
                <a:gd name="T29" fmla="*/ 137 h 138"/>
                <a:gd name="T30" fmla="*/ 15 w 29"/>
                <a:gd name="T31" fmla="*/ 137 h 138"/>
                <a:gd name="T32" fmla="*/ 18 w 29"/>
                <a:gd name="T33" fmla="*/ 129 h 138"/>
                <a:gd name="T34" fmla="*/ 22 w 29"/>
                <a:gd name="T35" fmla="*/ 121 h 138"/>
                <a:gd name="T36" fmla="*/ 24 w 29"/>
                <a:gd name="T37" fmla="*/ 116 h 138"/>
                <a:gd name="T38" fmla="*/ 25 w 29"/>
                <a:gd name="T39" fmla="*/ 111 h 138"/>
                <a:gd name="T40" fmla="*/ 24 w 29"/>
                <a:gd name="T41" fmla="*/ 101 h 138"/>
                <a:gd name="T42" fmla="*/ 15 w 29"/>
                <a:gd name="T43" fmla="*/ 84 h 138"/>
                <a:gd name="T44" fmla="*/ 7 w 29"/>
                <a:gd name="T45" fmla="*/ 68 h 138"/>
                <a:gd name="T46" fmla="*/ 9 w 29"/>
                <a:gd name="T47" fmla="*/ 52 h 138"/>
                <a:gd name="T48" fmla="*/ 17 w 29"/>
                <a:gd name="T49" fmla="*/ 36 h 138"/>
                <a:gd name="T50" fmla="*/ 26 w 29"/>
                <a:gd name="T51" fmla="*/ 20 h 138"/>
                <a:gd name="T52" fmla="*/ 28 w 29"/>
                <a:gd name="T53" fmla="*/ 10 h 138"/>
                <a:gd name="T54" fmla="*/ 28 w 29"/>
                <a:gd name="T55" fmla="*/ 1 h 138"/>
                <a:gd name="T56" fmla="*/ 28 w 29"/>
                <a:gd name="T57" fmla="*/ 1 h 138"/>
                <a:gd name="T58" fmla="*/ 26 w 29"/>
                <a:gd name="T59" fmla="*/ 0 h 138"/>
                <a:gd name="T60" fmla="*/ 26 w 29"/>
                <a:gd name="T61" fmla="*/ 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138">
                  <a:moveTo>
                    <a:pt x="26" y="1"/>
                  </a:moveTo>
                  <a:cubicBezTo>
                    <a:pt x="26" y="7"/>
                    <a:pt x="25" y="13"/>
                    <a:pt x="22" y="18"/>
                  </a:cubicBezTo>
                  <a:cubicBezTo>
                    <a:pt x="19" y="23"/>
                    <a:pt x="16" y="28"/>
                    <a:pt x="12" y="33"/>
                  </a:cubicBezTo>
                  <a:cubicBezTo>
                    <a:pt x="9" y="38"/>
                    <a:pt x="5" y="44"/>
                    <a:pt x="3" y="50"/>
                  </a:cubicBezTo>
                  <a:cubicBezTo>
                    <a:pt x="2" y="53"/>
                    <a:pt x="1" y="56"/>
                    <a:pt x="0" y="60"/>
                  </a:cubicBezTo>
                  <a:cubicBezTo>
                    <a:pt x="0" y="63"/>
                    <a:pt x="0" y="67"/>
                    <a:pt x="1" y="70"/>
                  </a:cubicBezTo>
                  <a:cubicBezTo>
                    <a:pt x="3" y="77"/>
                    <a:pt x="6" y="82"/>
                    <a:pt x="10" y="87"/>
                  </a:cubicBezTo>
                  <a:cubicBezTo>
                    <a:pt x="13" y="93"/>
                    <a:pt x="17" y="97"/>
                    <a:pt x="19" y="103"/>
                  </a:cubicBezTo>
                  <a:cubicBezTo>
                    <a:pt x="20" y="105"/>
                    <a:pt x="20" y="108"/>
                    <a:pt x="20" y="111"/>
                  </a:cubicBezTo>
                  <a:cubicBezTo>
                    <a:pt x="20" y="112"/>
                    <a:pt x="20" y="114"/>
                    <a:pt x="20" y="115"/>
                  </a:cubicBezTo>
                  <a:cubicBezTo>
                    <a:pt x="20" y="116"/>
                    <a:pt x="19" y="118"/>
                    <a:pt x="19" y="119"/>
                  </a:cubicBezTo>
                  <a:cubicBezTo>
                    <a:pt x="18" y="122"/>
                    <a:pt x="16" y="125"/>
                    <a:pt x="15" y="127"/>
                  </a:cubicBezTo>
                  <a:cubicBezTo>
                    <a:pt x="14" y="130"/>
                    <a:pt x="12" y="134"/>
                    <a:pt x="13" y="137"/>
                  </a:cubicBezTo>
                  <a:cubicBezTo>
                    <a:pt x="13" y="138"/>
                    <a:pt x="13" y="138"/>
                    <a:pt x="14" y="138"/>
                  </a:cubicBezTo>
                  <a:cubicBezTo>
                    <a:pt x="14" y="138"/>
                    <a:pt x="15" y="137"/>
                    <a:pt x="15" y="137"/>
                  </a:cubicBezTo>
                  <a:cubicBezTo>
                    <a:pt x="15" y="137"/>
                    <a:pt x="15" y="137"/>
                    <a:pt x="15" y="137"/>
                  </a:cubicBezTo>
                  <a:cubicBezTo>
                    <a:pt x="15" y="134"/>
                    <a:pt x="16" y="132"/>
                    <a:pt x="18" y="129"/>
                  </a:cubicBezTo>
                  <a:cubicBezTo>
                    <a:pt x="19" y="126"/>
                    <a:pt x="21" y="124"/>
                    <a:pt x="22" y="121"/>
                  </a:cubicBezTo>
                  <a:cubicBezTo>
                    <a:pt x="23" y="119"/>
                    <a:pt x="24" y="118"/>
                    <a:pt x="24" y="116"/>
                  </a:cubicBezTo>
                  <a:cubicBezTo>
                    <a:pt x="25" y="114"/>
                    <a:pt x="25" y="113"/>
                    <a:pt x="25" y="111"/>
                  </a:cubicBezTo>
                  <a:cubicBezTo>
                    <a:pt x="25" y="108"/>
                    <a:pt x="25" y="104"/>
                    <a:pt x="24" y="101"/>
                  </a:cubicBezTo>
                  <a:cubicBezTo>
                    <a:pt x="22" y="95"/>
                    <a:pt x="18" y="89"/>
                    <a:pt x="15" y="84"/>
                  </a:cubicBezTo>
                  <a:cubicBezTo>
                    <a:pt x="12" y="79"/>
                    <a:pt x="9" y="74"/>
                    <a:pt x="7" y="68"/>
                  </a:cubicBezTo>
                  <a:cubicBezTo>
                    <a:pt x="6" y="63"/>
                    <a:pt x="7" y="58"/>
                    <a:pt x="9" y="52"/>
                  </a:cubicBezTo>
                  <a:cubicBezTo>
                    <a:pt x="11" y="47"/>
                    <a:pt x="14" y="42"/>
                    <a:pt x="17" y="36"/>
                  </a:cubicBezTo>
                  <a:cubicBezTo>
                    <a:pt x="20" y="31"/>
                    <a:pt x="23" y="26"/>
                    <a:pt x="26" y="20"/>
                  </a:cubicBezTo>
                  <a:cubicBezTo>
                    <a:pt x="27" y="17"/>
                    <a:pt x="28" y="14"/>
                    <a:pt x="28" y="10"/>
                  </a:cubicBezTo>
                  <a:cubicBezTo>
                    <a:pt x="29" y="7"/>
                    <a:pt x="29" y="4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6" y="0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7" name="Freeform 67"/>
            <p:cNvSpPr/>
            <p:nvPr/>
          </p:nvSpPr>
          <p:spPr bwMode="auto">
            <a:xfrm>
              <a:off x="2097088" y="4635500"/>
              <a:ext cx="28575" cy="136525"/>
            </a:xfrm>
            <a:custGeom>
              <a:avLst/>
              <a:gdLst>
                <a:gd name="T0" fmla="*/ 13 w 21"/>
                <a:gd name="T1" fmla="*/ 1 h 101"/>
                <a:gd name="T2" fmla="*/ 4 w 21"/>
                <a:gd name="T3" fmla="*/ 25 h 101"/>
                <a:gd name="T4" fmla="*/ 1 w 21"/>
                <a:gd name="T5" fmla="*/ 38 h 101"/>
                <a:gd name="T6" fmla="*/ 2 w 21"/>
                <a:gd name="T7" fmla="*/ 52 h 101"/>
                <a:gd name="T8" fmla="*/ 15 w 21"/>
                <a:gd name="T9" fmla="*/ 75 h 101"/>
                <a:gd name="T10" fmla="*/ 18 w 21"/>
                <a:gd name="T11" fmla="*/ 87 h 101"/>
                <a:gd name="T12" fmla="*/ 15 w 21"/>
                <a:gd name="T13" fmla="*/ 99 h 101"/>
                <a:gd name="T14" fmla="*/ 16 w 21"/>
                <a:gd name="T15" fmla="*/ 100 h 101"/>
                <a:gd name="T16" fmla="*/ 17 w 21"/>
                <a:gd name="T17" fmla="*/ 100 h 101"/>
                <a:gd name="T18" fmla="*/ 21 w 21"/>
                <a:gd name="T19" fmla="*/ 87 h 101"/>
                <a:gd name="T20" fmla="*/ 18 w 21"/>
                <a:gd name="T21" fmla="*/ 73 h 101"/>
                <a:gd name="T22" fmla="*/ 6 w 21"/>
                <a:gd name="T23" fmla="*/ 51 h 101"/>
                <a:gd name="T24" fmla="*/ 4 w 21"/>
                <a:gd name="T25" fmla="*/ 39 h 101"/>
                <a:gd name="T26" fmla="*/ 8 w 21"/>
                <a:gd name="T27" fmla="*/ 26 h 101"/>
                <a:gd name="T28" fmla="*/ 12 w 21"/>
                <a:gd name="T29" fmla="*/ 14 h 101"/>
                <a:gd name="T30" fmla="*/ 15 w 21"/>
                <a:gd name="T31" fmla="*/ 1 h 101"/>
                <a:gd name="T32" fmla="*/ 15 w 21"/>
                <a:gd name="T33" fmla="*/ 1 h 101"/>
                <a:gd name="T34" fmla="*/ 14 w 21"/>
                <a:gd name="T35" fmla="*/ 0 h 101"/>
                <a:gd name="T36" fmla="*/ 13 w 21"/>
                <a:gd name="T37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101">
                  <a:moveTo>
                    <a:pt x="13" y="1"/>
                  </a:moveTo>
                  <a:cubicBezTo>
                    <a:pt x="12" y="9"/>
                    <a:pt x="8" y="17"/>
                    <a:pt x="4" y="25"/>
                  </a:cubicBezTo>
                  <a:cubicBezTo>
                    <a:pt x="2" y="29"/>
                    <a:pt x="1" y="34"/>
                    <a:pt x="1" y="38"/>
                  </a:cubicBezTo>
                  <a:cubicBezTo>
                    <a:pt x="0" y="43"/>
                    <a:pt x="1" y="48"/>
                    <a:pt x="2" y="52"/>
                  </a:cubicBezTo>
                  <a:cubicBezTo>
                    <a:pt x="5" y="61"/>
                    <a:pt x="12" y="67"/>
                    <a:pt x="15" y="75"/>
                  </a:cubicBezTo>
                  <a:cubicBezTo>
                    <a:pt x="17" y="79"/>
                    <a:pt x="18" y="83"/>
                    <a:pt x="18" y="87"/>
                  </a:cubicBezTo>
                  <a:cubicBezTo>
                    <a:pt x="18" y="91"/>
                    <a:pt x="17" y="95"/>
                    <a:pt x="15" y="99"/>
                  </a:cubicBezTo>
                  <a:cubicBezTo>
                    <a:pt x="15" y="100"/>
                    <a:pt x="15" y="100"/>
                    <a:pt x="16" y="100"/>
                  </a:cubicBezTo>
                  <a:cubicBezTo>
                    <a:pt x="17" y="101"/>
                    <a:pt x="17" y="100"/>
                    <a:pt x="17" y="100"/>
                  </a:cubicBezTo>
                  <a:cubicBezTo>
                    <a:pt x="20" y="96"/>
                    <a:pt x="21" y="92"/>
                    <a:pt x="21" y="87"/>
                  </a:cubicBezTo>
                  <a:cubicBezTo>
                    <a:pt x="21" y="82"/>
                    <a:pt x="20" y="78"/>
                    <a:pt x="18" y="73"/>
                  </a:cubicBezTo>
                  <a:cubicBezTo>
                    <a:pt x="15" y="65"/>
                    <a:pt x="9" y="59"/>
                    <a:pt x="6" y="51"/>
                  </a:cubicBezTo>
                  <a:cubicBezTo>
                    <a:pt x="5" y="47"/>
                    <a:pt x="4" y="43"/>
                    <a:pt x="4" y="39"/>
                  </a:cubicBezTo>
                  <a:cubicBezTo>
                    <a:pt x="5" y="34"/>
                    <a:pt x="6" y="30"/>
                    <a:pt x="8" y="26"/>
                  </a:cubicBezTo>
                  <a:cubicBezTo>
                    <a:pt x="9" y="22"/>
                    <a:pt x="11" y="18"/>
                    <a:pt x="12" y="14"/>
                  </a:cubicBezTo>
                  <a:cubicBezTo>
                    <a:pt x="14" y="10"/>
                    <a:pt x="15" y="6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8" name="Freeform 68"/>
            <p:cNvSpPr/>
            <p:nvPr/>
          </p:nvSpPr>
          <p:spPr bwMode="auto">
            <a:xfrm>
              <a:off x="2112963" y="4678362"/>
              <a:ext cx="9525" cy="36513"/>
            </a:xfrm>
            <a:custGeom>
              <a:avLst/>
              <a:gdLst>
                <a:gd name="T0" fmla="*/ 5 w 8"/>
                <a:gd name="T1" fmla="*/ 1 h 27"/>
                <a:gd name="T2" fmla="*/ 1 w 8"/>
                <a:gd name="T3" fmla="*/ 7 h 27"/>
                <a:gd name="T4" fmla="*/ 1 w 8"/>
                <a:gd name="T5" fmla="*/ 14 h 27"/>
                <a:gd name="T6" fmla="*/ 2 w 8"/>
                <a:gd name="T7" fmla="*/ 21 h 27"/>
                <a:gd name="T8" fmla="*/ 6 w 8"/>
                <a:gd name="T9" fmla="*/ 26 h 27"/>
                <a:gd name="T10" fmla="*/ 8 w 8"/>
                <a:gd name="T11" fmla="*/ 26 h 27"/>
                <a:gd name="T12" fmla="*/ 7 w 8"/>
                <a:gd name="T13" fmla="*/ 25 h 27"/>
                <a:gd name="T14" fmla="*/ 7 w 8"/>
                <a:gd name="T15" fmla="*/ 25 h 27"/>
                <a:gd name="T16" fmla="*/ 4 w 8"/>
                <a:gd name="T17" fmla="*/ 20 h 27"/>
                <a:gd name="T18" fmla="*/ 3 w 8"/>
                <a:gd name="T19" fmla="*/ 14 h 27"/>
                <a:gd name="T20" fmla="*/ 4 w 8"/>
                <a:gd name="T21" fmla="*/ 7 h 27"/>
                <a:gd name="T22" fmla="*/ 7 w 8"/>
                <a:gd name="T23" fmla="*/ 2 h 27"/>
                <a:gd name="T24" fmla="*/ 6 w 8"/>
                <a:gd name="T25" fmla="*/ 0 h 27"/>
                <a:gd name="T26" fmla="*/ 5 w 8"/>
                <a:gd name="T2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7">
                  <a:moveTo>
                    <a:pt x="5" y="1"/>
                  </a:moveTo>
                  <a:cubicBezTo>
                    <a:pt x="3" y="2"/>
                    <a:pt x="2" y="5"/>
                    <a:pt x="1" y="7"/>
                  </a:cubicBezTo>
                  <a:cubicBezTo>
                    <a:pt x="1" y="9"/>
                    <a:pt x="0" y="11"/>
                    <a:pt x="1" y="14"/>
                  </a:cubicBezTo>
                  <a:cubicBezTo>
                    <a:pt x="1" y="16"/>
                    <a:pt x="1" y="18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7" y="27"/>
                    <a:pt x="7" y="27"/>
                    <a:pt x="8" y="26"/>
                  </a:cubicBezTo>
                  <a:cubicBezTo>
                    <a:pt x="8" y="26"/>
                    <a:pt x="8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4"/>
                    <a:pt x="5" y="22"/>
                    <a:pt x="4" y="20"/>
                  </a:cubicBezTo>
                  <a:cubicBezTo>
                    <a:pt x="3" y="18"/>
                    <a:pt x="3" y="16"/>
                    <a:pt x="3" y="14"/>
                  </a:cubicBezTo>
                  <a:cubicBezTo>
                    <a:pt x="3" y="12"/>
                    <a:pt x="3" y="9"/>
                    <a:pt x="4" y="7"/>
                  </a:cubicBezTo>
                  <a:cubicBezTo>
                    <a:pt x="4" y="5"/>
                    <a:pt x="5" y="4"/>
                    <a:pt x="7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6" y="0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9" name="Freeform 69"/>
            <p:cNvSpPr/>
            <p:nvPr/>
          </p:nvSpPr>
          <p:spPr bwMode="auto">
            <a:xfrm>
              <a:off x="1709738" y="3802062"/>
              <a:ext cx="693738" cy="712788"/>
            </a:xfrm>
            <a:custGeom>
              <a:avLst/>
              <a:gdLst>
                <a:gd name="T0" fmla="*/ 506 w 514"/>
                <a:gd name="T1" fmla="*/ 246 h 527"/>
                <a:gd name="T2" fmla="*/ 242 w 514"/>
                <a:gd name="T3" fmla="*/ 8 h 527"/>
                <a:gd name="T4" fmla="*/ 8 w 514"/>
                <a:gd name="T5" fmla="*/ 275 h 527"/>
                <a:gd name="T6" fmla="*/ 272 w 514"/>
                <a:gd name="T7" fmla="*/ 519 h 527"/>
                <a:gd name="T8" fmla="*/ 506 w 514"/>
                <a:gd name="T9" fmla="*/ 24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527">
                  <a:moveTo>
                    <a:pt x="506" y="246"/>
                  </a:moveTo>
                  <a:cubicBezTo>
                    <a:pt x="498" y="108"/>
                    <a:pt x="380" y="0"/>
                    <a:pt x="242" y="8"/>
                  </a:cubicBezTo>
                  <a:cubicBezTo>
                    <a:pt x="105" y="16"/>
                    <a:pt x="0" y="137"/>
                    <a:pt x="8" y="275"/>
                  </a:cubicBezTo>
                  <a:cubicBezTo>
                    <a:pt x="16" y="412"/>
                    <a:pt x="135" y="527"/>
                    <a:pt x="272" y="519"/>
                  </a:cubicBezTo>
                  <a:cubicBezTo>
                    <a:pt x="410" y="511"/>
                    <a:pt x="514" y="383"/>
                    <a:pt x="506" y="246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0" name="Freeform 70"/>
            <p:cNvSpPr/>
            <p:nvPr/>
          </p:nvSpPr>
          <p:spPr bwMode="auto">
            <a:xfrm>
              <a:off x="1822451" y="3814762"/>
              <a:ext cx="436563" cy="120650"/>
            </a:xfrm>
            <a:custGeom>
              <a:avLst/>
              <a:gdLst>
                <a:gd name="T0" fmla="*/ 124 w 323"/>
                <a:gd name="T1" fmla="*/ 40 h 89"/>
                <a:gd name="T2" fmla="*/ 149 w 323"/>
                <a:gd name="T3" fmla="*/ 2 h 89"/>
                <a:gd name="T4" fmla="*/ 178 w 323"/>
                <a:gd name="T5" fmla="*/ 35 h 89"/>
                <a:gd name="T6" fmla="*/ 214 w 323"/>
                <a:gd name="T7" fmla="*/ 7 h 89"/>
                <a:gd name="T8" fmla="*/ 249 w 323"/>
                <a:gd name="T9" fmla="*/ 35 h 89"/>
                <a:gd name="T10" fmla="*/ 261 w 323"/>
                <a:gd name="T11" fmla="*/ 14 h 89"/>
                <a:gd name="T12" fmla="*/ 323 w 323"/>
                <a:gd name="T13" fmla="*/ 50 h 89"/>
                <a:gd name="T14" fmla="*/ 318 w 323"/>
                <a:gd name="T15" fmla="*/ 72 h 89"/>
                <a:gd name="T16" fmla="*/ 274 w 323"/>
                <a:gd name="T17" fmla="*/ 38 h 89"/>
                <a:gd name="T18" fmla="*/ 258 w 323"/>
                <a:gd name="T19" fmla="*/ 84 h 89"/>
                <a:gd name="T20" fmla="*/ 253 w 323"/>
                <a:gd name="T21" fmla="*/ 81 h 89"/>
                <a:gd name="T22" fmla="*/ 216 w 323"/>
                <a:gd name="T23" fmla="*/ 25 h 89"/>
                <a:gd name="T24" fmla="*/ 194 w 323"/>
                <a:gd name="T25" fmla="*/ 65 h 89"/>
                <a:gd name="T26" fmla="*/ 152 w 323"/>
                <a:gd name="T27" fmla="*/ 41 h 89"/>
                <a:gd name="T28" fmla="*/ 145 w 323"/>
                <a:gd name="T29" fmla="*/ 76 h 89"/>
                <a:gd name="T30" fmla="*/ 87 w 323"/>
                <a:gd name="T31" fmla="*/ 50 h 89"/>
                <a:gd name="T32" fmla="*/ 90 w 323"/>
                <a:gd name="T33" fmla="*/ 88 h 89"/>
                <a:gd name="T34" fmla="*/ 59 w 323"/>
                <a:gd name="T35" fmla="*/ 71 h 89"/>
                <a:gd name="T36" fmla="*/ 29 w 323"/>
                <a:gd name="T37" fmla="*/ 60 h 89"/>
                <a:gd name="T38" fmla="*/ 27 w 323"/>
                <a:gd name="T39" fmla="*/ 89 h 89"/>
                <a:gd name="T40" fmla="*/ 0 w 323"/>
                <a:gd name="T41" fmla="*/ 70 h 89"/>
                <a:gd name="T42" fmla="*/ 49 w 323"/>
                <a:gd name="T43" fmla="*/ 32 h 89"/>
                <a:gd name="T44" fmla="*/ 51 w 323"/>
                <a:gd name="T45" fmla="*/ 33 h 89"/>
                <a:gd name="T46" fmla="*/ 72 w 323"/>
                <a:gd name="T47" fmla="*/ 50 h 89"/>
                <a:gd name="T48" fmla="*/ 82 w 323"/>
                <a:gd name="T49" fmla="*/ 16 h 89"/>
                <a:gd name="T50" fmla="*/ 86 w 323"/>
                <a:gd name="T51" fmla="*/ 14 h 89"/>
                <a:gd name="T52" fmla="*/ 106 w 323"/>
                <a:gd name="T53" fmla="*/ 24 h 89"/>
                <a:gd name="T54" fmla="*/ 124 w 323"/>
                <a:gd name="T55" fmla="*/ 4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3" h="89">
                  <a:moveTo>
                    <a:pt x="124" y="40"/>
                  </a:moveTo>
                  <a:cubicBezTo>
                    <a:pt x="126" y="30"/>
                    <a:pt x="138" y="4"/>
                    <a:pt x="149" y="2"/>
                  </a:cubicBezTo>
                  <a:cubicBezTo>
                    <a:pt x="160" y="0"/>
                    <a:pt x="174" y="26"/>
                    <a:pt x="178" y="35"/>
                  </a:cubicBezTo>
                  <a:cubicBezTo>
                    <a:pt x="184" y="25"/>
                    <a:pt x="202" y="9"/>
                    <a:pt x="214" y="7"/>
                  </a:cubicBezTo>
                  <a:cubicBezTo>
                    <a:pt x="228" y="6"/>
                    <a:pt x="240" y="26"/>
                    <a:pt x="249" y="35"/>
                  </a:cubicBezTo>
                  <a:cubicBezTo>
                    <a:pt x="247" y="33"/>
                    <a:pt x="256" y="19"/>
                    <a:pt x="261" y="14"/>
                  </a:cubicBezTo>
                  <a:cubicBezTo>
                    <a:pt x="283" y="23"/>
                    <a:pt x="304" y="35"/>
                    <a:pt x="323" y="50"/>
                  </a:cubicBezTo>
                  <a:cubicBezTo>
                    <a:pt x="319" y="57"/>
                    <a:pt x="315" y="69"/>
                    <a:pt x="318" y="72"/>
                  </a:cubicBezTo>
                  <a:cubicBezTo>
                    <a:pt x="310" y="65"/>
                    <a:pt x="286" y="35"/>
                    <a:pt x="274" y="38"/>
                  </a:cubicBezTo>
                  <a:cubicBezTo>
                    <a:pt x="263" y="41"/>
                    <a:pt x="259" y="69"/>
                    <a:pt x="258" y="84"/>
                  </a:cubicBezTo>
                  <a:cubicBezTo>
                    <a:pt x="257" y="83"/>
                    <a:pt x="255" y="82"/>
                    <a:pt x="253" y="81"/>
                  </a:cubicBezTo>
                  <a:cubicBezTo>
                    <a:pt x="242" y="62"/>
                    <a:pt x="233" y="41"/>
                    <a:pt x="216" y="25"/>
                  </a:cubicBezTo>
                  <a:cubicBezTo>
                    <a:pt x="202" y="29"/>
                    <a:pt x="196" y="53"/>
                    <a:pt x="194" y="65"/>
                  </a:cubicBezTo>
                  <a:cubicBezTo>
                    <a:pt x="181" y="57"/>
                    <a:pt x="167" y="42"/>
                    <a:pt x="152" y="41"/>
                  </a:cubicBezTo>
                  <a:cubicBezTo>
                    <a:pt x="148" y="53"/>
                    <a:pt x="147" y="64"/>
                    <a:pt x="145" y="76"/>
                  </a:cubicBezTo>
                  <a:cubicBezTo>
                    <a:pt x="131" y="62"/>
                    <a:pt x="104" y="55"/>
                    <a:pt x="87" y="50"/>
                  </a:cubicBezTo>
                  <a:cubicBezTo>
                    <a:pt x="88" y="62"/>
                    <a:pt x="85" y="77"/>
                    <a:pt x="90" y="88"/>
                  </a:cubicBezTo>
                  <a:cubicBezTo>
                    <a:pt x="82" y="80"/>
                    <a:pt x="69" y="76"/>
                    <a:pt x="59" y="71"/>
                  </a:cubicBezTo>
                  <a:cubicBezTo>
                    <a:pt x="49" y="67"/>
                    <a:pt x="39" y="60"/>
                    <a:pt x="29" y="60"/>
                  </a:cubicBezTo>
                  <a:cubicBezTo>
                    <a:pt x="26" y="68"/>
                    <a:pt x="25" y="81"/>
                    <a:pt x="27" y="89"/>
                  </a:cubicBezTo>
                  <a:cubicBezTo>
                    <a:pt x="21" y="81"/>
                    <a:pt x="10" y="75"/>
                    <a:pt x="0" y="70"/>
                  </a:cubicBezTo>
                  <a:cubicBezTo>
                    <a:pt x="15" y="56"/>
                    <a:pt x="31" y="43"/>
                    <a:pt x="49" y="32"/>
                  </a:cubicBezTo>
                  <a:cubicBezTo>
                    <a:pt x="50" y="32"/>
                    <a:pt x="50" y="33"/>
                    <a:pt x="51" y="33"/>
                  </a:cubicBezTo>
                  <a:cubicBezTo>
                    <a:pt x="58" y="37"/>
                    <a:pt x="65" y="47"/>
                    <a:pt x="72" y="50"/>
                  </a:cubicBezTo>
                  <a:cubicBezTo>
                    <a:pt x="73" y="37"/>
                    <a:pt x="79" y="28"/>
                    <a:pt x="82" y="16"/>
                  </a:cubicBezTo>
                  <a:cubicBezTo>
                    <a:pt x="83" y="15"/>
                    <a:pt x="85" y="15"/>
                    <a:pt x="86" y="14"/>
                  </a:cubicBezTo>
                  <a:cubicBezTo>
                    <a:pt x="92" y="17"/>
                    <a:pt x="100" y="20"/>
                    <a:pt x="106" y="24"/>
                  </a:cubicBezTo>
                  <a:cubicBezTo>
                    <a:pt x="113" y="28"/>
                    <a:pt x="117" y="36"/>
                    <a:pt x="124" y="40"/>
                  </a:cubicBezTo>
                  <a:close/>
                </a:path>
              </a:pathLst>
            </a:custGeom>
            <a:solidFill>
              <a:srgbClr val="188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1" name="Freeform 71"/>
            <p:cNvSpPr/>
            <p:nvPr/>
          </p:nvSpPr>
          <p:spPr bwMode="auto">
            <a:xfrm>
              <a:off x="2170113" y="3862387"/>
              <a:ext cx="133350" cy="104775"/>
            </a:xfrm>
            <a:custGeom>
              <a:avLst/>
              <a:gdLst>
                <a:gd name="T0" fmla="*/ 44 w 99"/>
                <a:gd name="T1" fmla="*/ 32 h 78"/>
                <a:gd name="T2" fmla="*/ 29 w 99"/>
                <a:gd name="T3" fmla="*/ 78 h 78"/>
                <a:gd name="T4" fmla="*/ 0 w 99"/>
                <a:gd name="T5" fmla="*/ 49 h 78"/>
                <a:gd name="T6" fmla="*/ 16 w 99"/>
                <a:gd name="T7" fmla="*/ 3 h 78"/>
                <a:gd name="T8" fmla="*/ 60 w 99"/>
                <a:gd name="T9" fmla="*/ 37 h 78"/>
                <a:gd name="T10" fmla="*/ 65 w 99"/>
                <a:gd name="T11" fmla="*/ 15 h 78"/>
                <a:gd name="T12" fmla="*/ 99 w 99"/>
                <a:gd name="T13" fmla="*/ 45 h 78"/>
                <a:gd name="T14" fmla="*/ 88 w 99"/>
                <a:gd name="T15" fmla="*/ 70 h 78"/>
                <a:gd name="T16" fmla="*/ 44 w 99"/>
                <a:gd name="T17" fmla="*/ 3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8">
                  <a:moveTo>
                    <a:pt x="44" y="32"/>
                  </a:moveTo>
                  <a:cubicBezTo>
                    <a:pt x="31" y="42"/>
                    <a:pt x="33" y="64"/>
                    <a:pt x="29" y="78"/>
                  </a:cubicBezTo>
                  <a:cubicBezTo>
                    <a:pt x="21" y="65"/>
                    <a:pt x="12" y="56"/>
                    <a:pt x="0" y="49"/>
                  </a:cubicBezTo>
                  <a:cubicBezTo>
                    <a:pt x="1" y="34"/>
                    <a:pt x="5" y="6"/>
                    <a:pt x="16" y="3"/>
                  </a:cubicBezTo>
                  <a:cubicBezTo>
                    <a:pt x="28" y="0"/>
                    <a:pt x="52" y="30"/>
                    <a:pt x="60" y="37"/>
                  </a:cubicBezTo>
                  <a:cubicBezTo>
                    <a:pt x="57" y="34"/>
                    <a:pt x="61" y="22"/>
                    <a:pt x="65" y="15"/>
                  </a:cubicBezTo>
                  <a:cubicBezTo>
                    <a:pt x="77" y="24"/>
                    <a:pt x="88" y="34"/>
                    <a:pt x="99" y="45"/>
                  </a:cubicBezTo>
                  <a:cubicBezTo>
                    <a:pt x="94" y="53"/>
                    <a:pt x="93" y="63"/>
                    <a:pt x="88" y="70"/>
                  </a:cubicBezTo>
                  <a:cubicBezTo>
                    <a:pt x="82" y="53"/>
                    <a:pt x="60" y="39"/>
                    <a:pt x="44" y="32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2" name="Freeform 72"/>
            <p:cNvSpPr/>
            <p:nvPr/>
          </p:nvSpPr>
          <p:spPr bwMode="auto">
            <a:xfrm>
              <a:off x="1779588" y="3848100"/>
              <a:ext cx="384175" cy="144463"/>
            </a:xfrm>
            <a:custGeom>
              <a:avLst/>
              <a:gdLst>
                <a:gd name="T0" fmla="*/ 58 w 284"/>
                <a:gd name="T1" fmla="*/ 64 h 106"/>
                <a:gd name="T2" fmla="*/ 60 w 284"/>
                <a:gd name="T3" fmla="*/ 35 h 106"/>
                <a:gd name="T4" fmla="*/ 90 w 284"/>
                <a:gd name="T5" fmla="*/ 46 h 106"/>
                <a:gd name="T6" fmla="*/ 121 w 284"/>
                <a:gd name="T7" fmla="*/ 63 h 106"/>
                <a:gd name="T8" fmla="*/ 118 w 284"/>
                <a:gd name="T9" fmla="*/ 25 h 106"/>
                <a:gd name="T10" fmla="*/ 176 w 284"/>
                <a:gd name="T11" fmla="*/ 51 h 106"/>
                <a:gd name="T12" fmla="*/ 183 w 284"/>
                <a:gd name="T13" fmla="*/ 16 h 106"/>
                <a:gd name="T14" fmla="*/ 225 w 284"/>
                <a:gd name="T15" fmla="*/ 40 h 106"/>
                <a:gd name="T16" fmla="*/ 247 w 284"/>
                <a:gd name="T17" fmla="*/ 0 h 106"/>
                <a:gd name="T18" fmla="*/ 284 w 284"/>
                <a:gd name="T19" fmla="*/ 56 h 106"/>
                <a:gd name="T20" fmla="*/ 277 w 284"/>
                <a:gd name="T21" fmla="*/ 53 h 106"/>
                <a:gd name="T22" fmla="*/ 268 w 284"/>
                <a:gd name="T23" fmla="*/ 91 h 106"/>
                <a:gd name="T24" fmla="*/ 214 w 284"/>
                <a:gd name="T25" fmla="*/ 46 h 106"/>
                <a:gd name="T26" fmla="*/ 212 w 284"/>
                <a:gd name="T27" fmla="*/ 95 h 106"/>
                <a:gd name="T28" fmla="*/ 160 w 284"/>
                <a:gd name="T29" fmla="*/ 58 h 106"/>
                <a:gd name="T30" fmla="*/ 150 w 284"/>
                <a:gd name="T31" fmla="*/ 98 h 106"/>
                <a:gd name="T32" fmla="*/ 86 w 284"/>
                <a:gd name="T33" fmla="*/ 67 h 106"/>
                <a:gd name="T34" fmla="*/ 82 w 284"/>
                <a:gd name="T35" fmla="*/ 102 h 106"/>
                <a:gd name="T36" fmla="*/ 35 w 284"/>
                <a:gd name="T37" fmla="*/ 65 h 106"/>
                <a:gd name="T38" fmla="*/ 17 w 284"/>
                <a:gd name="T39" fmla="*/ 106 h 106"/>
                <a:gd name="T40" fmla="*/ 0 w 284"/>
                <a:gd name="T41" fmla="*/ 83 h 106"/>
                <a:gd name="T42" fmla="*/ 31 w 284"/>
                <a:gd name="T43" fmla="*/ 45 h 106"/>
                <a:gd name="T44" fmla="*/ 58 w 284"/>
                <a:gd name="T45" fmla="*/ 6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4" h="106">
                  <a:moveTo>
                    <a:pt x="58" y="64"/>
                  </a:moveTo>
                  <a:cubicBezTo>
                    <a:pt x="56" y="56"/>
                    <a:pt x="57" y="43"/>
                    <a:pt x="60" y="35"/>
                  </a:cubicBezTo>
                  <a:cubicBezTo>
                    <a:pt x="70" y="35"/>
                    <a:pt x="80" y="42"/>
                    <a:pt x="90" y="46"/>
                  </a:cubicBezTo>
                  <a:cubicBezTo>
                    <a:pt x="100" y="51"/>
                    <a:pt x="113" y="55"/>
                    <a:pt x="121" y="63"/>
                  </a:cubicBezTo>
                  <a:cubicBezTo>
                    <a:pt x="116" y="52"/>
                    <a:pt x="119" y="37"/>
                    <a:pt x="118" y="25"/>
                  </a:cubicBezTo>
                  <a:cubicBezTo>
                    <a:pt x="135" y="30"/>
                    <a:pt x="162" y="37"/>
                    <a:pt x="176" y="51"/>
                  </a:cubicBezTo>
                  <a:cubicBezTo>
                    <a:pt x="178" y="39"/>
                    <a:pt x="179" y="28"/>
                    <a:pt x="183" y="16"/>
                  </a:cubicBezTo>
                  <a:cubicBezTo>
                    <a:pt x="198" y="17"/>
                    <a:pt x="212" y="32"/>
                    <a:pt x="225" y="40"/>
                  </a:cubicBezTo>
                  <a:cubicBezTo>
                    <a:pt x="227" y="28"/>
                    <a:pt x="233" y="4"/>
                    <a:pt x="247" y="0"/>
                  </a:cubicBezTo>
                  <a:cubicBezTo>
                    <a:pt x="264" y="16"/>
                    <a:pt x="273" y="37"/>
                    <a:pt x="284" y="56"/>
                  </a:cubicBezTo>
                  <a:cubicBezTo>
                    <a:pt x="282" y="55"/>
                    <a:pt x="279" y="54"/>
                    <a:pt x="277" y="53"/>
                  </a:cubicBezTo>
                  <a:cubicBezTo>
                    <a:pt x="269" y="64"/>
                    <a:pt x="269" y="78"/>
                    <a:pt x="268" y="91"/>
                  </a:cubicBezTo>
                  <a:cubicBezTo>
                    <a:pt x="254" y="70"/>
                    <a:pt x="235" y="60"/>
                    <a:pt x="214" y="46"/>
                  </a:cubicBezTo>
                  <a:cubicBezTo>
                    <a:pt x="205" y="61"/>
                    <a:pt x="212" y="79"/>
                    <a:pt x="212" y="95"/>
                  </a:cubicBezTo>
                  <a:cubicBezTo>
                    <a:pt x="199" y="79"/>
                    <a:pt x="180" y="63"/>
                    <a:pt x="160" y="58"/>
                  </a:cubicBezTo>
                  <a:cubicBezTo>
                    <a:pt x="157" y="71"/>
                    <a:pt x="153" y="84"/>
                    <a:pt x="150" y="98"/>
                  </a:cubicBezTo>
                  <a:cubicBezTo>
                    <a:pt x="136" y="85"/>
                    <a:pt x="106" y="66"/>
                    <a:pt x="86" y="67"/>
                  </a:cubicBezTo>
                  <a:cubicBezTo>
                    <a:pt x="85" y="79"/>
                    <a:pt x="80" y="90"/>
                    <a:pt x="82" y="102"/>
                  </a:cubicBezTo>
                  <a:cubicBezTo>
                    <a:pt x="70" y="89"/>
                    <a:pt x="54" y="67"/>
                    <a:pt x="35" y="65"/>
                  </a:cubicBezTo>
                  <a:cubicBezTo>
                    <a:pt x="29" y="80"/>
                    <a:pt x="20" y="90"/>
                    <a:pt x="17" y="106"/>
                  </a:cubicBezTo>
                  <a:cubicBezTo>
                    <a:pt x="13" y="99"/>
                    <a:pt x="7" y="89"/>
                    <a:pt x="0" y="83"/>
                  </a:cubicBezTo>
                  <a:cubicBezTo>
                    <a:pt x="9" y="69"/>
                    <a:pt x="20" y="57"/>
                    <a:pt x="31" y="45"/>
                  </a:cubicBezTo>
                  <a:cubicBezTo>
                    <a:pt x="41" y="50"/>
                    <a:pt x="52" y="56"/>
                    <a:pt x="58" y="64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3" name="Freeform 73"/>
            <p:cNvSpPr/>
            <p:nvPr/>
          </p:nvSpPr>
          <p:spPr bwMode="auto">
            <a:xfrm>
              <a:off x="1739901" y="3905250"/>
              <a:ext cx="611188" cy="174625"/>
            </a:xfrm>
            <a:custGeom>
              <a:avLst/>
              <a:gdLst>
                <a:gd name="T0" fmla="*/ 47 w 453"/>
                <a:gd name="T1" fmla="*/ 64 h 129"/>
                <a:gd name="T2" fmla="*/ 65 w 453"/>
                <a:gd name="T3" fmla="*/ 23 h 129"/>
                <a:gd name="T4" fmla="*/ 112 w 453"/>
                <a:gd name="T5" fmla="*/ 60 h 129"/>
                <a:gd name="T6" fmla="*/ 116 w 453"/>
                <a:gd name="T7" fmla="*/ 25 h 129"/>
                <a:gd name="T8" fmla="*/ 180 w 453"/>
                <a:gd name="T9" fmla="*/ 56 h 129"/>
                <a:gd name="T10" fmla="*/ 190 w 453"/>
                <a:gd name="T11" fmla="*/ 16 h 129"/>
                <a:gd name="T12" fmla="*/ 242 w 453"/>
                <a:gd name="T13" fmla="*/ 53 h 129"/>
                <a:gd name="T14" fmla="*/ 244 w 453"/>
                <a:gd name="T15" fmla="*/ 4 h 129"/>
                <a:gd name="T16" fmla="*/ 298 w 453"/>
                <a:gd name="T17" fmla="*/ 49 h 129"/>
                <a:gd name="T18" fmla="*/ 307 w 453"/>
                <a:gd name="T19" fmla="*/ 11 h 129"/>
                <a:gd name="T20" fmla="*/ 314 w 453"/>
                <a:gd name="T21" fmla="*/ 14 h 129"/>
                <a:gd name="T22" fmla="*/ 319 w 453"/>
                <a:gd name="T23" fmla="*/ 17 h 129"/>
                <a:gd name="T24" fmla="*/ 348 w 453"/>
                <a:gd name="T25" fmla="*/ 46 h 129"/>
                <a:gd name="T26" fmla="*/ 363 w 453"/>
                <a:gd name="T27" fmla="*/ 0 h 129"/>
                <a:gd name="T28" fmla="*/ 407 w 453"/>
                <a:gd name="T29" fmla="*/ 38 h 129"/>
                <a:gd name="T30" fmla="*/ 418 w 453"/>
                <a:gd name="T31" fmla="*/ 13 h 129"/>
                <a:gd name="T32" fmla="*/ 453 w 453"/>
                <a:gd name="T33" fmla="*/ 62 h 129"/>
                <a:gd name="T34" fmla="*/ 439 w 453"/>
                <a:gd name="T35" fmla="*/ 73 h 129"/>
                <a:gd name="T36" fmla="*/ 432 w 453"/>
                <a:gd name="T37" fmla="*/ 96 h 129"/>
                <a:gd name="T38" fmla="*/ 388 w 453"/>
                <a:gd name="T39" fmla="*/ 45 h 129"/>
                <a:gd name="T40" fmla="*/ 373 w 453"/>
                <a:gd name="T41" fmla="*/ 100 h 129"/>
                <a:gd name="T42" fmla="*/ 345 w 453"/>
                <a:gd name="T43" fmla="*/ 64 h 129"/>
                <a:gd name="T44" fmla="*/ 322 w 453"/>
                <a:gd name="T45" fmla="*/ 83 h 129"/>
                <a:gd name="T46" fmla="*/ 316 w 453"/>
                <a:gd name="T47" fmla="*/ 105 h 129"/>
                <a:gd name="T48" fmla="*/ 291 w 453"/>
                <a:gd name="T49" fmla="*/ 68 h 129"/>
                <a:gd name="T50" fmla="*/ 270 w 453"/>
                <a:gd name="T51" fmla="*/ 86 h 129"/>
                <a:gd name="T52" fmla="*/ 264 w 453"/>
                <a:gd name="T53" fmla="*/ 109 h 129"/>
                <a:gd name="T54" fmla="*/ 218 w 453"/>
                <a:gd name="T55" fmla="*/ 62 h 129"/>
                <a:gd name="T56" fmla="*/ 202 w 453"/>
                <a:gd name="T57" fmla="*/ 109 h 129"/>
                <a:gd name="T58" fmla="*/ 151 w 453"/>
                <a:gd name="T59" fmla="*/ 76 h 129"/>
                <a:gd name="T60" fmla="*/ 138 w 453"/>
                <a:gd name="T61" fmla="*/ 119 h 129"/>
                <a:gd name="T62" fmla="*/ 106 w 453"/>
                <a:gd name="T63" fmla="*/ 79 h 129"/>
                <a:gd name="T64" fmla="*/ 90 w 453"/>
                <a:gd name="T65" fmla="*/ 72 h 129"/>
                <a:gd name="T66" fmla="*/ 79 w 453"/>
                <a:gd name="T67" fmla="*/ 94 h 129"/>
                <a:gd name="T68" fmla="*/ 73 w 453"/>
                <a:gd name="T69" fmla="*/ 120 h 129"/>
                <a:gd name="T70" fmla="*/ 56 w 453"/>
                <a:gd name="T71" fmla="*/ 97 h 129"/>
                <a:gd name="T72" fmla="*/ 39 w 453"/>
                <a:gd name="T73" fmla="*/ 80 h 129"/>
                <a:gd name="T74" fmla="*/ 29 w 453"/>
                <a:gd name="T75" fmla="*/ 129 h 129"/>
                <a:gd name="T76" fmla="*/ 0 w 453"/>
                <a:gd name="T77" fmla="*/ 98 h 129"/>
                <a:gd name="T78" fmla="*/ 30 w 453"/>
                <a:gd name="T79" fmla="*/ 41 h 129"/>
                <a:gd name="T80" fmla="*/ 47 w 453"/>
                <a:gd name="T81" fmla="*/ 6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3" h="129">
                  <a:moveTo>
                    <a:pt x="47" y="64"/>
                  </a:moveTo>
                  <a:cubicBezTo>
                    <a:pt x="50" y="48"/>
                    <a:pt x="59" y="38"/>
                    <a:pt x="65" y="23"/>
                  </a:cubicBezTo>
                  <a:cubicBezTo>
                    <a:pt x="84" y="25"/>
                    <a:pt x="100" y="47"/>
                    <a:pt x="112" y="60"/>
                  </a:cubicBezTo>
                  <a:cubicBezTo>
                    <a:pt x="110" y="48"/>
                    <a:pt x="115" y="37"/>
                    <a:pt x="116" y="25"/>
                  </a:cubicBezTo>
                  <a:cubicBezTo>
                    <a:pt x="136" y="24"/>
                    <a:pt x="166" y="43"/>
                    <a:pt x="180" y="56"/>
                  </a:cubicBezTo>
                  <a:cubicBezTo>
                    <a:pt x="183" y="42"/>
                    <a:pt x="187" y="29"/>
                    <a:pt x="190" y="16"/>
                  </a:cubicBezTo>
                  <a:cubicBezTo>
                    <a:pt x="210" y="21"/>
                    <a:pt x="229" y="37"/>
                    <a:pt x="242" y="53"/>
                  </a:cubicBezTo>
                  <a:cubicBezTo>
                    <a:pt x="242" y="37"/>
                    <a:pt x="235" y="19"/>
                    <a:pt x="244" y="4"/>
                  </a:cubicBezTo>
                  <a:cubicBezTo>
                    <a:pt x="265" y="18"/>
                    <a:pt x="284" y="28"/>
                    <a:pt x="298" y="49"/>
                  </a:cubicBezTo>
                  <a:cubicBezTo>
                    <a:pt x="299" y="36"/>
                    <a:pt x="299" y="22"/>
                    <a:pt x="307" y="11"/>
                  </a:cubicBezTo>
                  <a:cubicBezTo>
                    <a:pt x="309" y="12"/>
                    <a:pt x="312" y="13"/>
                    <a:pt x="314" y="14"/>
                  </a:cubicBezTo>
                  <a:cubicBezTo>
                    <a:pt x="316" y="15"/>
                    <a:pt x="318" y="16"/>
                    <a:pt x="319" y="17"/>
                  </a:cubicBezTo>
                  <a:cubicBezTo>
                    <a:pt x="331" y="24"/>
                    <a:pt x="340" y="33"/>
                    <a:pt x="348" y="46"/>
                  </a:cubicBezTo>
                  <a:cubicBezTo>
                    <a:pt x="352" y="32"/>
                    <a:pt x="350" y="10"/>
                    <a:pt x="363" y="0"/>
                  </a:cubicBezTo>
                  <a:cubicBezTo>
                    <a:pt x="379" y="7"/>
                    <a:pt x="401" y="21"/>
                    <a:pt x="407" y="38"/>
                  </a:cubicBezTo>
                  <a:cubicBezTo>
                    <a:pt x="412" y="31"/>
                    <a:pt x="413" y="21"/>
                    <a:pt x="418" y="13"/>
                  </a:cubicBezTo>
                  <a:cubicBezTo>
                    <a:pt x="431" y="28"/>
                    <a:pt x="443" y="44"/>
                    <a:pt x="453" y="62"/>
                  </a:cubicBezTo>
                  <a:cubicBezTo>
                    <a:pt x="447" y="65"/>
                    <a:pt x="443" y="66"/>
                    <a:pt x="439" y="73"/>
                  </a:cubicBezTo>
                  <a:cubicBezTo>
                    <a:pt x="436" y="79"/>
                    <a:pt x="431" y="90"/>
                    <a:pt x="432" y="96"/>
                  </a:cubicBezTo>
                  <a:cubicBezTo>
                    <a:pt x="428" y="73"/>
                    <a:pt x="404" y="58"/>
                    <a:pt x="388" y="45"/>
                  </a:cubicBezTo>
                  <a:cubicBezTo>
                    <a:pt x="375" y="53"/>
                    <a:pt x="371" y="86"/>
                    <a:pt x="373" y="100"/>
                  </a:cubicBezTo>
                  <a:cubicBezTo>
                    <a:pt x="368" y="86"/>
                    <a:pt x="357" y="74"/>
                    <a:pt x="345" y="64"/>
                  </a:cubicBezTo>
                  <a:cubicBezTo>
                    <a:pt x="329" y="52"/>
                    <a:pt x="326" y="71"/>
                    <a:pt x="322" y="83"/>
                  </a:cubicBezTo>
                  <a:cubicBezTo>
                    <a:pt x="320" y="91"/>
                    <a:pt x="318" y="98"/>
                    <a:pt x="316" y="105"/>
                  </a:cubicBezTo>
                  <a:cubicBezTo>
                    <a:pt x="311" y="91"/>
                    <a:pt x="302" y="78"/>
                    <a:pt x="291" y="68"/>
                  </a:cubicBezTo>
                  <a:cubicBezTo>
                    <a:pt x="278" y="56"/>
                    <a:pt x="274" y="76"/>
                    <a:pt x="270" y="86"/>
                  </a:cubicBezTo>
                  <a:cubicBezTo>
                    <a:pt x="268" y="94"/>
                    <a:pt x="266" y="101"/>
                    <a:pt x="264" y="109"/>
                  </a:cubicBezTo>
                  <a:cubicBezTo>
                    <a:pt x="253" y="91"/>
                    <a:pt x="239" y="69"/>
                    <a:pt x="218" y="62"/>
                  </a:cubicBezTo>
                  <a:cubicBezTo>
                    <a:pt x="209" y="76"/>
                    <a:pt x="204" y="93"/>
                    <a:pt x="202" y="109"/>
                  </a:cubicBezTo>
                  <a:cubicBezTo>
                    <a:pt x="192" y="92"/>
                    <a:pt x="169" y="80"/>
                    <a:pt x="151" y="76"/>
                  </a:cubicBezTo>
                  <a:cubicBezTo>
                    <a:pt x="144" y="90"/>
                    <a:pt x="139" y="104"/>
                    <a:pt x="138" y="119"/>
                  </a:cubicBezTo>
                  <a:cubicBezTo>
                    <a:pt x="128" y="105"/>
                    <a:pt x="118" y="91"/>
                    <a:pt x="106" y="79"/>
                  </a:cubicBezTo>
                  <a:cubicBezTo>
                    <a:pt x="102" y="74"/>
                    <a:pt x="97" y="68"/>
                    <a:pt x="90" y="72"/>
                  </a:cubicBezTo>
                  <a:cubicBezTo>
                    <a:pt x="84" y="75"/>
                    <a:pt x="81" y="88"/>
                    <a:pt x="79" y="94"/>
                  </a:cubicBezTo>
                  <a:cubicBezTo>
                    <a:pt x="76" y="103"/>
                    <a:pt x="74" y="111"/>
                    <a:pt x="73" y="120"/>
                  </a:cubicBezTo>
                  <a:cubicBezTo>
                    <a:pt x="68" y="111"/>
                    <a:pt x="61" y="105"/>
                    <a:pt x="56" y="97"/>
                  </a:cubicBezTo>
                  <a:cubicBezTo>
                    <a:pt x="51" y="91"/>
                    <a:pt x="47" y="82"/>
                    <a:pt x="39" y="80"/>
                  </a:cubicBezTo>
                  <a:cubicBezTo>
                    <a:pt x="35" y="96"/>
                    <a:pt x="27" y="112"/>
                    <a:pt x="29" y="129"/>
                  </a:cubicBezTo>
                  <a:cubicBezTo>
                    <a:pt x="23" y="121"/>
                    <a:pt x="12" y="104"/>
                    <a:pt x="0" y="98"/>
                  </a:cubicBezTo>
                  <a:cubicBezTo>
                    <a:pt x="8" y="78"/>
                    <a:pt x="18" y="59"/>
                    <a:pt x="30" y="41"/>
                  </a:cubicBezTo>
                  <a:cubicBezTo>
                    <a:pt x="37" y="47"/>
                    <a:pt x="43" y="57"/>
                    <a:pt x="47" y="64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4" name="Freeform 74"/>
            <p:cNvSpPr/>
            <p:nvPr/>
          </p:nvSpPr>
          <p:spPr bwMode="auto">
            <a:xfrm>
              <a:off x="1717676" y="3967162"/>
              <a:ext cx="661988" cy="214313"/>
            </a:xfrm>
            <a:custGeom>
              <a:avLst/>
              <a:gdLst>
                <a:gd name="T0" fmla="*/ 45 w 490"/>
                <a:gd name="T1" fmla="*/ 84 h 159"/>
                <a:gd name="T2" fmla="*/ 55 w 490"/>
                <a:gd name="T3" fmla="*/ 35 h 159"/>
                <a:gd name="T4" fmla="*/ 72 w 490"/>
                <a:gd name="T5" fmla="*/ 52 h 159"/>
                <a:gd name="T6" fmla="*/ 89 w 490"/>
                <a:gd name="T7" fmla="*/ 75 h 159"/>
                <a:gd name="T8" fmla="*/ 95 w 490"/>
                <a:gd name="T9" fmla="*/ 49 h 159"/>
                <a:gd name="T10" fmla="*/ 106 w 490"/>
                <a:gd name="T11" fmla="*/ 27 h 159"/>
                <a:gd name="T12" fmla="*/ 122 w 490"/>
                <a:gd name="T13" fmla="*/ 34 h 159"/>
                <a:gd name="T14" fmla="*/ 154 w 490"/>
                <a:gd name="T15" fmla="*/ 74 h 159"/>
                <a:gd name="T16" fmla="*/ 167 w 490"/>
                <a:gd name="T17" fmla="*/ 31 h 159"/>
                <a:gd name="T18" fmla="*/ 218 w 490"/>
                <a:gd name="T19" fmla="*/ 64 h 159"/>
                <a:gd name="T20" fmla="*/ 234 w 490"/>
                <a:gd name="T21" fmla="*/ 17 h 159"/>
                <a:gd name="T22" fmla="*/ 280 w 490"/>
                <a:gd name="T23" fmla="*/ 64 h 159"/>
                <a:gd name="T24" fmla="*/ 286 w 490"/>
                <a:gd name="T25" fmla="*/ 41 h 159"/>
                <a:gd name="T26" fmla="*/ 307 w 490"/>
                <a:gd name="T27" fmla="*/ 23 h 159"/>
                <a:gd name="T28" fmla="*/ 332 w 490"/>
                <a:gd name="T29" fmla="*/ 60 h 159"/>
                <a:gd name="T30" fmla="*/ 338 w 490"/>
                <a:gd name="T31" fmla="*/ 38 h 159"/>
                <a:gd name="T32" fmla="*/ 361 w 490"/>
                <a:gd name="T33" fmla="*/ 19 h 159"/>
                <a:gd name="T34" fmla="*/ 389 w 490"/>
                <a:gd name="T35" fmla="*/ 55 h 159"/>
                <a:gd name="T36" fmla="*/ 404 w 490"/>
                <a:gd name="T37" fmla="*/ 0 h 159"/>
                <a:gd name="T38" fmla="*/ 448 w 490"/>
                <a:gd name="T39" fmla="*/ 51 h 159"/>
                <a:gd name="T40" fmla="*/ 455 w 490"/>
                <a:gd name="T41" fmla="*/ 28 h 159"/>
                <a:gd name="T42" fmla="*/ 469 w 490"/>
                <a:gd name="T43" fmla="*/ 17 h 159"/>
                <a:gd name="T44" fmla="*/ 490 w 490"/>
                <a:gd name="T45" fmla="*/ 70 h 159"/>
                <a:gd name="T46" fmla="*/ 482 w 490"/>
                <a:gd name="T47" fmla="*/ 75 h 159"/>
                <a:gd name="T48" fmla="*/ 471 w 490"/>
                <a:gd name="T49" fmla="*/ 89 h 159"/>
                <a:gd name="T50" fmla="*/ 459 w 490"/>
                <a:gd name="T51" fmla="*/ 119 h 159"/>
                <a:gd name="T52" fmla="*/ 430 w 490"/>
                <a:gd name="T53" fmla="*/ 68 h 159"/>
                <a:gd name="T54" fmla="*/ 405 w 490"/>
                <a:gd name="T55" fmla="*/ 95 h 159"/>
                <a:gd name="T56" fmla="*/ 400 w 490"/>
                <a:gd name="T57" fmla="*/ 116 h 159"/>
                <a:gd name="T58" fmla="*/ 376 w 490"/>
                <a:gd name="T59" fmla="*/ 78 h 159"/>
                <a:gd name="T60" fmla="*/ 349 w 490"/>
                <a:gd name="T61" fmla="*/ 92 h 159"/>
                <a:gd name="T62" fmla="*/ 341 w 490"/>
                <a:gd name="T63" fmla="*/ 116 h 159"/>
                <a:gd name="T64" fmla="*/ 330 w 490"/>
                <a:gd name="T65" fmla="*/ 86 h 159"/>
                <a:gd name="T66" fmla="*/ 310 w 490"/>
                <a:gd name="T67" fmla="*/ 66 h 159"/>
                <a:gd name="T68" fmla="*/ 293 w 490"/>
                <a:gd name="T69" fmla="*/ 113 h 159"/>
                <a:gd name="T70" fmla="*/ 258 w 490"/>
                <a:gd name="T71" fmla="*/ 74 h 159"/>
                <a:gd name="T72" fmla="*/ 249 w 490"/>
                <a:gd name="T73" fmla="*/ 113 h 159"/>
                <a:gd name="T74" fmla="*/ 200 w 490"/>
                <a:gd name="T75" fmla="*/ 79 h 159"/>
                <a:gd name="T76" fmla="*/ 193 w 490"/>
                <a:gd name="T77" fmla="*/ 125 h 159"/>
                <a:gd name="T78" fmla="*/ 154 w 490"/>
                <a:gd name="T79" fmla="*/ 100 h 159"/>
                <a:gd name="T80" fmla="*/ 132 w 490"/>
                <a:gd name="T81" fmla="*/ 108 h 159"/>
                <a:gd name="T82" fmla="*/ 131 w 490"/>
                <a:gd name="T83" fmla="*/ 132 h 159"/>
                <a:gd name="T84" fmla="*/ 86 w 490"/>
                <a:gd name="T85" fmla="*/ 103 h 159"/>
                <a:gd name="T86" fmla="*/ 67 w 490"/>
                <a:gd name="T87" fmla="*/ 102 h 159"/>
                <a:gd name="T88" fmla="*/ 64 w 490"/>
                <a:gd name="T89" fmla="*/ 124 h 159"/>
                <a:gd name="T90" fmla="*/ 68 w 490"/>
                <a:gd name="T91" fmla="*/ 147 h 159"/>
                <a:gd name="T92" fmla="*/ 23 w 490"/>
                <a:gd name="T93" fmla="*/ 117 h 159"/>
                <a:gd name="T94" fmla="*/ 23 w 490"/>
                <a:gd name="T95" fmla="*/ 159 h 159"/>
                <a:gd name="T96" fmla="*/ 12 w 490"/>
                <a:gd name="T97" fmla="*/ 153 h 159"/>
                <a:gd name="T98" fmla="*/ 2 w 490"/>
                <a:gd name="T99" fmla="*/ 149 h 159"/>
                <a:gd name="T100" fmla="*/ 16 w 490"/>
                <a:gd name="T101" fmla="*/ 53 h 159"/>
                <a:gd name="T102" fmla="*/ 45 w 490"/>
                <a:gd name="T103" fmla="*/ 8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90" h="159">
                  <a:moveTo>
                    <a:pt x="45" y="84"/>
                  </a:moveTo>
                  <a:cubicBezTo>
                    <a:pt x="43" y="67"/>
                    <a:pt x="51" y="51"/>
                    <a:pt x="55" y="35"/>
                  </a:cubicBezTo>
                  <a:cubicBezTo>
                    <a:pt x="63" y="37"/>
                    <a:pt x="67" y="46"/>
                    <a:pt x="72" y="52"/>
                  </a:cubicBezTo>
                  <a:cubicBezTo>
                    <a:pt x="77" y="60"/>
                    <a:pt x="84" y="66"/>
                    <a:pt x="89" y="75"/>
                  </a:cubicBezTo>
                  <a:cubicBezTo>
                    <a:pt x="90" y="66"/>
                    <a:pt x="92" y="58"/>
                    <a:pt x="95" y="49"/>
                  </a:cubicBezTo>
                  <a:cubicBezTo>
                    <a:pt x="97" y="43"/>
                    <a:pt x="100" y="30"/>
                    <a:pt x="106" y="27"/>
                  </a:cubicBezTo>
                  <a:cubicBezTo>
                    <a:pt x="113" y="23"/>
                    <a:pt x="118" y="29"/>
                    <a:pt x="122" y="34"/>
                  </a:cubicBezTo>
                  <a:cubicBezTo>
                    <a:pt x="134" y="46"/>
                    <a:pt x="144" y="60"/>
                    <a:pt x="154" y="74"/>
                  </a:cubicBezTo>
                  <a:cubicBezTo>
                    <a:pt x="155" y="59"/>
                    <a:pt x="160" y="45"/>
                    <a:pt x="167" y="31"/>
                  </a:cubicBezTo>
                  <a:cubicBezTo>
                    <a:pt x="185" y="35"/>
                    <a:pt x="208" y="47"/>
                    <a:pt x="218" y="64"/>
                  </a:cubicBezTo>
                  <a:cubicBezTo>
                    <a:pt x="220" y="48"/>
                    <a:pt x="225" y="31"/>
                    <a:pt x="234" y="17"/>
                  </a:cubicBezTo>
                  <a:cubicBezTo>
                    <a:pt x="255" y="24"/>
                    <a:pt x="269" y="46"/>
                    <a:pt x="280" y="64"/>
                  </a:cubicBezTo>
                  <a:cubicBezTo>
                    <a:pt x="282" y="56"/>
                    <a:pt x="284" y="49"/>
                    <a:pt x="286" y="41"/>
                  </a:cubicBezTo>
                  <a:cubicBezTo>
                    <a:pt x="290" y="31"/>
                    <a:pt x="294" y="11"/>
                    <a:pt x="307" y="23"/>
                  </a:cubicBezTo>
                  <a:cubicBezTo>
                    <a:pt x="318" y="33"/>
                    <a:pt x="327" y="46"/>
                    <a:pt x="332" y="60"/>
                  </a:cubicBezTo>
                  <a:cubicBezTo>
                    <a:pt x="334" y="53"/>
                    <a:pt x="336" y="46"/>
                    <a:pt x="338" y="38"/>
                  </a:cubicBezTo>
                  <a:cubicBezTo>
                    <a:pt x="342" y="26"/>
                    <a:pt x="345" y="7"/>
                    <a:pt x="361" y="19"/>
                  </a:cubicBezTo>
                  <a:cubicBezTo>
                    <a:pt x="373" y="29"/>
                    <a:pt x="384" y="41"/>
                    <a:pt x="389" y="55"/>
                  </a:cubicBezTo>
                  <a:cubicBezTo>
                    <a:pt x="387" y="41"/>
                    <a:pt x="391" y="8"/>
                    <a:pt x="404" y="0"/>
                  </a:cubicBezTo>
                  <a:cubicBezTo>
                    <a:pt x="420" y="13"/>
                    <a:pt x="444" y="28"/>
                    <a:pt x="448" y="51"/>
                  </a:cubicBezTo>
                  <a:cubicBezTo>
                    <a:pt x="447" y="45"/>
                    <a:pt x="452" y="34"/>
                    <a:pt x="455" y="28"/>
                  </a:cubicBezTo>
                  <a:cubicBezTo>
                    <a:pt x="459" y="21"/>
                    <a:pt x="463" y="20"/>
                    <a:pt x="469" y="17"/>
                  </a:cubicBezTo>
                  <a:cubicBezTo>
                    <a:pt x="478" y="34"/>
                    <a:pt x="485" y="52"/>
                    <a:pt x="490" y="70"/>
                  </a:cubicBezTo>
                  <a:cubicBezTo>
                    <a:pt x="488" y="70"/>
                    <a:pt x="486" y="72"/>
                    <a:pt x="482" y="75"/>
                  </a:cubicBezTo>
                  <a:cubicBezTo>
                    <a:pt x="478" y="79"/>
                    <a:pt x="474" y="84"/>
                    <a:pt x="471" y="89"/>
                  </a:cubicBezTo>
                  <a:cubicBezTo>
                    <a:pt x="465" y="98"/>
                    <a:pt x="462" y="109"/>
                    <a:pt x="459" y="119"/>
                  </a:cubicBezTo>
                  <a:cubicBezTo>
                    <a:pt x="454" y="101"/>
                    <a:pt x="446" y="79"/>
                    <a:pt x="430" y="68"/>
                  </a:cubicBezTo>
                  <a:cubicBezTo>
                    <a:pt x="415" y="58"/>
                    <a:pt x="408" y="84"/>
                    <a:pt x="405" y="95"/>
                  </a:cubicBezTo>
                  <a:cubicBezTo>
                    <a:pt x="403" y="102"/>
                    <a:pt x="401" y="109"/>
                    <a:pt x="400" y="116"/>
                  </a:cubicBezTo>
                  <a:cubicBezTo>
                    <a:pt x="395" y="100"/>
                    <a:pt x="387" y="90"/>
                    <a:pt x="376" y="78"/>
                  </a:cubicBezTo>
                  <a:cubicBezTo>
                    <a:pt x="364" y="65"/>
                    <a:pt x="356" y="81"/>
                    <a:pt x="349" y="92"/>
                  </a:cubicBezTo>
                  <a:cubicBezTo>
                    <a:pt x="345" y="99"/>
                    <a:pt x="342" y="107"/>
                    <a:pt x="341" y="116"/>
                  </a:cubicBezTo>
                  <a:cubicBezTo>
                    <a:pt x="338" y="105"/>
                    <a:pt x="336" y="94"/>
                    <a:pt x="330" y="86"/>
                  </a:cubicBezTo>
                  <a:cubicBezTo>
                    <a:pt x="324" y="78"/>
                    <a:pt x="317" y="72"/>
                    <a:pt x="310" y="66"/>
                  </a:cubicBezTo>
                  <a:cubicBezTo>
                    <a:pt x="296" y="80"/>
                    <a:pt x="297" y="95"/>
                    <a:pt x="293" y="113"/>
                  </a:cubicBezTo>
                  <a:cubicBezTo>
                    <a:pt x="286" y="96"/>
                    <a:pt x="275" y="83"/>
                    <a:pt x="258" y="74"/>
                  </a:cubicBezTo>
                  <a:cubicBezTo>
                    <a:pt x="250" y="85"/>
                    <a:pt x="249" y="99"/>
                    <a:pt x="249" y="113"/>
                  </a:cubicBezTo>
                  <a:cubicBezTo>
                    <a:pt x="244" y="94"/>
                    <a:pt x="217" y="83"/>
                    <a:pt x="200" y="79"/>
                  </a:cubicBezTo>
                  <a:cubicBezTo>
                    <a:pt x="194" y="93"/>
                    <a:pt x="193" y="109"/>
                    <a:pt x="193" y="125"/>
                  </a:cubicBezTo>
                  <a:cubicBezTo>
                    <a:pt x="182" y="113"/>
                    <a:pt x="169" y="107"/>
                    <a:pt x="154" y="100"/>
                  </a:cubicBezTo>
                  <a:cubicBezTo>
                    <a:pt x="142" y="94"/>
                    <a:pt x="133" y="92"/>
                    <a:pt x="132" y="108"/>
                  </a:cubicBezTo>
                  <a:cubicBezTo>
                    <a:pt x="131" y="116"/>
                    <a:pt x="131" y="124"/>
                    <a:pt x="131" y="132"/>
                  </a:cubicBezTo>
                  <a:cubicBezTo>
                    <a:pt x="117" y="119"/>
                    <a:pt x="105" y="109"/>
                    <a:pt x="86" y="103"/>
                  </a:cubicBezTo>
                  <a:cubicBezTo>
                    <a:pt x="81" y="101"/>
                    <a:pt x="72" y="97"/>
                    <a:pt x="67" y="102"/>
                  </a:cubicBezTo>
                  <a:cubicBezTo>
                    <a:pt x="63" y="106"/>
                    <a:pt x="64" y="118"/>
                    <a:pt x="64" y="124"/>
                  </a:cubicBezTo>
                  <a:cubicBezTo>
                    <a:pt x="65" y="132"/>
                    <a:pt x="66" y="140"/>
                    <a:pt x="68" y="147"/>
                  </a:cubicBezTo>
                  <a:cubicBezTo>
                    <a:pt x="56" y="135"/>
                    <a:pt x="40" y="120"/>
                    <a:pt x="23" y="117"/>
                  </a:cubicBezTo>
                  <a:cubicBezTo>
                    <a:pt x="24" y="130"/>
                    <a:pt x="23" y="145"/>
                    <a:pt x="23" y="159"/>
                  </a:cubicBezTo>
                  <a:cubicBezTo>
                    <a:pt x="19" y="158"/>
                    <a:pt x="15" y="155"/>
                    <a:pt x="12" y="153"/>
                  </a:cubicBezTo>
                  <a:cubicBezTo>
                    <a:pt x="9" y="152"/>
                    <a:pt x="5" y="151"/>
                    <a:pt x="2" y="149"/>
                  </a:cubicBezTo>
                  <a:cubicBezTo>
                    <a:pt x="0" y="116"/>
                    <a:pt x="6" y="83"/>
                    <a:pt x="16" y="53"/>
                  </a:cubicBezTo>
                  <a:cubicBezTo>
                    <a:pt x="28" y="59"/>
                    <a:pt x="39" y="76"/>
                    <a:pt x="45" y="84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5" name="Freeform 75"/>
            <p:cNvSpPr/>
            <p:nvPr/>
          </p:nvSpPr>
          <p:spPr bwMode="auto">
            <a:xfrm>
              <a:off x="1720851" y="4044950"/>
              <a:ext cx="673100" cy="200025"/>
            </a:xfrm>
            <a:custGeom>
              <a:avLst/>
              <a:gdLst>
                <a:gd name="T0" fmla="*/ 21 w 498"/>
                <a:gd name="T1" fmla="*/ 101 h 148"/>
                <a:gd name="T2" fmla="*/ 21 w 498"/>
                <a:gd name="T3" fmla="*/ 59 h 148"/>
                <a:gd name="T4" fmla="*/ 66 w 498"/>
                <a:gd name="T5" fmla="*/ 89 h 148"/>
                <a:gd name="T6" fmla="*/ 62 w 498"/>
                <a:gd name="T7" fmla="*/ 66 h 148"/>
                <a:gd name="T8" fmla="*/ 65 w 498"/>
                <a:gd name="T9" fmla="*/ 44 h 148"/>
                <a:gd name="T10" fmla="*/ 84 w 498"/>
                <a:gd name="T11" fmla="*/ 45 h 148"/>
                <a:gd name="T12" fmla="*/ 129 w 498"/>
                <a:gd name="T13" fmla="*/ 74 h 148"/>
                <a:gd name="T14" fmla="*/ 130 w 498"/>
                <a:gd name="T15" fmla="*/ 50 h 148"/>
                <a:gd name="T16" fmla="*/ 152 w 498"/>
                <a:gd name="T17" fmla="*/ 42 h 148"/>
                <a:gd name="T18" fmla="*/ 191 w 498"/>
                <a:gd name="T19" fmla="*/ 67 h 148"/>
                <a:gd name="T20" fmla="*/ 198 w 498"/>
                <a:gd name="T21" fmla="*/ 21 h 148"/>
                <a:gd name="T22" fmla="*/ 247 w 498"/>
                <a:gd name="T23" fmla="*/ 55 h 148"/>
                <a:gd name="T24" fmla="*/ 256 w 498"/>
                <a:gd name="T25" fmla="*/ 16 h 148"/>
                <a:gd name="T26" fmla="*/ 291 w 498"/>
                <a:gd name="T27" fmla="*/ 55 h 148"/>
                <a:gd name="T28" fmla="*/ 308 w 498"/>
                <a:gd name="T29" fmla="*/ 8 h 148"/>
                <a:gd name="T30" fmla="*/ 328 w 498"/>
                <a:gd name="T31" fmla="*/ 28 h 148"/>
                <a:gd name="T32" fmla="*/ 339 w 498"/>
                <a:gd name="T33" fmla="*/ 58 h 148"/>
                <a:gd name="T34" fmla="*/ 347 w 498"/>
                <a:gd name="T35" fmla="*/ 34 h 148"/>
                <a:gd name="T36" fmla="*/ 374 w 498"/>
                <a:gd name="T37" fmla="*/ 20 h 148"/>
                <a:gd name="T38" fmla="*/ 398 w 498"/>
                <a:gd name="T39" fmla="*/ 58 h 148"/>
                <a:gd name="T40" fmla="*/ 403 w 498"/>
                <a:gd name="T41" fmla="*/ 37 h 148"/>
                <a:gd name="T42" fmla="*/ 428 w 498"/>
                <a:gd name="T43" fmla="*/ 10 h 148"/>
                <a:gd name="T44" fmla="*/ 457 w 498"/>
                <a:gd name="T45" fmla="*/ 61 h 148"/>
                <a:gd name="T46" fmla="*/ 469 w 498"/>
                <a:gd name="T47" fmla="*/ 31 h 148"/>
                <a:gd name="T48" fmla="*/ 480 w 498"/>
                <a:gd name="T49" fmla="*/ 17 h 148"/>
                <a:gd name="T50" fmla="*/ 488 w 498"/>
                <a:gd name="T51" fmla="*/ 12 h 148"/>
                <a:gd name="T52" fmla="*/ 498 w 498"/>
                <a:gd name="T53" fmla="*/ 67 h 148"/>
                <a:gd name="T54" fmla="*/ 498 w 498"/>
                <a:gd name="T55" fmla="*/ 88 h 148"/>
                <a:gd name="T56" fmla="*/ 492 w 498"/>
                <a:gd name="T57" fmla="*/ 87 h 148"/>
                <a:gd name="T58" fmla="*/ 476 w 498"/>
                <a:gd name="T59" fmla="*/ 93 h 148"/>
                <a:gd name="T60" fmla="*/ 454 w 498"/>
                <a:gd name="T61" fmla="*/ 118 h 148"/>
                <a:gd name="T62" fmla="*/ 450 w 498"/>
                <a:gd name="T63" fmla="*/ 82 h 148"/>
                <a:gd name="T64" fmla="*/ 439 w 498"/>
                <a:gd name="T65" fmla="*/ 60 h 148"/>
                <a:gd name="T66" fmla="*/ 415 w 498"/>
                <a:gd name="T67" fmla="*/ 80 h 148"/>
                <a:gd name="T68" fmla="*/ 403 w 498"/>
                <a:gd name="T69" fmla="*/ 110 h 148"/>
                <a:gd name="T70" fmla="*/ 391 w 498"/>
                <a:gd name="T71" fmla="*/ 79 h 148"/>
                <a:gd name="T72" fmla="*/ 369 w 498"/>
                <a:gd name="T73" fmla="*/ 56 h 148"/>
                <a:gd name="T74" fmla="*/ 345 w 498"/>
                <a:gd name="T75" fmla="*/ 108 h 148"/>
                <a:gd name="T76" fmla="*/ 333 w 498"/>
                <a:gd name="T77" fmla="*/ 80 h 148"/>
                <a:gd name="T78" fmla="*/ 309 w 498"/>
                <a:gd name="T79" fmla="*/ 54 h 148"/>
                <a:gd name="T80" fmla="*/ 283 w 498"/>
                <a:gd name="T81" fmla="*/ 106 h 148"/>
                <a:gd name="T82" fmla="*/ 257 w 498"/>
                <a:gd name="T83" fmla="*/ 80 h 148"/>
                <a:gd name="T84" fmla="*/ 234 w 498"/>
                <a:gd name="T85" fmla="*/ 65 h 148"/>
                <a:gd name="T86" fmla="*/ 217 w 498"/>
                <a:gd name="T87" fmla="*/ 105 h 148"/>
                <a:gd name="T88" fmla="*/ 184 w 498"/>
                <a:gd name="T89" fmla="*/ 73 h 148"/>
                <a:gd name="T90" fmla="*/ 164 w 498"/>
                <a:gd name="T91" fmla="*/ 96 h 148"/>
                <a:gd name="T92" fmla="*/ 165 w 498"/>
                <a:gd name="T93" fmla="*/ 120 h 148"/>
                <a:gd name="T94" fmla="*/ 125 w 498"/>
                <a:gd name="T95" fmla="*/ 94 h 148"/>
                <a:gd name="T96" fmla="*/ 99 w 498"/>
                <a:gd name="T97" fmla="*/ 107 h 148"/>
                <a:gd name="T98" fmla="*/ 96 w 498"/>
                <a:gd name="T99" fmla="*/ 135 h 148"/>
                <a:gd name="T100" fmla="*/ 67 w 498"/>
                <a:gd name="T101" fmla="*/ 106 h 148"/>
                <a:gd name="T102" fmla="*/ 49 w 498"/>
                <a:gd name="T103" fmla="*/ 127 h 148"/>
                <a:gd name="T104" fmla="*/ 47 w 498"/>
                <a:gd name="T105" fmla="*/ 148 h 148"/>
                <a:gd name="T106" fmla="*/ 4 w 498"/>
                <a:gd name="T107" fmla="*/ 131 h 148"/>
                <a:gd name="T108" fmla="*/ 0 w 498"/>
                <a:gd name="T109" fmla="*/ 96 h 148"/>
                <a:gd name="T110" fmla="*/ 0 w 498"/>
                <a:gd name="T111" fmla="*/ 91 h 148"/>
                <a:gd name="T112" fmla="*/ 10 w 498"/>
                <a:gd name="T113" fmla="*/ 95 h 148"/>
                <a:gd name="T114" fmla="*/ 21 w 498"/>
                <a:gd name="T115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8" h="148">
                  <a:moveTo>
                    <a:pt x="21" y="101"/>
                  </a:moveTo>
                  <a:cubicBezTo>
                    <a:pt x="21" y="87"/>
                    <a:pt x="22" y="72"/>
                    <a:pt x="21" y="59"/>
                  </a:cubicBezTo>
                  <a:cubicBezTo>
                    <a:pt x="38" y="62"/>
                    <a:pt x="54" y="77"/>
                    <a:pt x="66" y="89"/>
                  </a:cubicBezTo>
                  <a:cubicBezTo>
                    <a:pt x="64" y="82"/>
                    <a:pt x="63" y="74"/>
                    <a:pt x="62" y="66"/>
                  </a:cubicBezTo>
                  <a:cubicBezTo>
                    <a:pt x="62" y="60"/>
                    <a:pt x="61" y="48"/>
                    <a:pt x="65" y="44"/>
                  </a:cubicBezTo>
                  <a:cubicBezTo>
                    <a:pt x="70" y="39"/>
                    <a:pt x="79" y="43"/>
                    <a:pt x="84" y="45"/>
                  </a:cubicBezTo>
                  <a:cubicBezTo>
                    <a:pt x="103" y="51"/>
                    <a:pt x="115" y="61"/>
                    <a:pt x="129" y="74"/>
                  </a:cubicBezTo>
                  <a:cubicBezTo>
                    <a:pt x="129" y="66"/>
                    <a:pt x="129" y="58"/>
                    <a:pt x="130" y="50"/>
                  </a:cubicBezTo>
                  <a:cubicBezTo>
                    <a:pt x="131" y="34"/>
                    <a:pt x="140" y="36"/>
                    <a:pt x="152" y="42"/>
                  </a:cubicBezTo>
                  <a:cubicBezTo>
                    <a:pt x="167" y="49"/>
                    <a:pt x="180" y="55"/>
                    <a:pt x="191" y="67"/>
                  </a:cubicBezTo>
                  <a:cubicBezTo>
                    <a:pt x="191" y="51"/>
                    <a:pt x="192" y="35"/>
                    <a:pt x="198" y="21"/>
                  </a:cubicBezTo>
                  <a:cubicBezTo>
                    <a:pt x="215" y="25"/>
                    <a:pt x="242" y="36"/>
                    <a:pt x="247" y="55"/>
                  </a:cubicBezTo>
                  <a:cubicBezTo>
                    <a:pt x="247" y="41"/>
                    <a:pt x="248" y="27"/>
                    <a:pt x="256" y="16"/>
                  </a:cubicBezTo>
                  <a:cubicBezTo>
                    <a:pt x="273" y="25"/>
                    <a:pt x="284" y="38"/>
                    <a:pt x="291" y="55"/>
                  </a:cubicBezTo>
                  <a:cubicBezTo>
                    <a:pt x="295" y="37"/>
                    <a:pt x="294" y="22"/>
                    <a:pt x="308" y="8"/>
                  </a:cubicBezTo>
                  <a:cubicBezTo>
                    <a:pt x="315" y="14"/>
                    <a:pt x="322" y="20"/>
                    <a:pt x="328" y="28"/>
                  </a:cubicBezTo>
                  <a:cubicBezTo>
                    <a:pt x="334" y="36"/>
                    <a:pt x="336" y="47"/>
                    <a:pt x="339" y="58"/>
                  </a:cubicBezTo>
                  <a:cubicBezTo>
                    <a:pt x="340" y="49"/>
                    <a:pt x="343" y="41"/>
                    <a:pt x="347" y="34"/>
                  </a:cubicBezTo>
                  <a:cubicBezTo>
                    <a:pt x="354" y="23"/>
                    <a:pt x="362" y="7"/>
                    <a:pt x="374" y="20"/>
                  </a:cubicBezTo>
                  <a:cubicBezTo>
                    <a:pt x="385" y="32"/>
                    <a:pt x="393" y="42"/>
                    <a:pt x="398" y="58"/>
                  </a:cubicBezTo>
                  <a:cubicBezTo>
                    <a:pt x="399" y="51"/>
                    <a:pt x="401" y="44"/>
                    <a:pt x="403" y="37"/>
                  </a:cubicBezTo>
                  <a:cubicBezTo>
                    <a:pt x="406" y="26"/>
                    <a:pt x="413" y="0"/>
                    <a:pt x="428" y="10"/>
                  </a:cubicBezTo>
                  <a:cubicBezTo>
                    <a:pt x="444" y="21"/>
                    <a:pt x="452" y="43"/>
                    <a:pt x="457" y="61"/>
                  </a:cubicBezTo>
                  <a:cubicBezTo>
                    <a:pt x="460" y="51"/>
                    <a:pt x="463" y="40"/>
                    <a:pt x="469" y="31"/>
                  </a:cubicBezTo>
                  <a:cubicBezTo>
                    <a:pt x="472" y="26"/>
                    <a:pt x="476" y="21"/>
                    <a:pt x="480" y="17"/>
                  </a:cubicBezTo>
                  <a:cubicBezTo>
                    <a:pt x="484" y="14"/>
                    <a:pt x="486" y="12"/>
                    <a:pt x="488" y="12"/>
                  </a:cubicBezTo>
                  <a:cubicBezTo>
                    <a:pt x="493" y="30"/>
                    <a:pt x="497" y="48"/>
                    <a:pt x="498" y="67"/>
                  </a:cubicBezTo>
                  <a:cubicBezTo>
                    <a:pt x="498" y="74"/>
                    <a:pt x="498" y="81"/>
                    <a:pt x="498" y="88"/>
                  </a:cubicBezTo>
                  <a:cubicBezTo>
                    <a:pt x="497" y="87"/>
                    <a:pt x="495" y="87"/>
                    <a:pt x="492" y="87"/>
                  </a:cubicBezTo>
                  <a:cubicBezTo>
                    <a:pt x="486" y="88"/>
                    <a:pt x="481" y="90"/>
                    <a:pt x="476" y="93"/>
                  </a:cubicBezTo>
                  <a:cubicBezTo>
                    <a:pt x="470" y="96"/>
                    <a:pt x="453" y="109"/>
                    <a:pt x="454" y="118"/>
                  </a:cubicBezTo>
                  <a:cubicBezTo>
                    <a:pt x="452" y="106"/>
                    <a:pt x="453" y="94"/>
                    <a:pt x="450" y="82"/>
                  </a:cubicBezTo>
                  <a:cubicBezTo>
                    <a:pt x="448" y="74"/>
                    <a:pt x="443" y="67"/>
                    <a:pt x="439" y="60"/>
                  </a:cubicBezTo>
                  <a:cubicBezTo>
                    <a:pt x="430" y="61"/>
                    <a:pt x="420" y="73"/>
                    <a:pt x="415" y="80"/>
                  </a:cubicBezTo>
                  <a:cubicBezTo>
                    <a:pt x="409" y="90"/>
                    <a:pt x="408" y="101"/>
                    <a:pt x="403" y="110"/>
                  </a:cubicBezTo>
                  <a:cubicBezTo>
                    <a:pt x="400" y="99"/>
                    <a:pt x="397" y="89"/>
                    <a:pt x="391" y="79"/>
                  </a:cubicBezTo>
                  <a:cubicBezTo>
                    <a:pt x="385" y="71"/>
                    <a:pt x="378" y="60"/>
                    <a:pt x="369" y="56"/>
                  </a:cubicBezTo>
                  <a:cubicBezTo>
                    <a:pt x="356" y="68"/>
                    <a:pt x="344" y="90"/>
                    <a:pt x="345" y="108"/>
                  </a:cubicBezTo>
                  <a:cubicBezTo>
                    <a:pt x="342" y="98"/>
                    <a:pt x="339" y="89"/>
                    <a:pt x="333" y="80"/>
                  </a:cubicBezTo>
                  <a:cubicBezTo>
                    <a:pt x="326" y="70"/>
                    <a:pt x="318" y="63"/>
                    <a:pt x="309" y="54"/>
                  </a:cubicBezTo>
                  <a:cubicBezTo>
                    <a:pt x="293" y="66"/>
                    <a:pt x="289" y="89"/>
                    <a:pt x="283" y="106"/>
                  </a:cubicBezTo>
                  <a:cubicBezTo>
                    <a:pt x="274" y="99"/>
                    <a:pt x="268" y="87"/>
                    <a:pt x="257" y="80"/>
                  </a:cubicBezTo>
                  <a:cubicBezTo>
                    <a:pt x="250" y="74"/>
                    <a:pt x="242" y="70"/>
                    <a:pt x="234" y="65"/>
                  </a:cubicBezTo>
                  <a:cubicBezTo>
                    <a:pt x="223" y="77"/>
                    <a:pt x="219" y="89"/>
                    <a:pt x="217" y="105"/>
                  </a:cubicBezTo>
                  <a:cubicBezTo>
                    <a:pt x="211" y="89"/>
                    <a:pt x="199" y="78"/>
                    <a:pt x="184" y="73"/>
                  </a:cubicBezTo>
                  <a:cubicBezTo>
                    <a:pt x="168" y="66"/>
                    <a:pt x="165" y="83"/>
                    <a:pt x="164" y="96"/>
                  </a:cubicBezTo>
                  <a:cubicBezTo>
                    <a:pt x="164" y="104"/>
                    <a:pt x="164" y="112"/>
                    <a:pt x="165" y="120"/>
                  </a:cubicBezTo>
                  <a:cubicBezTo>
                    <a:pt x="154" y="108"/>
                    <a:pt x="141" y="99"/>
                    <a:pt x="125" y="94"/>
                  </a:cubicBezTo>
                  <a:cubicBezTo>
                    <a:pt x="110" y="88"/>
                    <a:pt x="103" y="90"/>
                    <a:pt x="99" y="107"/>
                  </a:cubicBezTo>
                  <a:cubicBezTo>
                    <a:pt x="97" y="116"/>
                    <a:pt x="97" y="126"/>
                    <a:pt x="96" y="135"/>
                  </a:cubicBezTo>
                  <a:cubicBezTo>
                    <a:pt x="88" y="124"/>
                    <a:pt x="78" y="114"/>
                    <a:pt x="67" y="106"/>
                  </a:cubicBezTo>
                  <a:cubicBezTo>
                    <a:pt x="54" y="96"/>
                    <a:pt x="51" y="117"/>
                    <a:pt x="49" y="127"/>
                  </a:cubicBezTo>
                  <a:cubicBezTo>
                    <a:pt x="48" y="134"/>
                    <a:pt x="47" y="141"/>
                    <a:pt x="47" y="148"/>
                  </a:cubicBezTo>
                  <a:cubicBezTo>
                    <a:pt x="35" y="142"/>
                    <a:pt x="19" y="132"/>
                    <a:pt x="4" y="131"/>
                  </a:cubicBezTo>
                  <a:cubicBezTo>
                    <a:pt x="2" y="120"/>
                    <a:pt x="0" y="108"/>
                    <a:pt x="0" y="96"/>
                  </a:cubicBezTo>
                  <a:cubicBezTo>
                    <a:pt x="0" y="94"/>
                    <a:pt x="0" y="93"/>
                    <a:pt x="0" y="91"/>
                  </a:cubicBezTo>
                  <a:cubicBezTo>
                    <a:pt x="3" y="93"/>
                    <a:pt x="7" y="94"/>
                    <a:pt x="10" y="95"/>
                  </a:cubicBezTo>
                  <a:cubicBezTo>
                    <a:pt x="13" y="97"/>
                    <a:pt x="17" y="100"/>
                    <a:pt x="21" y="101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6" name="Freeform 76"/>
            <p:cNvSpPr/>
            <p:nvPr/>
          </p:nvSpPr>
          <p:spPr bwMode="auto">
            <a:xfrm>
              <a:off x="1725613" y="4117975"/>
              <a:ext cx="668338" cy="206375"/>
            </a:xfrm>
            <a:custGeom>
              <a:avLst/>
              <a:gdLst>
                <a:gd name="T0" fmla="*/ 45 w 494"/>
                <a:gd name="T1" fmla="*/ 73 h 153"/>
                <a:gd name="T2" fmla="*/ 63 w 494"/>
                <a:gd name="T3" fmla="*/ 52 h 153"/>
                <a:gd name="T4" fmla="*/ 92 w 494"/>
                <a:gd name="T5" fmla="*/ 81 h 153"/>
                <a:gd name="T6" fmla="*/ 95 w 494"/>
                <a:gd name="T7" fmla="*/ 53 h 153"/>
                <a:gd name="T8" fmla="*/ 121 w 494"/>
                <a:gd name="T9" fmla="*/ 40 h 153"/>
                <a:gd name="T10" fmla="*/ 161 w 494"/>
                <a:gd name="T11" fmla="*/ 66 h 153"/>
                <a:gd name="T12" fmla="*/ 160 w 494"/>
                <a:gd name="T13" fmla="*/ 42 h 153"/>
                <a:gd name="T14" fmla="*/ 180 w 494"/>
                <a:gd name="T15" fmla="*/ 19 h 153"/>
                <a:gd name="T16" fmla="*/ 213 w 494"/>
                <a:gd name="T17" fmla="*/ 51 h 153"/>
                <a:gd name="T18" fmla="*/ 230 w 494"/>
                <a:gd name="T19" fmla="*/ 11 h 153"/>
                <a:gd name="T20" fmla="*/ 253 w 494"/>
                <a:gd name="T21" fmla="*/ 26 h 153"/>
                <a:gd name="T22" fmla="*/ 279 w 494"/>
                <a:gd name="T23" fmla="*/ 52 h 153"/>
                <a:gd name="T24" fmla="*/ 305 w 494"/>
                <a:gd name="T25" fmla="*/ 0 h 153"/>
                <a:gd name="T26" fmla="*/ 329 w 494"/>
                <a:gd name="T27" fmla="*/ 26 h 153"/>
                <a:gd name="T28" fmla="*/ 341 w 494"/>
                <a:gd name="T29" fmla="*/ 54 h 153"/>
                <a:gd name="T30" fmla="*/ 365 w 494"/>
                <a:gd name="T31" fmla="*/ 2 h 153"/>
                <a:gd name="T32" fmla="*/ 387 w 494"/>
                <a:gd name="T33" fmla="*/ 25 h 153"/>
                <a:gd name="T34" fmla="*/ 399 w 494"/>
                <a:gd name="T35" fmla="*/ 56 h 153"/>
                <a:gd name="T36" fmla="*/ 411 w 494"/>
                <a:gd name="T37" fmla="*/ 26 h 153"/>
                <a:gd name="T38" fmla="*/ 435 w 494"/>
                <a:gd name="T39" fmla="*/ 6 h 153"/>
                <a:gd name="T40" fmla="*/ 446 w 494"/>
                <a:gd name="T41" fmla="*/ 28 h 153"/>
                <a:gd name="T42" fmla="*/ 450 w 494"/>
                <a:gd name="T43" fmla="*/ 64 h 153"/>
                <a:gd name="T44" fmla="*/ 472 w 494"/>
                <a:gd name="T45" fmla="*/ 39 h 153"/>
                <a:gd name="T46" fmla="*/ 488 w 494"/>
                <a:gd name="T47" fmla="*/ 33 h 153"/>
                <a:gd name="T48" fmla="*/ 494 w 494"/>
                <a:gd name="T49" fmla="*/ 34 h 153"/>
                <a:gd name="T50" fmla="*/ 482 w 494"/>
                <a:gd name="T51" fmla="*/ 107 h 153"/>
                <a:gd name="T52" fmla="*/ 437 w 494"/>
                <a:gd name="T53" fmla="*/ 128 h 153"/>
                <a:gd name="T54" fmla="*/ 435 w 494"/>
                <a:gd name="T55" fmla="*/ 128 h 153"/>
                <a:gd name="T56" fmla="*/ 413 w 494"/>
                <a:gd name="T57" fmla="*/ 64 h 153"/>
                <a:gd name="T58" fmla="*/ 388 w 494"/>
                <a:gd name="T59" fmla="*/ 114 h 153"/>
                <a:gd name="T60" fmla="*/ 371 w 494"/>
                <a:gd name="T61" fmla="*/ 62 h 153"/>
                <a:gd name="T62" fmla="*/ 346 w 494"/>
                <a:gd name="T63" fmla="*/ 108 h 153"/>
                <a:gd name="T64" fmla="*/ 328 w 494"/>
                <a:gd name="T65" fmla="*/ 61 h 153"/>
                <a:gd name="T66" fmla="*/ 300 w 494"/>
                <a:gd name="T67" fmla="*/ 85 h 153"/>
                <a:gd name="T68" fmla="*/ 294 w 494"/>
                <a:gd name="T69" fmla="*/ 106 h 153"/>
                <a:gd name="T70" fmla="*/ 256 w 494"/>
                <a:gd name="T71" fmla="*/ 64 h 153"/>
                <a:gd name="T72" fmla="*/ 240 w 494"/>
                <a:gd name="T73" fmla="*/ 56 h 153"/>
                <a:gd name="T74" fmla="*/ 235 w 494"/>
                <a:gd name="T75" fmla="*/ 78 h 153"/>
                <a:gd name="T76" fmla="*/ 236 w 494"/>
                <a:gd name="T77" fmla="*/ 106 h 153"/>
                <a:gd name="T78" fmla="*/ 213 w 494"/>
                <a:gd name="T79" fmla="*/ 86 h 153"/>
                <a:gd name="T80" fmla="*/ 187 w 494"/>
                <a:gd name="T81" fmla="*/ 74 h 153"/>
                <a:gd name="T82" fmla="*/ 179 w 494"/>
                <a:gd name="T83" fmla="*/ 113 h 153"/>
                <a:gd name="T84" fmla="*/ 149 w 494"/>
                <a:gd name="T85" fmla="*/ 99 h 153"/>
                <a:gd name="T86" fmla="*/ 121 w 494"/>
                <a:gd name="T87" fmla="*/ 91 h 153"/>
                <a:gd name="T88" fmla="*/ 126 w 494"/>
                <a:gd name="T89" fmla="*/ 131 h 153"/>
                <a:gd name="T90" fmla="*/ 95 w 494"/>
                <a:gd name="T91" fmla="*/ 111 h 153"/>
                <a:gd name="T92" fmla="*/ 68 w 494"/>
                <a:gd name="T93" fmla="*/ 103 h 153"/>
                <a:gd name="T94" fmla="*/ 69 w 494"/>
                <a:gd name="T95" fmla="*/ 129 h 153"/>
                <a:gd name="T96" fmla="*/ 73 w 494"/>
                <a:gd name="T97" fmla="*/ 153 h 153"/>
                <a:gd name="T98" fmla="*/ 24 w 494"/>
                <a:gd name="T99" fmla="*/ 144 h 153"/>
                <a:gd name="T100" fmla="*/ 0 w 494"/>
                <a:gd name="T101" fmla="*/ 77 h 153"/>
                <a:gd name="T102" fmla="*/ 43 w 494"/>
                <a:gd name="T103" fmla="*/ 94 h 153"/>
                <a:gd name="T104" fmla="*/ 45 w 494"/>
                <a:gd name="T105" fmla="*/ 7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4" h="153">
                  <a:moveTo>
                    <a:pt x="45" y="73"/>
                  </a:moveTo>
                  <a:cubicBezTo>
                    <a:pt x="47" y="63"/>
                    <a:pt x="50" y="42"/>
                    <a:pt x="63" y="52"/>
                  </a:cubicBezTo>
                  <a:cubicBezTo>
                    <a:pt x="74" y="60"/>
                    <a:pt x="84" y="70"/>
                    <a:pt x="92" y="81"/>
                  </a:cubicBezTo>
                  <a:cubicBezTo>
                    <a:pt x="93" y="72"/>
                    <a:pt x="93" y="62"/>
                    <a:pt x="95" y="53"/>
                  </a:cubicBezTo>
                  <a:cubicBezTo>
                    <a:pt x="99" y="36"/>
                    <a:pt x="106" y="34"/>
                    <a:pt x="121" y="40"/>
                  </a:cubicBezTo>
                  <a:cubicBezTo>
                    <a:pt x="137" y="45"/>
                    <a:pt x="150" y="54"/>
                    <a:pt x="161" y="66"/>
                  </a:cubicBezTo>
                  <a:cubicBezTo>
                    <a:pt x="160" y="58"/>
                    <a:pt x="160" y="50"/>
                    <a:pt x="160" y="42"/>
                  </a:cubicBezTo>
                  <a:cubicBezTo>
                    <a:pt x="161" y="29"/>
                    <a:pt x="164" y="12"/>
                    <a:pt x="180" y="19"/>
                  </a:cubicBezTo>
                  <a:cubicBezTo>
                    <a:pt x="195" y="24"/>
                    <a:pt x="207" y="35"/>
                    <a:pt x="213" y="51"/>
                  </a:cubicBezTo>
                  <a:cubicBezTo>
                    <a:pt x="215" y="35"/>
                    <a:pt x="219" y="23"/>
                    <a:pt x="230" y="11"/>
                  </a:cubicBezTo>
                  <a:cubicBezTo>
                    <a:pt x="238" y="16"/>
                    <a:pt x="246" y="20"/>
                    <a:pt x="253" y="26"/>
                  </a:cubicBezTo>
                  <a:cubicBezTo>
                    <a:pt x="264" y="33"/>
                    <a:pt x="270" y="45"/>
                    <a:pt x="279" y="52"/>
                  </a:cubicBezTo>
                  <a:cubicBezTo>
                    <a:pt x="285" y="35"/>
                    <a:pt x="289" y="12"/>
                    <a:pt x="305" y="0"/>
                  </a:cubicBezTo>
                  <a:cubicBezTo>
                    <a:pt x="314" y="9"/>
                    <a:pt x="322" y="16"/>
                    <a:pt x="329" y="26"/>
                  </a:cubicBezTo>
                  <a:cubicBezTo>
                    <a:pt x="335" y="35"/>
                    <a:pt x="338" y="44"/>
                    <a:pt x="341" y="54"/>
                  </a:cubicBezTo>
                  <a:cubicBezTo>
                    <a:pt x="340" y="36"/>
                    <a:pt x="352" y="14"/>
                    <a:pt x="365" y="2"/>
                  </a:cubicBezTo>
                  <a:cubicBezTo>
                    <a:pt x="374" y="6"/>
                    <a:pt x="381" y="17"/>
                    <a:pt x="387" y="25"/>
                  </a:cubicBezTo>
                  <a:cubicBezTo>
                    <a:pt x="393" y="35"/>
                    <a:pt x="396" y="45"/>
                    <a:pt x="399" y="56"/>
                  </a:cubicBezTo>
                  <a:cubicBezTo>
                    <a:pt x="404" y="47"/>
                    <a:pt x="405" y="36"/>
                    <a:pt x="411" y="26"/>
                  </a:cubicBezTo>
                  <a:cubicBezTo>
                    <a:pt x="416" y="19"/>
                    <a:pt x="426" y="7"/>
                    <a:pt x="435" y="6"/>
                  </a:cubicBezTo>
                  <a:cubicBezTo>
                    <a:pt x="439" y="13"/>
                    <a:pt x="444" y="20"/>
                    <a:pt x="446" y="28"/>
                  </a:cubicBezTo>
                  <a:cubicBezTo>
                    <a:pt x="449" y="40"/>
                    <a:pt x="448" y="52"/>
                    <a:pt x="450" y="64"/>
                  </a:cubicBezTo>
                  <a:cubicBezTo>
                    <a:pt x="449" y="55"/>
                    <a:pt x="466" y="42"/>
                    <a:pt x="472" y="39"/>
                  </a:cubicBezTo>
                  <a:cubicBezTo>
                    <a:pt x="477" y="36"/>
                    <a:pt x="482" y="34"/>
                    <a:pt x="488" y="33"/>
                  </a:cubicBezTo>
                  <a:cubicBezTo>
                    <a:pt x="491" y="33"/>
                    <a:pt x="493" y="33"/>
                    <a:pt x="494" y="34"/>
                  </a:cubicBezTo>
                  <a:cubicBezTo>
                    <a:pt x="493" y="59"/>
                    <a:pt x="489" y="83"/>
                    <a:pt x="482" y="107"/>
                  </a:cubicBezTo>
                  <a:cubicBezTo>
                    <a:pt x="464" y="105"/>
                    <a:pt x="447" y="113"/>
                    <a:pt x="437" y="128"/>
                  </a:cubicBezTo>
                  <a:cubicBezTo>
                    <a:pt x="437" y="128"/>
                    <a:pt x="436" y="128"/>
                    <a:pt x="435" y="128"/>
                  </a:cubicBezTo>
                  <a:cubicBezTo>
                    <a:pt x="437" y="104"/>
                    <a:pt x="428" y="83"/>
                    <a:pt x="413" y="64"/>
                  </a:cubicBezTo>
                  <a:cubicBezTo>
                    <a:pt x="395" y="72"/>
                    <a:pt x="392" y="98"/>
                    <a:pt x="388" y="114"/>
                  </a:cubicBezTo>
                  <a:cubicBezTo>
                    <a:pt x="386" y="98"/>
                    <a:pt x="382" y="74"/>
                    <a:pt x="371" y="62"/>
                  </a:cubicBezTo>
                  <a:cubicBezTo>
                    <a:pt x="357" y="74"/>
                    <a:pt x="349" y="89"/>
                    <a:pt x="346" y="108"/>
                  </a:cubicBezTo>
                  <a:cubicBezTo>
                    <a:pt x="343" y="94"/>
                    <a:pt x="338" y="72"/>
                    <a:pt x="328" y="61"/>
                  </a:cubicBezTo>
                  <a:cubicBezTo>
                    <a:pt x="316" y="50"/>
                    <a:pt x="304" y="77"/>
                    <a:pt x="300" y="85"/>
                  </a:cubicBezTo>
                  <a:cubicBezTo>
                    <a:pt x="297" y="92"/>
                    <a:pt x="295" y="98"/>
                    <a:pt x="294" y="106"/>
                  </a:cubicBezTo>
                  <a:cubicBezTo>
                    <a:pt x="284" y="89"/>
                    <a:pt x="271" y="76"/>
                    <a:pt x="256" y="64"/>
                  </a:cubicBezTo>
                  <a:cubicBezTo>
                    <a:pt x="252" y="61"/>
                    <a:pt x="245" y="53"/>
                    <a:pt x="240" y="56"/>
                  </a:cubicBezTo>
                  <a:cubicBezTo>
                    <a:pt x="234" y="59"/>
                    <a:pt x="235" y="74"/>
                    <a:pt x="235" y="78"/>
                  </a:cubicBezTo>
                  <a:cubicBezTo>
                    <a:pt x="235" y="88"/>
                    <a:pt x="235" y="97"/>
                    <a:pt x="236" y="106"/>
                  </a:cubicBezTo>
                  <a:cubicBezTo>
                    <a:pt x="229" y="97"/>
                    <a:pt x="222" y="91"/>
                    <a:pt x="213" y="86"/>
                  </a:cubicBezTo>
                  <a:cubicBezTo>
                    <a:pt x="206" y="82"/>
                    <a:pt x="194" y="74"/>
                    <a:pt x="187" y="74"/>
                  </a:cubicBezTo>
                  <a:cubicBezTo>
                    <a:pt x="175" y="74"/>
                    <a:pt x="179" y="105"/>
                    <a:pt x="179" y="113"/>
                  </a:cubicBezTo>
                  <a:cubicBezTo>
                    <a:pt x="170" y="107"/>
                    <a:pt x="160" y="103"/>
                    <a:pt x="149" y="99"/>
                  </a:cubicBezTo>
                  <a:cubicBezTo>
                    <a:pt x="140" y="96"/>
                    <a:pt x="131" y="91"/>
                    <a:pt x="121" y="91"/>
                  </a:cubicBezTo>
                  <a:cubicBezTo>
                    <a:pt x="121" y="104"/>
                    <a:pt x="124" y="118"/>
                    <a:pt x="126" y="131"/>
                  </a:cubicBezTo>
                  <a:cubicBezTo>
                    <a:pt x="116" y="124"/>
                    <a:pt x="107" y="116"/>
                    <a:pt x="95" y="111"/>
                  </a:cubicBezTo>
                  <a:cubicBezTo>
                    <a:pt x="88" y="108"/>
                    <a:pt x="76" y="103"/>
                    <a:pt x="68" y="103"/>
                  </a:cubicBezTo>
                  <a:cubicBezTo>
                    <a:pt x="69" y="111"/>
                    <a:pt x="68" y="120"/>
                    <a:pt x="69" y="129"/>
                  </a:cubicBezTo>
                  <a:cubicBezTo>
                    <a:pt x="69" y="137"/>
                    <a:pt x="72" y="145"/>
                    <a:pt x="73" y="153"/>
                  </a:cubicBezTo>
                  <a:cubicBezTo>
                    <a:pt x="60" y="144"/>
                    <a:pt x="40" y="144"/>
                    <a:pt x="24" y="144"/>
                  </a:cubicBezTo>
                  <a:cubicBezTo>
                    <a:pt x="13" y="123"/>
                    <a:pt x="5" y="101"/>
                    <a:pt x="0" y="77"/>
                  </a:cubicBezTo>
                  <a:cubicBezTo>
                    <a:pt x="15" y="78"/>
                    <a:pt x="31" y="88"/>
                    <a:pt x="43" y="94"/>
                  </a:cubicBezTo>
                  <a:cubicBezTo>
                    <a:pt x="43" y="87"/>
                    <a:pt x="44" y="80"/>
                    <a:pt x="45" y="73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7" name="Freeform 77"/>
            <p:cNvSpPr/>
            <p:nvPr/>
          </p:nvSpPr>
          <p:spPr bwMode="auto">
            <a:xfrm>
              <a:off x="1758951" y="4186237"/>
              <a:ext cx="617538" cy="207963"/>
            </a:xfrm>
            <a:custGeom>
              <a:avLst/>
              <a:gdLst>
                <a:gd name="T0" fmla="*/ 45 w 458"/>
                <a:gd name="T1" fmla="*/ 79 h 154"/>
                <a:gd name="T2" fmla="*/ 44 w 458"/>
                <a:gd name="T3" fmla="*/ 53 h 154"/>
                <a:gd name="T4" fmla="*/ 71 w 458"/>
                <a:gd name="T5" fmla="*/ 61 h 154"/>
                <a:gd name="T6" fmla="*/ 102 w 458"/>
                <a:gd name="T7" fmla="*/ 81 h 154"/>
                <a:gd name="T8" fmla="*/ 97 w 458"/>
                <a:gd name="T9" fmla="*/ 41 h 154"/>
                <a:gd name="T10" fmla="*/ 125 w 458"/>
                <a:gd name="T11" fmla="*/ 49 h 154"/>
                <a:gd name="T12" fmla="*/ 155 w 458"/>
                <a:gd name="T13" fmla="*/ 63 h 154"/>
                <a:gd name="T14" fmla="*/ 163 w 458"/>
                <a:gd name="T15" fmla="*/ 24 h 154"/>
                <a:gd name="T16" fmla="*/ 189 w 458"/>
                <a:gd name="T17" fmla="*/ 36 h 154"/>
                <a:gd name="T18" fmla="*/ 212 w 458"/>
                <a:gd name="T19" fmla="*/ 56 h 154"/>
                <a:gd name="T20" fmla="*/ 211 w 458"/>
                <a:gd name="T21" fmla="*/ 28 h 154"/>
                <a:gd name="T22" fmla="*/ 216 w 458"/>
                <a:gd name="T23" fmla="*/ 6 h 154"/>
                <a:gd name="T24" fmla="*/ 232 w 458"/>
                <a:gd name="T25" fmla="*/ 14 h 154"/>
                <a:gd name="T26" fmla="*/ 270 w 458"/>
                <a:gd name="T27" fmla="*/ 56 h 154"/>
                <a:gd name="T28" fmla="*/ 276 w 458"/>
                <a:gd name="T29" fmla="*/ 35 h 154"/>
                <a:gd name="T30" fmla="*/ 304 w 458"/>
                <a:gd name="T31" fmla="*/ 11 h 154"/>
                <a:gd name="T32" fmla="*/ 322 w 458"/>
                <a:gd name="T33" fmla="*/ 58 h 154"/>
                <a:gd name="T34" fmla="*/ 347 w 458"/>
                <a:gd name="T35" fmla="*/ 12 h 154"/>
                <a:gd name="T36" fmla="*/ 364 w 458"/>
                <a:gd name="T37" fmla="*/ 64 h 154"/>
                <a:gd name="T38" fmla="*/ 389 w 458"/>
                <a:gd name="T39" fmla="*/ 14 h 154"/>
                <a:gd name="T40" fmla="*/ 411 w 458"/>
                <a:gd name="T41" fmla="*/ 78 h 154"/>
                <a:gd name="T42" fmla="*/ 411 w 458"/>
                <a:gd name="T43" fmla="*/ 82 h 154"/>
                <a:gd name="T44" fmla="*/ 413 w 458"/>
                <a:gd name="T45" fmla="*/ 78 h 154"/>
                <a:gd name="T46" fmla="*/ 458 w 458"/>
                <a:gd name="T47" fmla="*/ 57 h 154"/>
                <a:gd name="T48" fmla="*/ 423 w 458"/>
                <a:gd name="T49" fmla="*/ 127 h 154"/>
                <a:gd name="T50" fmla="*/ 408 w 458"/>
                <a:gd name="T51" fmla="*/ 129 h 154"/>
                <a:gd name="T52" fmla="*/ 387 w 458"/>
                <a:gd name="T53" fmla="*/ 136 h 154"/>
                <a:gd name="T54" fmla="*/ 382 w 458"/>
                <a:gd name="T55" fmla="*/ 76 h 154"/>
                <a:gd name="T56" fmla="*/ 336 w 458"/>
                <a:gd name="T57" fmla="*/ 113 h 154"/>
                <a:gd name="T58" fmla="*/ 313 w 458"/>
                <a:gd name="T59" fmla="*/ 66 h 154"/>
                <a:gd name="T60" fmla="*/ 299 w 458"/>
                <a:gd name="T61" fmla="*/ 58 h 154"/>
                <a:gd name="T62" fmla="*/ 287 w 458"/>
                <a:gd name="T63" fmla="*/ 81 h 154"/>
                <a:gd name="T64" fmla="*/ 281 w 458"/>
                <a:gd name="T65" fmla="*/ 104 h 154"/>
                <a:gd name="T66" fmla="*/ 251 w 458"/>
                <a:gd name="T67" fmla="*/ 56 h 154"/>
                <a:gd name="T68" fmla="*/ 229 w 458"/>
                <a:gd name="T69" fmla="*/ 105 h 154"/>
                <a:gd name="T70" fmla="*/ 176 w 458"/>
                <a:gd name="T71" fmla="*/ 70 h 154"/>
                <a:gd name="T72" fmla="*/ 173 w 458"/>
                <a:gd name="T73" fmla="*/ 110 h 154"/>
                <a:gd name="T74" fmla="*/ 120 w 458"/>
                <a:gd name="T75" fmla="*/ 79 h 154"/>
                <a:gd name="T76" fmla="*/ 124 w 458"/>
                <a:gd name="T77" fmla="*/ 130 h 154"/>
                <a:gd name="T78" fmla="*/ 95 w 458"/>
                <a:gd name="T79" fmla="*/ 116 h 154"/>
                <a:gd name="T80" fmla="*/ 67 w 458"/>
                <a:gd name="T81" fmla="*/ 110 h 154"/>
                <a:gd name="T82" fmla="*/ 80 w 458"/>
                <a:gd name="T83" fmla="*/ 154 h 154"/>
                <a:gd name="T84" fmla="*/ 53 w 458"/>
                <a:gd name="T85" fmla="*/ 150 h 154"/>
                <a:gd name="T86" fmla="*/ 37 w 458"/>
                <a:gd name="T87" fmla="*/ 149 h 154"/>
                <a:gd name="T88" fmla="*/ 0 w 458"/>
                <a:gd name="T89" fmla="*/ 94 h 154"/>
                <a:gd name="T90" fmla="*/ 49 w 458"/>
                <a:gd name="T91" fmla="*/ 103 h 154"/>
                <a:gd name="T92" fmla="*/ 45 w 458"/>
                <a:gd name="T93" fmla="*/ 7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8" h="154">
                  <a:moveTo>
                    <a:pt x="45" y="79"/>
                  </a:moveTo>
                  <a:cubicBezTo>
                    <a:pt x="44" y="70"/>
                    <a:pt x="45" y="61"/>
                    <a:pt x="44" y="53"/>
                  </a:cubicBezTo>
                  <a:cubicBezTo>
                    <a:pt x="52" y="53"/>
                    <a:pt x="64" y="58"/>
                    <a:pt x="71" y="61"/>
                  </a:cubicBezTo>
                  <a:cubicBezTo>
                    <a:pt x="83" y="66"/>
                    <a:pt x="92" y="74"/>
                    <a:pt x="102" y="81"/>
                  </a:cubicBezTo>
                  <a:cubicBezTo>
                    <a:pt x="100" y="68"/>
                    <a:pt x="97" y="54"/>
                    <a:pt x="97" y="41"/>
                  </a:cubicBezTo>
                  <a:cubicBezTo>
                    <a:pt x="107" y="41"/>
                    <a:pt x="116" y="46"/>
                    <a:pt x="125" y="49"/>
                  </a:cubicBezTo>
                  <a:cubicBezTo>
                    <a:pt x="136" y="53"/>
                    <a:pt x="146" y="57"/>
                    <a:pt x="155" y="63"/>
                  </a:cubicBezTo>
                  <a:cubicBezTo>
                    <a:pt x="155" y="55"/>
                    <a:pt x="151" y="24"/>
                    <a:pt x="163" y="24"/>
                  </a:cubicBezTo>
                  <a:cubicBezTo>
                    <a:pt x="170" y="24"/>
                    <a:pt x="182" y="32"/>
                    <a:pt x="189" y="36"/>
                  </a:cubicBezTo>
                  <a:cubicBezTo>
                    <a:pt x="198" y="41"/>
                    <a:pt x="205" y="47"/>
                    <a:pt x="212" y="56"/>
                  </a:cubicBezTo>
                  <a:cubicBezTo>
                    <a:pt x="211" y="47"/>
                    <a:pt x="211" y="38"/>
                    <a:pt x="211" y="28"/>
                  </a:cubicBezTo>
                  <a:cubicBezTo>
                    <a:pt x="211" y="24"/>
                    <a:pt x="210" y="9"/>
                    <a:pt x="216" y="6"/>
                  </a:cubicBezTo>
                  <a:cubicBezTo>
                    <a:pt x="221" y="3"/>
                    <a:pt x="228" y="11"/>
                    <a:pt x="232" y="14"/>
                  </a:cubicBezTo>
                  <a:cubicBezTo>
                    <a:pt x="247" y="26"/>
                    <a:pt x="260" y="39"/>
                    <a:pt x="270" y="56"/>
                  </a:cubicBezTo>
                  <a:cubicBezTo>
                    <a:pt x="271" y="48"/>
                    <a:pt x="273" y="42"/>
                    <a:pt x="276" y="35"/>
                  </a:cubicBezTo>
                  <a:cubicBezTo>
                    <a:pt x="280" y="27"/>
                    <a:pt x="292" y="0"/>
                    <a:pt x="304" y="11"/>
                  </a:cubicBezTo>
                  <a:cubicBezTo>
                    <a:pt x="314" y="22"/>
                    <a:pt x="319" y="44"/>
                    <a:pt x="322" y="58"/>
                  </a:cubicBezTo>
                  <a:cubicBezTo>
                    <a:pt x="325" y="39"/>
                    <a:pt x="333" y="24"/>
                    <a:pt x="347" y="12"/>
                  </a:cubicBezTo>
                  <a:cubicBezTo>
                    <a:pt x="358" y="24"/>
                    <a:pt x="362" y="48"/>
                    <a:pt x="364" y="64"/>
                  </a:cubicBezTo>
                  <a:cubicBezTo>
                    <a:pt x="368" y="48"/>
                    <a:pt x="371" y="22"/>
                    <a:pt x="389" y="14"/>
                  </a:cubicBezTo>
                  <a:cubicBezTo>
                    <a:pt x="404" y="33"/>
                    <a:pt x="413" y="54"/>
                    <a:pt x="411" y="78"/>
                  </a:cubicBezTo>
                  <a:cubicBezTo>
                    <a:pt x="411" y="79"/>
                    <a:pt x="411" y="81"/>
                    <a:pt x="411" y="82"/>
                  </a:cubicBezTo>
                  <a:cubicBezTo>
                    <a:pt x="412" y="81"/>
                    <a:pt x="412" y="79"/>
                    <a:pt x="413" y="78"/>
                  </a:cubicBezTo>
                  <a:cubicBezTo>
                    <a:pt x="423" y="63"/>
                    <a:pt x="440" y="55"/>
                    <a:pt x="458" y="57"/>
                  </a:cubicBezTo>
                  <a:cubicBezTo>
                    <a:pt x="450" y="82"/>
                    <a:pt x="438" y="106"/>
                    <a:pt x="423" y="127"/>
                  </a:cubicBezTo>
                  <a:cubicBezTo>
                    <a:pt x="418" y="127"/>
                    <a:pt x="411" y="128"/>
                    <a:pt x="408" y="129"/>
                  </a:cubicBezTo>
                  <a:cubicBezTo>
                    <a:pt x="401" y="130"/>
                    <a:pt x="394" y="135"/>
                    <a:pt x="387" y="136"/>
                  </a:cubicBezTo>
                  <a:cubicBezTo>
                    <a:pt x="385" y="115"/>
                    <a:pt x="392" y="96"/>
                    <a:pt x="382" y="76"/>
                  </a:cubicBezTo>
                  <a:cubicBezTo>
                    <a:pt x="362" y="74"/>
                    <a:pt x="345" y="100"/>
                    <a:pt x="336" y="113"/>
                  </a:cubicBezTo>
                  <a:cubicBezTo>
                    <a:pt x="329" y="96"/>
                    <a:pt x="323" y="80"/>
                    <a:pt x="313" y="66"/>
                  </a:cubicBezTo>
                  <a:cubicBezTo>
                    <a:pt x="309" y="61"/>
                    <a:pt x="305" y="55"/>
                    <a:pt x="299" y="58"/>
                  </a:cubicBezTo>
                  <a:cubicBezTo>
                    <a:pt x="293" y="61"/>
                    <a:pt x="289" y="75"/>
                    <a:pt x="287" y="81"/>
                  </a:cubicBezTo>
                  <a:cubicBezTo>
                    <a:pt x="284" y="88"/>
                    <a:pt x="283" y="96"/>
                    <a:pt x="281" y="104"/>
                  </a:cubicBezTo>
                  <a:cubicBezTo>
                    <a:pt x="274" y="87"/>
                    <a:pt x="266" y="67"/>
                    <a:pt x="251" y="56"/>
                  </a:cubicBezTo>
                  <a:cubicBezTo>
                    <a:pt x="237" y="68"/>
                    <a:pt x="233" y="88"/>
                    <a:pt x="229" y="105"/>
                  </a:cubicBezTo>
                  <a:cubicBezTo>
                    <a:pt x="218" y="86"/>
                    <a:pt x="197" y="74"/>
                    <a:pt x="176" y="70"/>
                  </a:cubicBezTo>
                  <a:cubicBezTo>
                    <a:pt x="173" y="83"/>
                    <a:pt x="171" y="97"/>
                    <a:pt x="173" y="110"/>
                  </a:cubicBezTo>
                  <a:cubicBezTo>
                    <a:pt x="160" y="94"/>
                    <a:pt x="139" y="87"/>
                    <a:pt x="120" y="79"/>
                  </a:cubicBezTo>
                  <a:cubicBezTo>
                    <a:pt x="120" y="96"/>
                    <a:pt x="119" y="113"/>
                    <a:pt x="124" y="130"/>
                  </a:cubicBezTo>
                  <a:cubicBezTo>
                    <a:pt x="116" y="124"/>
                    <a:pt x="104" y="119"/>
                    <a:pt x="95" y="116"/>
                  </a:cubicBezTo>
                  <a:cubicBezTo>
                    <a:pt x="87" y="114"/>
                    <a:pt x="75" y="109"/>
                    <a:pt x="67" y="110"/>
                  </a:cubicBezTo>
                  <a:cubicBezTo>
                    <a:pt x="66" y="127"/>
                    <a:pt x="75" y="140"/>
                    <a:pt x="80" y="154"/>
                  </a:cubicBezTo>
                  <a:cubicBezTo>
                    <a:pt x="71" y="150"/>
                    <a:pt x="62" y="151"/>
                    <a:pt x="53" y="150"/>
                  </a:cubicBezTo>
                  <a:cubicBezTo>
                    <a:pt x="47" y="149"/>
                    <a:pt x="42" y="149"/>
                    <a:pt x="37" y="149"/>
                  </a:cubicBezTo>
                  <a:cubicBezTo>
                    <a:pt x="22" y="132"/>
                    <a:pt x="10" y="114"/>
                    <a:pt x="0" y="94"/>
                  </a:cubicBezTo>
                  <a:cubicBezTo>
                    <a:pt x="16" y="94"/>
                    <a:pt x="36" y="94"/>
                    <a:pt x="49" y="103"/>
                  </a:cubicBezTo>
                  <a:cubicBezTo>
                    <a:pt x="48" y="95"/>
                    <a:pt x="45" y="87"/>
                    <a:pt x="45" y="79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8" name="Freeform 78"/>
            <p:cNvSpPr/>
            <p:nvPr/>
          </p:nvSpPr>
          <p:spPr bwMode="auto">
            <a:xfrm>
              <a:off x="1808163" y="4259262"/>
              <a:ext cx="522288" cy="182563"/>
            </a:xfrm>
            <a:custGeom>
              <a:avLst/>
              <a:gdLst>
                <a:gd name="T0" fmla="*/ 43 w 386"/>
                <a:gd name="T1" fmla="*/ 99 h 135"/>
                <a:gd name="T2" fmla="*/ 30 w 386"/>
                <a:gd name="T3" fmla="*/ 55 h 135"/>
                <a:gd name="T4" fmla="*/ 58 w 386"/>
                <a:gd name="T5" fmla="*/ 61 h 135"/>
                <a:gd name="T6" fmla="*/ 87 w 386"/>
                <a:gd name="T7" fmla="*/ 75 h 135"/>
                <a:gd name="T8" fmla="*/ 83 w 386"/>
                <a:gd name="T9" fmla="*/ 24 h 135"/>
                <a:gd name="T10" fmla="*/ 136 w 386"/>
                <a:gd name="T11" fmla="*/ 55 h 135"/>
                <a:gd name="T12" fmla="*/ 139 w 386"/>
                <a:gd name="T13" fmla="*/ 15 h 135"/>
                <a:gd name="T14" fmla="*/ 192 w 386"/>
                <a:gd name="T15" fmla="*/ 50 h 135"/>
                <a:gd name="T16" fmla="*/ 214 w 386"/>
                <a:gd name="T17" fmla="*/ 1 h 135"/>
                <a:gd name="T18" fmla="*/ 244 w 386"/>
                <a:gd name="T19" fmla="*/ 49 h 135"/>
                <a:gd name="T20" fmla="*/ 250 w 386"/>
                <a:gd name="T21" fmla="*/ 26 h 135"/>
                <a:gd name="T22" fmla="*/ 262 w 386"/>
                <a:gd name="T23" fmla="*/ 3 h 135"/>
                <a:gd name="T24" fmla="*/ 276 w 386"/>
                <a:gd name="T25" fmla="*/ 11 h 135"/>
                <a:gd name="T26" fmla="*/ 299 w 386"/>
                <a:gd name="T27" fmla="*/ 58 h 135"/>
                <a:gd name="T28" fmla="*/ 345 w 386"/>
                <a:gd name="T29" fmla="*/ 21 h 135"/>
                <a:gd name="T30" fmla="*/ 350 w 386"/>
                <a:gd name="T31" fmla="*/ 81 h 135"/>
                <a:gd name="T32" fmla="*/ 371 w 386"/>
                <a:gd name="T33" fmla="*/ 74 h 135"/>
                <a:gd name="T34" fmla="*/ 386 w 386"/>
                <a:gd name="T35" fmla="*/ 72 h 135"/>
                <a:gd name="T36" fmla="*/ 330 w 386"/>
                <a:gd name="T37" fmla="*/ 131 h 135"/>
                <a:gd name="T38" fmla="*/ 337 w 386"/>
                <a:gd name="T39" fmla="*/ 98 h 135"/>
                <a:gd name="T40" fmla="*/ 299 w 386"/>
                <a:gd name="T41" fmla="*/ 115 h 135"/>
                <a:gd name="T42" fmla="*/ 292 w 386"/>
                <a:gd name="T43" fmla="*/ 68 h 135"/>
                <a:gd name="T44" fmla="*/ 254 w 386"/>
                <a:gd name="T45" fmla="*/ 104 h 135"/>
                <a:gd name="T46" fmla="*/ 232 w 386"/>
                <a:gd name="T47" fmla="*/ 56 h 135"/>
                <a:gd name="T48" fmla="*/ 207 w 386"/>
                <a:gd name="T49" fmla="*/ 101 h 135"/>
                <a:gd name="T50" fmla="*/ 171 w 386"/>
                <a:gd name="T51" fmla="*/ 53 h 135"/>
                <a:gd name="T52" fmla="*/ 154 w 386"/>
                <a:gd name="T53" fmla="*/ 96 h 135"/>
                <a:gd name="T54" fmla="*/ 126 w 386"/>
                <a:gd name="T55" fmla="*/ 64 h 135"/>
                <a:gd name="T56" fmla="*/ 124 w 386"/>
                <a:gd name="T57" fmla="*/ 112 h 135"/>
                <a:gd name="T58" fmla="*/ 75 w 386"/>
                <a:gd name="T59" fmla="*/ 88 h 135"/>
                <a:gd name="T60" fmla="*/ 82 w 386"/>
                <a:gd name="T61" fmla="*/ 129 h 135"/>
                <a:gd name="T62" fmla="*/ 63 w 386"/>
                <a:gd name="T63" fmla="*/ 122 h 135"/>
                <a:gd name="T64" fmla="*/ 44 w 386"/>
                <a:gd name="T65" fmla="*/ 119 h 135"/>
                <a:gd name="T66" fmla="*/ 45 w 386"/>
                <a:gd name="T67" fmla="*/ 135 h 135"/>
                <a:gd name="T68" fmla="*/ 0 w 386"/>
                <a:gd name="T69" fmla="*/ 94 h 135"/>
                <a:gd name="T70" fmla="*/ 16 w 386"/>
                <a:gd name="T71" fmla="*/ 95 h 135"/>
                <a:gd name="T72" fmla="*/ 43 w 386"/>
                <a:gd name="T73" fmla="*/ 9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6" h="135">
                  <a:moveTo>
                    <a:pt x="43" y="99"/>
                  </a:moveTo>
                  <a:cubicBezTo>
                    <a:pt x="38" y="85"/>
                    <a:pt x="29" y="72"/>
                    <a:pt x="30" y="55"/>
                  </a:cubicBezTo>
                  <a:cubicBezTo>
                    <a:pt x="38" y="54"/>
                    <a:pt x="50" y="59"/>
                    <a:pt x="58" y="61"/>
                  </a:cubicBezTo>
                  <a:cubicBezTo>
                    <a:pt x="67" y="64"/>
                    <a:pt x="79" y="69"/>
                    <a:pt x="87" y="75"/>
                  </a:cubicBezTo>
                  <a:cubicBezTo>
                    <a:pt x="82" y="58"/>
                    <a:pt x="83" y="41"/>
                    <a:pt x="83" y="24"/>
                  </a:cubicBezTo>
                  <a:cubicBezTo>
                    <a:pt x="102" y="32"/>
                    <a:pt x="123" y="39"/>
                    <a:pt x="136" y="55"/>
                  </a:cubicBezTo>
                  <a:cubicBezTo>
                    <a:pt x="134" y="42"/>
                    <a:pt x="136" y="28"/>
                    <a:pt x="139" y="15"/>
                  </a:cubicBezTo>
                  <a:cubicBezTo>
                    <a:pt x="160" y="19"/>
                    <a:pt x="181" y="31"/>
                    <a:pt x="192" y="50"/>
                  </a:cubicBezTo>
                  <a:cubicBezTo>
                    <a:pt x="196" y="33"/>
                    <a:pt x="200" y="13"/>
                    <a:pt x="214" y="1"/>
                  </a:cubicBezTo>
                  <a:cubicBezTo>
                    <a:pt x="229" y="12"/>
                    <a:pt x="237" y="32"/>
                    <a:pt x="244" y="49"/>
                  </a:cubicBezTo>
                  <a:cubicBezTo>
                    <a:pt x="246" y="41"/>
                    <a:pt x="247" y="33"/>
                    <a:pt x="250" y="26"/>
                  </a:cubicBezTo>
                  <a:cubicBezTo>
                    <a:pt x="252" y="20"/>
                    <a:pt x="256" y="6"/>
                    <a:pt x="262" y="3"/>
                  </a:cubicBezTo>
                  <a:cubicBezTo>
                    <a:pt x="268" y="0"/>
                    <a:pt x="272" y="6"/>
                    <a:pt x="276" y="11"/>
                  </a:cubicBezTo>
                  <a:cubicBezTo>
                    <a:pt x="286" y="25"/>
                    <a:pt x="292" y="41"/>
                    <a:pt x="299" y="58"/>
                  </a:cubicBezTo>
                  <a:cubicBezTo>
                    <a:pt x="308" y="45"/>
                    <a:pt x="325" y="19"/>
                    <a:pt x="345" y="21"/>
                  </a:cubicBezTo>
                  <a:cubicBezTo>
                    <a:pt x="355" y="41"/>
                    <a:pt x="348" y="60"/>
                    <a:pt x="350" y="81"/>
                  </a:cubicBezTo>
                  <a:cubicBezTo>
                    <a:pt x="357" y="80"/>
                    <a:pt x="364" y="75"/>
                    <a:pt x="371" y="74"/>
                  </a:cubicBezTo>
                  <a:cubicBezTo>
                    <a:pt x="374" y="73"/>
                    <a:pt x="381" y="72"/>
                    <a:pt x="386" y="72"/>
                  </a:cubicBezTo>
                  <a:cubicBezTo>
                    <a:pt x="370" y="95"/>
                    <a:pt x="351" y="115"/>
                    <a:pt x="330" y="131"/>
                  </a:cubicBezTo>
                  <a:cubicBezTo>
                    <a:pt x="335" y="117"/>
                    <a:pt x="340" y="98"/>
                    <a:pt x="337" y="98"/>
                  </a:cubicBezTo>
                  <a:cubicBezTo>
                    <a:pt x="321" y="97"/>
                    <a:pt x="311" y="106"/>
                    <a:pt x="299" y="115"/>
                  </a:cubicBezTo>
                  <a:cubicBezTo>
                    <a:pt x="295" y="100"/>
                    <a:pt x="299" y="82"/>
                    <a:pt x="292" y="68"/>
                  </a:cubicBezTo>
                  <a:cubicBezTo>
                    <a:pt x="275" y="72"/>
                    <a:pt x="259" y="88"/>
                    <a:pt x="254" y="104"/>
                  </a:cubicBezTo>
                  <a:cubicBezTo>
                    <a:pt x="245" y="88"/>
                    <a:pt x="246" y="69"/>
                    <a:pt x="232" y="56"/>
                  </a:cubicBezTo>
                  <a:cubicBezTo>
                    <a:pt x="216" y="61"/>
                    <a:pt x="210" y="87"/>
                    <a:pt x="207" y="101"/>
                  </a:cubicBezTo>
                  <a:cubicBezTo>
                    <a:pt x="199" y="82"/>
                    <a:pt x="187" y="67"/>
                    <a:pt x="171" y="53"/>
                  </a:cubicBezTo>
                  <a:cubicBezTo>
                    <a:pt x="161" y="61"/>
                    <a:pt x="154" y="83"/>
                    <a:pt x="154" y="96"/>
                  </a:cubicBezTo>
                  <a:cubicBezTo>
                    <a:pt x="149" y="85"/>
                    <a:pt x="137" y="71"/>
                    <a:pt x="126" y="64"/>
                  </a:cubicBezTo>
                  <a:cubicBezTo>
                    <a:pt x="121" y="78"/>
                    <a:pt x="121" y="98"/>
                    <a:pt x="124" y="112"/>
                  </a:cubicBezTo>
                  <a:cubicBezTo>
                    <a:pt x="110" y="100"/>
                    <a:pt x="93" y="91"/>
                    <a:pt x="75" y="88"/>
                  </a:cubicBezTo>
                  <a:cubicBezTo>
                    <a:pt x="75" y="102"/>
                    <a:pt x="76" y="116"/>
                    <a:pt x="82" y="129"/>
                  </a:cubicBezTo>
                  <a:cubicBezTo>
                    <a:pt x="76" y="127"/>
                    <a:pt x="70" y="123"/>
                    <a:pt x="63" y="122"/>
                  </a:cubicBezTo>
                  <a:cubicBezTo>
                    <a:pt x="57" y="121"/>
                    <a:pt x="50" y="121"/>
                    <a:pt x="44" y="119"/>
                  </a:cubicBezTo>
                  <a:cubicBezTo>
                    <a:pt x="44" y="123"/>
                    <a:pt x="44" y="129"/>
                    <a:pt x="45" y="135"/>
                  </a:cubicBezTo>
                  <a:cubicBezTo>
                    <a:pt x="28" y="123"/>
                    <a:pt x="13" y="109"/>
                    <a:pt x="0" y="94"/>
                  </a:cubicBezTo>
                  <a:cubicBezTo>
                    <a:pt x="5" y="94"/>
                    <a:pt x="10" y="94"/>
                    <a:pt x="16" y="95"/>
                  </a:cubicBezTo>
                  <a:cubicBezTo>
                    <a:pt x="25" y="96"/>
                    <a:pt x="34" y="95"/>
                    <a:pt x="43" y="99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9" name="Freeform 79"/>
            <p:cNvSpPr/>
            <p:nvPr/>
          </p:nvSpPr>
          <p:spPr bwMode="auto">
            <a:xfrm>
              <a:off x="1868488" y="4332287"/>
              <a:ext cx="400050" cy="155575"/>
            </a:xfrm>
            <a:custGeom>
              <a:avLst/>
              <a:gdLst>
                <a:gd name="T0" fmla="*/ 0 w 296"/>
                <a:gd name="T1" fmla="*/ 66 h 115"/>
                <a:gd name="T2" fmla="*/ 19 w 296"/>
                <a:gd name="T3" fmla="*/ 69 h 115"/>
                <a:gd name="T4" fmla="*/ 38 w 296"/>
                <a:gd name="T5" fmla="*/ 76 h 115"/>
                <a:gd name="T6" fmla="*/ 31 w 296"/>
                <a:gd name="T7" fmla="*/ 35 h 115"/>
                <a:gd name="T8" fmla="*/ 80 w 296"/>
                <a:gd name="T9" fmla="*/ 59 h 115"/>
                <a:gd name="T10" fmla="*/ 82 w 296"/>
                <a:gd name="T11" fmla="*/ 11 h 115"/>
                <a:gd name="T12" fmla="*/ 110 w 296"/>
                <a:gd name="T13" fmla="*/ 43 h 115"/>
                <a:gd name="T14" fmla="*/ 127 w 296"/>
                <a:gd name="T15" fmla="*/ 0 h 115"/>
                <a:gd name="T16" fmla="*/ 163 w 296"/>
                <a:gd name="T17" fmla="*/ 48 h 115"/>
                <a:gd name="T18" fmla="*/ 188 w 296"/>
                <a:gd name="T19" fmla="*/ 3 h 115"/>
                <a:gd name="T20" fmla="*/ 210 w 296"/>
                <a:gd name="T21" fmla="*/ 51 h 115"/>
                <a:gd name="T22" fmla="*/ 248 w 296"/>
                <a:gd name="T23" fmla="*/ 15 h 115"/>
                <a:gd name="T24" fmla="*/ 255 w 296"/>
                <a:gd name="T25" fmla="*/ 62 h 115"/>
                <a:gd name="T26" fmla="*/ 293 w 296"/>
                <a:gd name="T27" fmla="*/ 45 h 115"/>
                <a:gd name="T28" fmla="*/ 286 w 296"/>
                <a:gd name="T29" fmla="*/ 78 h 115"/>
                <a:gd name="T30" fmla="*/ 218 w 296"/>
                <a:gd name="T31" fmla="*/ 115 h 115"/>
                <a:gd name="T32" fmla="*/ 219 w 296"/>
                <a:gd name="T33" fmla="*/ 112 h 115"/>
                <a:gd name="T34" fmla="*/ 231 w 296"/>
                <a:gd name="T35" fmla="*/ 93 h 115"/>
                <a:gd name="T36" fmla="*/ 184 w 296"/>
                <a:gd name="T37" fmla="*/ 103 h 115"/>
                <a:gd name="T38" fmla="*/ 184 w 296"/>
                <a:gd name="T39" fmla="*/ 103 h 115"/>
                <a:gd name="T40" fmla="*/ 178 w 296"/>
                <a:gd name="T41" fmla="*/ 62 h 115"/>
                <a:gd name="T42" fmla="*/ 154 w 296"/>
                <a:gd name="T43" fmla="*/ 97 h 115"/>
                <a:gd name="T44" fmla="*/ 128 w 296"/>
                <a:gd name="T45" fmla="*/ 54 h 115"/>
                <a:gd name="T46" fmla="*/ 112 w 296"/>
                <a:gd name="T47" fmla="*/ 105 h 115"/>
                <a:gd name="T48" fmla="*/ 65 w 296"/>
                <a:gd name="T49" fmla="*/ 79 h 115"/>
                <a:gd name="T50" fmla="*/ 76 w 296"/>
                <a:gd name="T51" fmla="*/ 108 h 115"/>
                <a:gd name="T52" fmla="*/ 45 w 296"/>
                <a:gd name="T53" fmla="*/ 105 h 115"/>
                <a:gd name="T54" fmla="*/ 45 w 296"/>
                <a:gd name="T55" fmla="*/ 107 h 115"/>
                <a:gd name="T56" fmla="*/ 1 w 296"/>
                <a:gd name="T57" fmla="*/ 82 h 115"/>
                <a:gd name="T58" fmla="*/ 0 w 296"/>
                <a:gd name="T59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6" h="115">
                  <a:moveTo>
                    <a:pt x="0" y="66"/>
                  </a:moveTo>
                  <a:cubicBezTo>
                    <a:pt x="6" y="68"/>
                    <a:pt x="13" y="68"/>
                    <a:pt x="19" y="69"/>
                  </a:cubicBezTo>
                  <a:cubicBezTo>
                    <a:pt x="26" y="70"/>
                    <a:pt x="32" y="74"/>
                    <a:pt x="38" y="76"/>
                  </a:cubicBezTo>
                  <a:cubicBezTo>
                    <a:pt x="32" y="63"/>
                    <a:pt x="31" y="49"/>
                    <a:pt x="31" y="35"/>
                  </a:cubicBezTo>
                  <a:cubicBezTo>
                    <a:pt x="49" y="38"/>
                    <a:pt x="66" y="47"/>
                    <a:pt x="80" y="59"/>
                  </a:cubicBezTo>
                  <a:cubicBezTo>
                    <a:pt x="77" y="45"/>
                    <a:pt x="77" y="25"/>
                    <a:pt x="82" y="11"/>
                  </a:cubicBezTo>
                  <a:cubicBezTo>
                    <a:pt x="93" y="18"/>
                    <a:pt x="105" y="32"/>
                    <a:pt x="110" y="43"/>
                  </a:cubicBezTo>
                  <a:cubicBezTo>
                    <a:pt x="110" y="30"/>
                    <a:pt x="117" y="8"/>
                    <a:pt x="127" y="0"/>
                  </a:cubicBezTo>
                  <a:cubicBezTo>
                    <a:pt x="143" y="14"/>
                    <a:pt x="155" y="29"/>
                    <a:pt x="163" y="48"/>
                  </a:cubicBezTo>
                  <a:cubicBezTo>
                    <a:pt x="166" y="34"/>
                    <a:pt x="172" y="8"/>
                    <a:pt x="188" y="3"/>
                  </a:cubicBezTo>
                  <a:cubicBezTo>
                    <a:pt x="202" y="16"/>
                    <a:pt x="201" y="35"/>
                    <a:pt x="210" y="51"/>
                  </a:cubicBezTo>
                  <a:cubicBezTo>
                    <a:pt x="215" y="35"/>
                    <a:pt x="231" y="19"/>
                    <a:pt x="248" y="15"/>
                  </a:cubicBezTo>
                  <a:cubicBezTo>
                    <a:pt x="255" y="29"/>
                    <a:pt x="251" y="47"/>
                    <a:pt x="255" y="62"/>
                  </a:cubicBezTo>
                  <a:cubicBezTo>
                    <a:pt x="267" y="53"/>
                    <a:pt x="277" y="44"/>
                    <a:pt x="293" y="45"/>
                  </a:cubicBezTo>
                  <a:cubicBezTo>
                    <a:pt x="296" y="45"/>
                    <a:pt x="291" y="64"/>
                    <a:pt x="286" y="78"/>
                  </a:cubicBezTo>
                  <a:cubicBezTo>
                    <a:pt x="265" y="94"/>
                    <a:pt x="242" y="107"/>
                    <a:pt x="218" y="115"/>
                  </a:cubicBezTo>
                  <a:cubicBezTo>
                    <a:pt x="218" y="114"/>
                    <a:pt x="219" y="113"/>
                    <a:pt x="219" y="112"/>
                  </a:cubicBezTo>
                  <a:cubicBezTo>
                    <a:pt x="223" y="106"/>
                    <a:pt x="226" y="99"/>
                    <a:pt x="231" y="93"/>
                  </a:cubicBezTo>
                  <a:cubicBezTo>
                    <a:pt x="215" y="95"/>
                    <a:pt x="197" y="94"/>
                    <a:pt x="184" y="103"/>
                  </a:cubicBezTo>
                  <a:cubicBezTo>
                    <a:pt x="184" y="103"/>
                    <a:pt x="184" y="103"/>
                    <a:pt x="184" y="103"/>
                  </a:cubicBezTo>
                  <a:cubicBezTo>
                    <a:pt x="182" y="89"/>
                    <a:pt x="184" y="75"/>
                    <a:pt x="178" y="62"/>
                  </a:cubicBezTo>
                  <a:cubicBezTo>
                    <a:pt x="161" y="66"/>
                    <a:pt x="158" y="82"/>
                    <a:pt x="154" y="97"/>
                  </a:cubicBezTo>
                  <a:cubicBezTo>
                    <a:pt x="153" y="82"/>
                    <a:pt x="144" y="59"/>
                    <a:pt x="128" y="54"/>
                  </a:cubicBezTo>
                  <a:cubicBezTo>
                    <a:pt x="118" y="70"/>
                    <a:pt x="112" y="85"/>
                    <a:pt x="112" y="105"/>
                  </a:cubicBezTo>
                  <a:cubicBezTo>
                    <a:pt x="105" y="89"/>
                    <a:pt x="80" y="81"/>
                    <a:pt x="65" y="79"/>
                  </a:cubicBezTo>
                  <a:cubicBezTo>
                    <a:pt x="65" y="90"/>
                    <a:pt x="71" y="99"/>
                    <a:pt x="76" y="108"/>
                  </a:cubicBezTo>
                  <a:cubicBezTo>
                    <a:pt x="70" y="104"/>
                    <a:pt x="47" y="93"/>
                    <a:pt x="45" y="105"/>
                  </a:cubicBezTo>
                  <a:cubicBezTo>
                    <a:pt x="45" y="105"/>
                    <a:pt x="45" y="106"/>
                    <a:pt x="45" y="107"/>
                  </a:cubicBezTo>
                  <a:cubicBezTo>
                    <a:pt x="29" y="100"/>
                    <a:pt x="14" y="92"/>
                    <a:pt x="1" y="82"/>
                  </a:cubicBezTo>
                  <a:cubicBezTo>
                    <a:pt x="0" y="76"/>
                    <a:pt x="0" y="70"/>
                    <a:pt x="0" y="66"/>
                  </a:cubicBezTo>
                  <a:close/>
                </a:path>
              </a:pathLst>
            </a:custGeom>
            <a:solidFill>
              <a:srgbClr val="048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0" name="Freeform 80"/>
            <p:cNvSpPr/>
            <p:nvPr/>
          </p:nvSpPr>
          <p:spPr bwMode="auto">
            <a:xfrm>
              <a:off x="1928813" y="4405312"/>
              <a:ext cx="250825" cy="101600"/>
            </a:xfrm>
            <a:custGeom>
              <a:avLst/>
              <a:gdLst>
                <a:gd name="T0" fmla="*/ 0 w 186"/>
                <a:gd name="T1" fmla="*/ 51 h 76"/>
                <a:gd name="T2" fmla="*/ 31 w 186"/>
                <a:gd name="T3" fmla="*/ 54 h 76"/>
                <a:gd name="T4" fmla="*/ 20 w 186"/>
                <a:gd name="T5" fmla="*/ 25 h 76"/>
                <a:gd name="T6" fmla="*/ 67 w 186"/>
                <a:gd name="T7" fmla="*/ 51 h 76"/>
                <a:gd name="T8" fmla="*/ 83 w 186"/>
                <a:gd name="T9" fmla="*/ 0 h 76"/>
                <a:gd name="T10" fmla="*/ 109 w 186"/>
                <a:gd name="T11" fmla="*/ 43 h 76"/>
                <a:gd name="T12" fmla="*/ 133 w 186"/>
                <a:gd name="T13" fmla="*/ 8 h 76"/>
                <a:gd name="T14" fmla="*/ 139 w 186"/>
                <a:gd name="T15" fmla="*/ 49 h 76"/>
                <a:gd name="T16" fmla="*/ 139 w 186"/>
                <a:gd name="T17" fmla="*/ 49 h 76"/>
                <a:gd name="T18" fmla="*/ 139 w 186"/>
                <a:gd name="T19" fmla="*/ 49 h 76"/>
                <a:gd name="T20" fmla="*/ 186 w 186"/>
                <a:gd name="T21" fmla="*/ 39 h 76"/>
                <a:gd name="T22" fmla="*/ 174 w 186"/>
                <a:gd name="T23" fmla="*/ 58 h 76"/>
                <a:gd name="T24" fmla="*/ 173 w 186"/>
                <a:gd name="T25" fmla="*/ 61 h 76"/>
                <a:gd name="T26" fmla="*/ 110 w 186"/>
                <a:gd name="T27" fmla="*/ 74 h 76"/>
                <a:gd name="T28" fmla="*/ 0 w 186"/>
                <a:gd name="T29" fmla="*/ 53 h 76"/>
                <a:gd name="T30" fmla="*/ 0 w 186"/>
                <a:gd name="T31" fmla="*/ 5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6" h="76">
                  <a:moveTo>
                    <a:pt x="0" y="51"/>
                  </a:moveTo>
                  <a:cubicBezTo>
                    <a:pt x="2" y="39"/>
                    <a:pt x="25" y="50"/>
                    <a:pt x="31" y="54"/>
                  </a:cubicBezTo>
                  <a:cubicBezTo>
                    <a:pt x="26" y="45"/>
                    <a:pt x="20" y="36"/>
                    <a:pt x="20" y="25"/>
                  </a:cubicBezTo>
                  <a:cubicBezTo>
                    <a:pt x="35" y="27"/>
                    <a:pt x="60" y="35"/>
                    <a:pt x="67" y="51"/>
                  </a:cubicBezTo>
                  <a:cubicBezTo>
                    <a:pt x="67" y="31"/>
                    <a:pt x="73" y="16"/>
                    <a:pt x="83" y="0"/>
                  </a:cubicBezTo>
                  <a:cubicBezTo>
                    <a:pt x="99" y="5"/>
                    <a:pt x="108" y="28"/>
                    <a:pt x="109" y="43"/>
                  </a:cubicBezTo>
                  <a:cubicBezTo>
                    <a:pt x="113" y="28"/>
                    <a:pt x="116" y="12"/>
                    <a:pt x="133" y="8"/>
                  </a:cubicBezTo>
                  <a:cubicBezTo>
                    <a:pt x="139" y="21"/>
                    <a:pt x="137" y="35"/>
                    <a:pt x="139" y="49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52" y="40"/>
                    <a:pt x="170" y="41"/>
                    <a:pt x="186" y="39"/>
                  </a:cubicBezTo>
                  <a:cubicBezTo>
                    <a:pt x="181" y="45"/>
                    <a:pt x="178" y="52"/>
                    <a:pt x="174" y="58"/>
                  </a:cubicBezTo>
                  <a:cubicBezTo>
                    <a:pt x="174" y="59"/>
                    <a:pt x="173" y="60"/>
                    <a:pt x="173" y="61"/>
                  </a:cubicBezTo>
                  <a:cubicBezTo>
                    <a:pt x="153" y="68"/>
                    <a:pt x="132" y="72"/>
                    <a:pt x="110" y="74"/>
                  </a:cubicBezTo>
                  <a:cubicBezTo>
                    <a:pt x="71" y="76"/>
                    <a:pt x="34" y="68"/>
                    <a:pt x="0" y="53"/>
                  </a:cubicBezTo>
                  <a:cubicBezTo>
                    <a:pt x="0" y="52"/>
                    <a:pt x="0" y="51"/>
                    <a:pt x="0" y="51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1" name="Freeform 81"/>
            <p:cNvSpPr/>
            <p:nvPr/>
          </p:nvSpPr>
          <p:spPr bwMode="auto">
            <a:xfrm>
              <a:off x="2938463" y="3744912"/>
              <a:ext cx="5245100" cy="2405063"/>
            </a:xfrm>
            <a:custGeom>
              <a:avLst/>
              <a:gdLst>
                <a:gd name="T0" fmla="*/ 0 w 3883"/>
                <a:gd name="T1" fmla="*/ 1778 h 1778"/>
                <a:gd name="T2" fmla="*/ 1764 w 3883"/>
                <a:gd name="T3" fmla="*/ 20 h 1778"/>
                <a:gd name="T4" fmla="*/ 3883 w 3883"/>
                <a:gd name="T5" fmla="*/ 1778 h 1778"/>
                <a:gd name="T6" fmla="*/ 0 w 3883"/>
                <a:gd name="T7" fmla="*/ 1778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3" h="1778">
                  <a:moveTo>
                    <a:pt x="0" y="1778"/>
                  </a:moveTo>
                  <a:cubicBezTo>
                    <a:pt x="0" y="1778"/>
                    <a:pt x="283" y="39"/>
                    <a:pt x="1764" y="20"/>
                  </a:cubicBezTo>
                  <a:cubicBezTo>
                    <a:pt x="3342" y="0"/>
                    <a:pt x="3883" y="1778"/>
                    <a:pt x="3883" y="1778"/>
                  </a:cubicBezTo>
                  <a:lnTo>
                    <a:pt x="0" y="1778"/>
                  </a:lnTo>
                  <a:close/>
                </a:path>
              </a:pathLst>
            </a:custGeom>
            <a:solidFill>
              <a:srgbClr val="FFF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2" name="Freeform 82"/>
            <p:cNvSpPr/>
            <p:nvPr/>
          </p:nvSpPr>
          <p:spPr bwMode="auto">
            <a:xfrm>
              <a:off x="2938463" y="3811587"/>
              <a:ext cx="4995863" cy="2346325"/>
            </a:xfrm>
            <a:custGeom>
              <a:avLst/>
              <a:gdLst>
                <a:gd name="T0" fmla="*/ 0 w 3698"/>
                <a:gd name="T1" fmla="*/ 1729 h 1735"/>
                <a:gd name="T2" fmla="*/ 876 w 3698"/>
                <a:gd name="T3" fmla="*/ 322 h 1735"/>
                <a:gd name="T4" fmla="*/ 1781 w 3698"/>
                <a:gd name="T5" fmla="*/ 15 h 1735"/>
                <a:gd name="T6" fmla="*/ 2802 w 3698"/>
                <a:gd name="T7" fmla="*/ 320 h 1735"/>
                <a:gd name="T8" fmla="*/ 3698 w 3698"/>
                <a:gd name="T9" fmla="*/ 1735 h 1735"/>
                <a:gd name="T10" fmla="*/ 0 w 3698"/>
                <a:gd name="T11" fmla="*/ 1729 h 1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98" h="1735">
                  <a:moveTo>
                    <a:pt x="0" y="1729"/>
                  </a:moveTo>
                  <a:cubicBezTo>
                    <a:pt x="0" y="1729"/>
                    <a:pt x="88" y="799"/>
                    <a:pt x="876" y="322"/>
                  </a:cubicBezTo>
                  <a:cubicBezTo>
                    <a:pt x="1176" y="141"/>
                    <a:pt x="1390" y="25"/>
                    <a:pt x="1781" y="15"/>
                  </a:cubicBezTo>
                  <a:cubicBezTo>
                    <a:pt x="2296" y="0"/>
                    <a:pt x="2511" y="157"/>
                    <a:pt x="2802" y="320"/>
                  </a:cubicBezTo>
                  <a:cubicBezTo>
                    <a:pt x="3657" y="799"/>
                    <a:pt x="3698" y="1735"/>
                    <a:pt x="3698" y="1735"/>
                  </a:cubicBezTo>
                  <a:lnTo>
                    <a:pt x="0" y="1729"/>
                  </a:lnTo>
                  <a:close/>
                </a:path>
              </a:pathLst>
            </a:custGeom>
            <a:solidFill>
              <a:srgbClr val="B3D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3" name="Freeform 83"/>
            <p:cNvSpPr/>
            <p:nvPr/>
          </p:nvSpPr>
          <p:spPr bwMode="auto">
            <a:xfrm>
              <a:off x="2938463" y="3894137"/>
              <a:ext cx="4995863" cy="2263775"/>
            </a:xfrm>
            <a:custGeom>
              <a:avLst/>
              <a:gdLst>
                <a:gd name="T0" fmla="*/ 0 w 3698"/>
                <a:gd name="T1" fmla="*/ 1667 h 1673"/>
                <a:gd name="T2" fmla="*/ 597 w 3698"/>
                <a:gd name="T3" fmla="*/ 542 h 1673"/>
                <a:gd name="T4" fmla="*/ 1852 w 3698"/>
                <a:gd name="T5" fmla="*/ 39 h 1673"/>
                <a:gd name="T6" fmla="*/ 3698 w 3698"/>
                <a:gd name="T7" fmla="*/ 1673 h 1673"/>
                <a:gd name="T8" fmla="*/ 0 w 3698"/>
                <a:gd name="T9" fmla="*/ 1667 h 1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8" h="1673">
                  <a:moveTo>
                    <a:pt x="0" y="1667"/>
                  </a:moveTo>
                  <a:cubicBezTo>
                    <a:pt x="0" y="1667"/>
                    <a:pt x="63" y="974"/>
                    <a:pt x="597" y="542"/>
                  </a:cubicBezTo>
                  <a:cubicBezTo>
                    <a:pt x="899" y="297"/>
                    <a:pt x="1348" y="0"/>
                    <a:pt x="1852" y="39"/>
                  </a:cubicBezTo>
                  <a:cubicBezTo>
                    <a:pt x="3499" y="168"/>
                    <a:pt x="3698" y="1673"/>
                    <a:pt x="3698" y="1673"/>
                  </a:cubicBezTo>
                  <a:lnTo>
                    <a:pt x="0" y="1667"/>
                  </a:lnTo>
                  <a:close/>
                </a:path>
              </a:pathLst>
            </a:custGeom>
            <a:solidFill>
              <a:srgbClr val="6BA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4" name="Freeform 84"/>
            <p:cNvSpPr/>
            <p:nvPr/>
          </p:nvSpPr>
          <p:spPr bwMode="auto">
            <a:xfrm>
              <a:off x="3459163" y="4329112"/>
              <a:ext cx="3503613" cy="1489075"/>
            </a:xfrm>
            <a:custGeom>
              <a:avLst/>
              <a:gdLst>
                <a:gd name="T0" fmla="*/ 214 w 2594"/>
                <a:gd name="T1" fmla="*/ 1101 h 1101"/>
                <a:gd name="T2" fmla="*/ 467 w 2594"/>
                <a:gd name="T3" fmla="*/ 592 h 1101"/>
                <a:gd name="T4" fmla="*/ 1414 w 2594"/>
                <a:gd name="T5" fmla="*/ 118 h 1101"/>
                <a:gd name="T6" fmla="*/ 2353 w 2594"/>
                <a:gd name="T7" fmla="*/ 971 h 1101"/>
                <a:gd name="T8" fmla="*/ 214 w 2594"/>
                <a:gd name="T9" fmla="*/ 1101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4" h="1101">
                  <a:moveTo>
                    <a:pt x="214" y="1101"/>
                  </a:moveTo>
                  <a:cubicBezTo>
                    <a:pt x="214" y="1101"/>
                    <a:pt x="0" y="1095"/>
                    <a:pt x="467" y="592"/>
                  </a:cubicBezTo>
                  <a:cubicBezTo>
                    <a:pt x="617" y="430"/>
                    <a:pt x="1031" y="157"/>
                    <a:pt x="1414" y="118"/>
                  </a:cubicBezTo>
                  <a:cubicBezTo>
                    <a:pt x="2594" y="0"/>
                    <a:pt x="2353" y="971"/>
                    <a:pt x="2353" y="971"/>
                  </a:cubicBezTo>
                  <a:lnTo>
                    <a:pt x="214" y="1101"/>
                  </a:ln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5" name="Freeform 85"/>
            <p:cNvSpPr/>
            <p:nvPr/>
          </p:nvSpPr>
          <p:spPr bwMode="auto">
            <a:xfrm>
              <a:off x="4313238" y="4086225"/>
              <a:ext cx="157163" cy="346075"/>
            </a:xfrm>
            <a:custGeom>
              <a:avLst/>
              <a:gdLst>
                <a:gd name="T0" fmla="*/ 0 w 116"/>
                <a:gd name="T1" fmla="*/ 29 h 256"/>
                <a:gd name="T2" fmla="*/ 15 w 116"/>
                <a:gd name="T3" fmla="*/ 237 h 256"/>
                <a:gd name="T4" fmla="*/ 70 w 116"/>
                <a:gd name="T5" fmla="*/ 250 h 256"/>
                <a:gd name="T6" fmla="*/ 112 w 116"/>
                <a:gd name="T7" fmla="*/ 214 h 256"/>
                <a:gd name="T8" fmla="*/ 42 w 116"/>
                <a:gd name="T9" fmla="*/ 13 h 256"/>
                <a:gd name="T10" fmla="*/ 0 w 116"/>
                <a:gd name="T11" fmla="*/ 2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256">
                  <a:moveTo>
                    <a:pt x="0" y="29"/>
                  </a:moveTo>
                  <a:cubicBezTo>
                    <a:pt x="6" y="45"/>
                    <a:pt x="10" y="213"/>
                    <a:pt x="15" y="237"/>
                  </a:cubicBezTo>
                  <a:cubicBezTo>
                    <a:pt x="16" y="243"/>
                    <a:pt x="43" y="256"/>
                    <a:pt x="70" y="250"/>
                  </a:cubicBezTo>
                  <a:cubicBezTo>
                    <a:pt x="99" y="244"/>
                    <a:pt x="108" y="226"/>
                    <a:pt x="112" y="214"/>
                  </a:cubicBezTo>
                  <a:cubicBezTo>
                    <a:pt x="116" y="203"/>
                    <a:pt x="53" y="58"/>
                    <a:pt x="42" y="13"/>
                  </a:cubicBezTo>
                  <a:cubicBezTo>
                    <a:pt x="14" y="0"/>
                    <a:pt x="6" y="18"/>
                    <a:pt x="0" y="29"/>
                  </a:cubicBezTo>
                  <a:close/>
                </a:path>
              </a:pathLst>
            </a:custGeom>
            <a:solidFill>
              <a:srgbClr val="7F6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6" name="Freeform 86"/>
            <p:cNvSpPr/>
            <p:nvPr/>
          </p:nvSpPr>
          <p:spPr bwMode="auto">
            <a:xfrm>
              <a:off x="4318001" y="4124325"/>
              <a:ext cx="138113" cy="279400"/>
            </a:xfrm>
            <a:custGeom>
              <a:avLst/>
              <a:gdLst>
                <a:gd name="T0" fmla="*/ 6 w 102"/>
                <a:gd name="T1" fmla="*/ 3 h 206"/>
                <a:gd name="T2" fmla="*/ 8 w 102"/>
                <a:gd name="T3" fmla="*/ 30 h 206"/>
                <a:gd name="T4" fmla="*/ 22 w 102"/>
                <a:gd name="T5" fmla="*/ 54 h 206"/>
                <a:gd name="T6" fmla="*/ 63 w 102"/>
                <a:gd name="T7" fmla="*/ 96 h 206"/>
                <a:gd name="T8" fmla="*/ 94 w 102"/>
                <a:gd name="T9" fmla="*/ 146 h 206"/>
                <a:gd name="T10" fmla="*/ 101 w 102"/>
                <a:gd name="T11" fmla="*/ 175 h 206"/>
                <a:gd name="T12" fmla="*/ 102 w 102"/>
                <a:gd name="T13" fmla="*/ 189 h 206"/>
                <a:gd name="T14" fmla="*/ 100 w 102"/>
                <a:gd name="T15" fmla="*/ 204 h 206"/>
                <a:gd name="T16" fmla="*/ 97 w 102"/>
                <a:gd name="T17" fmla="*/ 206 h 206"/>
                <a:gd name="T18" fmla="*/ 96 w 102"/>
                <a:gd name="T19" fmla="*/ 203 h 206"/>
                <a:gd name="T20" fmla="*/ 95 w 102"/>
                <a:gd name="T21" fmla="*/ 175 h 206"/>
                <a:gd name="T22" fmla="*/ 88 w 102"/>
                <a:gd name="T23" fmla="*/ 148 h 206"/>
                <a:gd name="T24" fmla="*/ 58 w 102"/>
                <a:gd name="T25" fmla="*/ 100 h 206"/>
                <a:gd name="T26" fmla="*/ 17 w 102"/>
                <a:gd name="T27" fmla="*/ 58 h 206"/>
                <a:gd name="T28" fmla="*/ 3 w 102"/>
                <a:gd name="T29" fmla="*/ 32 h 206"/>
                <a:gd name="T30" fmla="*/ 2 w 102"/>
                <a:gd name="T31" fmla="*/ 2 h 206"/>
                <a:gd name="T32" fmla="*/ 2 w 102"/>
                <a:gd name="T33" fmla="*/ 2 h 206"/>
                <a:gd name="T34" fmla="*/ 5 w 102"/>
                <a:gd name="T35" fmla="*/ 0 h 206"/>
                <a:gd name="T36" fmla="*/ 6 w 102"/>
                <a:gd name="T37" fmla="*/ 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206">
                  <a:moveTo>
                    <a:pt x="6" y="3"/>
                  </a:moveTo>
                  <a:cubicBezTo>
                    <a:pt x="4" y="12"/>
                    <a:pt x="4" y="22"/>
                    <a:pt x="8" y="30"/>
                  </a:cubicBezTo>
                  <a:cubicBezTo>
                    <a:pt x="11" y="39"/>
                    <a:pt x="16" y="47"/>
                    <a:pt x="22" y="54"/>
                  </a:cubicBezTo>
                  <a:cubicBezTo>
                    <a:pt x="34" y="69"/>
                    <a:pt x="49" y="81"/>
                    <a:pt x="63" y="96"/>
                  </a:cubicBezTo>
                  <a:cubicBezTo>
                    <a:pt x="76" y="110"/>
                    <a:pt x="87" y="127"/>
                    <a:pt x="94" y="146"/>
                  </a:cubicBezTo>
                  <a:cubicBezTo>
                    <a:pt x="98" y="155"/>
                    <a:pt x="100" y="165"/>
                    <a:pt x="101" y="175"/>
                  </a:cubicBezTo>
                  <a:cubicBezTo>
                    <a:pt x="102" y="179"/>
                    <a:pt x="102" y="184"/>
                    <a:pt x="102" y="189"/>
                  </a:cubicBezTo>
                  <a:cubicBezTo>
                    <a:pt x="102" y="194"/>
                    <a:pt x="101" y="200"/>
                    <a:pt x="100" y="204"/>
                  </a:cubicBezTo>
                  <a:cubicBezTo>
                    <a:pt x="99" y="205"/>
                    <a:pt x="98" y="206"/>
                    <a:pt x="97" y="206"/>
                  </a:cubicBezTo>
                  <a:cubicBezTo>
                    <a:pt x="96" y="205"/>
                    <a:pt x="96" y="204"/>
                    <a:pt x="96" y="203"/>
                  </a:cubicBezTo>
                  <a:cubicBezTo>
                    <a:pt x="98" y="194"/>
                    <a:pt x="97" y="185"/>
                    <a:pt x="95" y="175"/>
                  </a:cubicBezTo>
                  <a:cubicBezTo>
                    <a:pt x="94" y="166"/>
                    <a:pt x="91" y="157"/>
                    <a:pt x="88" y="148"/>
                  </a:cubicBezTo>
                  <a:cubicBezTo>
                    <a:pt x="81" y="130"/>
                    <a:pt x="71" y="114"/>
                    <a:pt x="58" y="100"/>
                  </a:cubicBezTo>
                  <a:cubicBezTo>
                    <a:pt x="45" y="86"/>
                    <a:pt x="30" y="73"/>
                    <a:pt x="17" y="58"/>
                  </a:cubicBezTo>
                  <a:cubicBezTo>
                    <a:pt x="11" y="50"/>
                    <a:pt x="6" y="42"/>
                    <a:pt x="3" y="32"/>
                  </a:cubicBezTo>
                  <a:cubicBezTo>
                    <a:pt x="0" y="22"/>
                    <a:pt x="0" y="1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6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7" name="Freeform 87"/>
            <p:cNvSpPr/>
            <p:nvPr/>
          </p:nvSpPr>
          <p:spPr bwMode="auto">
            <a:xfrm>
              <a:off x="4330701" y="4122737"/>
              <a:ext cx="87313" cy="112713"/>
            </a:xfrm>
            <a:custGeom>
              <a:avLst/>
              <a:gdLst>
                <a:gd name="T0" fmla="*/ 7 w 64"/>
                <a:gd name="T1" fmla="*/ 3 h 83"/>
                <a:gd name="T2" fmla="*/ 7 w 64"/>
                <a:gd name="T3" fmla="*/ 15 h 83"/>
                <a:gd name="T4" fmla="*/ 9 w 64"/>
                <a:gd name="T5" fmla="*/ 27 h 83"/>
                <a:gd name="T6" fmla="*/ 22 w 64"/>
                <a:gd name="T7" fmla="*/ 48 h 83"/>
                <a:gd name="T8" fmla="*/ 42 w 64"/>
                <a:gd name="T9" fmla="*/ 65 h 83"/>
                <a:gd name="T10" fmla="*/ 53 w 64"/>
                <a:gd name="T11" fmla="*/ 71 h 83"/>
                <a:gd name="T12" fmla="*/ 64 w 64"/>
                <a:gd name="T13" fmla="*/ 79 h 83"/>
                <a:gd name="T14" fmla="*/ 64 w 64"/>
                <a:gd name="T15" fmla="*/ 82 h 83"/>
                <a:gd name="T16" fmla="*/ 61 w 64"/>
                <a:gd name="T17" fmla="*/ 82 h 83"/>
                <a:gd name="T18" fmla="*/ 50 w 64"/>
                <a:gd name="T19" fmla="*/ 75 h 83"/>
                <a:gd name="T20" fmla="*/ 39 w 64"/>
                <a:gd name="T21" fmla="*/ 69 h 83"/>
                <a:gd name="T22" fmla="*/ 18 w 64"/>
                <a:gd name="T23" fmla="*/ 52 h 83"/>
                <a:gd name="T24" fmla="*/ 4 w 64"/>
                <a:gd name="T25" fmla="*/ 29 h 83"/>
                <a:gd name="T26" fmla="*/ 3 w 64"/>
                <a:gd name="T27" fmla="*/ 2 h 83"/>
                <a:gd name="T28" fmla="*/ 3 w 64"/>
                <a:gd name="T29" fmla="*/ 2 h 83"/>
                <a:gd name="T30" fmla="*/ 6 w 64"/>
                <a:gd name="T31" fmla="*/ 1 h 83"/>
                <a:gd name="T32" fmla="*/ 7 w 64"/>
                <a:gd name="T33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83">
                  <a:moveTo>
                    <a:pt x="7" y="3"/>
                  </a:moveTo>
                  <a:cubicBezTo>
                    <a:pt x="7" y="7"/>
                    <a:pt x="7" y="11"/>
                    <a:pt x="7" y="15"/>
                  </a:cubicBezTo>
                  <a:cubicBezTo>
                    <a:pt x="7" y="19"/>
                    <a:pt x="8" y="23"/>
                    <a:pt x="9" y="27"/>
                  </a:cubicBezTo>
                  <a:cubicBezTo>
                    <a:pt x="11" y="35"/>
                    <a:pt x="16" y="42"/>
                    <a:pt x="22" y="48"/>
                  </a:cubicBezTo>
                  <a:cubicBezTo>
                    <a:pt x="28" y="55"/>
                    <a:pt x="34" y="60"/>
                    <a:pt x="42" y="65"/>
                  </a:cubicBezTo>
                  <a:cubicBezTo>
                    <a:pt x="45" y="67"/>
                    <a:pt x="49" y="69"/>
                    <a:pt x="53" y="71"/>
                  </a:cubicBezTo>
                  <a:cubicBezTo>
                    <a:pt x="56" y="74"/>
                    <a:pt x="60" y="76"/>
                    <a:pt x="64" y="79"/>
                  </a:cubicBezTo>
                  <a:cubicBezTo>
                    <a:pt x="64" y="80"/>
                    <a:pt x="64" y="81"/>
                    <a:pt x="64" y="82"/>
                  </a:cubicBezTo>
                  <a:cubicBezTo>
                    <a:pt x="63" y="83"/>
                    <a:pt x="62" y="83"/>
                    <a:pt x="61" y="82"/>
                  </a:cubicBezTo>
                  <a:cubicBezTo>
                    <a:pt x="58" y="79"/>
                    <a:pt x="54" y="77"/>
                    <a:pt x="50" y="75"/>
                  </a:cubicBezTo>
                  <a:cubicBezTo>
                    <a:pt x="46" y="73"/>
                    <a:pt x="43" y="71"/>
                    <a:pt x="39" y="69"/>
                  </a:cubicBezTo>
                  <a:cubicBezTo>
                    <a:pt x="31" y="64"/>
                    <a:pt x="24" y="59"/>
                    <a:pt x="18" y="52"/>
                  </a:cubicBezTo>
                  <a:cubicBezTo>
                    <a:pt x="12" y="46"/>
                    <a:pt x="6" y="38"/>
                    <a:pt x="4" y="29"/>
                  </a:cubicBezTo>
                  <a:cubicBezTo>
                    <a:pt x="1" y="20"/>
                    <a:pt x="0" y="1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5" y="0"/>
                    <a:pt x="6" y="1"/>
                  </a:cubicBezTo>
                  <a:cubicBezTo>
                    <a:pt x="7" y="1"/>
                    <a:pt x="7" y="2"/>
                    <a:pt x="7" y="3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8" name="Freeform 88"/>
            <p:cNvSpPr/>
            <p:nvPr/>
          </p:nvSpPr>
          <p:spPr bwMode="auto">
            <a:xfrm>
              <a:off x="4354513" y="4116387"/>
              <a:ext cx="36513" cy="47625"/>
            </a:xfrm>
            <a:custGeom>
              <a:avLst/>
              <a:gdLst>
                <a:gd name="T0" fmla="*/ 6 w 27"/>
                <a:gd name="T1" fmla="*/ 2 h 35"/>
                <a:gd name="T2" fmla="*/ 7 w 27"/>
                <a:gd name="T3" fmla="*/ 11 h 35"/>
                <a:gd name="T4" fmla="*/ 11 w 27"/>
                <a:gd name="T5" fmla="*/ 19 h 35"/>
                <a:gd name="T6" fmla="*/ 26 w 27"/>
                <a:gd name="T7" fmla="*/ 31 h 35"/>
                <a:gd name="T8" fmla="*/ 26 w 27"/>
                <a:gd name="T9" fmla="*/ 31 h 35"/>
                <a:gd name="T10" fmla="*/ 27 w 27"/>
                <a:gd name="T11" fmla="*/ 33 h 35"/>
                <a:gd name="T12" fmla="*/ 24 w 27"/>
                <a:gd name="T13" fmla="*/ 34 h 35"/>
                <a:gd name="T14" fmla="*/ 15 w 27"/>
                <a:gd name="T15" fmla="*/ 30 h 35"/>
                <a:gd name="T16" fmla="*/ 7 w 27"/>
                <a:gd name="T17" fmla="*/ 22 h 35"/>
                <a:gd name="T18" fmla="*/ 2 w 27"/>
                <a:gd name="T19" fmla="*/ 13 h 35"/>
                <a:gd name="T20" fmla="*/ 2 w 27"/>
                <a:gd name="T21" fmla="*/ 2 h 35"/>
                <a:gd name="T22" fmla="*/ 2 w 27"/>
                <a:gd name="T23" fmla="*/ 2 h 35"/>
                <a:gd name="T24" fmla="*/ 4 w 27"/>
                <a:gd name="T25" fmla="*/ 0 h 35"/>
                <a:gd name="T26" fmla="*/ 6 w 27"/>
                <a:gd name="T27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5">
                  <a:moveTo>
                    <a:pt x="6" y="2"/>
                  </a:moveTo>
                  <a:cubicBezTo>
                    <a:pt x="6" y="5"/>
                    <a:pt x="6" y="8"/>
                    <a:pt x="7" y="11"/>
                  </a:cubicBezTo>
                  <a:cubicBezTo>
                    <a:pt x="8" y="14"/>
                    <a:pt x="10" y="17"/>
                    <a:pt x="11" y="19"/>
                  </a:cubicBezTo>
                  <a:cubicBezTo>
                    <a:pt x="15" y="24"/>
                    <a:pt x="20" y="28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1"/>
                    <a:pt x="27" y="32"/>
                    <a:pt x="27" y="33"/>
                  </a:cubicBezTo>
                  <a:cubicBezTo>
                    <a:pt x="26" y="34"/>
                    <a:pt x="25" y="35"/>
                    <a:pt x="24" y="34"/>
                  </a:cubicBezTo>
                  <a:cubicBezTo>
                    <a:pt x="21" y="33"/>
                    <a:pt x="18" y="32"/>
                    <a:pt x="15" y="30"/>
                  </a:cubicBezTo>
                  <a:cubicBezTo>
                    <a:pt x="12" y="28"/>
                    <a:pt x="9" y="25"/>
                    <a:pt x="7" y="22"/>
                  </a:cubicBezTo>
                  <a:cubicBezTo>
                    <a:pt x="5" y="19"/>
                    <a:pt x="3" y="16"/>
                    <a:pt x="2" y="13"/>
                  </a:cubicBezTo>
                  <a:cubicBezTo>
                    <a:pt x="1" y="9"/>
                    <a:pt x="0" y="5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1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9" name="Freeform 89"/>
            <p:cNvSpPr/>
            <p:nvPr/>
          </p:nvSpPr>
          <p:spPr bwMode="auto">
            <a:xfrm>
              <a:off x="4348163" y="4291012"/>
              <a:ext cx="60325" cy="138113"/>
            </a:xfrm>
            <a:custGeom>
              <a:avLst/>
              <a:gdLst>
                <a:gd name="T0" fmla="*/ 21 w 45"/>
                <a:gd name="T1" fmla="*/ 101 h 102"/>
                <a:gd name="T2" fmla="*/ 5 w 45"/>
                <a:gd name="T3" fmla="*/ 66 h 102"/>
                <a:gd name="T4" fmla="*/ 2 w 45"/>
                <a:gd name="T5" fmla="*/ 28 h 102"/>
                <a:gd name="T6" fmla="*/ 8 w 45"/>
                <a:gd name="T7" fmla="*/ 9 h 102"/>
                <a:gd name="T8" fmla="*/ 16 w 45"/>
                <a:gd name="T9" fmla="*/ 3 h 102"/>
                <a:gd name="T10" fmla="*/ 27 w 45"/>
                <a:gd name="T11" fmla="*/ 1 h 102"/>
                <a:gd name="T12" fmla="*/ 37 w 45"/>
                <a:gd name="T13" fmla="*/ 7 h 102"/>
                <a:gd name="T14" fmla="*/ 39 w 45"/>
                <a:gd name="T15" fmla="*/ 8 h 102"/>
                <a:gd name="T16" fmla="*/ 39 w 45"/>
                <a:gd name="T17" fmla="*/ 10 h 102"/>
                <a:gd name="T18" fmla="*/ 40 w 45"/>
                <a:gd name="T19" fmla="*/ 10 h 102"/>
                <a:gd name="T20" fmla="*/ 43 w 45"/>
                <a:gd name="T21" fmla="*/ 15 h 102"/>
                <a:gd name="T22" fmla="*/ 44 w 45"/>
                <a:gd name="T23" fmla="*/ 35 h 102"/>
                <a:gd name="T24" fmla="*/ 42 w 45"/>
                <a:gd name="T25" fmla="*/ 37 h 102"/>
                <a:gd name="T26" fmla="*/ 40 w 45"/>
                <a:gd name="T27" fmla="*/ 35 h 102"/>
                <a:gd name="T28" fmla="*/ 40 w 45"/>
                <a:gd name="T29" fmla="*/ 35 h 102"/>
                <a:gd name="T30" fmla="*/ 38 w 45"/>
                <a:gd name="T31" fmla="*/ 17 h 102"/>
                <a:gd name="T32" fmla="*/ 36 w 45"/>
                <a:gd name="T33" fmla="*/ 14 h 102"/>
                <a:gd name="T34" fmla="*/ 35 w 45"/>
                <a:gd name="T35" fmla="*/ 13 h 102"/>
                <a:gd name="T36" fmla="*/ 34 w 45"/>
                <a:gd name="T37" fmla="*/ 12 h 102"/>
                <a:gd name="T38" fmla="*/ 33 w 45"/>
                <a:gd name="T39" fmla="*/ 11 h 102"/>
                <a:gd name="T40" fmla="*/ 26 w 45"/>
                <a:gd name="T41" fmla="*/ 7 h 102"/>
                <a:gd name="T42" fmla="*/ 13 w 45"/>
                <a:gd name="T43" fmla="*/ 13 h 102"/>
                <a:gd name="T44" fmla="*/ 6 w 45"/>
                <a:gd name="T45" fmla="*/ 29 h 102"/>
                <a:gd name="T46" fmla="*/ 9 w 45"/>
                <a:gd name="T47" fmla="*/ 65 h 102"/>
                <a:gd name="T48" fmla="*/ 24 w 45"/>
                <a:gd name="T49" fmla="*/ 98 h 102"/>
                <a:gd name="T50" fmla="*/ 24 w 45"/>
                <a:gd name="T51" fmla="*/ 101 h 102"/>
                <a:gd name="T52" fmla="*/ 21 w 45"/>
                <a:gd name="T53" fmla="*/ 101 h 102"/>
                <a:gd name="T54" fmla="*/ 21 w 45"/>
                <a:gd name="T55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102">
                  <a:moveTo>
                    <a:pt x="21" y="101"/>
                  </a:moveTo>
                  <a:cubicBezTo>
                    <a:pt x="14" y="90"/>
                    <a:pt x="9" y="78"/>
                    <a:pt x="5" y="66"/>
                  </a:cubicBezTo>
                  <a:cubicBezTo>
                    <a:pt x="2" y="54"/>
                    <a:pt x="0" y="41"/>
                    <a:pt x="2" y="28"/>
                  </a:cubicBezTo>
                  <a:cubicBezTo>
                    <a:pt x="2" y="22"/>
                    <a:pt x="4" y="15"/>
                    <a:pt x="8" y="9"/>
                  </a:cubicBezTo>
                  <a:cubicBezTo>
                    <a:pt x="10" y="7"/>
                    <a:pt x="13" y="4"/>
                    <a:pt x="16" y="3"/>
                  </a:cubicBezTo>
                  <a:cubicBezTo>
                    <a:pt x="20" y="1"/>
                    <a:pt x="24" y="0"/>
                    <a:pt x="27" y="1"/>
                  </a:cubicBezTo>
                  <a:cubicBezTo>
                    <a:pt x="31" y="2"/>
                    <a:pt x="34" y="4"/>
                    <a:pt x="37" y="7"/>
                  </a:cubicBezTo>
                  <a:cubicBezTo>
                    <a:pt x="37" y="7"/>
                    <a:pt x="38" y="8"/>
                    <a:pt x="39" y="8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2"/>
                    <a:pt x="42" y="14"/>
                    <a:pt x="43" y="15"/>
                  </a:cubicBezTo>
                  <a:cubicBezTo>
                    <a:pt x="45" y="22"/>
                    <a:pt x="45" y="29"/>
                    <a:pt x="44" y="35"/>
                  </a:cubicBezTo>
                  <a:cubicBezTo>
                    <a:pt x="44" y="36"/>
                    <a:pt x="43" y="37"/>
                    <a:pt x="42" y="37"/>
                  </a:cubicBezTo>
                  <a:cubicBezTo>
                    <a:pt x="41" y="37"/>
                    <a:pt x="40" y="36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29"/>
                    <a:pt x="40" y="22"/>
                    <a:pt x="38" y="17"/>
                  </a:cubicBezTo>
                  <a:cubicBezTo>
                    <a:pt x="37" y="16"/>
                    <a:pt x="36" y="15"/>
                    <a:pt x="36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3" y="11"/>
                    <a:pt x="33" y="11"/>
                  </a:cubicBezTo>
                  <a:cubicBezTo>
                    <a:pt x="31" y="9"/>
                    <a:pt x="29" y="8"/>
                    <a:pt x="26" y="7"/>
                  </a:cubicBezTo>
                  <a:cubicBezTo>
                    <a:pt x="21" y="6"/>
                    <a:pt x="16" y="9"/>
                    <a:pt x="13" y="13"/>
                  </a:cubicBezTo>
                  <a:cubicBezTo>
                    <a:pt x="9" y="17"/>
                    <a:pt x="6" y="23"/>
                    <a:pt x="6" y="29"/>
                  </a:cubicBezTo>
                  <a:cubicBezTo>
                    <a:pt x="4" y="41"/>
                    <a:pt x="6" y="53"/>
                    <a:pt x="9" y="65"/>
                  </a:cubicBezTo>
                  <a:cubicBezTo>
                    <a:pt x="12" y="77"/>
                    <a:pt x="17" y="88"/>
                    <a:pt x="24" y="98"/>
                  </a:cubicBezTo>
                  <a:cubicBezTo>
                    <a:pt x="25" y="99"/>
                    <a:pt x="24" y="101"/>
                    <a:pt x="24" y="101"/>
                  </a:cubicBezTo>
                  <a:cubicBezTo>
                    <a:pt x="23" y="102"/>
                    <a:pt x="21" y="102"/>
                    <a:pt x="21" y="101"/>
                  </a:cubicBezTo>
                  <a:cubicBezTo>
                    <a:pt x="21" y="101"/>
                    <a:pt x="21" y="101"/>
                    <a:pt x="21" y="10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0" name="Freeform 90"/>
            <p:cNvSpPr/>
            <p:nvPr/>
          </p:nvSpPr>
          <p:spPr bwMode="auto">
            <a:xfrm>
              <a:off x="4375151" y="4365625"/>
              <a:ext cx="23813" cy="63500"/>
            </a:xfrm>
            <a:custGeom>
              <a:avLst/>
              <a:gdLst>
                <a:gd name="T0" fmla="*/ 14 w 18"/>
                <a:gd name="T1" fmla="*/ 47 h 47"/>
                <a:gd name="T2" fmla="*/ 5 w 18"/>
                <a:gd name="T3" fmla="*/ 34 h 47"/>
                <a:gd name="T4" fmla="*/ 1 w 18"/>
                <a:gd name="T5" fmla="*/ 19 h 47"/>
                <a:gd name="T6" fmla="*/ 0 w 18"/>
                <a:gd name="T7" fmla="*/ 11 h 47"/>
                <a:gd name="T8" fmla="*/ 4 w 18"/>
                <a:gd name="T9" fmla="*/ 3 h 47"/>
                <a:gd name="T10" fmla="*/ 8 w 18"/>
                <a:gd name="T11" fmla="*/ 0 h 47"/>
                <a:gd name="T12" fmla="*/ 14 w 18"/>
                <a:gd name="T13" fmla="*/ 1 h 47"/>
                <a:gd name="T14" fmla="*/ 18 w 18"/>
                <a:gd name="T15" fmla="*/ 9 h 47"/>
                <a:gd name="T16" fmla="*/ 16 w 18"/>
                <a:gd name="T17" fmla="*/ 11 h 47"/>
                <a:gd name="T18" fmla="*/ 14 w 18"/>
                <a:gd name="T19" fmla="*/ 10 h 47"/>
                <a:gd name="T20" fmla="*/ 14 w 18"/>
                <a:gd name="T21" fmla="*/ 10 h 47"/>
                <a:gd name="T22" fmla="*/ 11 w 18"/>
                <a:gd name="T23" fmla="*/ 6 h 47"/>
                <a:gd name="T24" fmla="*/ 8 w 18"/>
                <a:gd name="T25" fmla="*/ 7 h 47"/>
                <a:gd name="T26" fmla="*/ 7 w 18"/>
                <a:gd name="T27" fmla="*/ 18 h 47"/>
                <a:gd name="T28" fmla="*/ 11 w 18"/>
                <a:gd name="T29" fmla="*/ 31 h 47"/>
                <a:gd name="T30" fmla="*/ 17 w 18"/>
                <a:gd name="T31" fmla="*/ 44 h 47"/>
                <a:gd name="T32" fmla="*/ 16 w 18"/>
                <a:gd name="T33" fmla="*/ 47 h 47"/>
                <a:gd name="T34" fmla="*/ 14 w 18"/>
                <a:gd name="T3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47">
                  <a:moveTo>
                    <a:pt x="14" y="47"/>
                  </a:moveTo>
                  <a:cubicBezTo>
                    <a:pt x="10" y="43"/>
                    <a:pt x="7" y="38"/>
                    <a:pt x="5" y="34"/>
                  </a:cubicBezTo>
                  <a:cubicBezTo>
                    <a:pt x="3" y="29"/>
                    <a:pt x="1" y="24"/>
                    <a:pt x="1" y="19"/>
                  </a:cubicBezTo>
                  <a:cubicBezTo>
                    <a:pt x="0" y="17"/>
                    <a:pt x="0" y="14"/>
                    <a:pt x="0" y="11"/>
                  </a:cubicBezTo>
                  <a:cubicBezTo>
                    <a:pt x="1" y="8"/>
                    <a:pt x="1" y="5"/>
                    <a:pt x="4" y="3"/>
                  </a:cubicBezTo>
                  <a:cubicBezTo>
                    <a:pt x="5" y="1"/>
                    <a:pt x="7" y="0"/>
                    <a:pt x="8" y="0"/>
                  </a:cubicBezTo>
                  <a:cubicBezTo>
                    <a:pt x="10" y="0"/>
                    <a:pt x="12" y="0"/>
                    <a:pt x="14" y="1"/>
                  </a:cubicBezTo>
                  <a:cubicBezTo>
                    <a:pt x="17" y="3"/>
                    <a:pt x="18" y="6"/>
                    <a:pt x="18" y="9"/>
                  </a:cubicBezTo>
                  <a:cubicBezTo>
                    <a:pt x="18" y="10"/>
                    <a:pt x="18" y="11"/>
                    <a:pt x="16" y="11"/>
                  </a:cubicBezTo>
                  <a:cubicBezTo>
                    <a:pt x="15" y="11"/>
                    <a:pt x="15" y="11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10" y="5"/>
                    <a:pt x="9" y="5"/>
                    <a:pt x="8" y="7"/>
                  </a:cubicBezTo>
                  <a:cubicBezTo>
                    <a:pt x="6" y="9"/>
                    <a:pt x="6" y="14"/>
                    <a:pt x="7" y="18"/>
                  </a:cubicBezTo>
                  <a:cubicBezTo>
                    <a:pt x="8" y="23"/>
                    <a:pt x="9" y="27"/>
                    <a:pt x="11" y="31"/>
                  </a:cubicBezTo>
                  <a:cubicBezTo>
                    <a:pt x="12" y="36"/>
                    <a:pt x="15" y="40"/>
                    <a:pt x="17" y="44"/>
                  </a:cubicBezTo>
                  <a:cubicBezTo>
                    <a:pt x="17" y="45"/>
                    <a:pt x="17" y="46"/>
                    <a:pt x="16" y="47"/>
                  </a:cubicBezTo>
                  <a:cubicBezTo>
                    <a:pt x="15" y="47"/>
                    <a:pt x="14" y="47"/>
                    <a:pt x="14" y="47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1" name="Freeform 91"/>
            <p:cNvSpPr/>
            <p:nvPr/>
          </p:nvSpPr>
          <p:spPr bwMode="auto">
            <a:xfrm>
              <a:off x="3941763" y="3556000"/>
              <a:ext cx="661988" cy="622300"/>
            </a:xfrm>
            <a:custGeom>
              <a:avLst/>
              <a:gdLst>
                <a:gd name="T0" fmla="*/ 456 w 491"/>
                <a:gd name="T1" fmla="*/ 160 h 461"/>
                <a:gd name="T2" fmla="*/ 310 w 491"/>
                <a:gd name="T3" fmla="*/ 422 h 461"/>
                <a:gd name="T4" fmla="*/ 36 w 491"/>
                <a:gd name="T5" fmla="*/ 301 h 461"/>
                <a:gd name="T6" fmla="*/ 182 w 491"/>
                <a:gd name="T7" fmla="*/ 39 h 461"/>
                <a:gd name="T8" fmla="*/ 456 w 491"/>
                <a:gd name="T9" fmla="*/ 16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461">
                  <a:moveTo>
                    <a:pt x="456" y="160"/>
                  </a:moveTo>
                  <a:cubicBezTo>
                    <a:pt x="491" y="266"/>
                    <a:pt x="426" y="383"/>
                    <a:pt x="310" y="422"/>
                  </a:cubicBezTo>
                  <a:cubicBezTo>
                    <a:pt x="194" y="461"/>
                    <a:pt x="71" y="407"/>
                    <a:pt x="36" y="301"/>
                  </a:cubicBezTo>
                  <a:cubicBezTo>
                    <a:pt x="0" y="195"/>
                    <a:pt x="66" y="78"/>
                    <a:pt x="182" y="39"/>
                  </a:cubicBezTo>
                  <a:cubicBezTo>
                    <a:pt x="298" y="0"/>
                    <a:pt x="421" y="55"/>
                    <a:pt x="456" y="160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2" name="Freeform 92"/>
            <p:cNvSpPr/>
            <p:nvPr/>
          </p:nvSpPr>
          <p:spPr bwMode="auto">
            <a:xfrm>
              <a:off x="3995738" y="3617912"/>
              <a:ext cx="541338" cy="511175"/>
            </a:xfrm>
            <a:custGeom>
              <a:avLst/>
              <a:gdLst>
                <a:gd name="T0" fmla="*/ 86 w 401"/>
                <a:gd name="T1" fmla="*/ 73 h 378"/>
                <a:gd name="T2" fmla="*/ 97 w 401"/>
                <a:gd name="T3" fmla="*/ 34 h 378"/>
                <a:gd name="T4" fmla="*/ 130 w 401"/>
                <a:gd name="T5" fmla="*/ 45 h 378"/>
                <a:gd name="T6" fmla="*/ 157 w 401"/>
                <a:gd name="T7" fmla="*/ 7 h 378"/>
                <a:gd name="T8" fmla="*/ 187 w 401"/>
                <a:gd name="T9" fmla="*/ 29 h 378"/>
                <a:gd name="T10" fmla="*/ 237 w 401"/>
                <a:gd name="T11" fmla="*/ 10 h 378"/>
                <a:gd name="T12" fmla="*/ 256 w 401"/>
                <a:gd name="T13" fmla="*/ 46 h 378"/>
                <a:gd name="T14" fmla="*/ 298 w 401"/>
                <a:gd name="T15" fmla="*/ 28 h 378"/>
                <a:gd name="T16" fmla="*/ 305 w 401"/>
                <a:gd name="T17" fmla="*/ 57 h 378"/>
                <a:gd name="T18" fmla="*/ 350 w 401"/>
                <a:gd name="T19" fmla="*/ 72 h 378"/>
                <a:gd name="T20" fmla="*/ 353 w 401"/>
                <a:gd name="T21" fmla="*/ 119 h 378"/>
                <a:gd name="T22" fmla="*/ 394 w 401"/>
                <a:gd name="T23" fmla="*/ 132 h 378"/>
                <a:gd name="T24" fmla="*/ 376 w 401"/>
                <a:gd name="T25" fmla="*/ 162 h 378"/>
                <a:gd name="T26" fmla="*/ 389 w 401"/>
                <a:gd name="T27" fmla="*/ 220 h 378"/>
                <a:gd name="T28" fmla="*/ 353 w 401"/>
                <a:gd name="T29" fmla="*/ 245 h 378"/>
                <a:gd name="T30" fmla="*/ 361 w 401"/>
                <a:gd name="T31" fmla="*/ 293 h 378"/>
                <a:gd name="T32" fmla="*/ 302 w 401"/>
                <a:gd name="T33" fmla="*/ 302 h 378"/>
                <a:gd name="T34" fmla="*/ 296 w 401"/>
                <a:gd name="T35" fmla="*/ 348 h 378"/>
                <a:gd name="T36" fmla="*/ 258 w 401"/>
                <a:gd name="T37" fmla="*/ 335 h 378"/>
                <a:gd name="T38" fmla="*/ 206 w 401"/>
                <a:gd name="T39" fmla="*/ 378 h 378"/>
                <a:gd name="T40" fmla="*/ 164 w 401"/>
                <a:gd name="T41" fmla="*/ 335 h 378"/>
                <a:gd name="T42" fmla="*/ 126 w 401"/>
                <a:gd name="T43" fmla="*/ 360 h 378"/>
                <a:gd name="T44" fmla="*/ 110 w 401"/>
                <a:gd name="T45" fmla="*/ 313 h 378"/>
                <a:gd name="T46" fmla="*/ 63 w 401"/>
                <a:gd name="T47" fmla="*/ 316 h 378"/>
                <a:gd name="T48" fmla="*/ 51 w 401"/>
                <a:gd name="T49" fmla="*/ 250 h 378"/>
                <a:gd name="T50" fmla="*/ 1 w 401"/>
                <a:gd name="T51" fmla="*/ 220 h 378"/>
                <a:gd name="T52" fmla="*/ 36 w 401"/>
                <a:gd name="T53" fmla="*/ 194 h 378"/>
                <a:gd name="T54" fmla="*/ 14 w 401"/>
                <a:gd name="T55" fmla="*/ 145 h 378"/>
                <a:gd name="T56" fmla="*/ 43 w 401"/>
                <a:gd name="T57" fmla="*/ 137 h 378"/>
                <a:gd name="T58" fmla="*/ 43 w 401"/>
                <a:gd name="T59" fmla="*/ 83 h 378"/>
                <a:gd name="T60" fmla="*/ 86 w 401"/>
                <a:gd name="T61" fmla="*/ 7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1" h="378">
                  <a:moveTo>
                    <a:pt x="86" y="73"/>
                  </a:moveTo>
                  <a:cubicBezTo>
                    <a:pt x="96" y="63"/>
                    <a:pt x="81" y="41"/>
                    <a:pt x="97" y="34"/>
                  </a:cubicBezTo>
                  <a:cubicBezTo>
                    <a:pt x="111" y="27"/>
                    <a:pt x="118" y="47"/>
                    <a:pt x="130" y="45"/>
                  </a:cubicBezTo>
                  <a:cubicBezTo>
                    <a:pt x="146" y="42"/>
                    <a:pt x="144" y="9"/>
                    <a:pt x="157" y="7"/>
                  </a:cubicBezTo>
                  <a:cubicBezTo>
                    <a:pt x="169" y="5"/>
                    <a:pt x="174" y="25"/>
                    <a:pt x="187" y="29"/>
                  </a:cubicBezTo>
                  <a:cubicBezTo>
                    <a:pt x="207" y="36"/>
                    <a:pt x="220" y="0"/>
                    <a:pt x="237" y="10"/>
                  </a:cubicBezTo>
                  <a:cubicBezTo>
                    <a:pt x="247" y="17"/>
                    <a:pt x="236" y="42"/>
                    <a:pt x="256" y="46"/>
                  </a:cubicBezTo>
                  <a:cubicBezTo>
                    <a:pt x="270" y="49"/>
                    <a:pt x="288" y="24"/>
                    <a:pt x="298" y="28"/>
                  </a:cubicBezTo>
                  <a:cubicBezTo>
                    <a:pt x="310" y="32"/>
                    <a:pt x="300" y="47"/>
                    <a:pt x="305" y="57"/>
                  </a:cubicBezTo>
                  <a:cubicBezTo>
                    <a:pt x="317" y="76"/>
                    <a:pt x="343" y="55"/>
                    <a:pt x="350" y="72"/>
                  </a:cubicBezTo>
                  <a:cubicBezTo>
                    <a:pt x="355" y="85"/>
                    <a:pt x="340" y="105"/>
                    <a:pt x="353" y="119"/>
                  </a:cubicBezTo>
                  <a:cubicBezTo>
                    <a:pt x="361" y="128"/>
                    <a:pt x="389" y="121"/>
                    <a:pt x="394" y="132"/>
                  </a:cubicBezTo>
                  <a:cubicBezTo>
                    <a:pt x="401" y="146"/>
                    <a:pt x="381" y="151"/>
                    <a:pt x="376" y="162"/>
                  </a:cubicBezTo>
                  <a:cubicBezTo>
                    <a:pt x="362" y="193"/>
                    <a:pt x="399" y="193"/>
                    <a:pt x="389" y="220"/>
                  </a:cubicBezTo>
                  <a:cubicBezTo>
                    <a:pt x="384" y="234"/>
                    <a:pt x="359" y="233"/>
                    <a:pt x="353" y="245"/>
                  </a:cubicBezTo>
                  <a:cubicBezTo>
                    <a:pt x="345" y="260"/>
                    <a:pt x="371" y="281"/>
                    <a:pt x="361" y="293"/>
                  </a:cubicBezTo>
                  <a:cubicBezTo>
                    <a:pt x="346" y="311"/>
                    <a:pt x="320" y="280"/>
                    <a:pt x="302" y="302"/>
                  </a:cubicBezTo>
                  <a:cubicBezTo>
                    <a:pt x="293" y="312"/>
                    <a:pt x="309" y="338"/>
                    <a:pt x="296" y="348"/>
                  </a:cubicBezTo>
                  <a:cubicBezTo>
                    <a:pt x="280" y="361"/>
                    <a:pt x="271" y="340"/>
                    <a:pt x="258" y="335"/>
                  </a:cubicBezTo>
                  <a:cubicBezTo>
                    <a:pt x="213" y="321"/>
                    <a:pt x="243" y="378"/>
                    <a:pt x="206" y="378"/>
                  </a:cubicBezTo>
                  <a:cubicBezTo>
                    <a:pt x="170" y="377"/>
                    <a:pt x="185" y="327"/>
                    <a:pt x="164" y="335"/>
                  </a:cubicBezTo>
                  <a:cubicBezTo>
                    <a:pt x="153" y="339"/>
                    <a:pt x="141" y="365"/>
                    <a:pt x="126" y="360"/>
                  </a:cubicBezTo>
                  <a:cubicBezTo>
                    <a:pt x="112" y="354"/>
                    <a:pt x="123" y="319"/>
                    <a:pt x="110" y="313"/>
                  </a:cubicBezTo>
                  <a:cubicBezTo>
                    <a:pt x="92" y="303"/>
                    <a:pt x="96" y="317"/>
                    <a:pt x="63" y="316"/>
                  </a:cubicBezTo>
                  <a:cubicBezTo>
                    <a:pt x="20" y="315"/>
                    <a:pt x="63" y="268"/>
                    <a:pt x="51" y="250"/>
                  </a:cubicBezTo>
                  <a:cubicBezTo>
                    <a:pt x="40" y="235"/>
                    <a:pt x="2" y="241"/>
                    <a:pt x="1" y="220"/>
                  </a:cubicBezTo>
                  <a:cubicBezTo>
                    <a:pt x="0" y="203"/>
                    <a:pt x="32" y="205"/>
                    <a:pt x="36" y="194"/>
                  </a:cubicBezTo>
                  <a:cubicBezTo>
                    <a:pt x="43" y="176"/>
                    <a:pt x="6" y="158"/>
                    <a:pt x="14" y="145"/>
                  </a:cubicBezTo>
                  <a:cubicBezTo>
                    <a:pt x="19" y="136"/>
                    <a:pt x="38" y="144"/>
                    <a:pt x="43" y="137"/>
                  </a:cubicBezTo>
                  <a:cubicBezTo>
                    <a:pt x="54" y="121"/>
                    <a:pt x="23" y="97"/>
                    <a:pt x="43" y="83"/>
                  </a:cubicBezTo>
                  <a:cubicBezTo>
                    <a:pt x="49" y="79"/>
                    <a:pt x="66" y="94"/>
                    <a:pt x="86" y="73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3" name="Freeform 93"/>
            <p:cNvSpPr/>
            <p:nvPr/>
          </p:nvSpPr>
          <p:spPr bwMode="auto">
            <a:xfrm>
              <a:off x="4073526" y="3678237"/>
              <a:ext cx="398463" cy="363538"/>
            </a:xfrm>
            <a:custGeom>
              <a:avLst/>
              <a:gdLst>
                <a:gd name="T0" fmla="*/ 41 w 295"/>
                <a:gd name="T1" fmla="*/ 88 h 269"/>
                <a:gd name="T2" fmla="*/ 6 w 295"/>
                <a:gd name="T3" fmla="*/ 105 h 269"/>
                <a:gd name="T4" fmla="*/ 30 w 295"/>
                <a:gd name="T5" fmla="*/ 142 h 269"/>
                <a:gd name="T6" fmla="*/ 2 w 295"/>
                <a:gd name="T7" fmla="*/ 170 h 269"/>
                <a:gd name="T8" fmla="*/ 42 w 295"/>
                <a:gd name="T9" fmla="*/ 186 h 269"/>
                <a:gd name="T10" fmla="*/ 48 w 295"/>
                <a:gd name="T11" fmla="*/ 229 h 269"/>
                <a:gd name="T12" fmla="*/ 90 w 295"/>
                <a:gd name="T13" fmla="*/ 223 h 269"/>
                <a:gd name="T14" fmla="*/ 116 w 295"/>
                <a:gd name="T15" fmla="*/ 267 h 269"/>
                <a:gd name="T16" fmla="*/ 146 w 295"/>
                <a:gd name="T17" fmla="*/ 234 h 269"/>
                <a:gd name="T18" fmla="*/ 184 w 295"/>
                <a:gd name="T19" fmla="*/ 264 h 269"/>
                <a:gd name="T20" fmla="*/ 201 w 295"/>
                <a:gd name="T21" fmla="*/ 221 h 269"/>
                <a:gd name="T22" fmla="*/ 255 w 295"/>
                <a:gd name="T23" fmla="*/ 214 h 269"/>
                <a:gd name="T24" fmla="*/ 252 w 295"/>
                <a:gd name="T25" fmla="*/ 158 h 269"/>
                <a:gd name="T26" fmla="*/ 290 w 295"/>
                <a:gd name="T27" fmla="*/ 124 h 269"/>
                <a:gd name="T28" fmla="*/ 252 w 295"/>
                <a:gd name="T29" fmla="*/ 95 h 269"/>
                <a:gd name="T30" fmla="*/ 264 w 295"/>
                <a:gd name="T31" fmla="*/ 56 h 269"/>
                <a:gd name="T32" fmla="*/ 224 w 295"/>
                <a:gd name="T33" fmla="*/ 57 h 269"/>
                <a:gd name="T34" fmla="*/ 209 w 295"/>
                <a:gd name="T35" fmla="*/ 22 h 269"/>
                <a:gd name="T36" fmla="*/ 163 w 295"/>
                <a:gd name="T37" fmla="*/ 38 h 269"/>
                <a:gd name="T38" fmla="*/ 135 w 295"/>
                <a:gd name="T39" fmla="*/ 8 h 269"/>
                <a:gd name="T40" fmla="*/ 115 w 295"/>
                <a:gd name="T41" fmla="*/ 50 h 269"/>
                <a:gd name="T42" fmla="*/ 82 w 295"/>
                <a:gd name="T43" fmla="*/ 25 h 269"/>
                <a:gd name="T44" fmla="*/ 77 w 295"/>
                <a:gd name="T45" fmla="*/ 67 h 269"/>
                <a:gd name="T46" fmla="*/ 38 w 295"/>
                <a:gd name="T47" fmla="*/ 53 h 269"/>
                <a:gd name="T48" fmla="*/ 41 w 295"/>
                <a:gd name="T49" fmla="*/ 8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5" h="269">
                  <a:moveTo>
                    <a:pt x="41" y="88"/>
                  </a:moveTo>
                  <a:cubicBezTo>
                    <a:pt x="39" y="93"/>
                    <a:pt x="11" y="92"/>
                    <a:pt x="6" y="105"/>
                  </a:cubicBezTo>
                  <a:cubicBezTo>
                    <a:pt x="0" y="121"/>
                    <a:pt x="30" y="135"/>
                    <a:pt x="30" y="142"/>
                  </a:cubicBezTo>
                  <a:cubicBezTo>
                    <a:pt x="29" y="150"/>
                    <a:pt x="0" y="152"/>
                    <a:pt x="2" y="170"/>
                  </a:cubicBezTo>
                  <a:cubicBezTo>
                    <a:pt x="5" y="190"/>
                    <a:pt x="35" y="175"/>
                    <a:pt x="42" y="186"/>
                  </a:cubicBezTo>
                  <a:cubicBezTo>
                    <a:pt x="54" y="204"/>
                    <a:pt x="31" y="220"/>
                    <a:pt x="48" y="229"/>
                  </a:cubicBezTo>
                  <a:cubicBezTo>
                    <a:pt x="57" y="233"/>
                    <a:pt x="77" y="215"/>
                    <a:pt x="90" y="223"/>
                  </a:cubicBezTo>
                  <a:cubicBezTo>
                    <a:pt x="107" y="235"/>
                    <a:pt x="98" y="264"/>
                    <a:pt x="116" y="267"/>
                  </a:cubicBezTo>
                  <a:cubicBezTo>
                    <a:pt x="127" y="269"/>
                    <a:pt x="128" y="237"/>
                    <a:pt x="146" y="234"/>
                  </a:cubicBezTo>
                  <a:cubicBezTo>
                    <a:pt x="162" y="231"/>
                    <a:pt x="173" y="266"/>
                    <a:pt x="184" y="264"/>
                  </a:cubicBezTo>
                  <a:cubicBezTo>
                    <a:pt x="196" y="261"/>
                    <a:pt x="185" y="236"/>
                    <a:pt x="201" y="221"/>
                  </a:cubicBezTo>
                  <a:cubicBezTo>
                    <a:pt x="215" y="207"/>
                    <a:pt x="243" y="233"/>
                    <a:pt x="255" y="214"/>
                  </a:cubicBezTo>
                  <a:cubicBezTo>
                    <a:pt x="265" y="197"/>
                    <a:pt x="245" y="172"/>
                    <a:pt x="252" y="158"/>
                  </a:cubicBezTo>
                  <a:cubicBezTo>
                    <a:pt x="259" y="144"/>
                    <a:pt x="295" y="146"/>
                    <a:pt x="290" y="124"/>
                  </a:cubicBezTo>
                  <a:cubicBezTo>
                    <a:pt x="287" y="112"/>
                    <a:pt x="254" y="108"/>
                    <a:pt x="252" y="95"/>
                  </a:cubicBezTo>
                  <a:cubicBezTo>
                    <a:pt x="251" y="84"/>
                    <a:pt x="277" y="68"/>
                    <a:pt x="264" y="56"/>
                  </a:cubicBezTo>
                  <a:cubicBezTo>
                    <a:pt x="256" y="47"/>
                    <a:pt x="241" y="64"/>
                    <a:pt x="224" y="57"/>
                  </a:cubicBezTo>
                  <a:cubicBezTo>
                    <a:pt x="209" y="51"/>
                    <a:pt x="222" y="32"/>
                    <a:pt x="209" y="22"/>
                  </a:cubicBezTo>
                  <a:cubicBezTo>
                    <a:pt x="193" y="11"/>
                    <a:pt x="188" y="37"/>
                    <a:pt x="163" y="38"/>
                  </a:cubicBezTo>
                  <a:cubicBezTo>
                    <a:pt x="142" y="39"/>
                    <a:pt x="155" y="13"/>
                    <a:pt x="135" y="8"/>
                  </a:cubicBezTo>
                  <a:cubicBezTo>
                    <a:pt x="107" y="0"/>
                    <a:pt x="127" y="42"/>
                    <a:pt x="115" y="50"/>
                  </a:cubicBezTo>
                  <a:cubicBezTo>
                    <a:pt x="99" y="60"/>
                    <a:pt x="97" y="18"/>
                    <a:pt x="82" y="25"/>
                  </a:cubicBezTo>
                  <a:cubicBezTo>
                    <a:pt x="68" y="33"/>
                    <a:pt x="89" y="61"/>
                    <a:pt x="77" y="67"/>
                  </a:cubicBezTo>
                  <a:cubicBezTo>
                    <a:pt x="67" y="72"/>
                    <a:pt x="49" y="42"/>
                    <a:pt x="38" y="53"/>
                  </a:cubicBezTo>
                  <a:cubicBezTo>
                    <a:pt x="34" y="57"/>
                    <a:pt x="44" y="77"/>
                    <a:pt x="41" y="88"/>
                  </a:cubicBezTo>
                  <a:close/>
                </a:path>
              </a:pathLst>
            </a:custGeom>
            <a:solidFill>
              <a:srgbClr val="6FB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4" name="Freeform 94"/>
            <p:cNvSpPr/>
            <p:nvPr/>
          </p:nvSpPr>
          <p:spPr bwMode="auto">
            <a:xfrm>
              <a:off x="4165601" y="3756025"/>
              <a:ext cx="206375" cy="190500"/>
            </a:xfrm>
            <a:custGeom>
              <a:avLst/>
              <a:gdLst>
                <a:gd name="T0" fmla="*/ 7 w 153"/>
                <a:gd name="T1" fmla="*/ 40 h 141"/>
                <a:gd name="T2" fmla="*/ 23 w 153"/>
                <a:gd name="T3" fmla="*/ 69 h 141"/>
                <a:gd name="T4" fmla="*/ 1 w 153"/>
                <a:gd name="T5" fmla="*/ 93 h 141"/>
                <a:gd name="T6" fmla="*/ 39 w 153"/>
                <a:gd name="T7" fmla="*/ 101 h 141"/>
                <a:gd name="T8" fmla="*/ 42 w 153"/>
                <a:gd name="T9" fmla="*/ 138 h 141"/>
                <a:gd name="T10" fmla="*/ 71 w 153"/>
                <a:gd name="T11" fmla="*/ 114 h 141"/>
                <a:gd name="T12" fmla="*/ 107 w 153"/>
                <a:gd name="T13" fmla="*/ 127 h 141"/>
                <a:gd name="T14" fmla="*/ 120 w 153"/>
                <a:gd name="T15" fmla="*/ 88 h 141"/>
                <a:gd name="T16" fmla="*/ 152 w 153"/>
                <a:gd name="T17" fmla="*/ 75 h 141"/>
                <a:gd name="T18" fmla="*/ 115 w 153"/>
                <a:gd name="T19" fmla="*/ 48 h 141"/>
                <a:gd name="T20" fmla="*/ 119 w 153"/>
                <a:gd name="T21" fmla="*/ 15 h 141"/>
                <a:gd name="T22" fmla="*/ 81 w 153"/>
                <a:gd name="T23" fmla="*/ 37 h 141"/>
                <a:gd name="T24" fmla="*/ 58 w 153"/>
                <a:gd name="T25" fmla="*/ 4 h 141"/>
                <a:gd name="T26" fmla="*/ 42 w 153"/>
                <a:gd name="T27" fmla="*/ 40 h 141"/>
                <a:gd name="T28" fmla="*/ 7 w 153"/>
                <a:gd name="T29" fmla="*/ 4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" h="141">
                  <a:moveTo>
                    <a:pt x="7" y="40"/>
                  </a:moveTo>
                  <a:cubicBezTo>
                    <a:pt x="0" y="53"/>
                    <a:pt x="24" y="59"/>
                    <a:pt x="23" y="69"/>
                  </a:cubicBezTo>
                  <a:cubicBezTo>
                    <a:pt x="23" y="75"/>
                    <a:pt x="0" y="83"/>
                    <a:pt x="1" y="93"/>
                  </a:cubicBezTo>
                  <a:cubicBezTo>
                    <a:pt x="4" y="113"/>
                    <a:pt x="30" y="84"/>
                    <a:pt x="39" y="101"/>
                  </a:cubicBezTo>
                  <a:cubicBezTo>
                    <a:pt x="44" y="110"/>
                    <a:pt x="23" y="133"/>
                    <a:pt x="42" y="138"/>
                  </a:cubicBezTo>
                  <a:cubicBezTo>
                    <a:pt x="54" y="141"/>
                    <a:pt x="60" y="115"/>
                    <a:pt x="71" y="114"/>
                  </a:cubicBezTo>
                  <a:cubicBezTo>
                    <a:pt x="91" y="111"/>
                    <a:pt x="94" y="131"/>
                    <a:pt x="107" y="127"/>
                  </a:cubicBezTo>
                  <a:cubicBezTo>
                    <a:pt x="118" y="124"/>
                    <a:pt x="111" y="101"/>
                    <a:pt x="120" y="88"/>
                  </a:cubicBezTo>
                  <a:cubicBezTo>
                    <a:pt x="125" y="80"/>
                    <a:pt x="153" y="92"/>
                    <a:pt x="152" y="75"/>
                  </a:cubicBezTo>
                  <a:cubicBezTo>
                    <a:pt x="152" y="61"/>
                    <a:pt x="119" y="66"/>
                    <a:pt x="115" y="48"/>
                  </a:cubicBezTo>
                  <a:cubicBezTo>
                    <a:pt x="112" y="38"/>
                    <a:pt x="125" y="23"/>
                    <a:pt x="119" y="15"/>
                  </a:cubicBezTo>
                  <a:cubicBezTo>
                    <a:pt x="106" y="0"/>
                    <a:pt x="96" y="41"/>
                    <a:pt x="81" y="37"/>
                  </a:cubicBezTo>
                  <a:cubicBezTo>
                    <a:pt x="70" y="35"/>
                    <a:pt x="72" y="4"/>
                    <a:pt x="58" y="4"/>
                  </a:cubicBezTo>
                  <a:cubicBezTo>
                    <a:pt x="42" y="5"/>
                    <a:pt x="52" y="30"/>
                    <a:pt x="42" y="40"/>
                  </a:cubicBezTo>
                  <a:cubicBezTo>
                    <a:pt x="34" y="47"/>
                    <a:pt x="14" y="27"/>
                    <a:pt x="7" y="40"/>
                  </a:cubicBezTo>
                  <a:close/>
                </a:path>
              </a:pathLst>
            </a:custGeom>
            <a:solidFill>
              <a:srgbClr val="8DC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5" name="Freeform 95"/>
            <p:cNvSpPr/>
            <p:nvPr/>
          </p:nvSpPr>
          <p:spPr bwMode="auto">
            <a:xfrm>
              <a:off x="5043488" y="3749675"/>
              <a:ext cx="134938" cy="409575"/>
            </a:xfrm>
            <a:custGeom>
              <a:avLst/>
              <a:gdLst>
                <a:gd name="T0" fmla="*/ 3 w 100"/>
                <a:gd name="T1" fmla="*/ 30 h 302"/>
                <a:gd name="T2" fmla="*/ 3 w 100"/>
                <a:gd name="T3" fmla="*/ 274 h 302"/>
                <a:gd name="T4" fmla="*/ 50 w 100"/>
                <a:gd name="T5" fmla="*/ 297 h 302"/>
                <a:gd name="T6" fmla="*/ 93 w 100"/>
                <a:gd name="T7" fmla="*/ 273 h 302"/>
                <a:gd name="T8" fmla="*/ 62 w 100"/>
                <a:gd name="T9" fmla="*/ 21 h 302"/>
                <a:gd name="T10" fmla="*/ 3 w 100"/>
                <a:gd name="T11" fmla="*/ 3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302">
                  <a:moveTo>
                    <a:pt x="3" y="30"/>
                  </a:moveTo>
                  <a:cubicBezTo>
                    <a:pt x="8" y="51"/>
                    <a:pt x="0" y="244"/>
                    <a:pt x="3" y="274"/>
                  </a:cubicBezTo>
                  <a:cubicBezTo>
                    <a:pt x="3" y="282"/>
                    <a:pt x="19" y="302"/>
                    <a:pt x="50" y="297"/>
                  </a:cubicBezTo>
                  <a:cubicBezTo>
                    <a:pt x="68" y="294"/>
                    <a:pt x="86" y="287"/>
                    <a:pt x="93" y="273"/>
                  </a:cubicBezTo>
                  <a:cubicBezTo>
                    <a:pt x="100" y="260"/>
                    <a:pt x="68" y="78"/>
                    <a:pt x="62" y="21"/>
                  </a:cubicBezTo>
                  <a:cubicBezTo>
                    <a:pt x="29" y="0"/>
                    <a:pt x="13" y="18"/>
                    <a:pt x="3" y="30"/>
                  </a:cubicBezTo>
                  <a:close/>
                </a:path>
              </a:pathLst>
            </a:custGeom>
            <a:solidFill>
              <a:srgbClr val="7F6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6" name="Freeform 96"/>
            <p:cNvSpPr/>
            <p:nvPr/>
          </p:nvSpPr>
          <p:spPr bwMode="auto">
            <a:xfrm>
              <a:off x="5051426" y="3798887"/>
              <a:ext cx="80963" cy="352425"/>
            </a:xfrm>
            <a:custGeom>
              <a:avLst/>
              <a:gdLst>
                <a:gd name="T0" fmla="*/ 47 w 60"/>
                <a:gd name="T1" fmla="*/ 2 h 261"/>
                <a:gd name="T2" fmla="*/ 59 w 60"/>
                <a:gd name="T3" fmla="*/ 34 h 261"/>
                <a:gd name="T4" fmla="*/ 56 w 60"/>
                <a:gd name="T5" fmla="*/ 69 h 261"/>
                <a:gd name="T6" fmla="*/ 33 w 60"/>
                <a:gd name="T7" fmla="*/ 133 h 261"/>
                <a:gd name="T8" fmla="*/ 10 w 60"/>
                <a:gd name="T9" fmla="*/ 196 h 261"/>
                <a:gd name="T10" fmla="*/ 7 w 60"/>
                <a:gd name="T11" fmla="*/ 228 h 261"/>
                <a:gd name="T12" fmla="*/ 10 w 60"/>
                <a:gd name="T13" fmla="*/ 244 h 261"/>
                <a:gd name="T14" fmla="*/ 18 w 60"/>
                <a:gd name="T15" fmla="*/ 258 h 261"/>
                <a:gd name="T16" fmla="*/ 18 w 60"/>
                <a:gd name="T17" fmla="*/ 261 h 261"/>
                <a:gd name="T18" fmla="*/ 15 w 60"/>
                <a:gd name="T19" fmla="*/ 261 h 261"/>
                <a:gd name="T20" fmla="*/ 5 w 60"/>
                <a:gd name="T21" fmla="*/ 246 h 261"/>
                <a:gd name="T22" fmla="*/ 1 w 60"/>
                <a:gd name="T23" fmla="*/ 229 h 261"/>
                <a:gd name="T24" fmla="*/ 4 w 60"/>
                <a:gd name="T25" fmla="*/ 194 h 261"/>
                <a:gd name="T26" fmla="*/ 28 w 60"/>
                <a:gd name="T27" fmla="*/ 130 h 261"/>
                <a:gd name="T28" fmla="*/ 51 w 60"/>
                <a:gd name="T29" fmla="*/ 67 h 261"/>
                <a:gd name="T30" fmla="*/ 54 w 60"/>
                <a:gd name="T31" fmla="*/ 35 h 261"/>
                <a:gd name="T32" fmla="*/ 44 w 60"/>
                <a:gd name="T33" fmla="*/ 4 h 261"/>
                <a:gd name="T34" fmla="*/ 45 w 60"/>
                <a:gd name="T35" fmla="*/ 1 h 261"/>
                <a:gd name="T36" fmla="*/ 47 w 60"/>
                <a:gd name="T37" fmla="*/ 1 h 261"/>
                <a:gd name="T38" fmla="*/ 47 w 60"/>
                <a:gd name="T39" fmla="*/ 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261">
                  <a:moveTo>
                    <a:pt x="47" y="2"/>
                  </a:moveTo>
                  <a:cubicBezTo>
                    <a:pt x="54" y="11"/>
                    <a:pt x="58" y="23"/>
                    <a:pt x="59" y="34"/>
                  </a:cubicBezTo>
                  <a:cubicBezTo>
                    <a:pt x="60" y="46"/>
                    <a:pt x="59" y="57"/>
                    <a:pt x="56" y="69"/>
                  </a:cubicBezTo>
                  <a:cubicBezTo>
                    <a:pt x="51" y="91"/>
                    <a:pt x="42" y="112"/>
                    <a:pt x="33" y="133"/>
                  </a:cubicBezTo>
                  <a:cubicBezTo>
                    <a:pt x="24" y="153"/>
                    <a:pt x="15" y="174"/>
                    <a:pt x="10" y="196"/>
                  </a:cubicBezTo>
                  <a:cubicBezTo>
                    <a:pt x="8" y="206"/>
                    <a:pt x="7" y="217"/>
                    <a:pt x="7" y="228"/>
                  </a:cubicBezTo>
                  <a:cubicBezTo>
                    <a:pt x="7" y="234"/>
                    <a:pt x="8" y="239"/>
                    <a:pt x="10" y="244"/>
                  </a:cubicBezTo>
                  <a:cubicBezTo>
                    <a:pt x="12" y="249"/>
                    <a:pt x="14" y="254"/>
                    <a:pt x="18" y="258"/>
                  </a:cubicBezTo>
                  <a:cubicBezTo>
                    <a:pt x="19" y="259"/>
                    <a:pt x="19" y="260"/>
                    <a:pt x="18" y="261"/>
                  </a:cubicBezTo>
                  <a:cubicBezTo>
                    <a:pt x="17" y="261"/>
                    <a:pt x="16" y="261"/>
                    <a:pt x="15" y="261"/>
                  </a:cubicBezTo>
                  <a:cubicBezTo>
                    <a:pt x="11" y="257"/>
                    <a:pt x="7" y="252"/>
                    <a:pt x="5" y="246"/>
                  </a:cubicBezTo>
                  <a:cubicBezTo>
                    <a:pt x="2" y="241"/>
                    <a:pt x="1" y="235"/>
                    <a:pt x="1" y="229"/>
                  </a:cubicBezTo>
                  <a:cubicBezTo>
                    <a:pt x="0" y="217"/>
                    <a:pt x="2" y="206"/>
                    <a:pt x="4" y="194"/>
                  </a:cubicBezTo>
                  <a:cubicBezTo>
                    <a:pt x="9" y="172"/>
                    <a:pt x="19" y="151"/>
                    <a:pt x="28" y="130"/>
                  </a:cubicBezTo>
                  <a:cubicBezTo>
                    <a:pt x="37" y="110"/>
                    <a:pt x="46" y="89"/>
                    <a:pt x="51" y="67"/>
                  </a:cubicBezTo>
                  <a:cubicBezTo>
                    <a:pt x="54" y="57"/>
                    <a:pt x="55" y="45"/>
                    <a:pt x="54" y="35"/>
                  </a:cubicBezTo>
                  <a:cubicBezTo>
                    <a:pt x="53" y="24"/>
                    <a:pt x="50" y="13"/>
                    <a:pt x="44" y="4"/>
                  </a:cubicBezTo>
                  <a:cubicBezTo>
                    <a:pt x="43" y="3"/>
                    <a:pt x="44" y="2"/>
                    <a:pt x="45" y="1"/>
                  </a:cubicBezTo>
                  <a:cubicBezTo>
                    <a:pt x="45" y="0"/>
                    <a:pt x="47" y="1"/>
                    <a:pt x="47" y="1"/>
                  </a:cubicBezTo>
                  <a:lnTo>
                    <a:pt x="47" y="2"/>
                  </a:ln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7" name="Freeform 97"/>
            <p:cNvSpPr/>
            <p:nvPr/>
          </p:nvSpPr>
          <p:spPr bwMode="auto">
            <a:xfrm>
              <a:off x="5045076" y="3803650"/>
              <a:ext cx="79375" cy="192088"/>
            </a:xfrm>
            <a:custGeom>
              <a:avLst/>
              <a:gdLst>
                <a:gd name="T0" fmla="*/ 38 w 59"/>
                <a:gd name="T1" fmla="*/ 1 h 142"/>
                <a:gd name="T2" fmla="*/ 52 w 59"/>
                <a:gd name="T3" fmla="*/ 16 h 142"/>
                <a:gd name="T4" fmla="*/ 58 w 59"/>
                <a:gd name="T5" fmla="*/ 36 h 142"/>
                <a:gd name="T6" fmla="*/ 49 w 59"/>
                <a:gd name="T7" fmla="*/ 75 h 142"/>
                <a:gd name="T8" fmla="*/ 28 w 59"/>
                <a:gd name="T9" fmla="*/ 110 h 142"/>
                <a:gd name="T10" fmla="*/ 16 w 59"/>
                <a:gd name="T11" fmla="*/ 125 h 142"/>
                <a:gd name="T12" fmla="*/ 4 w 59"/>
                <a:gd name="T13" fmla="*/ 140 h 142"/>
                <a:gd name="T14" fmla="*/ 4 w 59"/>
                <a:gd name="T15" fmla="*/ 140 h 142"/>
                <a:gd name="T16" fmla="*/ 2 w 59"/>
                <a:gd name="T17" fmla="*/ 141 h 142"/>
                <a:gd name="T18" fmla="*/ 0 w 59"/>
                <a:gd name="T19" fmla="*/ 139 h 142"/>
                <a:gd name="T20" fmla="*/ 13 w 59"/>
                <a:gd name="T21" fmla="*/ 122 h 142"/>
                <a:gd name="T22" fmla="*/ 25 w 59"/>
                <a:gd name="T23" fmla="*/ 107 h 142"/>
                <a:gd name="T24" fmla="*/ 45 w 59"/>
                <a:gd name="T25" fmla="*/ 73 h 142"/>
                <a:gd name="T26" fmla="*/ 52 w 59"/>
                <a:gd name="T27" fmla="*/ 36 h 142"/>
                <a:gd name="T28" fmla="*/ 36 w 59"/>
                <a:gd name="T29" fmla="*/ 4 h 142"/>
                <a:gd name="T30" fmla="*/ 35 w 59"/>
                <a:gd name="T31" fmla="*/ 1 h 142"/>
                <a:gd name="T32" fmla="*/ 38 w 59"/>
                <a:gd name="T33" fmla="*/ 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142">
                  <a:moveTo>
                    <a:pt x="38" y="1"/>
                  </a:moveTo>
                  <a:cubicBezTo>
                    <a:pt x="44" y="5"/>
                    <a:pt x="48" y="10"/>
                    <a:pt x="52" y="16"/>
                  </a:cubicBezTo>
                  <a:cubicBezTo>
                    <a:pt x="55" y="22"/>
                    <a:pt x="57" y="29"/>
                    <a:pt x="58" y="36"/>
                  </a:cubicBezTo>
                  <a:cubicBezTo>
                    <a:pt x="59" y="50"/>
                    <a:pt x="55" y="63"/>
                    <a:pt x="49" y="75"/>
                  </a:cubicBezTo>
                  <a:cubicBezTo>
                    <a:pt x="44" y="88"/>
                    <a:pt x="36" y="99"/>
                    <a:pt x="28" y="110"/>
                  </a:cubicBezTo>
                  <a:cubicBezTo>
                    <a:pt x="25" y="115"/>
                    <a:pt x="20" y="120"/>
                    <a:pt x="16" y="125"/>
                  </a:cubicBezTo>
                  <a:cubicBezTo>
                    <a:pt x="11" y="130"/>
                    <a:pt x="6" y="135"/>
                    <a:pt x="4" y="140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4" y="141"/>
                    <a:pt x="3" y="142"/>
                    <a:pt x="2" y="141"/>
                  </a:cubicBezTo>
                  <a:cubicBezTo>
                    <a:pt x="1" y="141"/>
                    <a:pt x="0" y="140"/>
                    <a:pt x="0" y="139"/>
                  </a:cubicBezTo>
                  <a:cubicBezTo>
                    <a:pt x="3" y="132"/>
                    <a:pt x="9" y="127"/>
                    <a:pt x="13" y="122"/>
                  </a:cubicBezTo>
                  <a:cubicBezTo>
                    <a:pt x="17" y="117"/>
                    <a:pt x="21" y="112"/>
                    <a:pt x="25" y="107"/>
                  </a:cubicBezTo>
                  <a:cubicBezTo>
                    <a:pt x="32" y="96"/>
                    <a:pt x="39" y="85"/>
                    <a:pt x="45" y="73"/>
                  </a:cubicBezTo>
                  <a:cubicBezTo>
                    <a:pt x="50" y="61"/>
                    <a:pt x="53" y="49"/>
                    <a:pt x="52" y="36"/>
                  </a:cubicBezTo>
                  <a:cubicBezTo>
                    <a:pt x="52" y="24"/>
                    <a:pt x="45" y="12"/>
                    <a:pt x="36" y="4"/>
                  </a:cubicBezTo>
                  <a:cubicBezTo>
                    <a:pt x="35" y="3"/>
                    <a:pt x="35" y="2"/>
                    <a:pt x="35" y="1"/>
                  </a:cubicBezTo>
                  <a:cubicBezTo>
                    <a:pt x="36" y="0"/>
                    <a:pt x="37" y="0"/>
                    <a:pt x="38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8" name="Freeform 98"/>
            <p:cNvSpPr/>
            <p:nvPr/>
          </p:nvSpPr>
          <p:spPr bwMode="auto">
            <a:xfrm>
              <a:off x="5046663" y="3806825"/>
              <a:ext cx="58738" cy="125413"/>
            </a:xfrm>
            <a:custGeom>
              <a:avLst/>
              <a:gdLst>
                <a:gd name="T0" fmla="*/ 26 w 43"/>
                <a:gd name="T1" fmla="*/ 1 h 93"/>
                <a:gd name="T2" fmla="*/ 40 w 43"/>
                <a:gd name="T3" fmla="*/ 25 h 93"/>
                <a:gd name="T4" fmla="*/ 40 w 43"/>
                <a:gd name="T5" fmla="*/ 53 h 93"/>
                <a:gd name="T6" fmla="*/ 27 w 43"/>
                <a:gd name="T7" fmla="*/ 78 h 93"/>
                <a:gd name="T8" fmla="*/ 3 w 43"/>
                <a:gd name="T9" fmla="*/ 93 h 93"/>
                <a:gd name="T10" fmla="*/ 0 w 43"/>
                <a:gd name="T11" fmla="*/ 92 h 93"/>
                <a:gd name="T12" fmla="*/ 1 w 43"/>
                <a:gd name="T13" fmla="*/ 89 h 93"/>
                <a:gd name="T14" fmla="*/ 23 w 43"/>
                <a:gd name="T15" fmla="*/ 75 h 93"/>
                <a:gd name="T16" fmla="*/ 35 w 43"/>
                <a:gd name="T17" fmla="*/ 52 h 93"/>
                <a:gd name="T18" fmla="*/ 35 w 43"/>
                <a:gd name="T19" fmla="*/ 26 h 93"/>
                <a:gd name="T20" fmla="*/ 23 w 43"/>
                <a:gd name="T21" fmla="*/ 3 h 93"/>
                <a:gd name="T22" fmla="*/ 23 w 43"/>
                <a:gd name="T23" fmla="*/ 1 h 93"/>
                <a:gd name="T24" fmla="*/ 25 w 43"/>
                <a:gd name="T25" fmla="*/ 0 h 93"/>
                <a:gd name="T26" fmla="*/ 26 w 43"/>
                <a:gd name="T27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93">
                  <a:moveTo>
                    <a:pt x="26" y="1"/>
                  </a:moveTo>
                  <a:cubicBezTo>
                    <a:pt x="33" y="7"/>
                    <a:pt x="38" y="16"/>
                    <a:pt x="40" y="25"/>
                  </a:cubicBezTo>
                  <a:cubicBezTo>
                    <a:pt x="43" y="34"/>
                    <a:pt x="43" y="44"/>
                    <a:pt x="40" y="53"/>
                  </a:cubicBezTo>
                  <a:cubicBezTo>
                    <a:pt x="38" y="63"/>
                    <a:pt x="33" y="71"/>
                    <a:pt x="27" y="78"/>
                  </a:cubicBezTo>
                  <a:cubicBezTo>
                    <a:pt x="20" y="85"/>
                    <a:pt x="12" y="90"/>
                    <a:pt x="3" y="93"/>
                  </a:cubicBezTo>
                  <a:cubicBezTo>
                    <a:pt x="1" y="93"/>
                    <a:pt x="0" y="93"/>
                    <a:pt x="0" y="92"/>
                  </a:cubicBezTo>
                  <a:cubicBezTo>
                    <a:pt x="0" y="91"/>
                    <a:pt x="0" y="90"/>
                    <a:pt x="1" y="89"/>
                  </a:cubicBezTo>
                  <a:cubicBezTo>
                    <a:pt x="10" y="86"/>
                    <a:pt x="17" y="81"/>
                    <a:pt x="23" y="75"/>
                  </a:cubicBezTo>
                  <a:cubicBezTo>
                    <a:pt x="29" y="68"/>
                    <a:pt x="33" y="60"/>
                    <a:pt x="35" y="52"/>
                  </a:cubicBezTo>
                  <a:cubicBezTo>
                    <a:pt x="37" y="44"/>
                    <a:pt x="37" y="35"/>
                    <a:pt x="35" y="26"/>
                  </a:cubicBezTo>
                  <a:cubicBezTo>
                    <a:pt x="33" y="18"/>
                    <a:pt x="29" y="10"/>
                    <a:pt x="23" y="3"/>
                  </a:cubicBezTo>
                  <a:cubicBezTo>
                    <a:pt x="22" y="3"/>
                    <a:pt x="22" y="1"/>
                    <a:pt x="23" y="1"/>
                  </a:cubicBezTo>
                  <a:cubicBezTo>
                    <a:pt x="24" y="0"/>
                    <a:pt x="25" y="0"/>
                    <a:pt x="25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9" name="Freeform 99"/>
            <p:cNvSpPr/>
            <p:nvPr/>
          </p:nvSpPr>
          <p:spPr bwMode="auto">
            <a:xfrm>
              <a:off x="5137151" y="4033837"/>
              <a:ext cx="28575" cy="106363"/>
            </a:xfrm>
            <a:custGeom>
              <a:avLst/>
              <a:gdLst>
                <a:gd name="T0" fmla="*/ 7 w 21"/>
                <a:gd name="T1" fmla="*/ 78 h 79"/>
                <a:gd name="T2" fmla="*/ 2 w 21"/>
                <a:gd name="T3" fmla="*/ 58 h 79"/>
                <a:gd name="T4" fmla="*/ 1 w 21"/>
                <a:gd name="T5" fmla="*/ 38 h 79"/>
                <a:gd name="T6" fmla="*/ 5 w 21"/>
                <a:gd name="T7" fmla="*/ 17 h 79"/>
                <a:gd name="T8" fmla="*/ 10 w 21"/>
                <a:gd name="T9" fmla="*/ 8 h 79"/>
                <a:gd name="T10" fmla="*/ 18 w 21"/>
                <a:gd name="T11" fmla="*/ 0 h 79"/>
                <a:gd name="T12" fmla="*/ 20 w 21"/>
                <a:gd name="T13" fmla="*/ 1 h 79"/>
                <a:gd name="T14" fmla="*/ 20 w 21"/>
                <a:gd name="T15" fmla="*/ 3 h 79"/>
                <a:gd name="T16" fmla="*/ 20 w 21"/>
                <a:gd name="T17" fmla="*/ 3 h 79"/>
                <a:gd name="T18" fmla="*/ 14 w 21"/>
                <a:gd name="T19" fmla="*/ 11 h 79"/>
                <a:gd name="T20" fmla="*/ 11 w 21"/>
                <a:gd name="T21" fmla="*/ 19 h 79"/>
                <a:gd name="T22" fmla="*/ 7 w 21"/>
                <a:gd name="T23" fmla="*/ 38 h 79"/>
                <a:gd name="T24" fmla="*/ 11 w 21"/>
                <a:gd name="T25" fmla="*/ 77 h 79"/>
                <a:gd name="T26" fmla="*/ 9 w 21"/>
                <a:gd name="T27" fmla="*/ 79 h 79"/>
                <a:gd name="T28" fmla="*/ 7 w 21"/>
                <a:gd name="T2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79">
                  <a:moveTo>
                    <a:pt x="7" y="78"/>
                  </a:moveTo>
                  <a:cubicBezTo>
                    <a:pt x="5" y="72"/>
                    <a:pt x="3" y="65"/>
                    <a:pt x="2" y="58"/>
                  </a:cubicBezTo>
                  <a:cubicBezTo>
                    <a:pt x="1" y="51"/>
                    <a:pt x="0" y="44"/>
                    <a:pt x="1" y="38"/>
                  </a:cubicBezTo>
                  <a:cubicBezTo>
                    <a:pt x="1" y="31"/>
                    <a:pt x="2" y="24"/>
                    <a:pt x="5" y="17"/>
                  </a:cubicBezTo>
                  <a:cubicBezTo>
                    <a:pt x="6" y="14"/>
                    <a:pt x="8" y="11"/>
                    <a:pt x="10" y="8"/>
                  </a:cubicBezTo>
                  <a:cubicBezTo>
                    <a:pt x="12" y="5"/>
                    <a:pt x="14" y="2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2"/>
                    <a:pt x="21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5"/>
                    <a:pt x="16" y="8"/>
                    <a:pt x="14" y="11"/>
                  </a:cubicBezTo>
                  <a:cubicBezTo>
                    <a:pt x="13" y="13"/>
                    <a:pt x="12" y="16"/>
                    <a:pt x="11" y="19"/>
                  </a:cubicBezTo>
                  <a:cubicBezTo>
                    <a:pt x="9" y="25"/>
                    <a:pt x="7" y="32"/>
                    <a:pt x="7" y="38"/>
                  </a:cubicBezTo>
                  <a:cubicBezTo>
                    <a:pt x="6" y="51"/>
                    <a:pt x="7" y="64"/>
                    <a:pt x="11" y="77"/>
                  </a:cubicBezTo>
                  <a:cubicBezTo>
                    <a:pt x="11" y="78"/>
                    <a:pt x="10" y="79"/>
                    <a:pt x="9" y="79"/>
                  </a:cubicBezTo>
                  <a:cubicBezTo>
                    <a:pt x="8" y="79"/>
                    <a:pt x="7" y="79"/>
                    <a:pt x="7" y="78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0" name="Freeform 100"/>
            <p:cNvSpPr/>
            <p:nvPr/>
          </p:nvSpPr>
          <p:spPr bwMode="auto">
            <a:xfrm>
              <a:off x="5154613" y="4079875"/>
              <a:ext cx="17463" cy="47625"/>
            </a:xfrm>
            <a:custGeom>
              <a:avLst/>
              <a:gdLst>
                <a:gd name="T0" fmla="*/ 8 w 12"/>
                <a:gd name="T1" fmla="*/ 35 h 35"/>
                <a:gd name="T2" fmla="*/ 6 w 12"/>
                <a:gd name="T3" fmla="*/ 34 h 35"/>
                <a:gd name="T4" fmla="*/ 8 w 12"/>
                <a:gd name="T5" fmla="*/ 1 h 35"/>
                <a:gd name="T6" fmla="*/ 11 w 12"/>
                <a:gd name="T7" fmla="*/ 1 h 35"/>
                <a:gd name="T8" fmla="*/ 11 w 12"/>
                <a:gd name="T9" fmla="*/ 4 h 35"/>
                <a:gd name="T10" fmla="*/ 10 w 12"/>
                <a:gd name="T11" fmla="*/ 31 h 35"/>
                <a:gd name="T12" fmla="*/ 10 w 12"/>
                <a:gd name="T13" fmla="*/ 35 h 35"/>
                <a:gd name="T14" fmla="*/ 8 w 12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5">
                  <a:moveTo>
                    <a:pt x="8" y="35"/>
                  </a:moveTo>
                  <a:cubicBezTo>
                    <a:pt x="7" y="35"/>
                    <a:pt x="7" y="35"/>
                    <a:pt x="6" y="34"/>
                  </a:cubicBezTo>
                  <a:cubicBezTo>
                    <a:pt x="0" y="26"/>
                    <a:pt x="0" y="10"/>
                    <a:pt x="8" y="1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1"/>
                    <a:pt x="12" y="3"/>
                    <a:pt x="11" y="4"/>
                  </a:cubicBezTo>
                  <a:cubicBezTo>
                    <a:pt x="5" y="11"/>
                    <a:pt x="5" y="24"/>
                    <a:pt x="10" y="31"/>
                  </a:cubicBezTo>
                  <a:cubicBezTo>
                    <a:pt x="11" y="32"/>
                    <a:pt x="11" y="34"/>
                    <a:pt x="10" y="35"/>
                  </a:cubicBezTo>
                  <a:cubicBezTo>
                    <a:pt x="9" y="35"/>
                    <a:pt x="9" y="35"/>
                    <a:pt x="8" y="35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1" name="Freeform 101"/>
            <p:cNvSpPr/>
            <p:nvPr/>
          </p:nvSpPr>
          <p:spPr bwMode="auto">
            <a:xfrm>
              <a:off x="4659313" y="3116262"/>
              <a:ext cx="785813" cy="708025"/>
            </a:xfrm>
            <a:custGeom>
              <a:avLst/>
              <a:gdLst>
                <a:gd name="T0" fmla="*/ 7 w 581"/>
                <a:gd name="T1" fmla="*/ 273 h 524"/>
                <a:gd name="T2" fmla="*/ 278 w 581"/>
                <a:gd name="T3" fmla="*/ 8 h 524"/>
                <a:gd name="T4" fmla="*/ 574 w 581"/>
                <a:gd name="T5" fmla="*/ 246 h 524"/>
                <a:gd name="T6" fmla="*/ 303 w 581"/>
                <a:gd name="T7" fmla="*/ 517 h 524"/>
                <a:gd name="T8" fmla="*/ 7 w 581"/>
                <a:gd name="T9" fmla="*/ 273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1" h="524">
                  <a:moveTo>
                    <a:pt x="7" y="273"/>
                  </a:moveTo>
                  <a:cubicBezTo>
                    <a:pt x="0" y="136"/>
                    <a:pt x="121" y="16"/>
                    <a:pt x="278" y="8"/>
                  </a:cubicBezTo>
                  <a:cubicBezTo>
                    <a:pt x="435" y="0"/>
                    <a:pt x="568" y="109"/>
                    <a:pt x="574" y="246"/>
                  </a:cubicBezTo>
                  <a:cubicBezTo>
                    <a:pt x="581" y="383"/>
                    <a:pt x="459" y="509"/>
                    <a:pt x="303" y="517"/>
                  </a:cubicBezTo>
                  <a:cubicBezTo>
                    <a:pt x="146" y="524"/>
                    <a:pt x="13" y="410"/>
                    <a:pt x="7" y="273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2" name="Freeform 102"/>
            <p:cNvSpPr/>
            <p:nvPr/>
          </p:nvSpPr>
          <p:spPr bwMode="auto">
            <a:xfrm>
              <a:off x="4792663" y="3127374"/>
              <a:ext cx="498475" cy="128588"/>
            </a:xfrm>
            <a:custGeom>
              <a:avLst/>
              <a:gdLst>
                <a:gd name="T0" fmla="*/ 225 w 369"/>
                <a:gd name="T1" fmla="*/ 36 h 95"/>
                <a:gd name="T2" fmla="*/ 192 w 369"/>
                <a:gd name="T3" fmla="*/ 1 h 95"/>
                <a:gd name="T4" fmla="*/ 163 w 369"/>
                <a:gd name="T5" fmla="*/ 37 h 95"/>
                <a:gd name="T6" fmla="*/ 119 w 369"/>
                <a:gd name="T7" fmla="*/ 14 h 95"/>
                <a:gd name="T8" fmla="*/ 82 w 369"/>
                <a:gd name="T9" fmla="*/ 45 h 95"/>
                <a:gd name="T10" fmla="*/ 67 w 369"/>
                <a:gd name="T11" fmla="*/ 26 h 95"/>
                <a:gd name="T12" fmla="*/ 0 w 369"/>
                <a:gd name="T13" fmla="*/ 68 h 95"/>
                <a:gd name="T14" fmla="*/ 9 w 369"/>
                <a:gd name="T15" fmla="*/ 90 h 95"/>
                <a:gd name="T16" fmla="*/ 54 w 369"/>
                <a:gd name="T17" fmla="*/ 51 h 95"/>
                <a:gd name="T18" fmla="*/ 78 w 369"/>
                <a:gd name="T19" fmla="*/ 95 h 95"/>
                <a:gd name="T20" fmla="*/ 83 w 369"/>
                <a:gd name="T21" fmla="*/ 92 h 95"/>
                <a:gd name="T22" fmla="*/ 119 w 369"/>
                <a:gd name="T23" fmla="*/ 31 h 95"/>
                <a:gd name="T24" fmla="*/ 148 w 369"/>
                <a:gd name="T25" fmla="*/ 68 h 95"/>
                <a:gd name="T26" fmla="*/ 194 w 369"/>
                <a:gd name="T27" fmla="*/ 40 h 95"/>
                <a:gd name="T28" fmla="*/ 205 w 369"/>
                <a:gd name="T29" fmla="*/ 74 h 95"/>
                <a:gd name="T30" fmla="*/ 268 w 369"/>
                <a:gd name="T31" fmla="*/ 42 h 95"/>
                <a:gd name="T32" fmla="*/ 269 w 369"/>
                <a:gd name="T33" fmla="*/ 79 h 95"/>
                <a:gd name="T34" fmla="*/ 303 w 369"/>
                <a:gd name="T35" fmla="*/ 60 h 95"/>
                <a:gd name="T36" fmla="*/ 335 w 369"/>
                <a:gd name="T37" fmla="*/ 45 h 95"/>
                <a:gd name="T38" fmla="*/ 341 w 369"/>
                <a:gd name="T39" fmla="*/ 74 h 95"/>
                <a:gd name="T40" fmla="*/ 369 w 369"/>
                <a:gd name="T41" fmla="*/ 52 h 95"/>
                <a:gd name="T42" fmla="*/ 309 w 369"/>
                <a:gd name="T43" fmla="*/ 20 h 95"/>
                <a:gd name="T44" fmla="*/ 307 w 369"/>
                <a:gd name="T45" fmla="*/ 21 h 95"/>
                <a:gd name="T46" fmla="*/ 285 w 369"/>
                <a:gd name="T47" fmla="*/ 40 h 95"/>
                <a:gd name="T48" fmla="*/ 270 w 369"/>
                <a:gd name="T49" fmla="*/ 7 h 95"/>
                <a:gd name="T50" fmla="*/ 265 w 369"/>
                <a:gd name="T51" fmla="*/ 6 h 95"/>
                <a:gd name="T52" fmla="*/ 244 w 369"/>
                <a:gd name="T53" fmla="*/ 18 h 95"/>
                <a:gd name="T54" fmla="*/ 225 w 369"/>
                <a:gd name="T55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9" h="95">
                  <a:moveTo>
                    <a:pt x="225" y="36"/>
                  </a:moveTo>
                  <a:cubicBezTo>
                    <a:pt x="221" y="27"/>
                    <a:pt x="205" y="2"/>
                    <a:pt x="192" y="1"/>
                  </a:cubicBezTo>
                  <a:cubicBezTo>
                    <a:pt x="179" y="0"/>
                    <a:pt x="166" y="28"/>
                    <a:pt x="163" y="37"/>
                  </a:cubicBezTo>
                  <a:cubicBezTo>
                    <a:pt x="155" y="28"/>
                    <a:pt x="133" y="14"/>
                    <a:pt x="119" y="14"/>
                  </a:cubicBezTo>
                  <a:cubicBezTo>
                    <a:pt x="103" y="14"/>
                    <a:pt x="92" y="35"/>
                    <a:pt x="82" y="45"/>
                  </a:cubicBezTo>
                  <a:cubicBezTo>
                    <a:pt x="84" y="43"/>
                    <a:pt x="72" y="30"/>
                    <a:pt x="67" y="26"/>
                  </a:cubicBezTo>
                  <a:cubicBezTo>
                    <a:pt x="42" y="37"/>
                    <a:pt x="20" y="51"/>
                    <a:pt x="0" y="68"/>
                  </a:cubicBezTo>
                  <a:cubicBezTo>
                    <a:pt x="5" y="75"/>
                    <a:pt x="12" y="86"/>
                    <a:pt x="9" y="90"/>
                  </a:cubicBezTo>
                  <a:cubicBezTo>
                    <a:pt x="16" y="81"/>
                    <a:pt x="40" y="49"/>
                    <a:pt x="54" y="51"/>
                  </a:cubicBezTo>
                  <a:cubicBezTo>
                    <a:pt x="68" y="53"/>
                    <a:pt x="75" y="80"/>
                    <a:pt x="78" y="95"/>
                  </a:cubicBezTo>
                  <a:cubicBezTo>
                    <a:pt x="79" y="94"/>
                    <a:pt x="81" y="93"/>
                    <a:pt x="83" y="92"/>
                  </a:cubicBezTo>
                  <a:cubicBezTo>
                    <a:pt x="93" y="71"/>
                    <a:pt x="102" y="50"/>
                    <a:pt x="119" y="31"/>
                  </a:cubicBezTo>
                  <a:cubicBezTo>
                    <a:pt x="135" y="34"/>
                    <a:pt x="145" y="57"/>
                    <a:pt x="148" y="68"/>
                  </a:cubicBezTo>
                  <a:cubicBezTo>
                    <a:pt x="162" y="59"/>
                    <a:pt x="176" y="42"/>
                    <a:pt x="194" y="40"/>
                  </a:cubicBezTo>
                  <a:cubicBezTo>
                    <a:pt x="199" y="51"/>
                    <a:pt x="201" y="62"/>
                    <a:pt x="205" y="74"/>
                  </a:cubicBezTo>
                  <a:cubicBezTo>
                    <a:pt x="219" y="58"/>
                    <a:pt x="249" y="49"/>
                    <a:pt x="268" y="42"/>
                  </a:cubicBezTo>
                  <a:cubicBezTo>
                    <a:pt x="269" y="54"/>
                    <a:pt x="274" y="68"/>
                    <a:pt x="269" y="79"/>
                  </a:cubicBezTo>
                  <a:cubicBezTo>
                    <a:pt x="277" y="70"/>
                    <a:pt x="292" y="65"/>
                    <a:pt x="303" y="60"/>
                  </a:cubicBezTo>
                  <a:cubicBezTo>
                    <a:pt x="313" y="54"/>
                    <a:pt x="323" y="46"/>
                    <a:pt x="335" y="45"/>
                  </a:cubicBezTo>
                  <a:cubicBezTo>
                    <a:pt x="339" y="53"/>
                    <a:pt x="342" y="65"/>
                    <a:pt x="341" y="74"/>
                  </a:cubicBezTo>
                  <a:cubicBezTo>
                    <a:pt x="346" y="65"/>
                    <a:pt x="358" y="58"/>
                    <a:pt x="369" y="52"/>
                  </a:cubicBezTo>
                  <a:cubicBezTo>
                    <a:pt x="350" y="39"/>
                    <a:pt x="330" y="28"/>
                    <a:pt x="309" y="20"/>
                  </a:cubicBezTo>
                  <a:cubicBezTo>
                    <a:pt x="308" y="20"/>
                    <a:pt x="308" y="20"/>
                    <a:pt x="307" y="21"/>
                  </a:cubicBezTo>
                  <a:cubicBezTo>
                    <a:pt x="299" y="26"/>
                    <a:pt x="293" y="37"/>
                    <a:pt x="285" y="40"/>
                  </a:cubicBezTo>
                  <a:cubicBezTo>
                    <a:pt x="282" y="28"/>
                    <a:pt x="275" y="19"/>
                    <a:pt x="270" y="7"/>
                  </a:cubicBezTo>
                  <a:cubicBezTo>
                    <a:pt x="268" y="7"/>
                    <a:pt x="267" y="7"/>
                    <a:pt x="265" y="6"/>
                  </a:cubicBezTo>
                  <a:cubicBezTo>
                    <a:pt x="258" y="9"/>
                    <a:pt x="250" y="14"/>
                    <a:pt x="244" y="18"/>
                  </a:cubicBezTo>
                  <a:cubicBezTo>
                    <a:pt x="236" y="23"/>
                    <a:pt x="232" y="31"/>
                    <a:pt x="225" y="36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3" name="Freeform 103"/>
            <p:cNvSpPr/>
            <p:nvPr/>
          </p:nvSpPr>
          <p:spPr bwMode="auto">
            <a:xfrm>
              <a:off x="4746626" y="3194049"/>
              <a:ext cx="150813" cy="104775"/>
            </a:xfrm>
            <a:custGeom>
              <a:avLst/>
              <a:gdLst>
                <a:gd name="T0" fmla="*/ 60 w 112"/>
                <a:gd name="T1" fmla="*/ 34 h 77"/>
                <a:gd name="T2" fmla="*/ 82 w 112"/>
                <a:gd name="T3" fmla="*/ 77 h 77"/>
                <a:gd name="T4" fmla="*/ 112 w 112"/>
                <a:gd name="T5" fmla="*/ 46 h 77"/>
                <a:gd name="T6" fmla="*/ 88 w 112"/>
                <a:gd name="T7" fmla="*/ 2 h 77"/>
                <a:gd name="T8" fmla="*/ 43 w 112"/>
                <a:gd name="T9" fmla="*/ 41 h 77"/>
                <a:gd name="T10" fmla="*/ 34 w 112"/>
                <a:gd name="T11" fmla="*/ 19 h 77"/>
                <a:gd name="T12" fmla="*/ 0 w 112"/>
                <a:gd name="T13" fmla="*/ 53 h 77"/>
                <a:gd name="T14" fmla="*/ 14 w 112"/>
                <a:gd name="T15" fmla="*/ 76 h 77"/>
                <a:gd name="T16" fmla="*/ 60 w 112"/>
                <a:gd name="T17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77">
                  <a:moveTo>
                    <a:pt x="60" y="34"/>
                  </a:moveTo>
                  <a:cubicBezTo>
                    <a:pt x="76" y="43"/>
                    <a:pt x="76" y="64"/>
                    <a:pt x="82" y="77"/>
                  </a:cubicBezTo>
                  <a:cubicBezTo>
                    <a:pt x="89" y="64"/>
                    <a:pt x="99" y="54"/>
                    <a:pt x="112" y="46"/>
                  </a:cubicBezTo>
                  <a:cubicBezTo>
                    <a:pt x="109" y="31"/>
                    <a:pt x="102" y="4"/>
                    <a:pt x="88" y="2"/>
                  </a:cubicBezTo>
                  <a:cubicBezTo>
                    <a:pt x="74" y="0"/>
                    <a:pt x="50" y="32"/>
                    <a:pt x="43" y="41"/>
                  </a:cubicBezTo>
                  <a:cubicBezTo>
                    <a:pt x="46" y="37"/>
                    <a:pt x="39" y="26"/>
                    <a:pt x="34" y="19"/>
                  </a:cubicBezTo>
                  <a:cubicBezTo>
                    <a:pt x="21" y="29"/>
                    <a:pt x="10" y="41"/>
                    <a:pt x="0" y="53"/>
                  </a:cubicBezTo>
                  <a:cubicBezTo>
                    <a:pt x="6" y="60"/>
                    <a:pt x="8" y="70"/>
                    <a:pt x="14" y="76"/>
                  </a:cubicBezTo>
                  <a:cubicBezTo>
                    <a:pt x="20" y="59"/>
                    <a:pt x="43" y="42"/>
                    <a:pt x="60" y="3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4" name="Freeform 104"/>
            <p:cNvSpPr/>
            <p:nvPr/>
          </p:nvSpPr>
          <p:spPr bwMode="auto">
            <a:xfrm>
              <a:off x="4903788" y="3170237"/>
              <a:ext cx="441325" cy="125413"/>
            </a:xfrm>
            <a:custGeom>
              <a:avLst/>
              <a:gdLst>
                <a:gd name="T0" fmla="*/ 258 w 326"/>
                <a:gd name="T1" fmla="*/ 43 h 93"/>
                <a:gd name="T2" fmla="*/ 252 w 326"/>
                <a:gd name="T3" fmla="*/ 14 h 93"/>
                <a:gd name="T4" fmla="*/ 220 w 326"/>
                <a:gd name="T5" fmla="*/ 29 h 93"/>
                <a:gd name="T6" fmla="*/ 186 w 326"/>
                <a:gd name="T7" fmla="*/ 48 h 93"/>
                <a:gd name="T8" fmla="*/ 185 w 326"/>
                <a:gd name="T9" fmla="*/ 11 h 93"/>
                <a:gd name="T10" fmla="*/ 122 w 326"/>
                <a:gd name="T11" fmla="*/ 43 h 93"/>
                <a:gd name="T12" fmla="*/ 111 w 326"/>
                <a:gd name="T13" fmla="*/ 9 h 93"/>
                <a:gd name="T14" fmla="*/ 65 w 326"/>
                <a:gd name="T15" fmla="*/ 37 h 93"/>
                <a:gd name="T16" fmla="*/ 36 w 326"/>
                <a:gd name="T17" fmla="*/ 0 h 93"/>
                <a:gd name="T18" fmla="*/ 0 w 326"/>
                <a:gd name="T19" fmla="*/ 61 h 93"/>
                <a:gd name="T20" fmla="*/ 8 w 326"/>
                <a:gd name="T21" fmla="*/ 56 h 93"/>
                <a:gd name="T22" fmla="*/ 22 w 326"/>
                <a:gd name="T23" fmla="*/ 93 h 93"/>
                <a:gd name="T24" fmla="*/ 79 w 326"/>
                <a:gd name="T25" fmla="*/ 43 h 93"/>
                <a:gd name="T26" fmla="*/ 87 w 326"/>
                <a:gd name="T27" fmla="*/ 90 h 93"/>
                <a:gd name="T28" fmla="*/ 141 w 326"/>
                <a:gd name="T29" fmla="*/ 48 h 93"/>
                <a:gd name="T30" fmla="*/ 157 w 326"/>
                <a:gd name="T31" fmla="*/ 86 h 93"/>
                <a:gd name="T32" fmla="*/ 226 w 326"/>
                <a:gd name="T33" fmla="*/ 48 h 93"/>
                <a:gd name="T34" fmla="*/ 235 w 326"/>
                <a:gd name="T35" fmla="*/ 83 h 93"/>
                <a:gd name="T36" fmla="*/ 284 w 326"/>
                <a:gd name="T37" fmla="*/ 41 h 93"/>
                <a:gd name="T38" fmla="*/ 308 w 326"/>
                <a:gd name="T39" fmla="*/ 80 h 93"/>
                <a:gd name="T40" fmla="*/ 326 w 326"/>
                <a:gd name="T41" fmla="*/ 55 h 93"/>
                <a:gd name="T42" fmla="*/ 286 w 326"/>
                <a:gd name="T43" fmla="*/ 21 h 93"/>
                <a:gd name="T44" fmla="*/ 258 w 326"/>
                <a:gd name="T45" fmla="*/ 4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6" h="93">
                  <a:moveTo>
                    <a:pt x="258" y="43"/>
                  </a:moveTo>
                  <a:cubicBezTo>
                    <a:pt x="259" y="34"/>
                    <a:pt x="256" y="22"/>
                    <a:pt x="252" y="14"/>
                  </a:cubicBezTo>
                  <a:cubicBezTo>
                    <a:pt x="240" y="15"/>
                    <a:pt x="230" y="23"/>
                    <a:pt x="220" y="29"/>
                  </a:cubicBezTo>
                  <a:cubicBezTo>
                    <a:pt x="209" y="34"/>
                    <a:pt x="194" y="39"/>
                    <a:pt x="186" y="48"/>
                  </a:cubicBezTo>
                  <a:cubicBezTo>
                    <a:pt x="191" y="37"/>
                    <a:pt x="186" y="23"/>
                    <a:pt x="185" y="11"/>
                  </a:cubicBezTo>
                  <a:cubicBezTo>
                    <a:pt x="166" y="18"/>
                    <a:pt x="136" y="27"/>
                    <a:pt x="122" y="43"/>
                  </a:cubicBezTo>
                  <a:cubicBezTo>
                    <a:pt x="118" y="31"/>
                    <a:pt x="116" y="20"/>
                    <a:pt x="111" y="9"/>
                  </a:cubicBezTo>
                  <a:cubicBezTo>
                    <a:pt x="93" y="11"/>
                    <a:pt x="79" y="28"/>
                    <a:pt x="65" y="37"/>
                  </a:cubicBezTo>
                  <a:cubicBezTo>
                    <a:pt x="62" y="26"/>
                    <a:pt x="52" y="3"/>
                    <a:pt x="36" y="0"/>
                  </a:cubicBezTo>
                  <a:cubicBezTo>
                    <a:pt x="19" y="19"/>
                    <a:pt x="10" y="40"/>
                    <a:pt x="0" y="61"/>
                  </a:cubicBezTo>
                  <a:cubicBezTo>
                    <a:pt x="3" y="59"/>
                    <a:pt x="5" y="57"/>
                    <a:pt x="8" y="56"/>
                  </a:cubicBezTo>
                  <a:cubicBezTo>
                    <a:pt x="18" y="67"/>
                    <a:pt x="20" y="80"/>
                    <a:pt x="22" y="93"/>
                  </a:cubicBezTo>
                  <a:cubicBezTo>
                    <a:pt x="36" y="70"/>
                    <a:pt x="56" y="58"/>
                    <a:pt x="79" y="43"/>
                  </a:cubicBezTo>
                  <a:cubicBezTo>
                    <a:pt x="90" y="56"/>
                    <a:pt x="84" y="75"/>
                    <a:pt x="87" y="90"/>
                  </a:cubicBezTo>
                  <a:cubicBezTo>
                    <a:pt x="99" y="74"/>
                    <a:pt x="118" y="56"/>
                    <a:pt x="141" y="48"/>
                  </a:cubicBezTo>
                  <a:cubicBezTo>
                    <a:pt x="146" y="61"/>
                    <a:pt x="152" y="73"/>
                    <a:pt x="157" y="86"/>
                  </a:cubicBezTo>
                  <a:cubicBezTo>
                    <a:pt x="171" y="72"/>
                    <a:pt x="203" y="49"/>
                    <a:pt x="226" y="48"/>
                  </a:cubicBezTo>
                  <a:cubicBezTo>
                    <a:pt x="228" y="60"/>
                    <a:pt x="235" y="71"/>
                    <a:pt x="235" y="83"/>
                  </a:cubicBezTo>
                  <a:cubicBezTo>
                    <a:pt x="246" y="68"/>
                    <a:pt x="262" y="45"/>
                    <a:pt x="284" y="41"/>
                  </a:cubicBezTo>
                  <a:cubicBezTo>
                    <a:pt x="292" y="55"/>
                    <a:pt x="303" y="64"/>
                    <a:pt x="308" y="80"/>
                  </a:cubicBezTo>
                  <a:cubicBezTo>
                    <a:pt x="313" y="72"/>
                    <a:pt x="318" y="61"/>
                    <a:pt x="326" y="55"/>
                  </a:cubicBezTo>
                  <a:cubicBezTo>
                    <a:pt x="314" y="42"/>
                    <a:pt x="300" y="31"/>
                    <a:pt x="286" y="21"/>
                  </a:cubicBezTo>
                  <a:cubicBezTo>
                    <a:pt x="275" y="27"/>
                    <a:pt x="263" y="34"/>
                    <a:pt x="258" y="43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5" name="Freeform 105"/>
            <p:cNvSpPr/>
            <p:nvPr/>
          </p:nvSpPr>
          <p:spPr bwMode="auto">
            <a:xfrm>
              <a:off x="4700588" y="3225799"/>
              <a:ext cx="696913" cy="153988"/>
            </a:xfrm>
            <a:custGeom>
              <a:avLst/>
              <a:gdLst>
                <a:gd name="T0" fmla="*/ 459 w 516"/>
                <a:gd name="T1" fmla="*/ 39 h 114"/>
                <a:gd name="T2" fmla="*/ 435 w 516"/>
                <a:gd name="T3" fmla="*/ 0 h 114"/>
                <a:gd name="T4" fmla="*/ 386 w 516"/>
                <a:gd name="T5" fmla="*/ 42 h 114"/>
                <a:gd name="T6" fmla="*/ 377 w 516"/>
                <a:gd name="T7" fmla="*/ 7 h 114"/>
                <a:gd name="T8" fmla="*/ 308 w 516"/>
                <a:gd name="T9" fmla="*/ 45 h 114"/>
                <a:gd name="T10" fmla="*/ 292 w 516"/>
                <a:gd name="T11" fmla="*/ 7 h 114"/>
                <a:gd name="T12" fmla="*/ 238 w 516"/>
                <a:gd name="T13" fmla="*/ 49 h 114"/>
                <a:gd name="T14" fmla="*/ 230 w 516"/>
                <a:gd name="T15" fmla="*/ 2 h 114"/>
                <a:gd name="T16" fmla="*/ 173 w 516"/>
                <a:gd name="T17" fmla="*/ 52 h 114"/>
                <a:gd name="T18" fmla="*/ 159 w 516"/>
                <a:gd name="T19" fmla="*/ 15 h 114"/>
                <a:gd name="T20" fmla="*/ 151 w 516"/>
                <a:gd name="T21" fmla="*/ 20 h 114"/>
                <a:gd name="T22" fmla="*/ 146 w 516"/>
                <a:gd name="T23" fmla="*/ 23 h 114"/>
                <a:gd name="T24" fmla="*/ 116 w 516"/>
                <a:gd name="T25" fmla="*/ 54 h 114"/>
                <a:gd name="T26" fmla="*/ 94 w 516"/>
                <a:gd name="T27" fmla="*/ 11 h 114"/>
                <a:gd name="T28" fmla="*/ 48 w 516"/>
                <a:gd name="T29" fmla="*/ 53 h 114"/>
                <a:gd name="T30" fmla="*/ 34 w 516"/>
                <a:gd name="T31" fmla="*/ 30 h 114"/>
                <a:gd name="T32" fmla="*/ 0 w 516"/>
                <a:gd name="T33" fmla="*/ 82 h 114"/>
                <a:gd name="T34" fmla="*/ 17 w 516"/>
                <a:gd name="T35" fmla="*/ 92 h 114"/>
                <a:gd name="T36" fmla="*/ 27 w 516"/>
                <a:gd name="T37" fmla="*/ 114 h 114"/>
                <a:gd name="T38" fmla="*/ 71 w 516"/>
                <a:gd name="T39" fmla="*/ 58 h 114"/>
                <a:gd name="T40" fmla="*/ 94 w 516"/>
                <a:gd name="T41" fmla="*/ 111 h 114"/>
                <a:gd name="T42" fmla="*/ 122 w 516"/>
                <a:gd name="T43" fmla="*/ 72 h 114"/>
                <a:gd name="T44" fmla="*/ 150 w 516"/>
                <a:gd name="T45" fmla="*/ 89 h 114"/>
                <a:gd name="T46" fmla="*/ 159 w 516"/>
                <a:gd name="T47" fmla="*/ 109 h 114"/>
                <a:gd name="T48" fmla="*/ 183 w 516"/>
                <a:gd name="T49" fmla="*/ 70 h 114"/>
                <a:gd name="T50" fmla="*/ 209 w 516"/>
                <a:gd name="T51" fmla="*/ 86 h 114"/>
                <a:gd name="T52" fmla="*/ 219 w 516"/>
                <a:gd name="T53" fmla="*/ 107 h 114"/>
                <a:gd name="T54" fmla="*/ 266 w 516"/>
                <a:gd name="T55" fmla="*/ 56 h 114"/>
                <a:gd name="T56" fmla="*/ 289 w 516"/>
                <a:gd name="T57" fmla="*/ 100 h 114"/>
                <a:gd name="T58" fmla="*/ 343 w 516"/>
                <a:gd name="T59" fmla="*/ 62 h 114"/>
                <a:gd name="T60" fmla="*/ 363 w 516"/>
                <a:gd name="T61" fmla="*/ 103 h 114"/>
                <a:gd name="T62" fmla="*/ 394 w 516"/>
                <a:gd name="T63" fmla="*/ 60 h 114"/>
                <a:gd name="T64" fmla="*/ 411 w 516"/>
                <a:gd name="T65" fmla="*/ 51 h 114"/>
                <a:gd name="T66" fmla="*/ 427 w 516"/>
                <a:gd name="T67" fmla="*/ 72 h 114"/>
                <a:gd name="T68" fmla="*/ 437 w 516"/>
                <a:gd name="T69" fmla="*/ 97 h 114"/>
                <a:gd name="T70" fmla="*/ 453 w 516"/>
                <a:gd name="T71" fmla="*/ 72 h 114"/>
                <a:gd name="T72" fmla="*/ 470 w 516"/>
                <a:gd name="T73" fmla="*/ 53 h 114"/>
                <a:gd name="T74" fmla="*/ 488 w 516"/>
                <a:gd name="T75" fmla="*/ 100 h 114"/>
                <a:gd name="T76" fmla="*/ 516 w 516"/>
                <a:gd name="T77" fmla="*/ 67 h 114"/>
                <a:gd name="T78" fmla="*/ 477 w 516"/>
                <a:gd name="T79" fmla="*/ 14 h 114"/>
                <a:gd name="T80" fmla="*/ 459 w 516"/>
                <a:gd name="T81" fmla="*/ 3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6" h="114">
                  <a:moveTo>
                    <a:pt x="459" y="39"/>
                  </a:moveTo>
                  <a:cubicBezTo>
                    <a:pt x="454" y="23"/>
                    <a:pt x="443" y="14"/>
                    <a:pt x="435" y="0"/>
                  </a:cubicBezTo>
                  <a:cubicBezTo>
                    <a:pt x="413" y="4"/>
                    <a:pt x="397" y="27"/>
                    <a:pt x="386" y="42"/>
                  </a:cubicBezTo>
                  <a:cubicBezTo>
                    <a:pt x="386" y="30"/>
                    <a:pt x="379" y="19"/>
                    <a:pt x="377" y="7"/>
                  </a:cubicBezTo>
                  <a:cubicBezTo>
                    <a:pt x="354" y="8"/>
                    <a:pt x="322" y="31"/>
                    <a:pt x="308" y="45"/>
                  </a:cubicBezTo>
                  <a:cubicBezTo>
                    <a:pt x="303" y="32"/>
                    <a:pt x="297" y="20"/>
                    <a:pt x="292" y="7"/>
                  </a:cubicBezTo>
                  <a:cubicBezTo>
                    <a:pt x="269" y="15"/>
                    <a:pt x="250" y="33"/>
                    <a:pt x="238" y="49"/>
                  </a:cubicBezTo>
                  <a:cubicBezTo>
                    <a:pt x="235" y="34"/>
                    <a:pt x="241" y="15"/>
                    <a:pt x="230" y="2"/>
                  </a:cubicBezTo>
                  <a:cubicBezTo>
                    <a:pt x="207" y="17"/>
                    <a:pt x="187" y="29"/>
                    <a:pt x="173" y="52"/>
                  </a:cubicBezTo>
                  <a:cubicBezTo>
                    <a:pt x="171" y="39"/>
                    <a:pt x="169" y="26"/>
                    <a:pt x="159" y="15"/>
                  </a:cubicBezTo>
                  <a:cubicBezTo>
                    <a:pt x="156" y="16"/>
                    <a:pt x="154" y="18"/>
                    <a:pt x="151" y="20"/>
                  </a:cubicBezTo>
                  <a:cubicBezTo>
                    <a:pt x="149" y="21"/>
                    <a:pt x="147" y="22"/>
                    <a:pt x="146" y="23"/>
                  </a:cubicBezTo>
                  <a:cubicBezTo>
                    <a:pt x="133" y="31"/>
                    <a:pt x="123" y="41"/>
                    <a:pt x="116" y="54"/>
                  </a:cubicBezTo>
                  <a:cubicBezTo>
                    <a:pt x="110" y="41"/>
                    <a:pt x="110" y="20"/>
                    <a:pt x="94" y="11"/>
                  </a:cubicBezTo>
                  <a:cubicBezTo>
                    <a:pt x="77" y="19"/>
                    <a:pt x="54" y="36"/>
                    <a:pt x="48" y="53"/>
                  </a:cubicBezTo>
                  <a:cubicBezTo>
                    <a:pt x="42" y="47"/>
                    <a:pt x="40" y="37"/>
                    <a:pt x="34" y="30"/>
                  </a:cubicBezTo>
                  <a:cubicBezTo>
                    <a:pt x="20" y="46"/>
                    <a:pt x="9" y="64"/>
                    <a:pt x="0" y="82"/>
                  </a:cubicBezTo>
                  <a:cubicBezTo>
                    <a:pt x="6" y="84"/>
                    <a:pt x="11" y="85"/>
                    <a:pt x="17" y="92"/>
                  </a:cubicBezTo>
                  <a:cubicBezTo>
                    <a:pt x="20" y="97"/>
                    <a:pt x="28" y="108"/>
                    <a:pt x="27" y="114"/>
                  </a:cubicBezTo>
                  <a:cubicBezTo>
                    <a:pt x="29" y="90"/>
                    <a:pt x="54" y="73"/>
                    <a:pt x="71" y="58"/>
                  </a:cubicBezTo>
                  <a:cubicBezTo>
                    <a:pt x="87" y="65"/>
                    <a:pt x="95" y="97"/>
                    <a:pt x="94" y="111"/>
                  </a:cubicBezTo>
                  <a:cubicBezTo>
                    <a:pt x="99" y="96"/>
                    <a:pt x="109" y="83"/>
                    <a:pt x="122" y="72"/>
                  </a:cubicBezTo>
                  <a:cubicBezTo>
                    <a:pt x="138" y="58"/>
                    <a:pt x="144" y="77"/>
                    <a:pt x="150" y="89"/>
                  </a:cubicBezTo>
                  <a:cubicBezTo>
                    <a:pt x="153" y="95"/>
                    <a:pt x="156" y="102"/>
                    <a:pt x="159" y="109"/>
                  </a:cubicBezTo>
                  <a:cubicBezTo>
                    <a:pt x="164" y="95"/>
                    <a:pt x="172" y="81"/>
                    <a:pt x="183" y="70"/>
                  </a:cubicBezTo>
                  <a:cubicBezTo>
                    <a:pt x="197" y="57"/>
                    <a:pt x="204" y="76"/>
                    <a:pt x="209" y="86"/>
                  </a:cubicBezTo>
                  <a:cubicBezTo>
                    <a:pt x="212" y="93"/>
                    <a:pt x="216" y="100"/>
                    <a:pt x="219" y="107"/>
                  </a:cubicBezTo>
                  <a:cubicBezTo>
                    <a:pt x="229" y="89"/>
                    <a:pt x="242" y="65"/>
                    <a:pt x="266" y="56"/>
                  </a:cubicBezTo>
                  <a:cubicBezTo>
                    <a:pt x="277" y="69"/>
                    <a:pt x="285" y="85"/>
                    <a:pt x="289" y="100"/>
                  </a:cubicBezTo>
                  <a:cubicBezTo>
                    <a:pt x="298" y="82"/>
                    <a:pt x="323" y="68"/>
                    <a:pt x="343" y="62"/>
                  </a:cubicBezTo>
                  <a:cubicBezTo>
                    <a:pt x="353" y="75"/>
                    <a:pt x="359" y="89"/>
                    <a:pt x="363" y="103"/>
                  </a:cubicBezTo>
                  <a:cubicBezTo>
                    <a:pt x="372" y="88"/>
                    <a:pt x="382" y="73"/>
                    <a:pt x="394" y="60"/>
                  </a:cubicBezTo>
                  <a:cubicBezTo>
                    <a:pt x="398" y="55"/>
                    <a:pt x="404" y="48"/>
                    <a:pt x="411" y="51"/>
                  </a:cubicBezTo>
                  <a:cubicBezTo>
                    <a:pt x="419" y="54"/>
                    <a:pt x="424" y="66"/>
                    <a:pt x="427" y="72"/>
                  </a:cubicBezTo>
                  <a:cubicBezTo>
                    <a:pt x="431" y="80"/>
                    <a:pt x="435" y="88"/>
                    <a:pt x="437" y="97"/>
                  </a:cubicBezTo>
                  <a:cubicBezTo>
                    <a:pt x="441" y="88"/>
                    <a:pt x="448" y="80"/>
                    <a:pt x="453" y="72"/>
                  </a:cubicBezTo>
                  <a:cubicBezTo>
                    <a:pt x="458" y="66"/>
                    <a:pt x="462" y="56"/>
                    <a:pt x="470" y="53"/>
                  </a:cubicBezTo>
                  <a:cubicBezTo>
                    <a:pt x="477" y="68"/>
                    <a:pt x="488" y="83"/>
                    <a:pt x="488" y="100"/>
                  </a:cubicBezTo>
                  <a:cubicBezTo>
                    <a:pt x="494" y="92"/>
                    <a:pt x="504" y="74"/>
                    <a:pt x="516" y="67"/>
                  </a:cubicBezTo>
                  <a:cubicBezTo>
                    <a:pt x="506" y="48"/>
                    <a:pt x="492" y="30"/>
                    <a:pt x="477" y="14"/>
                  </a:cubicBezTo>
                  <a:cubicBezTo>
                    <a:pt x="469" y="20"/>
                    <a:pt x="464" y="31"/>
                    <a:pt x="459" y="39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6" name="Freeform 106"/>
            <p:cNvSpPr/>
            <p:nvPr/>
          </p:nvSpPr>
          <p:spPr bwMode="auto">
            <a:xfrm>
              <a:off x="4675188" y="3290887"/>
              <a:ext cx="760413" cy="180975"/>
            </a:xfrm>
            <a:custGeom>
              <a:avLst/>
              <a:gdLst>
                <a:gd name="T0" fmla="*/ 507 w 563"/>
                <a:gd name="T1" fmla="*/ 52 h 134"/>
                <a:gd name="T2" fmla="*/ 489 w 563"/>
                <a:gd name="T3" fmla="*/ 5 h 134"/>
                <a:gd name="T4" fmla="*/ 472 w 563"/>
                <a:gd name="T5" fmla="*/ 24 h 134"/>
                <a:gd name="T6" fmla="*/ 456 w 563"/>
                <a:gd name="T7" fmla="*/ 49 h 134"/>
                <a:gd name="T8" fmla="*/ 446 w 563"/>
                <a:gd name="T9" fmla="*/ 24 h 134"/>
                <a:gd name="T10" fmla="*/ 430 w 563"/>
                <a:gd name="T11" fmla="*/ 3 h 134"/>
                <a:gd name="T12" fmla="*/ 413 w 563"/>
                <a:gd name="T13" fmla="*/ 12 h 134"/>
                <a:gd name="T14" fmla="*/ 382 w 563"/>
                <a:gd name="T15" fmla="*/ 55 h 134"/>
                <a:gd name="T16" fmla="*/ 362 w 563"/>
                <a:gd name="T17" fmla="*/ 14 h 134"/>
                <a:gd name="T18" fmla="*/ 308 w 563"/>
                <a:gd name="T19" fmla="*/ 52 h 134"/>
                <a:gd name="T20" fmla="*/ 285 w 563"/>
                <a:gd name="T21" fmla="*/ 8 h 134"/>
                <a:gd name="T22" fmla="*/ 238 w 563"/>
                <a:gd name="T23" fmla="*/ 59 h 134"/>
                <a:gd name="T24" fmla="*/ 228 w 563"/>
                <a:gd name="T25" fmla="*/ 38 h 134"/>
                <a:gd name="T26" fmla="*/ 202 w 563"/>
                <a:gd name="T27" fmla="*/ 22 h 134"/>
                <a:gd name="T28" fmla="*/ 178 w 563"/>
                <a:gd name="T29" fmla="*/ 61 h 134"/>
                <a:gd name="T30" fmla="*/ 169 w 563"/>
                <a:gd name="T31" fmla="*/ 41 h 134"/>
                <a:gd name="T32" fmla="*/ 141 w 563"/>
                <a:gd name="T33" fmla="*/ 24 h 134"/>
                <a:gd name="T34" fmla="*/ 113 w 563"/>
                <a:gd name="T35" fmla="*/ 63 h 134"/>
                <a:gd name="T36" fmla="*/ 90 w 563"/>
                <a:gd name="T37" fmla="*/ 10 h 134"/>
                <a:gd name="T38" fmla="*/ 46 w 563"/>
                <a:gd name="T39" fmla="*/ 66 h 134"/>
                <a:gd name="T40" fmla="*/ 36 w 563"/>
                <a:gd name="T41" fmla="*/ 44 h 134"/>
                <a:gd name="T42" fmla="*/ 19 w 563"/>
                <a:gd name="T43" fmla="*/ 34 h 134"/>
                <a:gd name="T44" fmla="*/ 0 w 563"/>
                <a:gd name="T45" fmla="*/ 89 h 134"/>
                <a:gd name="T46" fmla="*/ 10 w 563"/>
                <a:gd name="T47" fmla="*/ 93 h 134"/>
                <a:gd name="T48" fmla="*/ 24 w 563"/>
                <a:gd name="T49" fmla="*/ 105 h 134"/>
                <a:gd name="T50" fmla="*/ 41 w 563"/>
                <a:gd name="T51" fmla="*/ 134 h 134"/>
                <a:gd name="T52" fmla="*/ 68 w 563"/>
                <a:gd name="T53" fmla="*/ 80 h 134"/>
                <a:gd name="T54" fmla="*/ 99 w 563"/>
                <a:gd name="T55" fmla="*/ 104 h 134"/>
                <a:gd name="T56" fmla="*/ 108 w 563"/>
                <a:gd name="T57" fmla="*/ 124 h 134"/>
                <a:gd name="T58" fmla="*/ 131 w 563"/>
                <a:gd name="T59" fmla="*/ 84 h 134"/>
                <a:gd name="T60" fmla="*/ 162 w 563"/>
                <a:gd name="T61" fmla="*/ 95 h 134"/>
                <a:gd name="T62" fmla="*/ 174 w 563"/>
                <a:gd name="T63" fmla="*/ 117 h 134"/>
                <a:gd name="T64" fmla="*/ 184 w 563"/>
                <a:gd name="T65" fmla="*/ 86 h 134"/>
                <a:gd name="T66" fmla="*/ 204 w 563"/>
                <a:gd name="T67" fmla="*/ 64 h 134"/>
                <a:gd name="T68" fmla="*/ 229 w 563"/>
                <a:gd name="T69" fmla="*/ 110 h 134"/>
                <a:gd name="T70" fmla="*/ 264 w 563"/>
                <a:gd name="T71" fmla="*/ 66 h 134"/>
                <a:gd name="T72" fmla="*/ 278 w 563"/>
                <a:gd name="T73" fmla="*/ 104 h 134"/>
                <a:gd name="T74" fmla="*/ 330 w 563"/>
                <a:gd name="T75" fmla="*/ 65 h 134"/>
                <a:gd name="T76" fmla="*/ 344 w 563"/>
                <a:gd name="T77" fmla="*/ 110 h 134"/>
                <a:gd name="T78" fmla="*/ 384 w 563"/>
                <a:gd name="T79" fmla="*/ 81 h 134"/>
                <a:gd name="T80" fmla="*/ 411 w 563"/>
                <a:gd name="T81" fmla="*/ 86 h 134"/>
                <a:gd name="T82" fmla="*/ 415 w 563"/>
                <a:gd name="T83" fmla="*/ 110 h 134"/>
                <a:gd name="T84" fmla="*/ 462 w 563"/>
                <a:gd name="T85" fmla="*/ 76 h 134"/>
                <a:gd name="T86" fmla="*/ 483 w 563"/>
                <a:gd name="T87" fmla="*/ 73 h 134"/>
                <a:gd name="T88" fmla="*/ 489 w 563"/>
                <a:gd name="T89" fmla="*/ 95 h 134"/>
                <a:gd name="T90" fmla="*/ 488 w 563"/>
                <a:gd name="T91" fmla="*/ 118 h 134"/>
                <a:gd name="T92" fmla="*/ 535 w 563"/>
                <a:gd name="T93" fmla="*/ 83 h 134"/>
                <a:gd name="T94" fmla="*/ 540 w 563"/>
                <a:gd name="T95" fmla="*/ 124 h 134"/>
                <a:gd name="T96" fmla="*/ 552 w 563"/>
                <a:gd name="T97" fmla="*/ 118 h 134"/>
                <a:gd name="T98" fmla="*/ 563 w 563"/>
                <a:gd name="T99" fmla="*/ 112 h 134"/>
                <a:gd name="T100" fmla="*/ 535 w 563"/>
                <a:gd name="T101" fmla="*/ 19 h 134"/>
                <a:gd name="T102" fmla="*/ 507 w 563"/>
                <a:gd name="T103" fmla="*/ 5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3" h="134">
                  <a:moveTo>
                    <a:pt x="507" y="52"/>
                  </a:moveTo>
                  <a:cubicBezTo>
                    <a:pt x="507" y="35"/>
                    <a:pt x="496" y="20"/>
                    <a:pt x="489" y="5"/>
                  </a:cubicBezTo>
                  <a:cubicBezTo>
                    <a:pt x="481" y="8"/>
                    <a:pt x="477" y="18"/>
                    <a:pt x="472" y="24"/>
                  </a:cubicBezTo>
                  <a:cubicBezTo>
                    <a:pt x="467" y="32"/>
                    <a:pt x="460" y="40"/>
                    <a:pt x="456" y="49"/>
                  </a:cubicBezTo>
                  <a:cubicBezTo>
                    <a:pt x="454" y="40"/>
                    <a:pt x="450" y="32"/>
                    <a:pt x="446" y="24"/>
                  </a:cubicBezTo>
                  <a:cubicBezTo>
                    <a:pt x="443" y="18"/>
                    <a:pt x="438" y="6"/>
                    <a:pt x="430" y="3"/>
                  </a:cubicBezTo>
                  <a:cubicBezTo>
                    <a:pt x="423" y="0"/>
                    <a:pt x="417" y="7"/>
                    <a:pt x="413" y="12"/>
                  </a:cubicBezTo>
                  <a:cubicBezTo>
                    <a:pt x="401" y="25"/>
                    <a:pt x="391" y="40"/>
                    <a:pt x="382" y="55"/>
                  </a:cubicBezTo>
                  <a:cubicBezTo>
                    <a:pt x="378" y="41"/>
                    <a:pt x="372" y="27"/>
                    <a:pt x="362" y="14"/>
                  </a:cubicBezTo>
                  <a:cubicBezTo>
                    <a:pt x="342" y="20"/>
                    <a:pt x="317" y="34"/>
                    <a:pt x="308" y="52"/>
                  </a:cubicBezTo>
                  <a:cubicBezTo>
                    <a:pt x="304" y="37"/>
                    <a:pt x="296" y="21"/>
                    <a:pt x="285" y="8"/>
                  </a:cubicBezTo>
                  <a:cubicBezTo>
                    <a:pt x="261" y="17"/>
                    <a:pt x="248" y="41"/>
                    <a:pt x="238" y="59"/>
                  </a:cubicBezTo>
                  <a:cubicBezTo>
                    <a:pt x="235" y="52"/>
                    <a:pt x="231" y="45"/>
                    <a:pt x="228" y="38"/>
                  </a:cubicBezTo>
                  <a:cubicBezTo>
                    <a:pt x="223" y="28"/>
                    <a:pt x="216" y="9"/>
                    <a:pt x="202" y="22"/>
                  </a:cubicBezTo>
                  <a:cubicBezTo>
                    <a:pt x="191" y="33"/>
                    <a:pt x="183" y="47"/>
                    <a:pt x="178" y="61"/>
                  </a:cubicBezTo>
                  <a:cubicBezTo>
                    <a:pt x="175" y="54"/>
                    <a:pt x="172" y="47"/>
                    <a:pt x="169" y="41"/>
                  </a:cubicBezTo>
                  <a:cubicBezTo>
                    <a:pt x="163" y="29"/>
                    <a:pt x="157" y="10"/>
                    <a:pt x="141" y="24"/>
                  </a:cubicBezTo>
                  <a:cubicBezTo>
                    <a:pt x="128" y="35"/>
                    <a:pt x="118" y="48"/>
                    <a:pt x="113" y="63"/>
                  </a:cubicBezTo>
                  <a:cubicBezTo>
                    <a:pt x="114" y="49"/>
                    <a:pt x="106" y="17"/>
                    <a:pt x="90" y="10"/>
                  </a:cubicBezTo>
                  <a:cubicBezTo>
                    <a:pt x="73" y="25"/>
                    <a:pt x="48" y="42"/>
                    <a:pt x="46" y="66"/>
                  </a:cubicBezTo>
                  <a:cubicBezTo>
                    <a:pt x="47" y="60"/>
                    <a:pt x="39" y="49"/>
                    <a:pt x="36" y="44"/>
                  </a:cubicBezTo>
                  <a:cubicBezTo>
                    <a:pt x="30" y="37"/>
                    <a:pt x="25" y="36"/>
                    <a:pt x="19" y="34"/>
                  </a:cubicBezTo>
                  <a:cubicBezTo>
                    <a:pt x="10" y="52"/>
                    <a:pt x="4" y="70"/>
                    <a:pt x="0" y="89"/>
                  </a:cubicBezTo>
                  <a:cubicBezTo>
                    <a:pt x="2" y="89"/>
                    <a:pt x="6" y="90"/>
                    <a:pt x="10" y="93"/>
                  </a:cubicBezTo>
                  <a:cubicBezTo>
                    <a:pt x="15" y="96"/>
                    <a:pt x="20" y="101"/>
                    <a:pt x="24" y="105"/>
                  </a:cubicBezTo>
                  <a:cubicBezTo>
                    <a:pt x="31" y="114"/>
                    <a:pt x="37" y="124"/>
                    <a:pt x="41" y="134"/>
                  </a:cubicBezTo>
                  <a:cubicBezTo>
                    <a:pt x="44" y="116"/>
                    <a:pt x="51" y="92"/>
                    <a:pt x="68" y="80"/>
                  </a:cubicBezTo>
                  <a:cubicBezTo>
                    <a:pt x="84" y="69"/>
                    <a:pt x="94" y="94"/>
                    <a:pt x="99" y="104"/>
                  </a:cubicBezTo>
                  <a:cubicBezTo>
                    <a:pt x="103" y="110"/>
                    <a:pt x="106" y="117"/>
                    <a:pt x="108" y="124"/>
                  </a:cubicBezTo>
                  <a:cubicBezTo>
                    <a:pt x="112" y="108"/>
                    <a:pt x="119" y="97"/>
                    <a:pt x="131" y="84"/>
                  </a:cubicBezTo>
                  <a:cubicBezTo>
                    <a:pt x="143" y="70"/>
                    <a:pt x="154" y="85"/>
                    <a:pt x="162" y="95"/>
                  </a:cubicBezTo>
                  <a:cubicBezTo>
                    <a:pt x="168" y="102"/>
                    <a:pt x="173" y="109"/>
                    <a:pt x="174" y="117"/>
                  </a:cubicBezTo>
                  <a:cubicBezTo>
                    <a:pt x="177" y="107"/>
                    <a:pt x="177" y="96"/>
                    <a:pt x="184" y="86"/>
                  </a:cubicBezTo>
                  <a:cubicBezTo>
                    <a:pt x="189" y="78"/>
                    <a:pt x="197" y="71"/>
                    <a:pt x="204" y="64"/>
                  </a:cubicBezTo>
                  <a:cubicBezTo>
                    <a:pt x="222" y="77"/>
                    <a:pt x="222" y="92"/>
                    <a:pt x="229" y="110"/>
                  </a:cubicBezTo>
                  <a:cubicBezTo>
                    <a:pt x="235" y="91"/>
                    <a:pt x="246" y="78"/>
                    <a:pt x="264" y="66"/>
                  </a:cubicBezTo>
                  <a:cubicBezTo>
                    <a:pt x="274" y="77"/>
                    <a:pt x="277" y="91"/>
                    <a:pt x="278" y="104"/>
                  </a:cubicBezTo>
                  <a:cubicBezTo>
                    <a:pt x="282" y="85"/>
                    <a:pt x="311" y="71"/>
                    <a:pt x="330" y="65"/>
                  </a:cubicBezTo>
                  <a:cubicBezTo>
                    <a:pt x="339" y="78"/>
                    <a:pt x="342" y="94"/>
                    <a:pt x="344" y="110"/>
                  </a:cubicBezTo>
                  <a:cubicBezTo>
                    <a:pt x="354" y="97"/>
                    <a:pt x="369" y="89"/>
                    <a:pt x="384" y="81"/>
                  </a:cubicBezTo>
                  <a:cubicBezTo>
                    <a:pt x="398" y="74"/>
                    <a:pt x="407" y="70"/>
                    <a:pt x="411" y="86"/>
                  </a:cubicBezTo>
                  <a:cubicBezTo>
                    <a:pt x="413" y="94"/>
                    <a:pt x="414" y="102"/>
                    <a:pt x="415" y="110"/>
                  </a:cubicBezTo>
                  <a:cubicBezTo>
                    <a:pt x="429" y="95"/>
                    <a:pt x="442" y="84"/>
                    <a:pt x="462" y="76"/>
                  </a:cubicBezTo>
                  <a:cubicBezTo>
                    <a:pt x="468" y="74"/>
                    <a:pt x="477" y="68"/>
                    <a:pt x="483" y="73"/>
                  </a:cubicBezTo>
                  <a:cubicBezTo>
                    <a:pt x="489" y="77"/>
                    <a:pt x="489" y="89"/>
                    <a:pt x="489" y="95"/>
                  </a:cubicBezTo>
                  <a:cubicBezTo>
                    <a:pt x="490" y="102"/>
                    <a:pt x="489" y="110"/>
                    <a:pt x="488" y="118"/>
                  </a:cubicBezTo>
                  <a:cubicBezTo>
                    <a:pt x="500" y="105"/>
                    <a:pt x="516" y="88"/>
                    <a:pt x="535" y="83"/>
                  </a:cubicBezTo>
                  <a:cubicBezTo>
                    <a:pt x="535" y="96"/>
                    <a:pt x="538" y="111"/>
                    <a:pt x="540" y="124"/>
                  </a:cubicBezTo>
                  <a:cubicBezTo>
                    <a:pt x="544" y="123"/>
                    <a:pt x="548" y="120"/>
                    <a:pt x="552" y="118"/>
                  </a:cubicBezTo>
                  <a:cubicBezTo>
                    <a:pt x="555" y="116"/>
                    <a:pt x="560" y="114"/>
                    <a:pt x="563" y="112"/>
                  </a:cubicBezTo>
                  <a:cubicBezTo>
                    <a:pt x="561" y="79"/>
                    <a:pt x="551" y="48"/>
                    <a:pt x="535" y="19"/>
                  </a:cubicBezTo>
                  <a:cubicBezTo>
                    <a:pt x="523" y="26"/>
                    <a:pt x="513" y="44"/>
                    <a:pt x="507" y="52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7" name="Freeform 107"/>
            <p:cNvSpPr/>
            <p:nvPr/>
          </p:nvSpPr>
          <p:spPr bwMode="auto">
            <a:xfrm>
              <a:off x="4667251" y="3376612"/>
              <a:ext cx="768350" cy="169863"/>
            </a:xfrm>
            <a:custGeom>
              <a:avLst/>
              <a:gdLst>
                <a:gd name="T0" fmla="*/ 545 w 569"/>
                <a:gd name="T1" fmla="*/ 60 h 126"/>
                <a:gd name="T2" fmla="*/ 540 w 569"/>
                <a:gd name="T3" fmla="*/ 19 h 126"/>
                <a:gd name="T4" fmla="*/ 493 w 569"/>
                <a:gd name="T5" fmla="*/ 54 h 126"/>
                <a:gd name="T6" fmla="*/ 494 w 569"/>
                <a:gd name="T7" fmla="*/ 31 h 126"/>
                <a:gd name="T8" fmla="*/ 488 w 569"/>
                <a:gd name="T9" fmla="*/ 9 h 126"/>
                <a:gd name="T10" fmla="*/ 467 w 569"/>
                <a:gd name="T11" fmla="*/ 12 h 126"/>
                <a:gd name="T12" fmla="*/ 420 w 569"/>
                <a:gd name="T13" fmla="*/ 46 h 126"/>
                <a:gd name="T14" fmla="*/ 416 w 569"/>
                <a:gd name="T15" fmla="*/ 22 h 126"/>
                <a:gd name="T16" fmla="*/ 389 w 569"/>
                <a:gd name="T17" fmla="*/ 17 h 126"/>
                <a:gd name="T18" fmla="*/ 349 w 569"/>
                <a:gd name="T19" fmla="*/ 46 h 126"/>
                <a:gd name="T20" fmla="*/ 335 w 569"/>
                <a:gd name="T21" fmla="*/ 1 h 126"/>
                <a:gd name="T22" fmla="*/ 283 w 569"/>
                <a:gd name="T23" fmla="*/ 40 h 126"/>
                <a:gd name="T24" fmla="*/ 269 w 569"/>
                <a:gd name="T25" fmla="*/ 2 h 126"/>
                <a:gd name="T26" fmla="*/ 234 w 569"/>
                <a:gd name="T27" fmla="*/ 46 h 126"/>
                <a:gd name="T28" fmla="*/ 209 w 569"/>
                <a:gd name="T29" fmla="*/ 0 h 126"/>
                <a:gd name="T30" fmla="*/ 189 w 569"/>
                <a:gd name="T31" fmla="*/ 22 h 126"/>
                <a:gd name="T32" fmla="*/ 179 w 569"/>
                <a:gd name="T33" fmla="*/ 53 h 126"/>
                <a:gd name="T34" fmla="*/ 167 w 569"/>
                <a:gd name="T35" fmla="*/ 31 h 126"/>
                <a:gd name="T36" fmla="*/ 136 w 569"/>
                <a:gd name="T37" fmla="*/ 20 h 126"/>
                <a:gd name="T38" fmla="*/ 113 w 569"/>
                <a:gd name="T39" fmla="*/ 60 h 126"/>
                <a:gd name="T40" fmla="*/ 104 w 569"/>
                <a:gd name="T41" fmla="*/ 40 h 126"/>
                <a:gd name="T42" fmla="*/ 73 w 569"/>
                <a:gd name="T43" fmla="*/ 16 h 126"/>
                <a:gd name="T44" fmla="*/ 46 w 569"/>
                <a:gd name="T45" fmla="*/ 70 h 126"/>
                <a:gd name="T46" fmla="*/ 29 w 569"/>
                <a:gd name="T47" fmla="*/ 41 h 126"/>
                <a:gd name="T48" fmla="*/ 15 w 569"/>
                <a:gd name="T49" fmla="*/ 29 h 126"/>
                <a:gd name="T50" fmla="*/ 5 w 569"/>
                <a:gd name="T51" fmla="*/ 25 h 126"/>
                <a:gd name="T52" fmla="*/ 1 w 569"/>
                <a:gd name="T53" fmla="*/ 80 h 126"/>
                <a:gd name="T54" fmla="*/ 3 w 569"/>
                <a:gd name="T55" fmla="*/ 101 h 126"/>
                <a:gd name="T56" fmla="*/ 9 w 569"/>
                <a:gd name="T57" fmla="*/ 100 h 126"/>
                <a:gd name="T58" fmla="*/ 28 w 569"/>
                <a:gd name="T59" fmla="*/ 104 h 126"/>
                <a:gd name="T60" fmla="*/ 56 w 569"/>
                <a:gd name="T61" fmla="*/ 126 h 126"/>
                <a:gd name="T62" fmla="*/ 56 w 569"/>
                <a:gd name="T63" fmla="*/ 90 h 126"/>
                <a:gd name="T64" fmla="*/ 66 w 569"/>
                <a:gd name="T65" fmla="*/ 67 h 126"/>
                <a:gd name="T66" fmla="*/ 96 w 569"/>
                <a:gd name="T67" fmla="*/ 84 h 126"/>
                <a:gd name="T68" fmla="*/ 113 w 569"/>
                <a:gd name="T69" fmla="*/ 112 h 126"/>
                <a:gd name="T70" fmla="*/ 123 w 569"/>
                <a:gd name="T71" fmla="*/ 80 h 126"/>
                <a:gd name="T72" fmla="*/ 146 w 569"/>
                <a:gd name="T73" fmla="*/ 55 h 126"/>
                <a:gd name="T74" fmla="*/ 178 w 569"/>
                <a:gd name="T75" fmla="*/ 104 h 126"/>
                <a:gd name="T76" fmla="*/ 189 w 569"/>
                <a:gd name="T77" fmla="*/ 74 h 126"/>
                <a:gd name="T78" fmla="*/ 213 w 569"/>
                <a:gd name="T79" fmla="*/ 47 h 126"/>
                <a:gd name="T80" fmla="*/ 248 w 569"/>
                <a:gd name="T81" fmla="*/ 95 h 126"/>
                <a:gd name="T82" fmla="*/ 275 w 569"/>
                <a:gd name="T83" fmla="*/ 66 h 126"/>
                <a:gd name="T84" fmla="*/ 299 w 569"/>
                <a:gd name="T85" fmla="*/ 49 h 126"/>
                <a:gd name="T86" fmla="*/ 323 w 569"/>
                <a:gd name="T87" fmla="*/ 86 h 126"/>
                <a:gd name="T88" fmla="*/ 357 w 569"/>
                <a:gd name="T89" fmla="*/ 51 h 126"/>
                <a:gd name="T90" fmla="*/ 382 w 569"/>
                <a:gd name="T91" fmla="*/ 71 h 126"/>
                <a:gd name="T92" fmla="*/ 383 w 569"/>
                <a:gd name="T93" fmla="*/ 96 h 126"/>
                <a:gd name="T94" fmla="*/ 426 w 569"/>
                <a:gd name="T95" fmla="*/ 65 h 126"/>
                <a:gd name="T96" fmla="*/ 457 w 569"/>
                <a:gd name="T97" fmla="*/ 75 h 126"/>
                <a:gd name="T98" fmla="*/ 463 w 569"/>
                <a:gd name="T99" fmla="*/ 103 h 126"/>
                <a:gd name="T100" fmla="*/ 494 w 569"/>
                <a:gd name="T101" fmla="*/ 70 h 126"/>
                <a:gd name="T102" fmla="*/ 516 w 569"/>
                <a:gd name="T103" fmla="*/ 89 h 126"/>
                <a:gd name="T104" fmla="*/ 521 w 569"/>
                <a:gd name="T105" fmla="*/ 110 h 126"/>
                <a:gd name="T106" fmla="*/ 567 w 569"/>
                <a:gd name="T107" fmla="*/ 88 h 126"/>
                <a:gd name="T108" fmla="*/ 568 w 569"/>
                <a:gd name="T109" fmla="*/ 53 h 126"/>
                <a:gd name="T110" fmla="*/ 568 w 569"/>
                <a:gd name="T111" fmla="*/ 48 h 126"/>
                <a:gd name="T112" fmla="*/ 557 w 569"/>
                <a:gd name="T113" fmla="*/ 54 h 126"/>
                <a:gd name="T114" fmla="*/ 545 w 569"/>
                <a:gd name="T115" fmla="*/ 6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69" h="126">
                  <a:moveTo>
                    <a:pt x="545" y="60"/>
                  </a:moveTo>
                  <a:cubicBezTo>
                    <a:pt x="543" y="47"/>
                    <a:pt x="540" y="32"/>
                    <a:pt x="540" y="19"/>
                  </a:cubicBezTo>
                  <a:cubicBezTo>
                    <a:pt x="521" y="24"/>
                    <a:pt x="505" y="41"/>
                    <a:pt x="493" y="54"/>
                  </a:cubicBezTo>
                  <a:cubicBezTo>
                    <a:pt x="494" y="46"/>
                    <a:pt x="495" y="38"/>
                    <a:pt x="494" y="31"/>
                  </a:cubicBezTo>
                  <a:cubicBezTo>
                    <a:pt x="494" y="25"/>
                    <a:pt x="494" y="13"/>
                    <a:pt x="488" y="9"/>
                  </a:cubicBezTo>
                  <a:cubicBezTo>
                    <a:pt x="482" y="4"/>
                    <a:pt x="473" y="10"/>
                    <a:pt x="467" y="12"/>
                  </a:cubicBezTo>
                  <a:cubicBezTo>
                    <a:pt x="447" y="20"/>
                    <a:pt x="434" y="31"/>
                    <a:pt x="420" y="46"/>
                  </a:cubicBezTo>
                  <a:cubicBezTo>
                    <a:pt x="419" y="38"/>
                    <a:pt x="418" y="30"/>
                    <a:pt x="416" y="22"/>
                  </a:cubicBezTo>
                  <a:cubicBezTo>
                    <a:pt x="412" y="6"/>
                    <a:pt x="403" y="10"/>
                    <a:pt x="389" y="17"/>
                  </a:cubicBezTo>
                  <a:cubicBezTo>
                    <a:pt x="374" y="25"/>
                    <a:pt x="359" y="33"/>
                    <a:pt x="349" y="46"/>
                  </a:cubicBezTo>
                  <a:cubicBezTo>
                    <a:pt x="347" y="30"/>
                    <a:pt x="344" y="14"/>
                    <a:pt x="335" y="1"/>
                  </a:cubicBezTo>
                  <a:cubicBezTo>
                    <a:pt x="316" y="7"/>
                    <a:pt x="287" y="21"/>
                    <a:pt x="283" y="40"/>
                  </a:cubicBezTo>
                  <a:cubicBezTo>
                    <a:pt x="282" y="27"/>
                    <a:pt x="279" y="13"/>
                    <a:pt x="269" y="2"/>
                  </a:cubicBezTo>
                  <a:cubicBezTo>
                    <a:pt x="251" y="14"/>
                    <a:pt x="240" y="27"/>
                    <a:pt x="234" y="46"/>
                  </a:cubicBezTo>
                  <a:cubicBezTo>
                    <a:pt x="227" y="28"/>
                    <a:pt x="227" y="13"/>
                    <a:pt x="209" y="0"/>
                  </a:cubicBezTo>
                  <a:cubicBezTo>
                    <a:pt x="202" y="7"/>
                    <a:pt x="194" y="14"/>
                    <a:pt x="189" y="22"/>
                  </a:cubicBezTo>
                  <a:cubicBezTo>
                    <a:pt x="182" y="32"/>
                    <a:pt x="182" y="43"/>
                    <a:pt x="179" y="53"/>
                  </a:cubicBezTo>
                  <a:cubicBezTo>
                    <a:pt x="178" y="45"/>
                    <a:pt x="173" y="38"/>
                    <a:pt x="167" y="31"/>
                  </a:cubicBezTo>
                  <a:cubicBezTo>
                    <a:pt x="159" y="21"/>
                    <a:pt x="148" y="6"/>
                    <a:pt x="136" y="20"/>
                  </a:cubicBezTo>
                  <a:cubicBezTo>
                    <a:pt x="124" y="33"/>
                    <a:pt x="117" y="44"/>
                    <a:pt x="113" y="60"/>
                  </a:cubicBezTo>
                  <a:cubicBezTo>
                    <a:pt x="111" y="53"/>
                    <a:pt x="108" y="46"/>
                    <a:pt x="104" y="40"/>
                  </a:cubicBezTo>
                  <a:cubicBezTo>
                    <a:pt x="99" y="30"/>
                    <a:pt x="89" y="5"/>
                    <a:pt x="73" y="16"/>
                  </a:cubicBezTo>
                  <a:cubicBezTo>
                    <a:pt x="56" y="28"/>
                    <a:pt x="49" y="52"/>
                    <a:pt x="46" y="70"/>
                  </a:cubicBezTo>
                  <a:cubicBezTo>
                    <a:pt x="42" y="60"/>
                    <a:pt x="36" y="50"/>
                    <a:pt x="29" y="41"/>
                  </a:cubicBezTo>
                  <a:cubicBezTo>
                    <a:pt x="25" y="37"/>
                    <a:pt x="20" y="32"/>
                    <a:pt x="15" y="29"/>
                  </a:cubicBezTo>
                  <a:cubicBezTo>
                    <a:pt x="11" y="26"/>
                    <a:pt x="7" y="25"/>
                    <a:pt x="5" y="25"/>
                  </a:cubicBezTo>
                  <a:cubicBezTo>
                    <a:pt x="1" y="43"/>
                    <a:pt x="0" y="62"/>
                    <a:pt x="1" y="80"/>
                  </a:cubicBezTo>
                  <a:cubicBezTo>
                    <a:pt x="1" y="87"/>
                    <a:pt x="2" y="94"/>
                    <a:pt x="3" y="101"/>
                  </a:cubicBezTo>
                  <a:cubicBezTo>
                    <a:pt x="4" y="100"/>
                    <a:pt x="6" y="100"/>
                    <a:pt x="9" y="100"/>
                  </a:cubicBezTo>
                  <a:cubicBezTo>
                    <a:pt x="16" y="100"/>
                    <a:pt x="22" y="101"/>
                    <a:pt x="28" y="104"/>
                  </a:cubicBezTo>
                  <a:cubicBezTo>
                    <a:pt x="35" y="106"/>
                    <a:pt x="57" y="117"/>
                    <a:pt x="56" y="126"/>
                  </a:cubicBezTo>
                  <a:cubicBezTo>
                    <a:pt x="57" y="114"/>
                    <a:pt x="54" y="102"/>
                    <a:pt x="56" y="90"/>
                  </a:cubicBezTo>
                  <a:cubicBezTo>
                    <a:pt x="57" y="81"/>
                    <a:pt x="62" y="74"/>
                    <a:pt x="66" y="67"/>
                  </a:cubicBezTo>
                  <a:cubicBezTo>
                    <a:pt x="76" y="67"/>
                    <a:pt x="90" y="78"/>
                    <a:pt x="96" y="84"/>
                  </a:cubicBezTo>
                  <a:cubicBezTo>
                    <a:pt x="104" y="93"/>
                    <a:pt x="106" y="103"/>
                    <a:pt x="113" y="112"/>
                  </a:cubicBezTo>
                  <a:cubicBezTo>
                    <a:pt x="115" y="101"/>
                    <a:pt x="117" y="91"/>
                    <a:pt x="123" y="80"/>
                  </a:cubicBezTo>
                  <a:cubicBezTo>
                    <a:pt x="129" y="72"/>
                    <a:pt x="136" y="60"/>
                    <a:pt x="146" y="55"/>
                  </a:cubicBezTo>
                  <a:cubicBezTo>
                    <a:pt x="162" y="65"/>
                    <a:pt x="178" y="86"/>
                    <a:pt x="178" y="104"/>
                  </a:cubicBezTo>
                  <a:cubicBezTo>
                    <a:pt x="181" y="93"/>
                    <a:pt x="182" y="84"/>
                    <a:pt x="189" y="74"/>
                  </a:cubicBezTo>
                  <a:cubicBezTo>
                    <a:pt x="196" y="64"/>
                    <a:pt x="204" y="56"/>
                    <a:pt x="213" y="47"/>
                  </a:cubicBezTo>
                  <a:cubicBezTo>
                    <a:pt x="232" y="56"/>
                    <a:pt x="239" y="79"/>
                    <a:pt x="248" y="95"/>
                  </a:cubicBezTo>
                  <a:cubicBezTo>
                    <a:pt x="258" y="87"/>
                    <a:pt x="264" y="74"/>
                    <a:pt x="275" y="66"/>
                  </a:cubicBezTo>
                  <a:cubicBezTo>
                    <a:pt x="283" y="60"/>
                    <a:pt x="291" y="55"/>
                    <a:pt x="299" y="49"/>
                  </a:cubicBezTo>
                  <a:cubicBezTo>
                    <a:pt x="313" y="60"/>
                    <a:pt x="319" y="71"/>
                    <a:pt x="323" y="86"/>
                  </a:cubicBezTo>
                  <a:cubicBezTo>
                    <a:pt x="328" y="70"/>
                    <a:pt x="341" y="58"/>
                    <a:pt x="357" y="51"/>
                  </a:cubicBezTo>
                  <a:cubicBezTo>
                    <a:pt x="374" y="43"/>
                    <a:pt x="380" y="59"/>
                    <a:pt x="382" y="71"/>
                  </a:cubicBezTo>
                  <a:cubicBezTo>
                    <a:pt x="384" y="79"/>
                    <a:pt x="384" y="87"/>
                    <a:pt x="383" y="96"/>
                  </a:cubicBezTo>
                  <a:cubicBezTo>
                    <a:pt x="395" y="83"/>
                    <a:pt x="409" y="72"/>
                    <a:pt x="426" y="65"/>
                  </a:cubicBezTo>
                  <a:cubicBezTo>
                    <a:pt x="442" y="58"/>
                    <a:pt x="451" y="58"/>
                    <a:pt x="457" y="75"/>
                  </a:cubicBezTo>
                  <a:cubicBezTo>
                    <a:pt x="460" y="84"/>
                    <a:pt x="462" y="93"/>
                    <a:pt x="463" y="103"/>
                  </a:cubicBezTo>
                  <a:cubicBezTo>
                    <a:pt x="471" y="91"/>
                    <a:pt x="482" y="80"/>
                    <a:pt x="494" y="70"/>
                  </a:cubicBezTo>
                  <a:cubicBezTo>
                    <a:pt x="507" y="59"/>
                    <a:pt x="513" y="80"/>
                    <a:pt x="516" y="89"/>
                  </a:cubicBezTo>
                  <a:cubicBezTo>
                    <a:pt x="518" y="96"/>
                    <a:pt x="520" y="103"/>
                    <a:pt x="521" y="110"/>
                  </a:cubicBezTo>
                  <a:cubicBezTo>
                    <a:pt x="534" y="103"/>
                    <a:pt x="550" y="91"/>
                    <a:pt x="567" y="88"/>
                  </a:cubicBezTo>
                  <a:cubicBezTo>
                    <a:pt x="569" y="77"/>
                    <a:pt x="569" y="65"/>
                    <a:pt x="568" y="53"/>
                  </a:cubicBezTo>
                  <a:cubicBezTo>
                    <a:pt x="568" y="51"/>
                    <a:pt x="568" y="50"/>
                    <a:pt x="568" y="48"/>
                  </a:cubicBezTo>
                  <a:cubicBezTo>
                    <a:pt x="565" y="50"/>
                    <a:pt x="560" y="52"/>
                    <a:pt x="557" y="54"/>
                  </a:cubicBezTo>
                  <a:cubicBezTo>
                    <a:pt x="553" y="56"/>
                    <a:pt x="549" y="59"/>
                    <a:pt x="545" y="60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8" name="Freeform 108"/>
            <p:cNvSpPr/>
            <p:nvPr/>
          </p:nvSpPr>
          <p:spPr bwMode="auto">
            <a:xfrm>
              <a:off x="4672013" y="3435350"/>
              <a:ext cx="762000" cy="195263"/>
            </a:xfrm>
            <a:custGeom>
              <a:avLst/>
              <a:gdLst>
                <a:gd name="T0" fmla="*/ 513 w 564"/>
                <a:gd name="T1" fmla="*/ 46 h 145"/>
                <a:gd name="T2" fmla="*/ 491 w 564"/>
                <a:gd name="T3" fmla="*/ 27 h 145"/>
                <a:gd name="T4" fmla="*/ 460 w 564"/>
                <a:gd name="T5" fmla="*/ 60 h 145"/>
                <a:gd name="T6" fmla="*/ 454 w 564"/>
                <a:gd name="T7" fmla="*/ 32 h 145"/>
                <a:gd name="T8" fmla="*/ 423 w 564"/>
                <a:gd name="T9" fmla="*/ 22 h 145"/>
                <a:gd name="T10" fmla="*/ 380 w 564"/>
                <a:gd name="T11" fmla="*/ 53 h 145"/>
                <a:gd name="T12" fmla="*/ 379 w 564"/>
                <a:gd name="T13" fmla="*/ 28 h 145"/>
                <a:gd name="T14" fmla="*/ 354 w 564"/>
                <a:gd name="T15" fmla="*/ 8 h 145"/>
                <a:gd name="T16" fmla="*/ 320 w 564"/>
                <a:gd name="T17" fmla="*/ 43 h 145"/>
                <a:gd name="T18" fmla="*/ 296 w 564"/>
                <a:gd name="T19" fmla="*/ 6 h 145"/>
                <a:gd name="T20" fmla="*/ 272 w 564"/>
                <a:gd name="T21" fmla="*/ 23 h 145"/>
                <a:gd name="T22" fmla="*/ 245 w 564"/>
                <a:gd name="T23" fmla="*/ 52 h 145"/>
                <a:gd name="T24" fmla="*/ 210 w 564"/>
                <a:gd name="T25" fmla="*/ 4 h 145"/>
                <a:gd name="T26" fmla="*/ 186 w 564"/>
                <a:gd name="T27" fmla="*/ 31 h 145"/>
                <a:gd name="T28" fmla="*/ 175 w 564"/>
                <a:gd name="T29" fmla="*/ 61 h 145"/>
                <a:gd name="T30" fmla="*/ 143 w 564"/>
                <a:gd name="T31" fmla="*/ 12 h 145"/>
                <a:gd name="T32" fmla="*/ 120 w 564"/>
                <a:gd name="T33" fmla="*/ 37 h 145"/>
                <a:gd name="T34" fmla="*/ 110 w 564"/>
                <a:gd name="T35" fmla="*/ 69 h 145"/>
                <a:gd name="T36" fmla="*/ 93 w 564"/>
                <a:gd name="T37" fmla="*/ 41 h 145"/>
                <a:gd name="T38" fmla="*/ 63 w 564"/>
                <a:gd name="T39" fmla="*/ 24 h 145"/>
                <a:gd name="T40" fmla="*/ 53 w 564"/>
                <a:gd name="T41" fmla="*/ 47 h 145"/>
                <a:gd name="T42" fmla="*/ 53 w 564"/>
                <a:gd name="T43" fmla="*/ 83 h 145"/>
                <a:gd name="T44" fmla="*/ 25 w 564"/>
                <a:gd name="T45" fmla="*/ 61 h 145"/>
                <a:gd name="T46" fmla="*/ 6 w 564"/>
                <a:gd name="T47" fmla="*/ 57 h 145"/>
                <a:gd name="T48" fmla="*/ 0 w 564"/>
                <a:gd name="T49" fmla="*/ 58 h 145"/>
                <a:gd name="T50" fmla="*/ 22 w 564"/>
                <a:gd name="T51" fmla="*/ 129 h 145"/>
                <a:gd name="T52" fmla="*/ 75 w 564"/>
                <a:gd name="T53" fmla="*/ 145 h 145"/>
                <a:gd name="T54" fmla="*/ 77 w 564"/>
                <a:gd name="T55" fmla="*/ 144 h 145"/>
                <a:gd name="T56" fmla="*/ 95 w 564"/>
                <a:gd name="T57" fmla="*/ 79 h 145"/>
                <a:gd name="T58" fmla="*/ 129 w 564"/>
                <a:gd name="T59" fmla="*/ 125 h 145"/>
                <a:gd name="T60" fmla="*/ 142 w 564"/>
                <a:gd name="T61" fmla="*/ 72 h 145"/>
                <a:gd name="T62" fmla="*/ 176 w 564"/>
                <a:gd name="T63" fmla="*/ 114 h 145"/>
                <a:gd name="T64" fmla="*/ 192 w 564"/>
                <a:gd name="T65" fmla="*/ 67 h 145"/>
                <a:gd name="T66" fmla="*/ 226 w 564"/>
                <a:gd name="T67" fmla="*/ 87 h 145"/>
                <a:gd name="T68" fmla="*/ 234 w 564"/>
                <a:gd name="T69" fmla="*/ 107 h 145"/>
                <a:gd name="T70" fmla="*/ 273 w 564"/>
                <a:gd name="T71" fmla="*/ 61 h 145"/>
                <a:gd name="T72" fmla="*/ 290 w 564"/>
                <a:gd name="T73" fmla="*/ 51 h 145"/>
                <a:gd name="T74" fmla="*/ 298 w 564"/>
                <a:gd name="T75" fmla="*/ 73 h 145"/>
                <a:gd name="T76" fmla="*/ 301 w 564"/>
                <a:gd name="T77" fmla="*/ 101 h 145"/>
                <a:gd name="T78" fmla="*/ 325 w 564"/>
                <a:gd name="T79" fmla="*/ 78 h 145"/>
                <a:gd name="T80" fmla="*/ 352 w 564"/>
                <a:gd name="T81" fmla="*/ 63 h 145"/>
                <a:gd name="T82" fmla="*/ 366 w 564"/>
                <a:gd name="T83" fmla="*/ 101 h 145"/>
                <a:gd name="T84" fmla="*/ 398 w 564"/>
                <a:gd name="T85" fmla="*/ 84 h 145"/>
                <a:gd name="T86" fmla="*/ 429 w 564"/>
                <a:gd name="T87" fmla="*/ 73 h 145"/>
                <a:gd name="T88" fmla="*/ 428 w 564"/>
                <a:gd name="T89" fmla="*/ 112 h 145"/>
                <a:gd name="T90" fmla="*/ 460 w 564"/>
                <a:gd name="T91" fmla="*/ 90 h 145"/>
                <a:gd name="T92" fmla="*/ 490 w 564"/>
                <a:gd name="T93" fmla="*/ 78 h 145"/>
                <a:gd name="T94" fmla="*/ 493 w 564"/>
                <a:gd name="T95" fmla="*/ 104 h 145"/>
                <a:gd name="T96" fmla="*/ 490 w 564"/>
                <a:gd name="T97" fmla="*/ 129 h 145"/>
                <a:gd name="T98" fmla="*/ 545 w 564"/>
                <a:gd name="T99" fmla="*/ 114 h 145"/>
                <a:gd name="T100" fmla="*/ 564 w 564"/>
                <a:gd name="T101" fmla="*/ 45 h 145"/>
                <a:gd name="T102" fmla="*/ 518 w 564"/>
                <a:gd name="T103" fmla="*/ 67 h 145"/>
                <a:gd name="T104" fmla="*/ 513 w 564"/>
                <a:gd name="T105" fmla="*/ 4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4" h="145">
                  <a:moveTo>
                    <a:pt x="513" y="46"/>
                  </a:moveTo>
                  <a:cubicBezTo>
                    <a:pt x="510" y="37"/>
                    <a:pt x="504" y="16"/>
                    <a:pt x="491" y="27"/>
                  </a:cubicBezTo>
                  <a:cubicBezTo>
                    <a:pt x="479" y="37"/>
                    <a:pt x="468" y="48"/>
                    <a:pt x="460" y="60"/>
                  </a:cubicBezTo>
                  <a:cubicBezTo>
                    <a:pt x="459" y="50"/>
                    <a:pt x="457" y="41"/>
                    <a:pt x="454" y="32"/>
                  </a:cubicBezTo>
                  <a:cubicBezTo>
                    <a:pt x="448" y="15"/>
                    <a:pt x="439" y="15"/>
                    <a:pt x="423" y="22"/>
                  </a:cubicBezTo>
                  <a:cubicBezTo>
                    <a:pt x="406" y="29"/>
                    <a:pt x="392" y="40"/>
                    <a:pt x="380" y="53"/>
                  </a:cubicBezTo>
                  <a:cubicBezTo>
                    <a:pt x="381" y="44"/>
                    <a:pt x="381" y="36"/>
                    <a:pt x="379" y="28"/>
                  </a:cubicBezTo>
                  <a:cubicBezTo>
                    <a:pt x="377" y="16"/>
                    <a:pt x="371" y="0"/>
                    <a:pt x="354" y="8"/>
                  </a:cubicBezTo>
                  <a:cubicBezTo>
                    <a:pt x="338" y="15"/>
                    <a:pt x="325" y="27"/>
                    <a:pt x="320" y="43"/>
                  </a:cubicBezTo>
                  <a:cubicBezTo>
                    <a:pt x="316" y="28"/>
                    <a:pt x="310" y="17"/>
                    <a:pt x="296" y="6"/>
                  </a:cubicBezTo>
                  <a:cubicBezTo>
                    <a:pt x="288" y="12"/>
                    <a:pt x="280" y="17"/>
                    <a:pt x="272" y="23"/>
                  </a:cubicBezTo>
                  <a:cubicBezTo>
                    <a:pt x="261" y="31"/>
                    <a:pt x="255" y="44"/>
                    <a:pt x="245" y="52"/>
                  </a:cubicBezTo>
                  <a:cubicBezTo>
                    <a:pt x="236" y="36"/>
                    <a:pt x="229" y="13"/>
                    <a:pt x="210" y="4"/>
                  </a:cubicBezTo>
                  <a:cubicBezTo>
                    <a:pt x="201" y="13"/>
                    <a:pt x="193" y="21"/>
                    <a:pt x="186" y="31"/>
                  </a:cubicBezTo>
                  <a:cubicBezTo>
                    <a:pt x="179" y="41"/>
                    <a:pt x="178" y="50"/>
                    <a:pt x="175" y="61"/>
                  </a:cubicBezTo>
                  <a:cubicBezTo>
                    <a:pt x="175" y="43"/>
                    <a:pt x="159" y="22"/>
                    <a:pt x="143" y="12"/>
                  </a:cubicBezTo>
                  <a:cubicBezTo>
                    <a:pt x="133" y="17"/>
                    <a:pt x="126" y="29"/>
                    <a:pt x="120" y="37"/>
                  </a:cubicBezTo>
                  <a:cubicBezTo>
                    <a:pt x="114" y="48"/>
                    <a:pt x="112" y="58"/>
                    <a:pt x="110" y="69"/>
                  </a:cubicBezTo>
                  <a:cubicBezTo>
                    <a:pt x="103" y="60"/>
                    <a:pt x="101" y="50"/>
                    <a:pt x="93" y="41"/>
                  </a:cubicBezTo>
                  <a:cubicBezTo>
                    <a:pt x="87" y="35"/>
                    <a:pt x="73" y="24"/>
                    <a:pt x="63" y="24"/>
                  </a:cubicBezTo>
                  <a:cubicBezTo>
                    <a:pt x="59" y="31"/>
                    <a:pt x="54" y="38"/>
                    <a:pt x="53" y="47"/>
                  </a:cubicBezTo>
                  <a:cubicBezTo>
                    <a:pt x="51" y="59"/>
                    <a:pt x="54" y="71"/>
                    <a:pt x="53" y="83"/>
                  </a:cubicBezTo>
                  <a:cubicBezTo>
                    <a:pt x="54" y="74"/>
                    <a:pt x="32" y="63"/>
                    <a:pt x="25" y="61"/>
                  </a:cubicBezTo>
                  <a:cubicBezTo>
                    <a:pt x="19" y="58"/>
                    <a:pt x="13" y="57"/>
                    <a:pt x="6" y="57"/>
                  </a:cubicBezTo>
                  <a:cubicBezTo>
                    <a:pt x="3" y="57"/>
                    <a:pt x="1" y="57"/>
                    <a:pt x="0" y="58"/>
                  </a:cubicBezTo>
                  <a:cubicBezTo>
                    <a:pt x="3" y="83"/>
                    <a:pt x="11" y="106"/>
                    <a:pt x="22" y="129"/>
                  </a:cubicBezTo>
                  <a:cubicBezTo>
                    <a:pt x="41" y="125"/>
                    <a:pt x="61" y="132"/>
                    <a:pt x="75" y="145"/>
                  </a:cubicBezTo>
                  <a:cubicBezTo>
                    <a:pt x="75" y="145"/>
                    <a:pt x="76" y="144"/>
                    <a:pt x="77" y="144"/>
                  </a:cubicBezTo>
                  <a:cubicBezTo>
                    <a:pt x="73" y="121"/>
                    <a:pt x="80" y="100"/>
                    <a:pt x="95" y="79"/>
                  </a:cubicBezTo>
                  <a:cubicBezTo>
                    <a:pt x="116" y="84"/>
                    <a:pt x="123" y="110"/>
                    <a:pt x="129" y="125"/>
                  </a:cubicBezTo>
                  <a:cubicBezTo>
                    <a:pt x="129" y="110"/>
                    <a:pt x="131" y="86"/>
                    <a:pt x="142" y="72"/>
                  </a:cubicBezTo>
                  <a:cubicBezTo>
                    <a:pt x="159" y="82"/>
                    <a:pt x="171" y="96"/>
                    <a:pt x="176" y="114"/>
                  </a:cubicBezTo>
                  <a:cubicBezTo>
                    <a:pt x="177" y="100"/>
                    <a:pt x="181" y="78"/>
                    <a:pt x="192" y="67"/>
                  </a:cubicBezTo>
                  <a:cubicBezTo>
                    <a:pt x="203" y="54"/>
                    <a:pt x="221" y="79"/>
                    <a:pt x="226" y="87"/>
                  </a:cubicBezTo>
                  <a:cubicBezTo>
                    <a:pt x="230" y="93"/>
                    <a:pt x="233" y="100"/>
                    <a:pt x="234" y="107"/>
                  </a:cubicBezTo>
                  <a:cubicBezTo>
                    <a:pt x="244" y="89"/>
                    <a:pt x="257" y="74"/>
                    <a:pt x="273" y="61"/>
                  </a:cubicBezTo>
                  <a:cubicBezTo>
                    <a:pt x="277" y="58"/>
                    <a:pt x="284" y="49"/>
                    <a:pt x="290" y="51"/>
                  </a:cubicBezTo>
                  <a:cubicBezTo>
                    <a:pt x="297" y="53"/>
                    <a:pt x="297" y="68"/>
                    <a:pt x="298" y="73"/>
                  </a:cubicBezTo>
                  <a:cubicBezTo>
                    <a:pt x="300" y="82"/>
                    <a:pt x="301" y="91"/>
                    <a:pt x="301" y="101"/>
                  </a:cubicBezTo>
                  <a:cubicBezTo>
                    <a:pt x="307" y="91"/>
                    <a:pt x="314" y="84"/>
                    <a:pt x="325" y="78"/>
                  </a:cubicBezTo>
                  <a:cubicBezTo>
                    <a:pt x="331" y="74"/>
                    <a:pt x="344" y="64"/>
                    <a:pt x="352" y="63"/>
                  </a:cubicBezTo>
                  <a:cubicBezTo>
                    <a:pt x="366" y="62"/>
                    <a:pt x="365" y="92"/>
                    <a:pt x="366" y="101"/>
                  </a:cubicBezTo>
                  <a:cubicBezTo>
                    <a:pt x="375" y="94"/>
                    <a:pt x="386" y="89"/>
                    <a:pt x="398" y="84"/>
                  </a:cubicBezTo>
                  <a:cubicBezTo>
                    <a:pt x="408" y="80"/>
                    <a:pt x="418" y="74"/>
                    <a:pt x="429" y="73"/>
                  </a:cubicBezTo>
                  <a:cubicBezTo>
                    <a:pt x="431" y="86"/>
                    <a:pt x="429" y="100"/>
                    <a:pt x="428" y="112"/>
                  </a:cubicBezTo>
                  <a:cubicBezTo>
                    <a:pt x="439" y="104"/>
                    <a:pt x="448" y="96"/>
                    <a:pt x="460" y="90"/>
                  </a:cubicBezTo>
                  <a:cubicBezTo>
                    <a:pt x="469" y="86"/>
                    <a:pt x="481" y="79"/>
                    <a:pt x="490" y="78"/>
                  </a:cubicBezTo>
                  <a:cubicBezTo>
                    <a:pt x="490" y="87"/>
                    <a:pt x="493" y="95"/>
                    <a:pt x="493" y="104"/>
                  </a:cubicBezTo>
                  <a:cubicBezTo>
                    <a:pt x="493" y="112"/>
                    <a:pt x="491" y="121"/>
                    <a:pt x="490" y="129"/>
                  </a:cubicBezTo>
                  <a:cubicBezTo>
                    <a:pt x="504" y="118"/>
                    <a:pt x="527" y="116"/>
                    <a:pt x="545" y="114"/>
                  </a:cubicBezTo>
                  <a:cubicBezTo>
                    <a:pt x="555" y="92"/>
                    <a:pt x="562" y="69"/>
                    <a:pt x="564" y="45"/>
                  </a:cubicBezTo>
                  <a:cubicBezTo>
                    <a:pt x="547" y="48"/>
                    <a:pt x="531" y="60"/>
                    <a:pt x="518" y="67"/>
                  </a:cubicBezTo>
                  <a:cubicBezTo>
                    <a:pt x="517" y="60"/>
                    <a:pt x="515" y="53"/>
                    <a:pt x="513" y="46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9" name="Freeform 109"/>
            <p:cNvSpPr/>
            <p:nvPr/>
          </p:nvSpPr>
          <p:spPr bwMode="auto">
            <a:xfrm>
              <a:off x="4702176" y="3500437"/>
              <a:ext cx="706438" cy="203200"/>
            </a:xfrm>
            <a:custGeom>
              <a:avLst/>
              <a:gdLst>
                <a:gd name="T0" fmla="*/ 471 w 523"/>
                <a:gd name="T1" fmla="*/ 55 h 150"/>
                <a:gd name="T2" fmla="*/ 468 w 523"/>
                <a:gd name="T3" fmla="*/ 29 h 150"/>
                <a:gd name="T4" fmla="*/ 438 w 523"/>
                <a:gd name="T5" fmla="*/ 41 h 150"/>
                <a:gd name="T6" fmla="*/ 406 w 523"/>
                <a:gd name="T7" fmla="*/ 63 h 150"/>
                <a:gd name="T8" fmla="*/ 407 w 523"/>
                <a:gd name="T9" fmla="*/ 24 h 150"/>
                <a:gd name="T10" fmla="*/ 376 w 523"/>
                <a:gd name="T11" fmla="*/ 35 h 150"/>
                <a:gd name="T12" fmla="*/ 344 w 523"/>
                <a:gd name="T13" fmla="*/ 52 h 150"/>
                <a:gd name="T14" fmla="*/ 330 w 523"/>
                <a:gd name="T15" fmla="*/ 14 h 150"/>
                <a:gd name="T16" fmla="*/ 303 w 523"/>
                <a:gd name="T17" fmla="*/ 29 h 150"/>
                <a:gd name="T18" fmla="*/ 279 w 523"/>
                <a:gd name="T19" fmla="*/ 52 h 150"/>
                <a:gd name="T20" fmla="*/ 276 w 523"/>
                <a:gd name="T21" fmla="*/ 24 h 150"/>
                <a:gd name="T22" fmla="*/ 268 w 523"/>
                <a:gd name="T23" fmla="*/ 2 h 150"/>
                <a:gd name="T24" fmla="*/ 251 w 523"/>
                <a:gd name="T25" fmla="*/ 12 h 150"/>
                <a:gd name="T26" fmla="*/ 212 w 523"/>
                <a:gd name="T27" fmla="*/ 58 h 150"/>
                <a:gd name="T28" fmla="*/ 204 w 523"/>
                <a:gd name="T29" fmla="*/ 38 h 150"/>
                <a:gd name="T30" fmla="*/ 170 w 523"/>
                <a:gd name="T31" fmla="*/ 18 h 150"/>
                <a:gd name="T32" fmla="*/ 154 w 523"/>
                <a:gd name="T33" fmla="*/ 65 h 150"/>
                <a:gd name="T34" fmla="*/ 120 w 523"/>
                <a:gd name="T35" fmla="*/ 23 h 150"/>
                <a:gd name="T36" fmla="*/ 107 w 523"/>
                <a:gd name="T37" fmla="*/ 76 h 150"/>
                <a:gd name="T38" fmla="*/ 73 w 523"/>
                <a:gd name="T39" fmla="*/ 30 h 150"/>
                <a:gd name="T40" fmla="*/ 55 w 523"/>
                <a:gd name="T41" fmla="*/ 95 h 150"/>
                <a:gd name="T42" fmla="*/ 56 w 523"/>
                <a:gd name="T43" fmla="*/ 100 h 150"/>
                <a:gd name="T44" fmla="*/ 53 w 523"/>
                <a:gd name="T45" fmla="*/ 96 h 150"/>
                <a:gd name="T46" fmla="*/ 0 w 523"/>
                <a:gd name="T47" fmla="*/ 80 h 150"/>
                <a:gd name="T48" fmla="*/ 47 w 523"/>
                <a:gd name="T49" fmla="*/ 146 h 150"/>
                <a:gd name="T50" fmla="*/ 65 w 523"/>
                <a:gd name="T51" fmla="*/ 145 h 150"/>
                <a:gd name="T52" fmla="*/ 89 w 523"/>
                <a:gd name="T53" fmla="*/ 150 h 150"/>
                <a:gd name="T54" fmla="*/ 88 w 523"/>
                <a:gd name="T55" fmla="*/ 90 h 150"/>
                <a:gd name="T56" fmla="*/ 144 w 523"/>
                <a:gd name="T57" fmla="*/ 122 h 150"/>
                <a:gd name="T58" fmla="*/ 165 w 523"/>
                <a:gd name="T59" fmla="*/ 72 h 150"/>
                <a:gd name="T60" fmla="*/ 180 w 523"/>
                <a:gd name="T61" fmla="*/ 63 h 150"/>
                <a:gd name="T62" fmla="*/ 196 w 523"/>
                <a:gd name="T63" fmla="*/ 84 h 150"/>
                <a:gd name="T64" fmla="*/ 206 w 523"/>
                <a:gd name="T65" fmla="*/ 106 h 150"/>
                <a:gd name="T66" fmla="*/ 234 w 523"/>
                <a:gd name="T67" fmla="*/ 56 h 150"/>
                <a:gd name="T68" fmla="*/ 265 w 523"/>
                <a:gd name="T69" fmla="*/ 101 h 150"/>
                <a:gd name="T70" fmla="*/ 321 w 523"/>
                <a:gd name="T71" fmla="*/ 61 h 150"/>
                <a:gd name="T72" fmla="*/ 329 w 523"/>
                <a:gd name="T73" fmla="*/ 101 h 150"/>
                <a:gd name="T74" fmla="*/ 386 w 523"/>
                <a:gd name="T75" fmla="*/ 63 h 150"/>
                <a:gd name="T76" fmla="*/ 387 w 523"/>
                <a:gd name="T77" fmla="*/ 114 h 150"/>
                <a:gd name="T78" fmla="*/ 418 w 523"/>
                <a:gd name="T79" fmla="*/ 97 h 150"/>
                <a:gd name="T80" fmla="*/ 449 w 523"/>
                <a:gd name="T81" fmla="*/ 88 h 150"/>
                <a:gd name="T82" fmla="*/ 439 w 523"/>
                <a:gd name="T83" fmla="*/ 134 h 150"/>
                <a:gd name="T84" fmla="*/ 470 w 523"/>
                <a:gd name="T85" fmla="*/ 126 h 150"/>
                <a:gd name="T86" fmla="*/ 488 w 523"/>
                <a:gd name="T87" fmla="*/ 123 h 150"/>
                <a:gd name="T88" fmla="*/ 523 w 523"/>
                <a:gd name="T89" fmla="*/ 65 h 150"/>
                <a:gd name="T90" fmla="*/ 468 w 523"/>
                <a:gd name="T91" fmla="*/ 80 h 150"/>
                <a:gd name="T92" fmla="*/ 471 w 523"/>
                <a:gd name="T93" fmla="*/ 5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23" h="150">
                  <a:moveTo>
                    <a:pt x="471" y="55"/>
                  </a:moveTo>
                  <a:cubicBezTo>
                    <a:pt x="471" y="46"/>
                    <a:pt x="468" y="38"/>
                    <a:pt x="468" y="29"/>
                  </a:cubicBezTo>
                  <a:cubicBezTo>
                    <a:pt x="459" y="30"/>
                    <a:pt x="447" y="37"/>
                    <a:pt x="438" y="41"/>
                  </a:cubicBezTo>
                  <a:cubicBezTo>
                    <a:pt x="426" y="47"/>
                    <a:pt x="417" y="55"/>
                    <a:pt x="406" y="63"/>
                  </a:cubicBezTo>
                  <a:cubicBezTo>
                    <a:pt x="407" y="51"/>
                    <a:pt x="409" y="37"/>
                    <a:pt x="407" y="24"/>
                  </a:cubicBezTo>
                  <a:cubicBezTo>
                    <a:pt x="396" y="25"/>
                    <a:pt x="386" y="31"/>
                    <a:pt x="376" y="35"/>
                  </a:cubicBezTo>
                  <a:cubicBezTo>
                    <a:pt x="364" y="40"/>
                    <a:pt x="353" y="45"/>
                    <a:pt x="344" y="52"/>
                  </a:cubicBezTo>
                  <a:cubicBezTo>
                    <a:pt x="343" y="43"/>
                    <a:pt x="344" y="13"/>
                    <a:pt x="330" y="14"/>
                  </a:cubicBezTo>
                  <a:cubicBezTo>
                    <a:pt x="322" y="15"/>
                    <a:pt x="309" y="25"/>
                    <a:pt x="303" y="29"/>
                  </a:cubicBezTo>
                  <a:cubicBezTo>
                    <a:pt x="292" y="35"/>
                    <a:pt x="285" y="42"/>
                    <a:pt x="279" y="52"/>
                  </a:cubicBezTo>
                  <a:cubicBezTo>
                    <a:pt x="279" y="42"/>
                    <a:pt x="278" y="33"/>
                    <a:pt x="276" y="24"/>
                  </a:cubicBezTo>
                  <a:cubicBezTo>
                    <a:pt x="275" y="19"/>
                    <a:pt x="275" y="4"/>
                    <a:pt x="268" y="2"/>
                  </a:cubicBezTo>
                  <a:cubicBezTo>
                    <a:pt x="262" y="0"/>
                    <a:pt x="255" y="9"/>
                    <a:pt x="251" y="12"/>
                  </a:cubicBezTo>
                  <a:cubicBezTo>
                    <a:pt x="235" y="25"/>
                    <a:pt x="222" y="40"/>
                    <a:pt x="212" y="58"/>
                  </a:cubicBezTo>
                  <a:cubicBezTo>
                    <a:pt x="211" y="51"/>
                    <a:pt x="208" y="44"/>
                    <a:pt x="204" y="38"/>
                  </a:cubicBezTo>
                  <a:cubicBezTo>
                    <a:pt x="199" y="30"/>
                    <a:pt x="181" y="5"/>
                    <a:pt x="170" y="18"/>
                  </a:cubicBezTo>
                  <a:cubicBezTo>
                    <a:pt x="159" y="29"/>
                    <a:pt x="155" y="51"/>
                    <a:pt x="154" y="65"/>
                  </a:cubicBezTo>
                  <a:cubicBezTo>
                    <a:pt x="149" y="47"/>
                    <a:pt x="137" y="33"/>
                    <a:pt x="120" y="23"/>
                  </a:cubicBezTo>
                  <a:cubicBezTo>
                    <a:pt x="109" y="37"/>
                    <a:pt x="107" y="61"/>
                    <a:pt x="107" y="76"/>
                  </a:cubicBezTo>
                  <a:cubicBezTo>
                    <a:pt x="101" y="61"/>
                    <a:pt x="94" y="35"/>
                    <a:pt x="73" y="30"/>
                  </a:cubicBezTo>
                  <a:cubicBezTo>
                    <a:pt x="58" y="51"/>
                    <a:pt x="51" y="72"/>
                    <a:pt x="55" y="95"/>
                  </a:cubicBezTo>
                  <a:cubicBezTo>
                    <a:pt x="55" y="97"/>
                    <a:pt x="56" y="98"/>
                    <a:pt x="56" y="100"/>
                  </a:cubicBezTo>
                  <a:cubicBezTo>
                    <a:pt x="55" y="98"/>
                    <a:pt x="54" y="97"/>
                    <a:pt x="53" y="96"/>
                  </a:cubicBezTo>
                  <a:cubicBezTo>
                    <a:pt x="39" y="83"/>
                    <a:pt x="19" y="76"/>
                    <a:pt x="0" y="80"/>
                  </a:cubicBezTo>
                  <a:cubicBezTo>
                    <a:pt x="12" y="104"/>
                    <a:pt x="28" y="126"/>
                    <a:pt x="47" y="146"/>
                  </a:cubicBezTo>
                  <a:cubicBezTo>
                    <a:pt x="53" y="145"/>
                    <a:pt x="61" y="145"/>
                    <a:pt x="65" y="145"/>
                  </a:cubicBezTo>
                  <a:cubicBezTo>
                    <a:pt x="73" y="146"/>
                    <a:pt x="81" y="150"/>
                    <a:pt x="89" y="150"/>
                  </a:cubicBezTo>
                  <a:cubicBezTo>
                    <a:pt x="89" y="129"/>
                    <a:pt x="79" y="111"/>
                    <a:pt x="88" y="90"/>
                  </a:cubicBezTo>
                  <a:cubicBezTo>
                    <a:pt x="110" y="86"/>
                    <a:pt x="132" y="110"/>
                    <a:pt x="144" y="122"/>
                  </a:cubicBezTo>
                  <a:cubicBezTo>
                    <a:pt x="150" y="105"/>
                    <a:pt x="155" y="88"/>
                    <a:pt x="165" y="72"/>
                  </a:cubicBezTo>
                  <a:cubicBezTo>
                    <a:pt x="169" y="68"/>
                    <a:pt x="173" y="61"/>
                    <a:pt x="180" y="63"/>
                  </a:cubicBezTo>
                  <a:cubicBezTo>
                    <a:pt x="187" y="66"/>
                    <a:pt x="193" y="78"/>
                    <a:pt x="196" y="84"/>
                  </a:cubicBezTo>
                  <a:cubicBezTo>
                    <a:pt x="200" y="91"/>
                    <a:pt x="203" y="99"/>
                    <a:pt x="206" y="106"/>
                  </a:cubicBezTo>
                  <a:cubicBezTo>
                    <a:pt x="212" y="89"/>
                    <a:pt x="218" y="68"/>
                    <a:pt x="234" y="56"/>
                  </a:cubicBezTo>
                  <a:cubicBezTo>
                    <a:pt x="251" y="67"/>
                    <a:pt x="258" y="85"/>
                    <a:pt x="265" y="101"/>
                  </a:cubicBezTo>
                  <a:cubicBezTo>
                    <a:pt x="275" y="82"/>
                    <a:pt x="298" y="68"/>
                    <a:pt x="321" y="61"/>
                  </a:cubicBezTo>
                  <a:cubicBezTo>
                    <a:pt x="326" y="74"/>
                    <a:pt x="330" y="87"/>
                    <a:pt x="329" y="101"/>
                  </a:cubicBezTo>
                  <a:cubicBezTo>
                    <a:pt x="342" y="83"/>
                    <a:pt x="365" y="74"/>
                    <a:pt x="386" y="63"/>
                  </a:cubicBezTo>
                  <a:cubicBezTo>
                    <a:pt x="388" y="80"/>
                    <a:pt x="391" y="97"/>
                    <a:pt x="387" y="114"/>
                  </a:cubicBezTo>
                  <a:cubicBezTo>
                    <a:pt x="395" y="108"/>
                    <a:pt x="408" y="101"/>
                    <a:pt x="418" y="97"/>
                  </a:cubicBezTo>
                  <a:cubicBezTo>
                    <a:pt x="427" y="94"/>
                    <a:pt x="440" y="88"/>
                    <a:pt x="449" y="88"/>
                  </a:cubicBezTo>
                  <a:cubicBezTo>
                    <a:pt x="452" y="105"/>
                    <a:pt x="443" y="119"/>
                    <a:pt x="439" y="134"/>
                  </a:cubicBezTo>
                  <a:cubicBezTo>
                    <a:pt x="449" y="128"/>
                    <a:pt x="459" y="128"/>
                    <a:pt x="470" y="126"/>
                  </a:cubicBezTo>
                  <a:cubicBezTo>
                    <a:pt x="476" y="125"/>
                    <a:pt x="482" y="124"/>
                    <a:pt x="488" y="123"/>
                  </a:cubicBezTo>
                  <a:cubicBezTo>
                    <a:pt x="502" y="105"/>
                    <a:pt x="514" y="86"/>
                    <a:pt x="523" y="65"/>
                  </a:cubicBezTo>
                  <a:cubicBezTo>
                    <a:pt x="505" y="67"/>
                    <a:pt x="482" y="69"/>
                    <a:pt x="468" y="80"/>
                  </a:cubicBezTo>
                  <a:cubicBezTo>
                    <a:pt x="469" y="72"/>
                    <a:pt x="471" y="63"/>
                    <a:pt x="471" y="55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0" name="Freeform 110"/>
            <p:cNvSpPr/>
            <p:nvPr/>
          </p:nvSpPr>
          <p:spPr bwMode="auto">
            <a:xfrm>
              <a:off x="4765676" y="3576637"/>
              <a:ext cx="595313" cy="192088"/>
            </a:xfrm>
            <a:custGeom>
              <a:avLst/>
              <a:gdLst>
                <a:gd name="T0" fmla="*/ 392 w 441"/>
                <a:gd name="T1" fmla="*/ 78 h 142"/>
                <a:gd name="T2" fmla="*/ 402 w 441"/>
                <a:gd name="T3" fmla="*/ 32 h 142"/>
                <a:gd name="T4" fmla="*/ 371 w 441"/>
                <a:gd name="T5" fmla="*/ 41 h 142"/>
                <a:gd name="T6" fmla="*/ 340 w 441"/>
                <a:gd name="T7" fmla="*/ 58 h 142"/>
                <a:gd name="T8" fmla="*/ 339 w 441"/>
                <a:gd name="T9" fmla="*/ 7 h 142"/>
                <a:gd name="T10" fmla="*/ 282 w 441"/>
                <a:gd name="T11" fmla="*/ 45 h 142"/>
                <a:gd name="T12" fmla="*/ 274 w 441"/>
                <a:gd name="T13" fmla="*/ 5 h 142"/>
                <a:gd name="T14" fmla="*/ 218 w 441"/>
                <a:gd name="T15" fmla="*/ 45 h 142"/>
                <a:gd name="T16" fmla="*/ 187 w 441"/>
                <a:gd name="T17" fmla="*/ 0 h 142"/>
                <a:gd name="T18" fmla="*/ 159 w 441"/>
                <a:gd name="T19" fmla="*/ 50 h 142"/>
                <a:gd name="T20" fmla="*/ 149 w 441"/>
                <a:gd name="T21" fmla="*/ 28 h 142"/>
                <a:gd name="T22" fmla="*/ 133 w 441"/>
                <a:gd name="T23" fmla="*/ 7 h 142"/>
                <a:gd name="T24" fmla="*/ 118 w 441"/>
                <a:gd name="T25" fmla="*/ 16 h 142"/>
                <a:gd name="T26" fmla="*/ 97 w 441"/>
                <a:gd name="T27" fmla="*/ 66 h 142"/>
                <a:gd name="T28" fmla="*/ 41 w 441"/>
                <a:gd name="T29" fmla="*/ 34 h 142"/>
                <a:gd name="T30" fmla="*/ 42 w 441"/>
                <a:gd name="T31" fmla="*/ 94 h 142"/>
                <a:gd name="T32" fmla="*/ 18 w 441"/>
                <a:gd name="T33" fmla="*/ 89 h 142"/>
                <a:gd name="T34" fmla="*/ 0 w 441"/>
                <a:gd name="T35" fmla="*/ 90 h 142"/>
                <a:gd name="T36" fmla="*/ 71 w 441"/>
                <a:gd name="T37" fmla="*/ 142 h 142"/>
                <a:gd name="T38" fmla="*/ 59 w 441"/>
                <a:gd name="T39" fmla="*/ 109 h 142"/>
                <a:gd name="T40" fmla="*/ 104 w 441"/>
                <a:gd name="T41" fmla="*/ 122 h 142"/>
                <a:gd name="T42" fmla="*/ 106 w 441"/>
                <a:gd name="T43" fmla="*/ 75 h 142"/>
                <a:gd name="T44" fmla="*/ 154 w 441"/>
                <a:gd name="T45" fmla="*/ 106 h 142"/>
                <a:gd name="T46" fmla="*/ 174 w 441"/>
                <a:gd name="T47" fmla="*/ 56 h 142"/>
                <a:gd name="T48" fmla="*/ 207 w 441"/>
                <a:gd name="T49" fmla="*/ 98 h 142"/>
                <a:gd name="T50" fmla="*/ 242 w 441"/>
                <a:gd name="T51" fmla="*/ 47 h 142"/>
                <a:gd name="T52" fmla="*/ 266 w 441"/>
                <a:gd name="T53" fmla="*/ 87 h 142"/>
                <a:gd name="T54" fmla="*/ 294 w 441"/>
                <a:gd name="T55" fmla="*/ 53 h 142"/>
                <a:gd name="T56" fmla="*/ 302 w 441"/>
                <a:gd name="T57" fmla="*/ 99 h 142"/>
                <a:gd name="T58" fmla="*/ 355 w 441"/>
                <a:gd name="T59" fmla="*/ 70 h 142"/>
                <a:gd name="T60" fmla="*/ 351 w 441"/>
                <a:gd name="T61" fmla="*/ 111 h 142"/>
                <a:gd name="T62" fmla="*/ 372 w 441"/>
                <a:gd name="T63" fmla="*/ 103 h 142"/>
                <a:gd name="T64" fmla="*/ 393 w 441"/>
                <a:gd name="T65" fmla="*/ 97 h 142"/>
                <a:gd name="T66" fmla="*/ 395 w 441"/>
                <a:gd name="T67" fmla="*/ 113 h 142"/>
                <a:gd name="T68" fmla="*/ 441 w 441"/>
                <a:gd name="T69" fmla="*/ 67 h 142"/>
                <a:gd name="T70" fmla="*/ 423 w 441"/>
                <a:gd name="T71" fmla="*/ 70 h 142"/>
                <a:gd name="T72" fmla="*/ 392 w 441"/>
                <a:gd name="T73" fmla="*/ 7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1" h="142">
                  <a:moveTo>
                    <a:pt x="392" y="78"/>
                  </a:moveTo>
                  <a:cubicBezTo>
                    <a:pt x="396" y="63"/>
                    <a:pt x="405" y="49"/>
                    <a:pt x="402" y="32"/>
                  </a:cubicBezTo>
                  <a:cubicBezTo>
                    <a:pt x="393" y="32"/>
                    <a:pt x="380" y="38"/>
                    <a:pt x="371" y="41"/>
                  </a:cubicBezTo>
                  <a:cubicBezTo>
                    <a:pt x="361" y="45"/>
                    <a:pt x="348" y="52"/>
                    <a:pt x="340" y="58"/>
                  </a:cubicBezTo>
                  <a:cubicBezTo>
                    <a:pt x="344" y="41"/>
                    <a:pt x="341" y="24"/>
                    <a:pt x="339" y="7"/>
                  </a:cubicBezTo>
                  <a:cubicBezTo>
                    <a:pt x="318" y="18"/>
                    <a:pt x="295" y="27"/>
                    <a:pt x="282" y="45"/>
                  </a:cubicBezTo>
                  <a:cubicBezTo>
                    <a:pt x="283" y="31"/>
                    <a:pt x="279" y="18"/>
                    <a:pt x="274" y="5"/>
                  </a:cubicBezTo>
                  <a:cubicBezTo>
                    <a:pt x="251" y="12"/>
                    <a:pt x="228" y="26"/>
                    <a:pt x="218" y="45"/>
                  </a:cubicBezTo>
                  <a:cubicBezTo>
                    <a:pt x="211" y="29"/>
                    <a:pt x="204" y="11"/>
                    <a:pt x="187" y="0"/>
                  </a:cubicBezTo>
                  <a:cubicBezTo>
                    <a:pt x="171" y="12"/>
                    <a:pt x="165" y="33"/>
                    <a:pt x="159" y="50"/>
                  </a:cubicBezTo>
                  <a:cubicBezTo>
                    <a:pt x="156" y="43"/>
                    <a:pt x="153" y="35"/>
                    <a:pt x="149" y="28"/>
                  </a:cubicBezTo>
                  <a:cubicBezTo>
                    <a:pt x="146" y="22"/>
                    <a:pt x="140" y="10"/>
                    <a:pt x="133" y="7"/>
                  </a:cubicBezTo>
                  <a:cubicBezTo>
                    <a:pt x="126" y="5"/>
                    <a:pt x="122" y="12"/>
                    <a:pt x="118" y="16"/>
                  </a:cubicBezTo>
                  <a:cubicBezTo>
                    <a:pt x="108" y="32"/>
                    <a:pt x="103" y="49"/>
                    <a:pt x="97" y="66"/>
                  </a:cubicBezTo>
                  <a:cubicBezTo>
                    <a:pt x="85" y="54"/>
                    <a:pt x="63" y="30"/>
                    <a:pt x="41" y="34"/>
                  </a:cubicBezTo>
                  <a:cubicBezTo>
                    <a:pt x="32" y="55"/>
                    <a:pt x="42" y="73"/>
                    <a:pt x="42" y="94"/>
                  </a:cubicBezTo>
                  <a:cubicBezTo>
                    <a:pt x="34" y="94"/>
                    <a:pt x="26" y="90"/>
                    <a:pt x="18" y="89"/>
                  </a:cubicBezTo>
                  <a:cubicBezTo>
                    <a:pt x="14" y="89"/>
                    <a:pt x="6" y="89"/>
                    <a:pt x="0" y="90"/>
                  </a:cubicBezTo>
                  <a:cubicBezTo>
                    <a:pt x="20" y="110"/>
                    <a:pt x="44" y="128"/>
                    <a:pt x="71" y="142"/>
                  </a:cubicBezTo>
                  <a:cubicBezTo>
                    <a:pt x="64" y="128"/>
                    <a:pt x="55" y="110"/>
                    <a:pt x="59" y="109"/>
                  </a:cubicBezTo>
                  <a:cubicBezTo>
                    <a:pt x="76" y="107"/>
                    <a:pt x="90" y="115"/>
                    <a:pt x="104" y="122"/>
                  </a:cubicBezTo>
                  <a:cubicBezTo>
                    <a:pt x="106" y="107"/>
                    <a:pt x="100" y="90"/>
                    <a:pt x="106" y="75"/>
                  </a:cubicBezTo>
                  <a:cubicBezTo>
                    <a:pt x="126" y="77"/>
                    <a:pt x="146" y="91"/>
                    <a:pt x="154" y="106"/>
                  </a:cubicBezTo>
                  <a:cubicBezTo>
                    <a:pt x="161" y="89"/>
                    <a:pt x="158" y="71"/>
                    <a:pt x="174" y="56"/>
                  </a:cubicBezTo>
                  <a:cubicBezTo>
                    <a:pt x="192" y="59"/>
                    <a:pt x="202" y="85"/>
                    <a:pt x="207" y="98"/>
                  </a:cubicBezTo>
                  <a:cubicBezTo>
                    <a:pt x="213" y="78"/>
                    <a:pt x="225" y="62"/>
                    <a:pt x="242" y="47"/>
                  </a:cubicBezTo>
                  <a:cubicBezTo>
                    <a:pt x="255" y="53"/>
                    <a:pt x="265" y="75"/>
                    <a:pt x="266" y="87"/>
                  </a:cubicBezTo>
                  <a:cubicBezTo>
                    <a:pt x="271" y="75"/>
                    <a:pt x="282" y="60"/>
                    <a:pt x="294" y="53"/>
                  </a:cubicBezTo>
                  <a:cubicBezTo>
                    <a:pt x="302" y="65"/>
                    <a:pt x="304" y="85"/>
                    <a:pt x="302" y="99"/>
                  </a:cubicBezTo>
                  <a:cubicBezTo>
                    <a:pt x="316" y="86"/>
                    <a:pt x="335" y="76"/>
                    <a:pt x="355" y="70"/>
                  </a:cubicBezTo>
                  <a:cubicBezTo>
                    <a:pt x="357" y="84"/>
                    <a:pt x="357" y="98"/>
                    <a:pt x="351" y="111"/>
                  </a:cubicBezTo>
                  <a:cubicBezTo>
                    <a:pt x="358" y="109"/>
                    <a:pt x="365" y="105"/>
                    <a:pt x="372" y="103"/>
                  </a:cubicBezTo>
                  <a:cubicBezTo>
                    <a:pt x="379" y="101"/>
                    <a:pt x="387" y="100"/>
                    <a:pt x="393" y="97"/>
                  </a:cubicBezTo>
                  <a:cubicBezTo>
                    <a:pt x="394" y="102"/>
                    <a:pt x="394" y="107"/>
                    <a:pt x="395" y="113"/>
                  </a:cubicBezTo>
                  <a:cubicBezTo>
                    <a:pt x="412" y="99"/>
                    <a:pt x="427" y="84"/>
                    <a:pt x="441" y="67"/>
                  </a:cubicBezTo>
                  <a:cubicBezTo>
                    <a:pt x="435" y="68"/>
                    <a:pt x="429" y="69"/>
                    <a:pt x="423" y="70"/>
                  </a:cubicBezTo>
                  <a:cubicBezTo>
                    <a:pt x="412" y="72"/>
                    <a:pt x="402" y="72"/>
                    <a:pt x="392" y="78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1" name="Freeform 111"/>
            <p:cNvSpPr/>
            <p:nvPr/>
          </p:nvSpPr>
          <p:spPr bwMode="auto">
            <a:xfrm>
              <a:off x="4838701" y="3640137"/>
              <a:ext cx="460375" cy="168275"/>
            </a:xfrm>
            <a:custGeom>
              <a:avLst/>
              <a:gdLst>
                <a:gd name="T0" fmla="*/ 338 w 340"/>
                <a:gd name="T1" fmla="*/ 50 h 124"/>
                <a:gd name="T2" fmla="*/ 317 w 340"/>
                <a:gd name="T3" fmla="*/ 56 h 124"/>
                <a:gd name="T4" fmla="*/ 296 w 340"/>
                <a:gd name="T5" fmla="*/ 64 h 124"/>
                <a:gd name="T6" fmla="*/ 300 w 340"/>
                <a:gd name="T7" fmla="*/ 23 h 124"/>
                <a:gd name="T8" fmla="*/ 247 w 340"/>
                <a:gd name="T9" fmla="*/ 52 h 124"/>
                <a:gd name="T10" fmla="*/ 239 w 340"/>
                <a:gd name="T11" fmla="*/ 6 h 124"/>
                <a:gd name="T12" fmla="*/ 211 w 340"/>
                <a:gd name="T13" fmla="*/ 40 h 124"/>
                <a:gd name="T14" fmla="*/ 187 w 340"/>
                <a:gd name="T15" fmla="*/ 0 h 124"/>
                <a:gd name="T16" fmla="*/ 152 w 340"/>
                <a:gd name="T17" fmla="*/ 51 h 124"/>
                <a:gd name="T18" fmla="*/ 119 w 340"/>
                <a:gd name="T19" fmla="*/ 9 h 124"/>
                <a:gd name="T20" fmla="*/ 99 w 340"/>
                <a:gd name="T21" fmla="*/ 59 h 124"/>
                <a:gd name="T22" fmla="*/ 51 w 340"/>
                <a:gd name="T23" fmla="*/ 28 h 124"/>
                <a:gd name="T24" fmla="*/ 49 w 340"/>
                <a:gd name="T25" fmla="*/ 75 h 124"/>
                <a:gd name="T26" fmla="*/ 4 w 340"/>
                <a:gd name="T27" fmla="*/ 62 h 124"/>
                <a:gd name="T28" fmla="*/ 16 w 340"/>
                <a:gd name="T29" fmla="*/ 95 h 124"/>
                <a:gd name="T30" fmla="*/ 97 w 340"/>
                <a:gd name="T31" fmla="*/ 124 h 124"/>
                <a:gd name="T32" fmla="*/ 95 w 340"/>
                <a:gd name="T33" fmla="*/ 121 h 124"/>
                <a:gd name="T34" fmla="*/ 80 w 340"/>
                <a:gd name="T35" fmla="*/ 103 h 124"/>
                <a:gd name="T36" fmla="*/ 134 w 340"/>
                <a:gd name="T37" fmla="*/ 108 h 124"/>
                <a:gd name="T38" fmla="*/ 134 w 340"/>
                <a:gd name="T39" fmla="*/ 108 h 124"/>
                <a:gd name="T40" fmla="*/ 136 w 340"/>
                <a:gd name="T41" fmla="*/ 66 h 124"/>
                <a:gd name="T42" fmla="*/ 167 w 340"/>
                <a:gd name="T43" fmla="*/ 99 h 124"/>
                <a:gd name="T44" fmla="*/ 192 w 340"/>
                <a:gd name="T45" fmla="*/ 52 h 124"/>
                <a:gd name="T46" fmla="*/ 216 w 340"/>
                <a:gd name="T47" fmla="*/ 101 h 124"/>
                <a:gd name="T48" fmla="*/ 267 w 340"/>
                <a:gd name="T49" fmla="*/ 70 h 124"/>
                <a:gd name="T50" fmla="*/ 257 w 340"/>
                <a:gd name="T51" fmla="*/ 101 h 124"/>
                <a:gd name="T52" fmla="*/ 292 w 340"/>
                <a:gd name="T53" fmla="*/ 94 h 124"/>
                <a:gd name="T54" fmla="*/ 292 w 340"/>
                <a:gd name="T55" fmla="*/ 96 h 124"/>
                <a:gd name="T56" fmla="*/ 340 w 340"/>
                <a:gd name="T57" fmla="*/ 66 h 124"/>
                <a:gd name="T58" fmla="*/ 338 w 340"/>
                <a:gd name="T59" fmla="*/ 5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0" h="124">
                  <a:moveTo>
                    <a:pt x="338" y="50"/>
                  </a:moveTo>
                  <a:cubicBezTo>
                    <a:pt x="332" y="53"/>
                    <a:pt x="324" y="54"/>
                    <a:pt x="317" y="56"/>
                  </a:cubicBezTo>
                  <a:cubicBezTo>
                    <a:pt x="310" y="58"/>
                    <a:pt x="303" y="62"/>
                    <a:pt x="296" y="64"/>
                  </a:cubicBezTo>
                  <a:cubicBezTo>
                    <a:pt x="302" y="51"/>
                    <a:pt x="302" y="37"/>
                    <a:pt x="300" y="23"/>
                  </a:cubicBezTo>
                  <a:cubicBezTo>
                    <a:pt x="280" y="29"/>
                    <a:pt x="261" y="39"/>
                    <a:pt x="247" y="52"/>
                  </a:cubicBezTo>
                  <a:cubicBezTo>
                    <a:pt x="249" y="38"/>
                    <a:pt x="247" y="18"/>
                    <a:pt x="239" y="6"/>
                  </a:cubicBezTo>
                  <a:cubicBezTo>
                    <a:pt x="227" y="13"/>
                    <a:pt x="216" y="28"/>
                    <a:pt x="211" y="40"/>
                  </a:cubicBezTo>
                  <a:cubicBezTo>
                    <a:pt x="210" y="28"/>
                    <a:pt x="200" y="6"/>
                    <a:pt x="187" y="0"/>
                  </a:cubicBezTo>
                  <a:cubicBezTo>
                    <a:pt x="170" y="15"/>
                    <a:pt x="158" y="31"/>
                    <a:pt x="152" y="51"/>
                  </a:cubicBezTo>
                  <a:cubicBezTo>
                    <a:pt x="147" y="38"/>
                    <a:pt x="137" y="12"/>
                    <a:pt x="119" y="9"/>
                  </a:cubicBezTo>
                  <a:cubicBezTo>
                    <a:pt x="103" y="24"/>
                    <a:pt x="106" y="42"/>
                    <a:pt x="99" y="59"/>
                  </a:cubicBezTo>
                  <a:cubicBezTo>
                    <a:pt x="91" y="44"/>
                    <a:pt x="71" y="30"/>
                    <a:pt x="51" y="28"/>
                  </a:cubicBezTo>
                  <a:cubicBezTo>
                    <a:pt x="45" y="43"/>
                    <a:pt x="51" y="60"/>
                    <a:pt x="49" y="75"/>
                  </a:cubicBezTo>
                  <a:cubicBezTo>
                    <a:pt x="35" y="68"/>
                    <a:pt x="21" y="60"/>
                    <a:pt x="4" y="62"/>
                  </a:cubicBezTo>
                  <a:cubicBezTo>
                    <a:pt x="0" y="63"/>
                    <a:pt x="9" y="81"/>
                    <a:pt x="16" y="95"/>
                  </a:cubicBezTo>
                  <a:cubicBezTo>
                    <a:pt x="41" y="108"/>
                    <a:pt x="68" y="118"/>
                    <a:pt x="97" y="124"/>
                  </a:cubicBezTo>
                  <a:cubicBezTo>
                    <a:pt x="97" y="123"/>
                    <a:pt x="96" y="122"/>
                    <a:pt x="95" y="121"/>
                  </a:cubicBezTo>
                  <a:cubicBezTo>
                    <a:pt x="90" y="115"/>
                    <a:pt x="86" y="109"/>
                    <a:pt x="80" y="103"/>
                  </a:cubicBezTo>
                  <a:cubicBezTo>
                    <a:pt x="98" y="103"/>
                    <a:pt x="118" y="101"/>
                    <a:pt x="134" y="108"/>
                  </a:cubicBezTo>
                  <a:cubicBezTo>
                    <a:pt x="134" y="108"/>
                    <a:pt x="134" y="108"/>
                    <a:pt x="134" y="108"/>
                  </a:cubicBezTo>
                  <a:cubicBezTo>
                    <a:pt x="134" y="94"/>
                    <a:pt x="131" y="80"/>
                    <a:pt x="136" y="66"/>
                  </a:cubicBezTo>
                  <a:cubicBezTo>
                    <a:pt x="156" y="69"/>
                    <a:pt x="161" y="84"/>
                    <a:pt x="167" y="99"/>
                  </a:cubicBezTo>
                  <a:cubicBezTo>
                    <a:pt x="167" y="83"/>
                    <a:pt x="174" y="59"/>
                    <a:pt x="192" y="52"/>
                  </a:cubicBezTo>
                  <a:cubicBezTo>
                    <a:pt x="205" y="68"/>
                    <a:pt x="213" y="82"/>
                    <a:pt x="216" y="101"/>
                  </a:cubicBezTo>
                  <a:cubicBezTo>
                    <a:pt x="222" y="85"/>
                    <a:pt x="249" y="74"/>
                    <a:pt x="267" y="70"/>
                  </a:cubicBezTo>
                  <a:cubicBezTo>
                    <a:pt x="268" y="81"/>
                    <a:pt x="262" y="91"/>
                    <a:pt x="257" y="101"/>
                  </a:cubicBezTo>
                  <a:cubicBezTo>
                    <a:pt x="263" y="95"/>
                    <a:pt x="289" y="82"/>
                    <a:pt x="292" y="94"/>
                  </a:cubicBezTo>
                  <a:cubicBezTo>
                    <a:pt x="292" y="94"/>
                    <a:pt x="292" y="95"/>
                    <a:pt x="292" y="96"/>
                  </a:cubicBezTo>
                  <a:cubicBezTo>
                    <a:pt x="309" y="88"/>
                    <a:pt x="325" y="77"/>
                    <a:pt x="340" y="66"/>
                  </a:cubicBezTo>
                  <a:cubicBezTo>
                    <a:pt x="339" y="60"/>
                    <a:pt x="339" y="55"/>
                    <a:pt x="338" y="50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2" name="Freeform 112"/>
            <p:cNvSpPr/>
            <p:nvPr/>
          </p:nvSpPr>
          <p:spPr bwMode="auto">
            <a:xfrm>
              <a:off x="4946651" y="3711575"/>
              <a:ext cx="287338" cy="104775"/>
            </a:xfrm>
            <a:custGeom>
              <a:avLst/>
              <a:gdLst>
                <a:gd name="T0" fmla="*/ 212 w 212"/>
                <a:gd name="T1" fmla="*/ 42 h 78"/>
                <a:gd name="T2" fmla="*/ 177 w 212"/>
                <a:gd name="T3" fmla="*/ 49 h 78"/>
                <a:gd name="T4" fmla="*/ 187 w 212"/>
                <a:gd name="T5" fmla="*/ 18 h 78"/>
                <a:gd name="T6" fmla="*/ 136 w 212"/>
                <a:gd name="T7" fmla="*/ 49 h 78"/>
                <a:gd name="T8" fmla="*/ 112 w 212"/>
                <a:gd name="T9" fmla="*/ 0 h 78"/>
                <a:gd name="T10" fmla="*/ 87 w 212"/>
                <a:gd name="T11" fmla="*/ 47 h 78"/>
                <a:gd name="T12" fmla="*/ 56 w 212"/>
                <a:gd name="T13" fmla="*/ 14 h 78"/>
                <a:gd name="T14" fmla="*/ 54 w 212"/>
                <a:gd name="T15" fmla="*/ 56 h 78"/>
                <a:gd name="T16" fmla="*/ 54 w 212"/>
                <a:gd name="T17" fmla="*/ 56 h 78"/>
                <a:gd name="T18" fmla="*/ 54 w 212"/>
                <a:gd name="T19" fmla="*/ 56 h 78"/>
                <a:gd name="T20" fmla="*/ 0 w 212"/>
                <a:gd name="T21" fmla="*/ 51 h 78"/>
                <a:gd name="T22" fmla="*/ 15 w 212"/>
                <a:gd name="T23" fmla="*/ 69 h 78"/>
                <a:gd name="T24" fmla="*/ 17 w 212"/>
                <a:gd name="T25" fmla="*/ 72 h 78"/>
                <a:gd name="T26" fmla="*/ 90 w 212"/>
                <a:gd name="T27" fmla="*/ 77 h 78"/>
                <a:gd name="T28" fmla="*/ 212 w 212"/>
                <a:gd name="T29" fmla="*/ 44 h 78"/>
                <a:gd name="T30" fmla="*/ 212 w 212"/>
                <a:gd name="T31" fmla="*/ 4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78">
                  <a:moveTo>
                    <a:pt x="212" y="42"/>
                  </a:moveTo>
                  <a:cubicBezTo>
                    <a:pt x="209" y="30"/>
                    <a:pt x="183" y="43"/>
                    <a:pt x="177" y="49"/>
                  </a:cubicBezTo>
                  <a:cubicBezTo>
                    <a:pt x="182" y="39"/>
                    <a:pt x="188" y="29"/>
                    <a:pt x="187" y="18"/>
                  </a:cubicBezTo>
                  <a:cubicBezTo>
                    <a:pt x="169" y="22"/>
                    <a:pt x="142" y="33"/>
                    <a:pt x="136" y="49"/>
                  </a:cubicBezTo>
                  <a:cubicBezTo>
                    <a:pt x="133" y="30"/>
                    <a:pt x="125" y="16"/>
                    <a:pt x="112" y="0"/>
                  </a:cubicBezTo>
                  <a:cubicBezTo>
                    <a:pt x="94" y="7"/>
                    <a:pt x="87" y="31"/>
                    <a:pt x="87" y="47"/>
                  </a:cubicBezTo>
                  <a:cubicBezTo>
                    <a:pt x="81" y="32"/>
                    <a:pt x="76" y="17"/>
                    <a:pt x="56" y="14"/>
                  </a:cubicBezTo>
                  <a:cubicBezTo>
                    <a:pt x="51" y="28"/>
                    <a:pt x="54" y="42"/>
                    <a:pt x="54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38" y="49"/>
                    <a:pt x="18" y="51"/>
                    <a:pt x="0" y="51"/>
                  </a:cubicBezTo>
                  <a:cubicBezTo>
                    <a:pt x="6" y="57"/>
                    <a:pt x="10" y="63"/>
                    <a:pt x="15" y="69"/>
                  </a:cubicBezTo>
                  <a:cubicBezTo>
                    <a:pt x="16" y="70"/>
                    <a:pt x="17" y="71"/>
                    <a:pt x="17" y="72"/>
                  </a:cubicBezTo>
                  <a:cubicBezTo>
                    <a:pt x="40" y="76"/>
                    <a:pt x="65" y="78"/>
                    <a:pt x="90" y="77"/>
                  </a:cubicBezTo>
                  <a:cubicBezTo>
                    <a:pt x="134" y="75"/>
                    <a:pt x="176" y="63"/>
                    <a:pt x="212" y="44"/>
                  </a:cubicBezTo>
                  <a:cubicBezTo>
                    <a:pt x="212" y="43"/>
                    <a:pt x="212" y="42"/>
                    <a:pt x="212" y="42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3" name="Freeform 113"/>
            <p:cNvSpPr/>
            <p:nvPr/>
          </p:nvSpPr>
          <p:spPr bwMode="auto">
            <a:xfrm>
              <a:off x="3914776" y="4414837"/>
              <a:ext cx="127000" cy="209550"/>
            </a:xfrm>
            <a:custGeom>
              <a:avLst/>
              <a:gdLst>
                <a:gd name="T0" fmla="*/ 0 w 94"/>
                <a:gd name="T1" fmla="*/ 11 h 154"/>
                <a:gd name="T2" fmla="*/ 45 w 94"/>
                <a:gd name="T3" fmla="*/ 153 h 154"/>
                <a:gd name="T4" fmla="*/ 76 w 94"/>
                <a:gd name="T5" fmla="*/ 144 h 154"/>
                <a:gd name="T6" fmla="*/ 94 w 94"/>
                <a:gd name="T7" fmla="*/ 117 h 154"/>
                <a:gd name="T8" fmla="*/ 17 w 94"/>
                <a:gd name="T9" fmla="*/ 0 h 154"/>
                <a:gd name="T10" fmla="*/ 0 w 94"/>
                <a:gd name="T11" fmla="*/ 1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154">
                  <a:moveTo>
                    <a:pt x="0" y="11"/>
                  </a:move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61" y="154"/>
                    <a:pt x="76" y="144"/>
                  </a:cubicBezTo>
                  <a:cubicBezTo>
                    <a:pt x="91" y="134"/>
                    <a:pt x="94" y="117"/>
                    <a:pt x="94" y="11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7F6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4" name="Freeform 114"/>
            <p:cNvSpPr/>
            <p:nvPr/>
          </p:nvSpPr>
          <p:spPr bwMode="auto">
            <a:xfrm>
              <a:off x="3941763" y="4435475"/>
              <a:ext cx="47625" cy="188913"/>
            </a:xfrm>
            <a:custGeom>
              <a:avLst/>
              <a:gdLst>
                <a:gd name="T0" fmla="*/ 3 w 36"/>
                <a:gd name="T1" fmla="*/ 0 h 139"/>
                <a:gd name="T2" fmla="*/ 17 w 36"/>
                <a:gd name="T3" fmla="*/ 13 h 139"/>
                <a:gd name="T4" fmla="*/ 25 w 36"/>
                <a:gd name="T5" fmla="*/ 30 h 139"/>
                <a:gd name="T6" fmla="*/ 28 w 36"/>
                <a:gd name="T7" fmla="*/ 67 h 139"/>
                <a:gd name="T8" fmla="*/ 26 w 36"/>
                <a:gd name="T9" fmla="*/ 104 h 139"/>
                <a:gd name="T10" fmla="*/ 27 w 36"/>
                <a:gd name="T11" fmla="*/ 122 h 139"/>
                <a:gd name="T12" fmla="*/ 36 w 36"/>
                <a:gd name="T13" fmla="*/ 137 h 139"/>
                <a:gd name="T14" fmla="*/ 36 w 36"/>
                <a:gd name="T15" fmla="*/ 138 h 139"/>
                <a:gd name="T16" fmla="*/ 34 w 36"/>
                <a:gd name="T17" fmla="*/ 139 h 139"/>
                <a:gd name="T18" fmla="*/ 28 w 36"/>
                <a:gd name="T19" fmla="*/ 132 h 139"/>
                <a:gd name="T20" fmla="*/ 24 w 36"/>
                <a:gd name="T21" fmla="*/ 123 h 139"/>
                <a:gd name="T22" fmla="*/ 22 w 36"/>
                <a:gd name="T23" fmla="*/ 104 h 139"/>
                <a:gd name="T24" fmla="*/ 23 w 36"/>
                <a:gd name="T25" fmla="*/ 67 h 139"/>
                <a:gd name="T26" fmla="*/ 21 w 36"/>
                <a:gd name="T27" fmla="*/ 31 h 139"/>
                <a:gd name="T28" fmla="*/ 1 w 36"/>
                <a:gd name="T29" fmla="*/ 3 h 139"/>
                <a:gd name="T30" fmla="*/ 0 w 36"/>
                <a:gd name="T31" fmla="*/ 1 h 139"/>
                <a:gd name="T32" fmla="*/ 3 w 36"/>
                <a:gd name="T3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139">
                  <a:moveTo>
                    <a:pt x="3" y="0"/>
                  </a:moveTo>
                  <a:cubicBezTo>
                    <a:pt x="8" y="3"/>
                    <a:pt x="13" y="8"/>
                    <a:pt x="17" y="13"/>
                  </a:cubicBezTo>
                  <a:cubicBezTo>
                    <a:pt x="21" y="18"/>
                    <a:pt x="24" y="24"/>
                    <a:pt x="25" y="30"/>
                  </a:cubicBezTo>
                  <a:cubicBezTo>
                    <a:pt x="29" y="43"/>
                    <a:pt x="28" y="55"/>
                    <a:pt x="28" y="67"/>
                  </a:cubicBezTo>
                  <a:cubicBezTo>
                    <a:pt x="27" y="80"/>
                    <a:pt x="26" y="92"/>
                    <a:pt x="26" y="104"/>
                  </a:cubicBezTo>
                  <a:cubicBezTo>
                    <a:pt x="26" y="110"/>
                    <a:pt x="26" y="116"/>
                    <a:pt x="27" y="122"/>
                  </a:cubicBezTo>
                  <a:cubicBezTo>
                    <a:pt x="29" y="128"/>
                    <a:pt x="31" y="134"/>
                    <a:pt x="36" y="137"/>
                  </a:cubicBezTo>
                  <a:cubicBezTo>
                    <a:pt x="36" y="137"/>
                    <a:pt x="36" y="138"/>
                    <a:pt x="36" y="138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1" y="137"/>
                    <a:pt x="29" y="135"/>
                    <a:pt x="28" y="132"/>
                  </a:cubicBezTo>
                  <a:cubicBezTo>
                    <a:pt x="26" y="129"/>
                    <a:pt x="25" y="126"/>
                    <a:pt x="24" y="123"/>
                  </a:cubicBezTo>
                  <a:cubicBezTo>
                    <a:pt x="23" y="117"/>
                    <a:pt x="22" y="110"/>
                    <a:pt x="22" y="104"/>
                  </a:cubicBezTo>
                  <a:cubicBezTo>
                    <a:pt x="21" y="92"/>
                    <a:pt x="22" y="79"/>
                    <a:pt x="23" y="67"/>
                  </a:cubicBezTo>
                  <a:cubicBezTo>
                    <a:pt x="24" y="55"/>
                    <a:pt x="23" y="43"/>
                    <a:pt x="21" y="31"/>
                  </a:cubicBezTo>
                  <a:cubicBezTo>
                    <a:pt x="18" y="20"/>
                    <a:pt x="11" y="10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5" name="Freeform 115"/>
            <p:cNvSpPr/>
            <p:nvPr/>
          </p:nvSpPr>
          <p:spPr bwMode="auto">
            <a:xfrm>
              <a:off x="3989388" y="4495800"/>
              <a:ext cx="23813" cy="120650"/>
            </a:xfrm>
            <a:custGeom>
              <a:avLst/>
              <a:gdLst>
                <a:gd name="T0" fmla="*/ 2 w 17"/>
                <a:gd name="T1" fmla="*/ 1 h 90"/>
                <a:gd name="T2" fmla="*/ 8 w 17"/>
                <a:gd name="T3" fmla="*/ 23 h 90"/>
                <a:gd name="T4" fmla="*/ 7 w 17"/>
                <a:gd name="T5" fmla="*/ 46 h 90"/>
                <a:gd name="T6" fmla="*/ 8 w 17"/>
                <a:gd name="T7" fmla="*/ 68 h 90"/>
                <a:gd name="T8" fmla="*/ 11 w 17"/>
                <a:gd name="T9" fmla="*/ 78 h 90"/>
                <a:gd name="T10" fmla="*/ 16 w 17"/>
                <a:gd name="T11" fmla="*/ 86 h 90"/>
                <a:gd name="T12" fmla="*/ 16 w 17"/>
                <a:gd name="T13" fmla="*/ 86 h 90"/>
                <a:gd name="T14" fmla="*/ 16 w 17"/>
                <a:gd name="T15" fmla="*/ 89 h 90"/>
                <a:gd name="T16" fmla="*/ 14 w 17"/>
                <a:gd name="T17" fmla="*/ 90 h 90"/>
                <a:gd name="T18" fmla="*/ 5 w 17"/>
                <a:gd name="T19" fmla="*/ 81 h 90"/>
                <a:gd name="T20" fmla="*/ 1 w 17"/>
                <a:gd name="T21" fmla="*/ 69 h 90"/>
                <a:gd name="T22" fmla="*/ 1 w 17"/>
                <a:gd name="T23" fmla="*/ 46 h 90"/>
                <a:gd name="T24" fmla="*/ 3 w 17"/>
                <a:gd name="T25" fmla="*/ 23 h 90"/>
                <a:gd name="T26" fmla="*/ 0 w 17"/>
                <a:gd name="T27" fmla="*/ 2 h 90"/>
                <a:gd name="T28" fmla="*/ 0 w 17"/>
                <a:gd name="T29" fmla="*/ 0 h 90"/>
                <a:gd name="T30" fmla="*/ 2 w 17"/>
                <a:gd name="T31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90">
                  <a:moveTo>
                    <a:pt x="2" y="1"/>
                  </a:moveTo>
                  <a:cubicBezTo>
                    <a:pt x="6" y="8"/>
                    <a:pt x="7" y="16"/>
                    <a:pt x="8" y="23"/>
                  </a:cubicBezTo>
                  <a:cubicBezTo>
                    <a:pt x="8" y="31"/>
                    <a:pt x="8" y="39"/>
                    <a:pt x="7" y="46"/>
                  </a:cubicBezTo>
                  <a:cubicBezTo>
                    <a:pt x="7" y="53"/>
                    <a:pt x="7" y="61"/>
                    <a:pt x="8" y="68"/>
                  </a:cubicBezTo>
                  <a:cubicBezTo>
                    <a:pt x="9" y="71"/>
                    <a:pt x="10" y="75"/>
                    <a:pt x="11" y="78"/>
                  </a:cubicBezTo>
                  <a:cubicBezTo>
                    <a:pt x="12" y="81"/>
                    <a:pt x="13" y="84"/>
                    <a:pt x="16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7" y="87"/>
                    <a:pt x="17" y="88"/>
                    <a:pt x="16" y="89"/>
                  </a:cubicBezTo>
                  <a:cubicBezTo>
                    <a:pt x="15" y="90"/>
                    <a:pt x="14" y="90"/>
                    <a:pt x="14" y="90"/>
                  </a:cubicBezTo>
                  <a:cubicBezTo>
                    <a:pt x="9" y="88"/>
                    <a:pt x="7" y="84"/>
                    <a:pt x="5" y="81"/>
                  </a:cubicBezTo>
                  <a:cubicBezTo>
                    <a:pt x="3" y="77"/>
                    <a:pt x="2" y="73"/>
                    <a:pt x="1" y="69"/>
                  </a:cubicBezTo>
                  <a:cubicBezTo>
                    <a:pt x="0" y="61"/>
                    <a:pt x="0" y="53"/>
                    <a:pt x="1" y="46"/>
                  </a:cubicBezTo>
                  <a:cubicBezTo>
                    <a:pt x="1" y="38"/>
                    <a:pt x="2" y="31"/>
                    <a:pt x="3" y="23"/>
                  </a:cubicBezTo>
                  <a:cubicBezTo>
                    <a:pt x="3" y="16"/>
                    <a:pt x="2" y="9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6" name="Freeform 116"/>
            <p:cNvSpPr/>
            <p:nvPr/>
          </p:nvSpPr>
          <p:spPr bwMode="auto">
            <a:xfrm>
              <a:off x="4022726" y="4551362"/>
              <a:ext cx="11113" cy="46038"/>
            </a:xfrm>
            <a:custGeom>
              <a:avLst/>
              <a:gdLst>
                <a:gd name="T0" fmla="*/ 5 w 9"/>
                <a:gd name="T1" fmla="*/ 34 h 35"/>
                <a:gd name="T2" fmla="*/ 1 w 9"/>
                <a:gd name="T3" fmla="*/ 26 h 35"/>
                <a:gd name="T4" fmla="*/ 1 w 9"/>
                <a:gd name="T5" fmla="*/ 17 h 35"/>
                <a:gd name="T6" fmla="*/ 3 w 9"/>
                <a:gd name="T7" fmla="*/ 1 h 35"/>
                <a:gd name="T8" fmla="*/ 3 w 9"/>
                <a:gd name="T9" fmla="*/ 1 h 35"/>
                <a:gd name="T10" fmla="*/ 3 w 9"/>
                <a:gd name="T11" fmla="*/ 0 h 35"/>
                <a:gd name="T12" fmla="*/ 4 w 9"/>
                <a:gd name="T13" fmla="*/ 1 h 35"/>
                <a:gd name="T14" fmla="*/ 4 w 9"/>
                <a:gd name="T15" fmla="*/ 9 h 35"/>
                <a:gd name="T16" fmla="*/ 4 w 9"/>
                <a:gd name="T17" fmla="*/ 17 h 35"/>
                <a:gd name="T18" fmla="*/ 5 w 9"/>
                <a:gd name="T19" fmla="*/ 25 h 35"/>
                <a:gd name="T20" fmla="*/ 8 w 9"/>
                <a:gd name="T21" fmla="*/ 32 h 35"/>
                <a:gd name="T22" fmla="*/ 8 w 9"/>
                <a:gd name="T23" fmla="*/ 35 h 35"/>
                <a:gd name="T24" fmla="*/ 6 w 9"/>
                <a:gd name="T25" fmla="*/ 35 h 35"/>
                <a:gd name="T26" fmla="*/ 5 w 9"/>
                <a:gd name="T27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35">
                  <a:moveTo>
                    <a:pt x="5" y="34"/>
                  </a:moveTo>
                  <a:cubicBezTo>
                    <a:pt x="3" y="32"/>
                    <a:pt x="2" y="29"/>
                    <a:pt x="1" y="26"/>
                  </a:cubicBezTo>
                  <a:cubicBezTo>
                    <a:pt x="1" y="23"/>
                    <a:pt x="0" y="20"/>
                    <a:pt x="1" y="17"/>
                  </a:cubicBezTo>
                  <a:cubicBezTo>
                    <a:pt x="1" y="12"/>
                    <a:pt x="3" y="6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4"/>
                    <a:pt x="4" y="6"/>
                    <a:pt x="4" y="9"/>
                  </a:cubicBezTo>
                  <a:cubicBezTo>
                    <a:pt x="4" y="12"/>
                    <a:pt x="4" y="15"/>
                    <a:pt x="4" y="17"/>
                  </a:cubicBezTo>
                  <a:cubicBezTo>
                    <a:pt x="4" y="20"/>
                    <a:pt x="4" y="23"/>
                    <a:pt x="5" y="25"/>
                  </a:cubicBezTo>
                  <a:cubicBezTo>
                    <a:pt x="5" y="28"/>
                    <a:pt x="7" y="30"/>
                    <a:pt x="8" y="32"/>
                  </a:cubicBezTo>
                  <a:cubicBezTo>
                    <a:pt x="9" y="33"/>
                    <a:pt x="9" y="34"/>
                    <a:pt x="8" y="35"/>
                  </a:cubicBezTo>
                  <a:cubicBezTo>
                    <a:pt x="8" y="35"/>
                    <a:pt x="6" y="35"/>
                    <a:pt x="6" y="35"/>
                  </a:cubicBezTo>
                  <a:cubicBezTo>
                    <a:pt x="6" y="35"/>
                    <a:pt x="6" y="34"/>
                    <a:pt x="5" y="34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7" name="Freeform 117"/>
            <p:cNvSpPr/>
            <p:nvPr/>
          </p:nvSpPr>
          <p:spPr bwMode="auto">
            <a:xfrm>
              <a:off x="3627438" y="4076700"/>
              <a:ext cx="423863" cy="428625"/>
            </a:xfrm>
            <a:custGeom>
              <a:avLst/>
              <a:gdLst>
                <a:gd name="T0" fmla="*/ 40 w 313"/>
                <a:gd name="T1" fmla="*/ 230 h 316"/>
                <a:gd name="T2" fmla="*/ 84 w 313"/>
                <a:gd name="T3" fmla="*/ 41 h 316"/>
                <a:gd name="T4" fmla="*/ 273 w 313"/>
                <a:gd name="T5" fmla="*/ 83 h 316"/>
                <a:gd name="T6" fmla="*/ 231 w 313"/>
                <a:gd name="T7" fmla="*/ 275 h 316"/>
                <a:gd name="T8" fmla="*/ 40 w 313"/>
                <a:gd name="T9" fmla="*/ 23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16">
                  <a:moveTo>
                    <a:pt x="40" y="230"/>
                  </a:moveTo>
                  <a:cubicBezTo>
                    <a:pt x="0" y="167"/>
                    <a:pt x="19" y="81"/>
                    <a:pt x="84" y="41"/>
                  </a:cubicBezTo>
                  <a:cubicBezTo>
                    <a:pt x="148" y="0"/>
                    <a:pt x="234" y="20"/>
                    <a:pt x="273" y="83"/>
                  </a:cubicBezTo>
                  <a:cubicBezTo>
                    <a:pt x="313" y="146"/>
                    <a:pt x="295" y="235"/>
                    <a:pt x="231" y="275"/>
                  </a:cubicBezTo>
                  <a:cubicBezTo>
                    <a:pt x="167" y="316"/>
                    <a:pt x="80" y="293"/>
                    <a:pt x="40" y="230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8" name="Freeform 118"/>
            <p:cNvSpPr/>
            <p:nvPr/>
          </p:nvSpPr>
          <p:spPr bwMode="auto">
            <a:xfrm>
              <a:off x="3662363" y="4103687"/>
              <a:ext cx="206375" cy="141288"/>
            </a:xfrm>
            <a:custGeom>
              <a:avLst/>
              <a:gdLst>
                <a:gd name="T0" fmla="*/ 87 w 152"/>
                <a:gd name="T1" fmla="*/ 29 h 105"/>
                <a:gd name="T2" fmla="*/ 63 w 152"/>
                <a:gd name="T3" fmla="*/ 20 h 105"/>
                <a:gd name="T4" fmla="*/ 61 w 152"/>
                <a:gd name="T5" fmla="*/ 44 h 105"/>
                <a:gd name="T6" fmla="*/ 36 w 152"/>
                <a:gd name="T7" fmla="*/ 43 h 105"/>
                <a:gd name="T8" fmla="*/ 29 w 152"/>
                <a:gd name="T9" fmla="*/ 66 h 105"/>
                <a:gd name="T10" fmla="*/ 17 w 152"/>
                <a:gd name="T11" fmla="*/ 61 h 105"/>
                <a:gd name="T12" fmla="*/ 0 w 152"/>
                <a:gd name="T13" fmla="*/ 97 h 105"/>
                <a:gd name="T14" fmla="*/ 10 w 152"/>
                <a:gd name="T15" fmla="*/ 105 h 105"/>
                <a:gd name="T16" fmla="*/ 18 w 152"/>
                <a:gd name="T17" fmla="*/ 76 h 105"/>
                <a:gd name="T18" fmla="*/ 40 w 152"/>
                <a:gd name="T19" fmla="*/ 91 h 105"/>
                <a:gd name="T20" fmla="*/ 41 w 152"/>
                <a:gd name="T21" fmla="*/ 88 h 105"/>
                <a:gd name="T22" fmla="*/ 41 w 152"/>
                <a:gd name="T23" fmla="*/ 51 h 105"/>
                <a:gd name="T24" fmla="*/ 63 w 152"/>
                <a:gd name="T25" fmla="*/ 62 h 105"/>
                <a:gd name="T26" fmla="*/ 74 w 152"/>
                <a:gd name="T27" fmla="*/ 38 h 105"/>
                <a:gd name="T28" fmla="*/ 89 w 152"/>
                <a:gd name="T29" fmla="*/ 51 h 105"/>
                <a:gd name="T30" fmla="*/ 107 w 152"/>
                <a:gd name="T31" fmla="*/ 21 h 105"/>
                <a:gd name="T32" fmla="*/ 117 w 152"/>
                <a:gd name="T33" fmla="*/ 38 h 105"/>
                <a:gd name="T34" fmla="*/ 126 w 152"/>
                <a:gd name="T35" fmla="*/ 21 h 105"/>
                <a:gd name="T36" fmla="*/ 136 w 152"/>
                <a:gd name="T37" fmla="*/ 7 h 105"/>
                <a:gd name="T38" fmla="*/ 146 w 152"/>
                <a:gd name="T39" fmla="*/ 19 h 105"/>
                <a:gd name="T40" fmla="*/ 152 w 152"/>
                <a:gd name="T41" fmla="*/ 2 h 105"/>
                <a:gd name="T42" fmla="*/ 118 w 152"/>
                <a:gd name="T43" fmla="*/ 1 h 105"/>
                <a:gd name="T44" fmla="*/ 117 w 152"/>
                <a:gd name="T45" fmla="*/ 2 h 105"/>
                <a:gd name="T46" fmla="*/ 113 w 152"/>
                <a:gd name="T47" fmla="*/ 16 h 105"/>
                <a:gd name="T48" fmla="*/ 98 w 152"/>
                <a:gd name="T49" fmla="*/ 5 h 105"/>
                <a:gd name="T50" fmla="*/ 96 w 152"/>
                <a:gd name="T51" fmla="*/ 5 h 105"/>
                <a:gd name="T52" fmla="*/ 90 w 152"/>
                <a:gd name="T53" fmla="*/ 16 h 105"/>
                <a:gd name="T54" fmla="*/ 87 w 152"/>
                <a:gd name="T55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105">
                  <a:moveTo>
                    <a:pt x="87" y="29"/>
                  </a:moveTo>
                  <a:cubicBezTo>
                    <a:pt x="83" y="25"/>
                    <a:pt x="69" y="17"/>
                    <a:pt x="63" y="20"/>
                  </a:cubicBezTo>
                  <a:cubicBezTo>
                    <a:pt x="58" y="22"/>
                    <a:pt x="60" y="39"/>
                    <a:pt x="61" y="44"/>
                  </a:cubicBezTo>
                  <a:cubicBezTo>
                    <a:pt x="55" y="41"/>
                    <a:pt x="42" y="40"/>
                    <a:pt x="36" y="43"/>
                  </a:cubicBezTo>
                  <a:cubicBezTo>
                    <a:pt x="29" y="47"/>
                    <a:pt x="30" y="59"/>
                    <a:pt x="29" y="66"/>
                  </a:cubicBezTo>
                  <a:cubicBezTo>
                    <a:pt x="29" y="65"/>
                    <a:pt x="20" y="62"/>
                    <a:pt x="17" y="61"/>
                  </a:cubicBezTo>
                  <a:cubicBezTo>
                    <a:pt x="10" y="72"/>
                    <a:pt x="4" y="84"/>
                    <a:pt x="0" y="97"/>
                  </a:cubicBezTo>
                  <a:cubicBezTo>
                    <a:pt x="4" y="99"/>
                    <a:pt x="10" y="102"/>
                    <a:pt x="10" y="105"/>
                  </a:cubicBezTo>
                  <a:cubicBezTo>
                    <a:pt x="10" y="99"/>
                    <a:pt x="12" y="78"/>
                    <a:pt x="18" y="76"/>
                  </a:cubicBezTo>
                  <a:cubicBezTo>
                    <a:pt x="25" y="73"/>
                    <a:pt x="35" y="85"/>
                    <a:pt x="40" y="91"/>
                  </a:cubicBezTo>
                  <a:cubicBezTo>
                    <a:pt x="40" y="90"/>
                    <a:pt x="41" y="89"/>
                    <a:pt x="41" y="88"/>
                  </a:cubicBezTo>
                  <a:cubicBezTo>
                    <a:pt x="40" y="76"/>
                    <a:pt x="38" y="64"/>
                    <a:pt x="41" y="51"/>
                  </a:cubicBezTo>
                  <a:cubicBezTo>
                    <a:pt x="48" y="49"/>
                    <a:pt x="58" y="57"/>
                    <a:pt x="63" y="62"/>
                  </a:cubicBezTo>
                  <a:cubicBezTo>
                    <a:pt x="66" y="54"/>
                    <a:pt x="68" y="43"/>
                    <a:pt x="74" y="38"/>
                  </a:cubicBezTo>
                  <a:cubicBezTo>
                    <a:pt x="80" y="42"/>
                    <a:pt x="84" y="46"/>
                    <a:pt x="89" y="51"/>
                  </a:cubicBezTo>
                  <a:cubicBezTo>
                    <a:pt x="90" y="40"/>
                    <a:pt x="100" y="29"/>
                    <a:pt x="107" y="21"/>
                  </a:cubicBezTo>
                  <a:cubicBezTo>
                    <a:pt x="110" y="27"/>
                    <a:pt x="116" y="32"/>
                    <a:pt x="117" y="38"/>
                  </a:cubicBezTo>
                  <a:cubicBezTo>
                    <a:pt x="118" y="32"/>
                    <a:pt x="123" y="27"/>
                    <a:pt x="126" y="21"/>
                  </a:cubicBezTo>
                  <a:cubicBezTo>
                    <a:pt x="129" y="17"/>
                    <a:pt x="131" y="10"/>
                    <a:pt x="136" y="7"/>
                  </a:cubicBezTo>
                  <a:cubicBezTo>
                    <a:pt x="139" y="10"/>
                    <a:pt x="144" y="15"/>
                    <a:pt x="146" y="19"/>
                  </a:cubicBezTo>
                  <a:cubicBezTo>
                    <a:pt x="146" y="14"/>
                    <a:pt x="149" y="8"/>
                    <a:pt x="152" y="2"/>
                  </a:cubicBezTo>
                  <a:cubicBezTo>
                    <a:pt x="141" y="1"/>
                    <a:pt x="129" y="0"/>
                    <a:pt x="118" y="1"/>
                  </a:cubicBezTo>
                  <a:cubicBezTo>
                    <a:pt x="118" y="1"/>
                    <a:pt x="118" y="2"/>
                    <a:pt x="117" y="2"/>
                  </a:cubicBezTo>
                  <a:cubicBezTo>
                    <a:pt x="116" y="6"/>
                    <a:pt x="116" y="13"/>
                    <a:pt x="113" y="16"/>
                  </a:cubicBezTo>
                  <a:cubicBezTo>
                    <a:pt x="109" y="11"/>
                    <a:pt x="103" y="9"/>
                    <a:pt x="98" y="5"/>
                  </a:cubicBezTo>
                  <a:cubicBezTo>
                    <a:pt x="97" y="5"/>
                    <a:pt x="96" y="5"/>
                    <a:pt x="96" y="5"/>
                  </a:cubicBezTo>
                  <a:cubicBezTo>
                    <a:pt x="93" y="8"/>
                    <a:pt x="91" y="12"/>
                    <a:pt x="90" y="16"/>
                  </a:cubicBezTo>
                  <a:cubicBezTo>
                    <a:pt x="88" y="20"/>
                    <a:pt x="89" y="25"/>
                    <a:pt x="87" y="29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9" name="Freeform 119"/>
            <p:cNvSpPr/>
            <p:nvPr/>
          </p:nvSpPr>
          <p:spPr bwMode="auto">
            <a:xfrm>
              <a:off x="3654426" y="4202112"/>
              <a:ext cx="61913" cy="74613"/>
            </a:xfrm>
            <a:custGeom>
              <a:avLst/>
              <a:gdLst>
                <a:gd name="T0" fmla="*/ 21 w 46"/>
                <a:gd name="T1" fmla="*/ 24 h 55"/>
                <a:gd name="T2" fmla="*/ 42 w 46"/>
                <a:gd name="T3" fmla="*/ 40 h 55"/>
                <a:gd name="T4" fmla="*/ 46 w 46"/>
                <a:gd name="T5" fmla="*/ 18 h 55"/>
                <a:gd name="T6" fmla="*/ 24 w 46"/>
                <a:gd name="T7" fmla="*/ 3 h 55"/>
                <a:gd name="T8" fmla="*/ 16 w 46"/>
                <a:gd name="T9" fmla="*/ 32 h 55"/>
                <a:gd name="T10" fmla="*/ 6 w 46"/>
                <a:gd name="T11" fmla="*/ 24 h 55"/>
                <a:gd name="T12" fmla="*/ 0 w 46"/>
                <a:gd name="T13" fmla="*/ 48 h 55"/>
                <a:gd name="T14" fmla="*/ 13 w 46"/>
                <a:gd name="T15" fmla="*/ 55 h 55"/>
                <a:gd name="T16" fmla="*/ 21 w 46"/>
                <a:gd name="T17" fmla="*/ 2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5">
                  <a:moveTo>
                    <a:pt x="21" y="24"/>
                  </a:moveTo>
                  <a:cubicBezTo>
                    <a:pt x="30" y="25"/>
                    <a:pt x="36" y="35"/>
                    <a:pt x="42" y="40"/>
                  </a:cubicBezTo>
                  <a:cubicBezTo>
                    <a:pt x="42" y="32"/>
                    <a:pt x="43" y="25"/>
                    <a:pt x="46" y="18"/>
                  </a:cubicBezTo>
                  <a:cubicBezTo>
                    <a:pt x="41" y="12"/>
                    <a:pt x="31" y="0"/>
                    <a:pt x="24" y="3"/>
                  </a:cubicBezTo>
                  <a:cubicBezTo>
                    <a:pt x="18" y="5"/>
                    <a:pt x="16" y="26"/>
                    <a:pt x="16" y="32"/>
                  </a:cubicBezTo>
                  <a:cubicBezTo>
                    <a:pt x="16" y="29"/>
                    <a:pt x="10" y="26"/>
                    <a:pt x="6" y="24"/>
                  </a:cubicBezTo>
                  <a:cubicBezTo>
                    <a:pt x="3" y="31"/>
                    <a:pt x="2" y="39"/>
                    <a:pt x="0" y="48"/>
                  </a:cubicBezTo>
                  <a:cubicBezTo>
                    <a:pt x="5" y="50"/>
                    <a:pt x="9" y="54"/>
                    <a:pt x="13" y="55"/>
                  </a:cubicBezTo>
                  <a:cubicBezTo>
                    <a:pt x="11" y="46"/>
                    <a:pt x="16" y="32"/>
                    <a:pt x="21" y="2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0" name="Freeform 120"/>
            <p:cNvSpPr/>
            <p:nvPr/>
          </p:nvSpPr>
          <p:spPr bwMode="auto">
            <a:xfrm>
              <a:off x="3714751" y="4105275"/>
              <a:ext cx="188913" cy="130175"/>
            </a:xfrm>
            <a:custGeom>
              <a:avLst/>
              <a:gdLst>
                <a:gd name="T0" fmla="*/ 108 w 140"/>
                <a:gd name="T1" fmla="*/ 17 h 96"/>
                <a:gd name="T2" fmla="*/ 98 w 140"/>
                <a:gd name="T3" fmla="*/ 5 h 96"/>
                <a:gd name="T4" fmla="*/ 88 w 140"/>
                <a:gd name="T5" fmla="*/ 19 h 96"/>
                <a:gd name="T6" fmla="*/ 79 w 140"/>
                <a:gd name="T7" fmla="*/ 36 h 96"/>
                <a:gd name="T8" fmla="*/ 69 w 140"/>
                <a:gd name="T9" fmla="*/ 19 h 96"/>
                <a:gd name="T10" fmla="*/ 51 w 140"/>
                <a:gd name="T11" fmla="*/ 49 h 96"/>
                <a:gd name="T12" fmla="*/ 36 w 140"/>
                <a:gd name="T13" fmla="*/ 36 h 96"/>
                <a:gd name="T14" fmla="*/ 25 w 140"/>
                <a:gd name="T15" fmla="*/ 60 h 96"/>
                <a:gd name="T16" fmla="*/ 3 w 140"/>
                <a:gd name="T17" fmla="*/ 49 h 96"/>
                <a:gd name="T18" fmla="*/ 3 w 140"/>
                <a:gd name="T19" fmla="*/ 86 h 96"/>
                <a:gd name="T20" fmla="*/ 6 w 140"/>
                <a:gd name="T21" fmla="*/ 82 h 96"/>
                <a:gd name="T22" fmla="*/ 22 w 140"/>
                <a:gd name="T23" fmla="*/ 96 h 96"/>
                <a:gd name="T24" fmla="*/ 32 w 140"/>
                <a:gd name="T25" fmla="*/ 59 h 96"/>
                <a:gd name="T26" fmla="*/ 48 w 140"/>
                <a:gd name="T27" fmla="*/ 80 h 96"/>
                <a:gd name="T28" fmla="*/ 60 w 140"/>
                <a:gd name="T29" fmla="*/ 47 h 96"/>
                <a:gd name="T30" fmla="*/ 77 w 140"/>
                <a:gd name="T31" fmla="*/ 61 h 96"/>
                <a:gd name="T32" fmla="*/ 96 w 140"/>
                <a:gd name="T33" fmla="*/ 27 h 96"/>
                <a:gd name="T34" fmla="*/ 109 w 140"/>
                <a:gd name="T35" fmla="*/ 42 h 96"/>
                <a:gd name="T36" fmla="*/ 118 w 140"/>
                <a:gd name="T37" fmla="*/ 10 h 96"/>
                <a:gd name="T38" fmla="*/ 139 w 140"/>
                <a:gd name="T39" fmla="*/ 23 h 96"/>
                <a:gd name="T40" fmla="*/ 140 w 140"/>
                <a:gd name="T41" fmla="*/ 7 h 96"/>
                <a:gd name="T42" fmla="*/ 114 w 140"/>
                <a:gd name="T43" fmla="*/ 0 h 96"/>
                <a:gd name="T44" fmla="*/ 108 w 140"/>
                <a:gd name="T45" fmla="*/ 1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" h="96">
                  <a:moveTo>
                    <a:pt x="108" y="17"/>
                  </a:moveTo>
                  <a:cubicBezTo>
                    <a:pt x="106" y="13"/>
                    <a:pt x="101" y="8"/>
                    <a:pt x="98" y="5"/>
                  </a:cubicBezTo>
                  <a:cubicBezTo>
                    <a:pt x="93" y="8"/>
                    <a:pt x="91" y="15"/>
                    <a:pt x="88" y="19"/>
                  </a:cubicBezTo>
                  <a:cubicBezTo>
                    <a:pt x="85" y="25"/>
                    <a:pt x="80" y="30"/>
                    <a:pt x="79" y="36"/>
                  </a:cubicBezTo>
                  <a:cubicBezTo>
                    <a:pt x="78" y="30"/>
                    <a:pt x="72" y="25"/>
                    <a:pt x="69" y="19"/>
                  </a:cubicBezTo>
                  <a:cubicBezTo>
                    <a:pt x="62" y="27"/>
                    <a:pt x="52" y="38"/>
                    <a:pt x="51" y="49"/>
                  </a:cubicBezTo>
                  <a:cubicBezTo>
                    <a:pt x="46" y="44"/>
                    <a:pt x="42" y="40"/>
                    <a:pt x="36" y="36"/>
                  </a:cubicBezTo>
                  <a:cubicBezTo>
                    <a:pt x="30" y="41"/>
                    <a:pt x="28" y="52"/>
                    <a:pt x="25" y="60"/>
                  </a:cubicBezTo>
                  <a:cubicBezTo>
                    <a:pt x="20" y="55"/>
                    <a:pt x="10" y="47"/>
                    <a:pt x="3" y="49"/>
                  </a:cubicBezTo>
                  <a:cubicBezTo>
                    <a:pt x="0" y="62"/>
                    <a:pt x="2" y="74"/>
                    <a:pt x="3" y="86"/>
                  </a:cubicBezTo>
                  <a:cubicBezTo>
                    <a:pt x="4" y="85"/>
                    <a:pt x="5" y="83"/>
                    <a:pt x="6" y="82"/>
                  </a:cubicBezTo>
                  <a:cubicBezTo>
                    <a:pt x="13" y="85"/>
                    <a:pt x="17" y="91"/>
                    <a:pt x="22" y="96"/>
                  </a:cubicBezTo>
                  <a:cubicBezTo>
                    <a:pt x="21" y="82"/>
                    <a:pt x="27" y="72"/>
                    <a:pt x="32" y="59"/>
                  </a:cubicBezTo>
                  <a:cubicBezTo>
                    <a:pt x="41" y="63"/>
                    <a:pt x="43" y="73"/>
                    <a:pt x="48" y="80"/>
                  </a:cubicBezTo>
                  <a:cubicBezTo>
                    <a:pt x="49" y="69"/>
                    <a:pt x="52" y="56"/>
                    <a:pt x="60" y="47"/>
                  </a:cubicBezTo>
                  <a:cubicBezTo>
                    <a:pt x="65" y="52"/>
                    <a:pt x="71" y="56"/>
                    <a:pt x="77" y="61"/>
                  </a:cubicBezTo>
                  <a:cubicBezTo>
                    <a:pt x="79" y="51"/>
                    <a:pt x="87" y="33"/>
                    <a:pt x="96" y="27"/>
                  </a:cubicBezTo>
                  <a:cubicBezTo>
                    <a:pt x="100" y="32"/>
                    <a:pt x="106" y="36"/>
                    <a:pt x="109" y="42"/>
                  </a:cubicBezTo>
                  <a:cubicBezTo>
                    <a:pt x="110" y="32"/>
                    <a:pt x="110" y="17"/>
                    <a:pt x="118" y="10"/>
                  </a:cubicBezTo>
                  <a:cubicBezTo>
                    <a:pt x="126" y="15"/>
                    <a:pt x="133" y="16"/>
                    <a:pt x="139" y="23"/>
                  </a:cubicBezTo>
                  <a:cubicBezTo>
                    <a:pt x="139" y="18"/>
                    <a:pt x="139" y="12"/>
                    <a:pt x="140" y="7"/>
                  </a:cubicBezTo>
                  <a:cubicBezTo>
                    <a:pt x="131" y="4"/>
                    <a:pt x="123" y="2"/>
                    <a:pt x="114" y="0"/>
                  </a:cubicBezTo>
                  <a:cubicBezTo>
                    <a:pt x="111" y="6"/>
                    <a:pt x="108" y="12"/>
                    <a:pt x="108" y="1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1" name="Freeform 121"/>
            <p:cNvSpPr/>
            <p:nvPr/>
          </p:nvSpPr>
          <p:spPr bwMode="auto">
            <a:xfrm>
              <a:off x="3652838" y="4114800"/>
              <a:ext cx="292100" cy="207963"/>
            </a:xfrm>
            <a:custGeom>
              <a:avLst/>
              <a:gdLst>
                <a:gd name="T0" fmla="*/ 184 w 216"/>
                <a:gd name="T1" fmla="*/ 16 h 153"/>
                <a:gd name="T2" fmla="*/ 163 w 216"/>
                <a:gd name="T3" fmla="*/ 3 h 153"/>
                <a:gd name="T4" fmla="*/ 154 w 216"/>
                <a:gd name="T5" fmla="*/ 35 h 153"/>
                <a:gd name="T6" fmla="*/ 141 w 216"/>
                <a:gd name="T7" fmla="*/ 20 h 153"/>
                <a:gd name="T8" fmla="*/ 122 w 216"/>
                <a:gd name="T9" fmla="*/ 54 h 153"/>
                <a:gd name="T10" fmla="*/ 105 w 216"/>
                <a:gd name="T11" fmla="*/ 40 h 153"/>
                <a:gd name="T12" fmla="*/ 93 w 216"/>
                <a:gd name="T13" fmla="*/ 73 h 153"/>
                <a:gd name="T14" fmla="*/ 77 w 216"/>
                <a:gd name="T15" fmla="*/ 52 h 153"/>
                <a:gd name="T16" fmla="*/ 67 w 216"/>
                <a:gd name="T17" fmla="*/ 89 h 153"/>
                <a:gd name="T18" fmla="*/ 51 w 216"/>
                <a:gd name="T19" fmla="*/ 75 h 153"/>
                <a:gd name="T20" fmla="*/ 48 w 216"/>
                <a:gd name="T21" fmla="*/ 79 h 153"/>
                <a:gd name="T22" fmla="*/ 47 w 216"/>
                <a:gd name="T23" fmla="*/ 82 h 153"/>
                <a:gd name="T24" fmla="*/ 43 w 216"/>
                <a:gd name="T25" fmla="*/ 104 h 153"/>
                <a:gd name="T26" fmla="*/ 22 w 216"/>
                <a:gd name="T27" fmla="*/ 88 h 153"/>
                <a:gd name="T28" fmla="*/ 14 w 216"/>
                <a:gd name="T29" fmla="*/ 119 h 153"/>
                <a:gd name="T30" fmla="*/ 1 w 216"/>
                <a:gd name="T31" fmla="*/ 112 h 153"/>
                <a:gd name="T32" fmla="*/ 1 w 216"/>
                <a:gd name="T33" fmla="*/ 144 h 153"/>
                <a:gd name="T34" fmla="*/ 11 w 216"/>
                <a:gd name="T35" fmla="*/ 145 h 153"/>
                <a:gd name="T36" fmla="*/ 21 w 216"/>
                <a:gd name="T37" fmla="*/ 153 h 153"/>
                <a:gd name="T38" fmla="*/ 25 w 216"/>
                <a:gd name="T39" fmla="*/ 116 h 153"/>
                <a:gd name="T40" fmla="*/ 49 w 216"/>
                <a:gd name="T41" fmla="*/ 136 h 153"/>
                <a:gd name="T42" fmla="*/ 50 w 216"/>
                <a:gd name="T43" fmla="*/ 111 h 153"/>
                <a:gd name="T44" fmla="*/ 67 w 216"/>
                <a:gd name="T45" fmla="*/ 112 h 153"/>
                <a:gd name="T46" fmla="*/ 76 w 216"/>
                <a:gd name="T47" fmla="*/ 120 h 153"/>
                <a:gd name="T48" fmla="*/ 76 w 216"/>
                <a:gd name="T49" fmla="*/ 95 h 153"/>
                <a:gd name="T50" fmla="*/ 91 w 216"/>
                <a:gd name="T51" fmla="*/ 97 h 153"/>
                <a:gd name="T52" fmla="*/ 101 w 216"/>
                <a:gd name="T53" fmla="*/ 104 h 153"/>
                <a:gd name="T54" fmla="*/ 107 w 216"/>
                <a:gd name="T55" fmla="*/ 69 h 153"/>
                <a:gd name="T56" fmla="*/ 129 w 216"/>
                <a:gd name="T57" fmla="*/ 85 h 153"/>
                <a:gd name="T58" fmla="*/ 142 w 216"/>
                <a:gd name="T59" fmla="*/ 54 h 153"/>
                <a:gd name="T60" fmla="*/ 161 w 216"/>
                <a:gd name="T61" fmla="*/ 69 h 153"/>
                <a:gd name="T62" fmla="*/ 162 w 216"/>
                <a:gd name="T63" fmla="*/ 41 h 153"/>
                <a:gd name="T64" fmla="*/ 167 w 216"/>
                <a:gd name="T65" fmla="*/ 33 h 153"/>
                <a:gd name="T66" fmla="*/ 179 w 216"/>
                <a:gd name="T67" fmla="*/ 39 h 153"/>
                <a:gd name="T68" fmla="*/ 191 w 216"/>
                <a:gd name="T69" fmla="*/ 48 h 153"/>
                <a:gd name="T70" fmla="*/ 191 w 216"/>
                <a:gd name="T71" fmla="*/ 33 h 153"/>
                <a:gd name="T72" fmla="*/ 193 w 216"/>
                <a:gd name="T73" fmla="*/ 20 h 153"/>
                <a:gd name="T74" fmla="*/ 213 w 216"/>
                <a:gd name="T75" fmla="*/ 38 h 153"/>
                <a:gd name="T76" fmla="*/ 216 w 216"/>
                <a:gd name="T77" fmla="*/ 16 h 153"/>
                <a:gd name="T78" fmla="*/ 185 w 216"/>
                <a:gd name="T79" fmla="*/ 0 h 153"/>
                <a:gd name="T80" fmla="*/ 184 w 216"/>
                <a:gd name="T81" fmla="*/ 1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153">
                  <a:moveTo>
                    <a:pt x="184" y="16"/>
                  </a:moveTo>
                  <a:cubicBezTo>
                    <a:pt x="178" y="9"/>
                    <a:pt x="171" y="8"/>
                    <a:pt x="163" y="3"/>
                  </a:cubicBezTo>
                  <a:cubicBezTo>
                    <a:pt x="155" y="10"/>
                    <a:pt x="155" y="25"/>
                    <a:pt x="154" y="35"/>
                  </a:cubicBezTo>
                  <a:cubicBezTo>
                    <a:pt x="151" y="29"/>
                    <a:pt x="145" y="25"/>
                    <a:pt x="141" y="20"/>
                  </a:cubicBezTo>
                  <a:cubicBezTo>
                    <a:pt x="132" y="26"/>
                    <a:pt x="124" y="44"/>
                    <a:pt x="122" y="54"/>
                  </a:cubicBezTo>
                  <a:cubicBezTo>
                    <a:pt x="116" y="49"/>
                    <a:pt x="110" y="45"/>
                    <a:pt x="105" y="40"/>
                  </a:cubicBezTo>
                  <a:cubicBezTo>
                    <a:pt x="97" y="49"/>
                    <a:pt x="94" y="62"/>
                    <a:pt x="93" y="73"/>
                  </a:cubicBezTo>
                  <a:cubicBezTo>
                    <a:pt x="88" y="66"/>
                    <a:pt x="86" y="56"/>
                    <a:pt x="77" y="52"/>
                  </a:cubicBezTo>
                  <a:cubicBezTo>
                    <a:pt x="72" y="65"/>
                    <a:pt x="66" y="75"/>
                    <a:pt x="67" y="89"/>
                  </a:cubicBezTo>
                  <a:cubicBezTo>
                    <a:pt x="62" y="84"/>
                    <a:pt x="58" y="78"/>
                    <a:pt x="51" y="75"/>
                  </a:cubicBezTo>
                  <a:cubicBezTo>
                    <a:pt x="50" y="76"/>
                    <a:pt x="49" y="78"/>
                    <a:pt x="48" y="79"/>
                  </a:cubicBezTo>
                  <a:cubicBezTo>
                    <a:pt x="48" y="80"/>
                    <a:pt x="47" y="81"/>
                    <a:pt x="47" y="82"/>
                  </a:cubicBezTo>
                  <a:cubicBezTo>
                    <a:pt x="44" y="89"/>
                    <a:pt x="43" y="96"/>
                    <a:pt x="43" y="104"/>
                  </a:cubicBezTo>
                  <a:cubicBezTo>
                    <a:pt x="37" y="99"/>
                    <a:pt x="31" y="89"/>
                    <a:pt x="22" y="88"/>
                  </a:cubicBezTo>
                  <a:cubicBezTo>
                    <a:pt x="17" y="96"/>
                    <a:pt x="12" y="110"/>
                    <a:pt x="14" y="119"/>
                  </a:cubicBezTo>
                  <a:cubicBezTo>
                    <a:pt x="10" y="118"/>
                    <a:pt x="6" y="114"/>
                    <a:pt x="1" y="112"/>
                  </a:cubicBezTo>
                  <a:cubicBezTo>
                    <a:pt x="0" y="122"/>
                    <a:pt x="0" y="133"/>
                    <a:pt x="1" y="144"/>
                  </a:cubicBezTo>
                  <a:cubicBezTo>
                    <a:pt x="4" y="144"/>
                    <a:pt x="7" y="143"/>
                    <a:pt x="11" y="145"/>
                  </a:cubicBezTo>
                  <a:cubicBezTo>
                    <a:pt x="14" y="146"/>
                    <a:pt x="20" y="150"/>
                    <a:pt x="21" y="153"/>
                  </a:cubicBezTo>
                  <a:cubicBezTo>
                    <a:pt x="16" y="141"/>
                    <a:pt x="22" y="127"/>
                    <a:pt x="25" y="116"/>
                  </a:cubicBezTo>
                  <a:cubicBezTo>
                    <a:pt x="33" y="116"/>
                    <a:pt x="46" y="129"/>
                    <a:pt x="49" y="136"/>
                  </a:cubicBezTo>
                  <a:cubicBezTo>
                    <a:pt x="47" y="128"/>
                    <a:pt x="48" y="119"/>
                    <a:pt x="50" y="111"/>
                  </a:cubicBezTo>
                  <a:cubicBezTo>
                    <a:pt x="53" y="100"/>
                    <a:pt x="61" y="108"/>
                    <a:pt x="67" y="112"/>
                  </a:cubicBezTo>
                  <a:cubicBezTo>
                    <a:pt x="70" y="114"/>
                    <a:pt x="73" y="117"/>
                    <a:pt x="76" y="120"/>
                  </a:cubicBezTo>
                  <a:cubicBezTo>
                    <a:pt x="74" y="112"/>
                    <a:pt x="74" y="103"/>
                    <a:pt x="76" y="95"/>
                  </a:cubicBezTo>
                  <a:cubicBezTo>
                    <a:pt x="78" y="86"/>
                    <a:pt x="86" y="93"/>
                    <a:pt x="91" y="97"/>
                  </a:cubicBezTo>
                  <a:cubicBezTo>
                    <a:pt x="94" y="99"/>
                    <a:pt x="97" y="102"/>
                    <a:pt x="101" y="104"/>
                  </a:cubicBezTo>
                  <a:cubicBezTo>
                    <a:pt x="100" y="93"/>
                    <a:pt x="99" y="79"/>
                    <a:pt x="107" y="69"/>
                  </a:cubicBezTo>
                  <a:cubicBezTo>
                    <a:pt x="115" y="73"/>
                    <a:pt x="123" y="78"/>
                    <a:pt x="129" y="85"/>
                  </a:cubicBezTo>
                  <a:cubicBezTo>
                    <a:pt x="128" y="74"/>
                    <a:pt x="134" y="62"/>
                    <a:pt x="142" y="54"/>
                  </a:cubicBezTo>
                  <a:cubicBezTo>
                    <a:pt x="149" y="58"/>
                    <a:pt x="155" y="63"/>
                    <a:pt x="161" y="69"/>
                  </a:cubicBezTo>
                  <a:cubicBezTo>
                    <a:pt x="160" y="59"/>
                    <a:pt x="161" y="50"/>
                    <a:pt x="162" y="41"/>
                  </a:cubicBezTo>
                  <a:cubicBezTo>
                    <a:pt x="163" y="38"/>
                    <a:pt x="163" y="33"/>
                    <a:pt x="167" y="33"/>
                  </a:cubicBezTo>
                  <a:cubicBezTo>
                    <a:pt x="171" y="32"/>
                    <a:pt x="176" y="37"/>
                    <a:pt x="179" y="39"/>
                  </a:cubicBezTo>
                  <a:cubicBezTo>
                    <a:pt x="183" y="42"/>
                    <a:pt x="187" y="45"/>
                    <a:pt x="191" y="48"/>
                  </a:cubicBezTo>
                  <a:cubicBezTo>
                    <a:pt x="190" y="43"/>
                    <a:pt x="191" y="38"/>
                    <a:pt x="191" y="33"/>
                  </a:cubicBezTo>
                  <a:cubicBezTo>
                    <a:pt x="191" y="29"/>
                    <a:pt x="190" y="23"/>
                    <a:pt x="193" y="20"/>
                  </a:cubicBezTo>
                  <a:cubicBezTo>
                    <a:pt x="200" y="25"/>
                    <a:pt x="208" y="30"/>
                    <a:pt x="213" y="38"/>
                  </a:cubicBezTo>
                  <a:cubicBezTo>
                    <a:pt x="213" y="33"/>
                    <a:pt x="213" y="22"/>
                    <a:pt x="216" y="16"/>
                  </a:cubicBezTo>
                  <a:cubicBezTo>
                    <a:pt x="206" y="9"/>
                    <a:pt x="196" y="4"/>
                    <a:pt x="185" y="0"/>
                  </a:cubicBezTo>
                  <a:cubicBezTo>
                    <a:pt x="184" y="5"/>
                    <a:pt x="184" y="11"/>
                    <a:pt x="184" y="16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2" name="Freeform 122"/>
            <p:cNvSpPr/>
            <p:nvPr/>
          </p:nvSpPr>
          <p:spPr bwMode="auto">
            <a:xfrm>
              <a:off x="3654426" y="4137025"/>
              <a:ext cx="341313" cy="230188"/>
            </a:xfrm>
            <a:custGeom>
              <a:avLst/>
              <a:gdLst>
                <a:gd name="T0" fmla="*/ 212 w 252"/>
                <a:gd name="T1" fmla="*/ 22 h 170"/>
                <a:gd name="T2" fmla="*/ 192 w 252"/>
                <a:gd name="T3" fmla="*/ 4 h 170"/>
                <a:gd name="T4" fmla="*/ 190 w 252"/>
                <a:gd name="T5" fmla="*/ 17 h 170"/>
                <a:gd name="T6" fmla="*/ 190 w 252"/>
                <a:gd name="T7" fmla="*/ 32 h 170"/>
                <a:gd name="T8" fmla="*/ 178 w 252"/>
                <a:gd name="T9" fmla="*/ 23 h 170"/>
                <a:gd name="T10" fmla="*/ 166 w 252"/>
                <a:gd name="T11" fmla="*/ 17 h 170"/>
                <a:gd name="T12" fmla="*/ 161 w 252"/>
                <a:gd name="T13" fmla="*/ 25 h 170"/>
                <a:gd name="T14" fmla="*/ 160 w 252"/>
                <a:gd name="T15" fmla="*/ 53 h 170"/>
                <a:gd name="T16" fmla="*/ 141 w 252"/>
                <a:gd name="T17" fmla="*/ 38 h 170"/>
                <a:gd name="T18" fmla="*/ 128 w 252"/>
                <a:gd name="T19" fmla="*/ 69 h 170"/>
                <a:gd name="T20" fmla="*/ 106 w 252"/>
                <a:gd name="T21" fmla="*/ 53 h 170"/>
                <a:gd name="T22" fmla="*/ 100 w 252"/>
                <a:gd name="T23" fmla="*/ 88 h 170"/>
                <a:gd name="T24" fmla="*/ 90 w 252"/>
                <a:gd name="T25" fmla="*/ 81 h 170"/>
                <a:gd name="T26" fmla="*/ 75 w 252"/>
                <a:gd name="T27" fmla="*/ 79 h 170"/>
                <a:gd name="T28" fmla="*/ 75 w 252"/>
                <a:gd name="T29" fmla="*/ 104 h 170"/>
                <a:gd name="T30" fmla="*/ 66 w 252"/>
                <a:gd name="T31" fmla="*/ 96 h 170"/>
                <a:gd name="T32" fmla="*/ 49 w 252"/>
                <a:gd name="T33" fmla="*/ 95 h 170"/>
                <a:gd name="T34" fmla="*/ 48 w 252"/>
                <a:gd name="T35" fmla="*/ 120 h 170"/>
                <a:gd name="T36" fmla="*/ 24 w 252"/>
                <a:gd name="T37" fmla="*/ 100 h 170"/>
                <a:gd name="T38" fmla="*/ 20 w 252"/>
                <a:gd name="T39" fmla="*/ 137 h 170"/>
                <a:gd name="T40" fmla="*/ 10 w 252"/>
                <a:gd name="T41" fmla="*/ 129 h 170"/>
                <a:gd name="T42" fmla="*/ 0 w 252"/>
                <a:gd name="T43" fmla="*/ 128 h 170"/>
                <a:gd name="T44" fmla="*/ 7 w 252"/>
                <a:gd name="T45" fmla="*/ 159 h 170"/>
                <a:gd name="T46" fmla="*/ 12 w 252"/>
                <a:gd name="T47" fmla="*/ 158 h 170"/>
                <a:gd name="T48" fmla="*/ 22 w 252"/>
                <a:gd name="T49" fmla="*/ 161 h 170"/>
                <a:gd name="T50" fmla="*/ 36 w 252"/>
                <a:gd name="T51" fmla="*/ 170 h 170"/>
                <a:gd name="T52" fmla="*/ 33 w 252"/>
                <a:gd name="T53" fmla="*/ 139 h 170"/>
                <a:gd name="T54" fmla="*/ 53 w 252"/>
                <a:gd name="T55" fmla="*/ 142 h 170"/>
                <a:gd name="T56" fmla="*/ 62 w 252"/>
                <a:gd name="T57" fmla="*/ 150 h 170"/>
                <a:gd name="T58" fmla="*/ 61 w 252"/>
                <a:gd name="T59" fmla="*/ 125 h 170"/>
                <a:gd name="T60" fmla="*/ 77 w 252"/>
                <a:gd name="T61" fmla="*/ 123 h 170"/>
                <a:gd name="T62" fmla="*/ 88 w 252"/>
                <a:gd name="T63" fmla="*/ 131 h 170"/>
                <a:gd name="T64" fmla="*/ 84 w 252"/>
                <a:gd name="T65" fmla="*/ 114 h 170"/>
                <a:gd name="T66" fmla="*/ 87 w 252"/>
                <a:gd name="T67" fmla="*/ 99 h 170"/>
                <a:gd name="T68" fmla="*/ 109 w 252"/>
                <a:gd name="T69" fmla="*/ 115 h 170"/>
                <a:gd name="T70" fmla="*/ 113 w 252"/>
                <a:gd name="T71" fmla="*/ 86 h 170"/>
                <a:gd name="T72" fmla="*/ 129 w 252"/>
                <a:gd name="T73" fmla="*/ 100 h 170"/>
                <a:gd name="T74" fmla="*/ 141 w 252"/>
                <a:gd name="T75" fmla="*/ 69 h 170"/>
                <a:gd name="T76" fmla="*/ 158 w 252"/>
                <a:gd name="T77" fmla="*/ 88 h 170"/>
                <a:gd name="T78" fmla="*/ 168 w 252"/>
                <a:gd name="T79" fmla="*/ 64 h 170"/>
                <a:gd name="T80" fmla="*/ 180 w 252"/>
                <a:gd name="T81" fmla="*/ 61 h 170"/>
                <a:gd name="T82" fmla="*/ 188 w 252"/>
                <a:gd name="T83" fmla="*/ 71 h 170"/>
                <a:gd name="T84" fmla="*/ 199 w 252"/>
                <a:gd name="T85" fmla="*/ 44 h 170"/>
                <a:gd name="T86" fmla="*/ 207 w 252"/>
                <a:gd name="T87" fmla="*/ 37 h 170"/>
                <a:gd name="T88" fmla="*/ 216 w 252"/>
                <a:gd name="T89" fmla="*/ 46 h 170"/>
                <a:gd name="T90" fmla="*/ 221 w 252"/>
                <a:gd name="T91" fmla="*/ 58 h 170"/>
                <a:gd name="T92" fmla="*/ 232 w 252"/>
                <a:gd name="T93" fmla="*/ 30 h 170"/>
                <a:gd name="T94" fmla="*/ 245 w 252"/>
                <a:gd name="T95" fmla="*/ 48 h 170"/>
                <a:gd name="T96" fmla="*/ 249 w 252"/>
                <a:gd name="T97" fmla="*/ 42 h 170"/>
                <a:gd name="T98" fmla="*/ 252 w 252"/>
                <a:gd name="T99" fmla="*/ 37 h 170"/>
                <a:gd name="T100" fmla="*/ 215 w 252"/>
                <a:gd name="T101" fmla="*/ 0 h 170"/>
                <a:gd name="T102" fmla="*/ 212 w 252"/>
                <a:gd name="T103" fmla="*/ 2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2" h="170">
                  <a:moveTo>
                    <a:pt x="212" y="22"/>
                  </a:moveTo>
                  <a:cubicBezTo>
                    <a:pt x="207" y="14"/>
                    <a:pt x="199" y="9"/>
                    <a:pt x="192" y="4"/>
                  </a:cubicBezTo>
                  <a:cubicBezTo>
                    <a:pt x="189" y="7"/>
                    <a:pt x="190" y="13"/>
                    <a:pt x="190" y="17"/>
                  </a:cubicBezTo>
                  <a:cubicBezTo>
                    <a:pt x="190" y="22"/>
                    <a:pt x="189" y="27"/>
                    <a:pt x="190" y="32"/>
                  </a:cubicBezTo>
                  <a:cubicBezTo>
                    <a:pt x="186" y="29"/>
                    <a:pt x="182" y="26"/>
                    <a:pt x="178" y="23"/>
                  </a:cubicBezTo>
                  <a:cubicBezTo>
                    <a:pt x="175" y="21"/>
                    <a:pt x="170" y="16"/>
                    <a:pt x="166" y="17"/>
                  </a:cubicBezTo>
                  <a:cubicBezTo>
                    <a:pt x="162" y="17"/>
                    <a:pt x="162" y="22"/>
                    <a:pt x="161" y="25"/>
                  </a:cubicBezTo>
                  <a:cubicBezTo>
                    <a:pt x="160" y="34"/>
                    <a:pt x="159" y="43"/>
                    <a:pt x="160" y="53"/>
                  </a:cubicBezTo>
                  <a:cubicBezTo>
                    <a:pt x="154" y="47"/>
                    <a:pt x="148" y="42"/>
                    <a:pt x="141" y="38"/>
                  </a:cubicBezTo>
                  <a:cubicBezTo>
                    <a:pt x="133" y="46"/>
                    <a:pt x="127" y="58"/>
                    <a:pt x="128" y="69"/>
                  </a:cubicBezTo>
                  <a:cubicBezTo>
                    <a:pt x="122" y="62"/>
                    <a:pt x="114" y="57"/>
                    <a:pt x="106" y="53"/>
                  </a:cubicBezTo>
                  <a:cubicBezTo>
                    <a:pt x="98" y="63"/>
                    <a:pt x="99" y="77"/>
                    <a:pt x="100" y="88"/>
                  </a:cubicBezTo>
                  <a:cubicBezTo>
                    <a:pt x="96" y="86"/>
                    <a:pt x="93" y="83"/>
                    <a:pt x="90" y="81"/>
                  </a:cubicBezTo>
                  <a:cubicBezTo>
                    <a:pt x="85" y="77"/>
                    <a:pt x="77" y="70"/>
                    <a:pt x="75" y="79"/>
                  </a:cubicBezTo>
                  <a:cubicBezTo>
                    <a:pt x="73" y="87"/>
                    <a:pt x="73" y="96"/>
                    <a:pt x="75" y="104"/>
                  </a:cubicBezTo>
                  <a:cubicBezTo>
                    <a:pt x="72" y="101"/>
                    <a:pt x="69" y="98"/>
                    <a:pt x="66" y="96"/>
                  </a:cubicBezTo>
                  <a:cubicBezTo>
                    <a:pt x="60" y="92"/>
                    <a:pt x="52" y="84"/>
                    <a:pt x="49" y="95"/>
                  </a:cubicBezTo>
                  <a:cubicBezTo>
                    <a:pt x="47" y="103"/>
                    <a:pt x="46" y="112"/>
                    <a:pt x="48" y="120"/>
                  </a:cubicBezTo>
                  <a:cubicBezTo>
                    <a:pt x="45" y="113"/>
                    <a:pt x="32" y="100"/>
                    <a:pt x="24" y="100"/>
                  </a:cubicBezTo>
                  <a:cubicBezTo>
                    <a:pt x="21" y="111"/>
                    <a:pt x="15" y="125"/>
                    <a:pt x="20" y="137"/>
                  </a:cubicBezTo>
                  <a:cubicBezTo>
                    <a:pt x="19" y="134"/>
                    <a:pt x="13" y="130"/>
                    <a:pt x="10" y="129"/>
                  </a:cubicBezTo>
                  <a:cubicBezTo>
                    <a:pt x="6" y="127"/>
                    <a:pt x="3" y="128"/>
                    <a:pt x="0" y="128"/>
                  </a:cubicBezTo>
                  <a:cubicBezTo>
                    <a:pt x="1" y="139"/>
                    <a:pt x="4" y="149"/>
                    <a:pt x="7" y="159"/>
                  </a:cubicBezTo>
                  <a:cubicBezTo>
                    <a:pt x="8" y="158"/>
                    <a:pt x="10" y="158"/>
                    <a:pt x="12" y="158"/>
                  </a:cubicBezTo>
                  <a:cubicBezTo>
                    <a:pt x="15" y="158"/>
                    <a:pt x="19" y="159"/>
                    <a:pt x="22" y="161"/>
                  </a:cubicBezTo>
                  <a:cubicBezTo>
                    <a:pt x="27" y="163"/>
                    <a:pt x="32" y="167"/>
                    <a:pt x="36" y="170"/>
                  </a:cubicBezTo>
                  <a:cubicBezTo>
                    <a:pt x="33" y="161"/>
                    <a:pt x="29" y="148"/>
                    <a:pt x="33" y="139"/>
                  </a:cubicBezTo>
                  <a:cubicBezTo>
                    <a:pt x="37" y="129"/>
                    <a:pt x="48" y="139"/>
                    <a:pt x="53" y="142"/>
                  </a:cubicBezTo>
                  <a:cubicBezTo>
                    <a:pt x="56" y="145"/>
                    <a:pt x="59" y="147"/>
                    <a:pt x="62" y="150"/>
                  </a:cubicBezTo>
                  <a:cubicBezTo>
                    <a:pt x="60" y="141"/>
                    <a:pt x="60" y="134"/>
                    <a:pt x="61" y="125"/>
                  </a:cubicBezTo>
                  <a:cubicBezTo>
                    <a:pt x="62" y="116"/>
                    <a:pt x="71" y="121"/>
                    <a:pt x="77" y="123"/>
                  </a:cubicBezTo>
                  <a:cubicBezTo>
                    <a:pt x="82" y="125"/>
                    <a:pt x="85" y="127"/>
                    <a:pt x="88" y="131"/>
                  </a:cubicBezTo>
                  <a:cubicBezTo>
                    <a:pt x="87" y="125"/>
                    <a:pt x="84" y="120"/>
                    <a:pt x="84" y="114"/>
                  </a:cubicBezTo>
                  <a:cubicBezTo>
                    <a:pt x="84" y="109"/>
                    <a:pt x="86" y="104"/>
                    <a:pt x="87" y="99"/>
                  </a:cubicBezTo>
                  <a:cubicBezTo>
                    <a:pt x="98" y="101"/>
                    <a:pt x="102" y="108"/>
                    <a:pt x="109" y="115"/>
                  </a:cubicBezTo>
                  <a:cubicBezTo>
                    <a:pt x="107" y="104"/>
                    <a:pt x="108" y="96"/>
                    <a:pt x="113" y="86"/>
                  </a:cubicBezTo>
                  <a:cubicBezTo>
                    <a:pt x="120" y="89"/>
                    <a:pt x="125" y="94"/>
                    <a:pt x="129" y="100"/>
                  </a:cubicBezTo>
                  <a:cubicBezTo>
                    <a:pt x="125" y="90"/>
                    <a:pt x="134" y="77"/>
                    <a:pt x="141" y="69"/>
                  </a:cubicBezTo>
                  <a:cubicBezTo>
                    <a:pt x="148" y="74"/>
                    <a:pt x="153" y="81"/>
                    <a:pt x="158" y="88"/>
                  </a:cubicBezTo>
                  <a:cubicBezTo>
                    <a:pt x="159" y="79"/>
                    <a:pt x="163" y="72"/>
                    <a:pt x="168" y="64"/>
                  </a:cubicBezTo>
                  <a:cubicBezTo>
                    <a:pt x="171" y="58"/>
                    <a:pt x="174" y="54"/>
                    <a:pt x="180" y="61"/>
                  </a:cubicBezTo>
                  <a:cubicBezTo>
                    <a:pt x="183" y="64"/>
                    <a:pt x="186" y="68"/>
                    <a:pt x="188" y="71"/>
                  </a:cubicBezTo>
                  <a:cubicBezTo>
                    <a:pt x="191" y="61"/>
                    <a:pt x="193" y="53"/>
                    <a:pt x="199" y="44"/>
                  </a:cubicBezTo>
                  <a:cubicBezTo>
                    <a:pt x="201" y="41"/>
                    <a:pt x="204" y="37"/>
                    <a:pt x="207" y="37"/>
                  </a:cubicBezTo>
                  <a:cubicBezTo>
                    <a:pt x="211" y="38"/>
                    <a:pt x="214" y="44"/>
                    <a:pt x="216" y="46"/>
                  </a:cubicBezTo>
                  <a:cubicBezTo>
                    <a:pt x="218" y="50"/>
                    <a:pt x="220" y="54"/>
                    <a:pt x="221" y="58"/>
                  </a:cubicBezTo>
                  <a:cubicBezTo>
                    <a:pt x="223" y="49"/>
                    <a:pt x="226" y="37"/>
                    <a:pt x="232" y="30"/>
                  </a:cubicBezTo>
                  <a:cubicBezTo>
                    <a:pt x="236" y="36"/>
                    <a:pt x="241" y="42"/>
                    <a:pt x="245" y="48"/>
                  </a:cubicBezTo>
                  <a:cubicBezTo>
                    <a:pt x="247" y="47"/>
                    <a:pt x="248" y="44"/>
                    <a:pt x="249" y="42"/>
                  </a:cubicBezTo>
                  <a:cubicBezTo>
                    <a:pt x="250" y="41"/>
                    <a:pt x="251" y="39"/>
                    <a:pt x="252" y="37"/>
                  </a:cubicBezTo>
                  <a:cubicBezTo>
                    <a:pt x="242" y="22"/>
                    <a:pt x="229" y="10"/>
                    <a:pt x="215" y="0"/>
                  </a:cubicBezTo>
                  <a:cubicBezTo>
                    <a:pt x="212" y="6"/>
                    <a:pt x="212" y="17"/>
                    <a:pt x="212" y="22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3" name="Freeform 123"/>
            <p:cNvSpPr/>
            <p:nvPr/>
          </p:nvSpPr>
          <p:spPr bwMode="auto">
            <a:xfrm>
              <a:off x="3663951" y="4176712"/>
              <a:ext cx="344488" cy="223838"/>
            </a:xfrm>
            <a:custGeom>
              <a:avLst/>
              <a:gdLst>
                <a:gd name="T0" fmla="*/ 238 w 255"/>
                <a:gd name="T1" fmla="*/ 18 h 165"/>
                <a:gd name="T2" fmla="*/ 225 w 255"/>
                <a:gd name="T3" fmla="*/ 0 h 165"/>
                <a:gd name="T4" fmla="*/ 214 w 255"/>
                <a:gd name="T5" fmla="*/ 28 h 165"/>
                <a:gd name="T6" fmla="*/ 209 w 255"/>
                <a:gd name="T7" fmla="*/ 16 h 165"/>
                <a:gd name="T8" fmla="*/ 200 w 255"/>
                <a:gd name="T9" fmla="*/ 7 h 165"/>
                <a:gd name="T10" fmla="*/ 192 w 255"/>
                <a:gd name="T11" fmla="*/ 14 h 165"/>
                <a:gd name="T12" fmla="*/ 181 w 255"/>
                <a:gd name="T13" fmla="*/ 41 h 165"/>
                <a:gd name="T14" fmla="*/ 173 w 255"/>
                <a:gd name="T15" fmla="*/ 31 h 165"/>
                <a:gd name="T16" fmla="*/ 161 w 255"/>
                <a:gd name="T17" fmla="*/ 34 h 165"/>
                <a:gd name="T18" fmla="*/ 151 w 255"/>
                <a:gd name="T19" fmla="*/ 58 h 165"/>
                <a:gd name="T20" fmla="*/ 134 w 255"/>
                <a:gd name="T21" fmla="*/ 39 h 165"/>
                <a:gd name="T22" fmla="*/ 122 w 255"/>
                <a:gd name="T23" fmla="*/ 70 h 165"/>
                <a:gd name="T24" fmla="*/ 106 w 255"/>
                <a:gd name="T25" fmla="*/ 56 h 165"/>
                <a:gd name="T26" fmla="*/ 102 w 255"/>
                <a:gd name="T27" fmla="*/ 85 h 165"/>
                <a:gd name="T28" fmla="*/ 80 w 255"/>
                <a:gd name="T29" fmla="*/ 69 h 165"/>
                <a:gd name="T30" fmla="*/ 77 w 255"/>
                <a:gd name="T31" fmla="*/ 84 h 165"/>
                <a:gd name="T32" fmla="*/ 81 w 255"/>
                <a:gd name="T33" fmla="*/ 101 h 165"/>
                <a:gd name="T34" fmla="*/ 70 w 255"/>
                <a:gd name="T35" fmla="*/ 93 h 165"/>
                <a:gd name="T36" fmla="*/ 54 w 255"/>
                <a:gd name="T37" fmla="*/ 95 h 165"/>
                <a:gd name="T38" fmla="*/ 55 w 255"/>
                <a:gd name="T39" fmla="*/ 120 h 165"/>
                <a:gd name="T40" fmla="*/ 46 w 255"/>
                <a:gd name="T41" fmla="*/ 112 h 165"/>
                <a:gd name="T42" fmla="*/ 26 w 255"/>
                <a:gd name="T43" fmla="*/ 109 h 165"/>
                <a:gd name="T44" fmla="*/ 29 w 255"/>
                <a:gd name="T45" fmla="*/ 140 h 165"/>
                <a:gd name="T46" fmla="*/ 15 w 255"/>
                <a:gd name="T47" fmla="*/ 131 h 165"/>
                <a:gd name="T48" fmla="*/ 5 w 255"/>
                <a:gd name="T49" fmla="*/ 128 h 165"/>
                <a:gd name="T50" fmla="*/ 0 w 255"/>
                <a:gd name="T51" fmla="*/ 129 h 165"/>
                <a:gd name="T52" fmla="*/ 13 w 255"/>
                <a:gd name="T53" fmla="*/ 156 h 165"/>
                <a:gd name="T54" fmla="*/ 19 w 255"/>
                <a:gd name="T55" fmla="*/ 165 h 165"/>
                <a:gd name="T56" fmla="*/ 22 w 255"/>
                <a:gd name="T57" fmla="*/ 163 h 165"/>
                <a:gd name="T58" fmla="*/ 31 w 255"/>
                <a:gd name="T59" fmla="*/ 160 h 165"/>
                <a:gd name="T60" fmla="*/ 49 w 255"/>
                <a:gd name="T61" fmla="*/ 164 h 165"/>
                <a:gd name="T62" fmla="*/ 39 w 255"/>
                <a:gd name="T63" fmla="*/ 147 h 165"/>
                <a:gd name="T64" fmla="*/ 37 w 255"/>
                <a:gd name="T65" fmla="*/ 134 h 165"/>
                <a:gd name="T66" fmla="*/ 55 w 255"/>
                <a:gd name="T67" fmla="*/ 135 h 165"/>
                <a:gd name="T68" fmla="*/ 69 w 255"/>
                <a:gd name="T69" fmla="*/ 145 h 165"/>
                <a:gd name="T70" fmla="*/ 65 w 255"/>
                <a:gd name="T71" fmla="*/ 127 h 165"/>
                <a:gd name="T72" fmla="*/ 68 w 255"/>
                <a:gd name="T73" fmla="*/ 109 h 165"/>
                <a:gd name="T74" fmla="*/ 95 w 255"/>
                <a:gd name="T75" fmla="*/ 125 h 165"/>
                <a:gd name="T76" fmla="*/ 91 w 255"/>
                <a:gd name="T77" fmla="*/ 109 h 165"/>
                <a:gd name="T78" fmla="*/ 94 w 255"/>
                <a:gd name="T79" fmla="*/ 90 h 165"/>
                <a:gd name="T80" fmla="*/ 122 w 255"/>
                <a:gd name="T81" fmla="*/ 105 h 165"/>
                <a:gd name="T82" fmla="*/ 125 w 255"/>
                <a:gd name="T83" fmla="*/ 85 h 165"/>
                <a:gd name="T84" fmla="*/ 131 w 255"/>
                <a:gd name="T85" fmla="*/ 71 h 165"/>
                <a:gd name="T86" fmla="*/ 151 w 255"/>
                <a:gd name="T87" fmla="*/ 83 h 165"/>
                <a:gd name="T88" fmla="*/ 156 w 255"/>
                <a:gd name="T89" fmla="*/ 58 h 165"/>
                <a:gd name="T90" fmla="*/ 172 w 255"/>
                <a:gd name="T91" fmla="*/ 62 h 165"/>
                <a:gd name="T92" fmla="*/ 179 w 255"/>
                <a:gd name="T93" fmla="*/ 73 h 165"/>
                <a:gd name="T94" fmla="*/ 189 w 255"/>
                <a:gd name="T95" fmla="*/ 48 h 165"/>
                <a:gd name="T96" fmla="*/ 205 w 255"/>
                <a:gd name="T97" fmla="*/ 46 h 165"/>
                <a:gd name="T98" fmla="*/ 215 w 255"/>
                <a:gd name="T99" fmla="*/ 58 h 165"/>
                <a:gd name="T100" fmla="*/ 219 w 255"/>
                <a:gd name="T101" fmla="*/ 35 h 165"/>
                <a:gd name="T102" fmla="*/ 234 w 255"/>
                <a:gd name="T103" fmla="*/ 39 h 165"/>
                <a:gd name="T104" fmla="*/ 242 w 255"/>
                <a:gd name="T105" fmla="*/ 48 h 165"/>
                <a:gd name="T106" fmla="*/ 255 w 255"/>
                <a:gd name="T107" fmla="*/ 27 h 165"/>
                <a:gd name="T108" fmla="*/ 246 w 255"/>
                <a:gd name="T109" fmla="*/ 9 h 165"/>
                <a:gd name="T110" fmla="*/ 245 w 255"/>
                <a:gd name="T111" fmla="*/ 7 h 165"/>
                <a:gd name="T112" fmla="*/ 242 w 255"/>
                <a:gd name="T113" fmla="*/ 12 h 165"/>
                <a:gd name="T114" fmla="*/ 238 w 255"/>
                <a:gd name="T115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5" h="165">
                  <a:moveTo>
                    <a:pt x="238" y="18"/>
                  </a:moveTo>
                  <a:cubicBezTo>
                    <a:pt x="234" y="12"/>
                    <a:pt x="229" y="6"/>
                    <a:pt x="225" y="0"/>
                  </a:cubicBezTo>
                  <a:cubicBezTo>
                    <a:pt x="219" y="7"/>
                    <a:pt x="216" y="19"/>
                    <a:pt x="214" y="28"/>
                  </a:cubicBezTo>
                  <a:cubicBezTo>
                    <a:pt x="213" y="24"/>
                    <a:pt x="211" y="20"/>
                    <a:pt x="209" y="16"/>
                  </a:cubicBezTo>
                  <a:cubicBezTo>
                    <a:pt x="207" y="14"/>
                    <a:pt x="204" y="8"/>
                    <a:pt x="200" y="7"/>
                  </a:cubicBezTo>
                  <a:cubicBezTo>
                    <a:pt x="197" y="7"/>
                    <a:pt x="194" y="11"/>
                    <a:pt x="192" y="14"/>
                  </a:cubicBezTo>
                  <a:cubicBezTo>
                    <a:pt x="186" y="23"/>
                    <a:pt x="184" y="31"/>
                    <a:pt x="181" y="41"/>
                  </a:cubicBezTo>
                  <a:cubicBezTo>
                    <a:pt x="179" y="38"/>
                    <a:pt x="176" y="34"/>
                    <a:pt x="173" y="31"/>
                  </a:cubicBezTo>
                  <a:cubicBezTo>
                    <a:pt x="167" y="24"/>
                    <a:pt x="164" y="28"/>
                    <a:pt x="161" y="34"/>
                  </a:cubicBezTo>
                  <a:cubicBezTo>
                    <a:pt x="156" y="42"/>
                    <a:pt x="152" y="49"/>
                    <a:pt x="151" y="58"/>
                  </a:cubicBezTo>
                  <a:cubicBezTo>
                    <a:pt x="146" y="51"/>
                    <a:pt x="141" y="44"/>
                    <a:pt x="134" y="39"/>
                  </a:cubicBezTo>
                  <a:cubicBezTo>
                    <a:pt x="127" y="47"/>
                    <a:pt x="118" y="60"/>
                    <a:pt x="122" y="70"/>
                  </a:cubicBezTo>
                  <a:cubicBezTo>
                    <a:pt x="118" y="64"/>
                    <a:pt x="113" y="59"/>
                    <a:pt x="106" y="56"/>
                  </a:cubicBezTo>
                  <a:cubicBezTo>
                    <a:pt x="101" y="66"/>
                    <a:pt x="100" y="74"/>
                    <a:pt x="102" y="85"/>
                  </a:cubicBezTo>
                  <a:cubicBezTo>
                    <a:pt x="95" y="78"/>
                    <a:pt x="91" y="71"/>
                    <a:pt x="80" y="69"/>
                  </a:cubicBezTo>
                  <a:cubicBezTo>
                    <a:pt x="79" y="74"/>
                    <a:pt x="77" y="79"/>
                    <a:pt x="77" y="84"/>
                  </a:cubicBezTo>
                  <a:cubicBezTo>
                    <a:pt x="77" y="90"/>
                    <a:pt x="80" y="95"/>
                    <a:pt x="81" y="101"/>
                  </a:cubicBezTo>
                  <a:cubicBezTo>
                    <a:pt x="78" y="97"/>
                    <a:pt x="75" y="95"/>
                    <a:pt x="70" y="93"/>
                  </a:cubicBezTo>
                  <a:cubicBezTo>
                    <a:pt x="64" y="91"/>
                    <a:pt x="55" y="86"/>
                    <a:pt x="54" y="95"/>
                  </a:cubicBezTo>
                  <a:cubicBezTo>
                    <a:pt x="53" y="104"/>
                    <a:pt x="53" y="111"/>
                    <a:pt x="55" y="120"/>
                  </a:cubicBezTo>
                  <a:cubicBezTo>
                    <a:pt x="52" y="117"/>
                    <a:pt x="49" y="115"/>
                    <a:pt x="46" y="112"/>
                  </a:cubicBezTo>
                  <a:cubicBezTo>
                    <a:pt x="41" y="109"/>
                    <a:pt x="30" y="99"/>
                    <a:pt x="26" y="109"/>
                  </a:cubicBezTo>
                  <a:cubicBezTo>
                    <a:pt x="22" y="118"/>
                    <a:pt x="26" y="131"/>
                    <a:pt x="29" y="140"/>
                  </a:cubicBezTo>
                  <a:cubicBezTo>
                    <a:pt x="25" y="137"/>
                    <a:pt x="20" y="133"/>
                    <a:pt x="15" y="131"/>
                  </a:cubicBezTo>
                  <a:cubicBezTo>
                    <a:pt x="12" y="129"/>
                    <a:pt x="8" y="128"/>
                    <a:pt x="5" y="128"/>
                  </a:cubicBezTo>
                  <a:cubicBezTo>
                    <a:pt x="3" y="128"/>
                    <a:pt x="1" y="128"/>
                    <a:pt x="0" y="129"/>
                  </a:cubicBezTo>
                  <a:cubicBezTo>
                    <a:pt x="3" y="138"/>
                    <a:pt x="8" y="147"/>
                    <a:pt x="13" y="156"/>
                  </a:cubicBezTo>
                  <a:cubicBezTo>
                    <a:pt x="15" y="159"/>
                    <a:pt x="17" y="162"/>
                    <a:pt x="19" y="165"/>
                  </a:cubicBezTo>
                  <a:cubicBezTo>
                    <a:pt x="20" y="164"/>
                    <a:pt x="21" y="164"/>
                    <a:pt x="22" y="163"/>
                  </a:cubicBezTo>
                  <a:cubicBezTo>
                    <a:pt x="25" y="161"/>
                    <a:pt x="28" y="161"/>
                    <a:pt x="31" y="160"/>
                  </a:cubicBezTo>
                  <a:cubicBezTo>
                    <a:pt x="35" y="160"/>
                    <a:pt x="47" y="160"/>
                    <a:pt x="49" y="164"/>
                  </a:cubicBezTo>
                  <a:cubicBezTo>
                    <a:pt x="46" y="158"/>
                    <a:pt x="42" y="154"/>
                    <a:pt x="39" y="147"/>
                  </a:cubicBezTo>
                  <a:cubicBezTo>
                    <a:pt x="37" y="143"/>
                    <a:pt x="38" y="138"/>
                    <a:pt x="37" y="134"/>
                  </a:cubicBezTo>
                  <a:cubicBezTo>
                    <a:pt x="41" y="132"/>
                    <a:pt x="50" y="133"/>
                    <a:pt x="55" y="135"/>
                  </a:cubicBezTo>
                  <a:cubicBezTo>
                    <a:pt x="60" y="137"/>
                    <a:pt x="64" y="142"/>
                    <a:pt x="69" y="145"/>
                  </a:cubicBezTo>
                  <a:cubicBezTo>
                    <a:pt x="67" y="139"/>
                    <a:pt x="65" y="133"/>
                    <a:pt x="65" y="127"/>
                  </a:cubicBezTo>
                  <a:cubicBezTo>
                    <a:pt x="65" y="122"/>
                    <a:pt x="65" y="114"/>
                    <a:pt x="68" y="109"/>
                  </a:cubicBezTo>
                  <a:cubicBezTo>
                    <a:pt x="77" y="111"/>
                    <a:pt x="90" y="117"/>
                    <a:pt x="95" y="125"/>
                  </a:cubicBezTo>
                  <a:cubicBezTo>
                    <a:pt x="93" y="120"/>
                    <a:pt x="91" y="115"/>
                    <a:pt x="91" y="109"/>
                  </a:cubicBezTo>
                  <a:cubicBezTo>
                    <a:pt x="91" y="102"/>
                    <a:pt x="93" y="96"/>
                    <a:pt x="94" y="90"/>
                  </a:cubicBezTo>
                  <a:cubicBezTo>
                    <a:pt x="105" y="90"/>
                    <a:pt x="114" y="99"/>
                    <a:pt x="122" y="105"/>
                  </a:cubicBezTo>
                  <a:cubicBezTo>
                    <a:pt x="124" y="98"/>
                    <a:pt x="123" y="91"/>
                    <a:pt x="125" y="85"/>
                  </a:cubicBezTo>
                  <a:cubicBezTo>
                    <a:pt x="127" y="80"/>
                    <a:pt x="129" y="75"/>
                    <a:pt x="131" y="71"/>
                  </a:cubicBezTo>
                  <a:cubicBezTo>
                    <a:pt x="140" y="73"/>
                    <a:pt x="145" y="76"/>
                    <a:pt x="151" y="83"/>
                  </a:cubicBezTo>
                  <a:cubicBezTo>
                    <a:pt x="149" y="74"/>
                    <a:pt x="151" y="65"/>
                    <a:pt x="156" y="58"/>
                  </a:cubicBezTo>
                  <a:cubicBezTo>
                    <a:pt x="161" y="50"/>
                    <a:pt x="168" y="56"/>
                    <a:pt x="172" y="62"/>
                  </a:cubicBezTo>
                  <a:cubicBezTo>
                    <a:pt x="175" y="65"/>
                    <a:pt x="177" y="69"/>
                    <a:pt x="179" y="73"/>
                  </a:cubicBezTo>
                  <a:cubicBezTo>
                    <a:pt x="181" y="64"/>
                    <a:pt x="184" y="56"/>
                    <a:pt x="189" y="48"/>
                  </a:cubicBezTo>
                  <a:cubicBezTo>
                    <a:pt x="194" y="41"/>
                    <a:pt x="198" y="40"/>
                    <a:pt x="205" y="46"/>
                  </a:cubicBezTo>
                  <a:cubicBezTo>
                    <a:pt x="209" y="49"/>
                    <a:pt x="212" y="54"/>
                    <a:pt x="215" y="58"/>
                  </a:cubicBezTo>
                  <a:cubicBezTo>
                    <a:pt x="215" y="50"/>
                    <a:pt x="217" y="42"/>
                    <a:pt x="219" y="35"/>
                  </a:cubicBezTo>
                  <a:cubicBezTo>
                    <a:pt x="222" y="27"/>
                    <a:pt x="230" y="35"/>
                    <a:pt x="234" y="39"/>
                  </a:cubicBezTo>
                  <a:cubicBezTo>
                    <a:pt x="237" y="42"/>
                    <a:pt x="239" y="45"/>
                    <a:pt x="242" y="48"/>
                  </a:cubicBezTo>
                  <a:cubicBezTo>
                    <a:pt x="245" y="41"/>
                    <a:pt x="249" y="32"/>
                    <a:pt x="255" y="27"/>
                  </a:cubicBezTo>
                  <a:cubicBezTo>
                    <a:pt x="253" y="21"/>
                    <a:pt x="250" y="15"/>
                    <a:pt x="246" y="9"/>
                  </a:cubicBezTo>
                  <a:cubicBezTo>
                    <a:pt x="246" y="9"/>
                    <a:pt x="245" y="8"/>
                    <a:pt x="245" y="7"/>
                  </a:cubicBezTo>
                  <a:cubicBezTo>
                    <a:pt x="244" y="9"/>
                    <a:pt x="243" y="11"/>
                    <a:pt x="242" y="12"/>
                  </a:cubicBezTo>
                  <a:cubicBezTo>
                    <a:pt x="241" y="14"/>
                    <a:pt x="240" y="17"/>
                    <a:pt x="238" y="18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4" name="Freeform 124"/>
            <p:cNvSpPr/>
            <p:nvPr/>
          </p:nvSpPr>
          <p:spPr bwMode="auto">
            <a:xfrm>
              <a:off x="3689351" y="4213225"/>
              <a:ext cx="334963" cy="225425"/>
            </a:xfrm>
            <a:custGeom>
              <a:avLst/>
              <a:gdLst>
                <a:gd name="T0" fmla="*/ 215 w 247"/>
                <a:gd name="T1" fmla="*/ 12 h 166"/>
                <a:gd name="T2" fmla="*/ 200 w 247"/>
                <a:gd name="T3" fmla="*/ 8 h 166"/>
                <a:gd name="T4" fmla="*/ 196 w 247"/>
                <a:gd name="T5" fmla="*/ 31 h 166"/>
                <a:gd name="T6" fmla="*/ 186 w 247"/>
                <a:gd name="T7" fmla="*/ 19 h 166"/>
                <a:gd name="T8" fmla="*/ 170 w 247"/>
                <a:gd name="T9" fmla="*/ 21 h 166"/>
                <a:gd name="T10" fmla="*/ 160 w 247"/>
                <a:gd name="T11" fmla="*/ 46 h 166"/>
                <a:gd name="T12" fmla="*/ 153 w 247"/>
                <a:gd name="T13" fmla="*/ 35 h 166"/>
                <a:gd name="T14" fmla="*/ 137 w 247"/>
                <a:gd name="T15" fmla="*/ 31 h 166"/>
                <a:gd name="T16" fmla="*/ 132 w 247"/>
                <a:gd name="T17" fmla="*/ 56 h 166"/>
                <a:gd name="T18" fmla="*/ 112 w 247"/>
                <a:gd name="T19" fmla="*/ 44 h 166"/>
                <a:gd name="T20" fmla="*/ 106 w 247"/>
                <a:gd name="T21" fmla="*/ 58 h 166"/>
                <a:gd name="T22" fmla="*/ 103 w 247"/>
                <a:gd name="T23" fmla="*/ 78 h 166"/>
                <a:gd name="T24" fmla="*/ 75 w 247"/>
                <a:gd name="T25" fmla="*/ 63 h 166"/>
                <a:gd name="T26" fmla="*/ 72 w 247"/>
                <a:gd name="T27" fmla="*/ 82 h 166"/>
                <a:gd name="T28" fmla="*/ 76 w 247"/>
                <a:gd name="T29" fmla="*/ 98 h 166"/>
                <a:gd name="T30" fmla="*/ 49 w 247"/>
                <a:gd name="T31" fmla="*/ 82 h 166"/>
                <a:gd name="T32" fmla="*/ 46 w 247"/>
                <a:gd name="T33" fmla="*/ 100 h 166"/>
                <a:gd name="T34" fmla="*/ 50 w 247"/>
                <a:gd name="T35" fmla="*/ 118 h 166"/>
                <a:gd name="T36" fmla="*/ 36 w 247"/>
                <a:gd name="T37" fmla="*/ 108 h 166"/>
                <a:gd name="T38" fmla="*/ 18 w 247"/>
                <a:gd name="T39" fmla="*/ 107 h 166"/>
                <a:gd name="T40" fmla="*/ 20 w 247"/>
                <a:gd name="T41" fmla="*/ 120 h 166"/>
                <a:gd name="T42" fmla="*/ 30 w 247"/>
                <a:gd name="T43" fmla="*/ 137 h 166"/>
                <a:gd name="T44" fmla="*/ 12 w 247"/>
                <a:gd name="T45" fmla="*/ 133 h 166"/>
                <a:gd name="T46" fmla="*/ 3 w 247"/>
                <a:gd name="T47" fmla="*/ 136 h 166"/>
                <a:gd name="T48" fmla="*/ 0 w 247"/>
                <a:gd name="T49" fmla="*/ 138 h 166"/>
                <a:gd name="T50" fmla="*/ 29 w 247"/>
                <a:gd name="T51" fmla="*/ 166 h 166"/>
                <a:gd name="T52" fmla="*/ 56 w 247"/>
                <a:gd name="T53" fmla="*/ 162 h 166"/>
                <a:gd name="T54" fmla="*/ 56 w 247"/>
                <a:gd name="T55" fmla="*/ 161 h 166"/>
                <a:gd name="T56" fmla="*/ 47 w 247"/>
                <a:gd name="T57" fmla="*/ 126 h 166"/>
                <a:gd name="T58" fmla="*/ 73 w 247"/>
                <a:gd name="T59" fmla="*/ 140 h 166"/>
                <a:gd name="T60" fmla="*/ 65 w 247"/>
                <a:gd name="T61" fmla="*/ 111 h 166"/>
                <a:gd name="T62" fmla="*/ 90 w 247"/>
                <a:gd name="T63" fmla="*/ 123 h 166"/>
                <a:gd name="T64" fmla="*/ 84 w 247"/>
                <a:gd name="T65" fmla="*/ 97 h 166"/>
                <a:gd name="T66" fmla="*/ 104 w 247"/>
                <a:gd name="T67" fmla="*/ 99 h 166"/>
                <a:gd name="T68" fmla="*/ 113 w 247"/>
                <a:gd name="T69" fmla="*/ 106 h 166"/>
                <a:gd name="T70" fmla="*/ 117 w 247"/>
                <a:gd name="T71" fmla="*/ 75 h 166"/>
                <a:gd name="T72" fmla="*/ 122 w 247"/>
                <a:gd name="T73" fmla="*/ 66 h 166"/>
                <a:gd name="T74" fmla="*/ 131 w 247"/>
                <a:gd name="T75" fmla="*/ 75 h 166"/>
                <a:gd name="T76" fmla="*/ 140 w 247"/>
                <a:gd name="T77" fmla="*/ 88 h 166"/>
                <a:gd name="T78" fmla="*/ 143 w 247"/>
                <a:gd name="T79" fmla="*/ 71 h 166"/>
                <a:gd name="T80" fmla="*/ 151 w 247"/>
                <a:gd name="T81" fmla="*/ 58 h 166"/>
                <a:gd name="T82" fmla="*/ 167 w 247"/>
                <a:gd name="T83" fmla="*/ 72 h 166"/>
                <a:gd name="T84" fmla="*/ 176 w 247"/>
                <a:gd name="T85" fmla="*/ 57 h 166"/>
                <a:gd name="T86" fmla="*/ 186 w 247"/>
                <a:gd name="T87" fmla="*/ 44 h 166"/>
                <a:gd name="T88" fmla="*/ 197 w 247"/>
                <a:gd name="T89" fmla="*/ 63 h 166"/>
                <a:gd name="T90" fmla="*/ 204 w 247"/>
                <a:gd name="T91" fmla="*/ 45 h 166"/>
                <a:gd name="T92" fmla="*/ 214 w 247"/>
                <a:gd name="T93" fmla="*/ 32 h 166"/>
                <a:gd name="T94" fmla="*/ 222 w 247"/>
                <a:gd name="T95" fmla="*/ 44 h 166"/>
                <a:gd name="T96" fmla="*/ 227 w 247"/>
                <a:gd name="T97" fmla="*/ 56 h 166"/>
                <a:gd name="T98" fmla="*/ 247 w 247"/>
                <a:gd name="T99" fmla="*/ 36 h 166"/>
                <a:gd name="T100" fmla="*/ 236 w 247"/>
                <a:gd name="T101" fmla="*/ 0 h 166"/>
                <a:gd name="T102" fmla="*/ 223 w 247"/>
                <a:gd name="T103" fmla="*/ 21 h 166"/>
                <a:gd name="T104" fmla="*/ 215 w 247"/>
                <a:gd name="T105" fmla="*/ 1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" h="166">
                  <a:moveTo>
                    <a:pt x="215" y="12"/>
                  </a:moveTo>
                  <a:cubicBezTo>
                    <a:pt x="211" y="8"/>
                    <a:pt x="203" y="0"/>
                    <a:pt x="200" y="8"/>
                  </a:cubicBezTo>
                  <a:cubicBezTo>
                    <a:pt x="198" y="15"/>
                    <a:pt x="196" y="23"/>
                    <a:pt x="196" y="31"/>
                  </a:cubicBezTo>
                  <a:cubicBezTo>
                    <a:pt x="193" y="27"/>
                    <a:pt x="190" y="22"/>
                    <a:pt x="186" y="19"/>
                  </a:cubicBezTo>
                  <a:cubicBezTo>
                    <a:pt x="179" y="13"/>
                    <a:pt x="175" y="14"/>
                    <a:pt x="170" y="21"/>
                  </a:cubicBezTo>
                  <a:cubicBezTo>
                    <a:pt x="165" y="29"/>
                    <a:pt x="162" y="37"/>
                    <a:pt x="160" y="46"/>
                  </a:cubicBezTo>
                  <a:cubicBezTo>
                    <a:pt x="158" y="42"/>
                    <a:pt x="156" y="38"/>
                    <a:pt x="153" y="35"/>
                  </a:cubicBezTo>
                  <a:cubicBezTo>
                    <a:pt x="149" y="29"/>
                    <a:pt x="142" y="23"/>
                    <a:pt x="137" y="31"/>
                  </a:cubicBezTo>
                  <a:cubicBezTo>
                    <a:pt x="132" y="38"/>
                    <a:pt x="130" y="47"/>
                    <a:pt x="132" y="56"/>
                  </a:cubicBezTo>
                  <a:cubicBezTo>
                    <a:pt x="126" y="49"/>
                    <a:pt x="121" y="46"/>
                    <a:pt x="112" y="44"/>
                  </a:cubicBezTo>
                  <a:cubicBezTo>
                    <a:pt x="110" y="48"/>
                    <a:pt x="108" y="53"/>
                    <a:pt x="106" y="58"/>
                  </a:cubicBezTo>
                  <a:cubicBezTo>
                    <a:pt x="104" y="64"/>
                    <a:pt x="105" y="71"/>
                    <a:pt x="103" y="78"/>
                  </a:cubicBezTo>
                  <a:cubicBezTo>
                    <a:pt x="95" y="72"/>
                    <a:pt x="86" y="63"/>
                    <a:pt x="75" y="63"/>
                  </a:cubicBezTo>
                  <a:cubicBezTo>
                    <a:pt x="74" y="69"/>
                    <a:pt x="72" y="75"/>
                    <a:pt x="72" y="82"/>
                  </a:cubicBezTo>
                  <a:cubicBezTo>
                    <a:pt x="72" y="88"/>
                    <a:pt x="74" y="93"/>
                    <a:pt x="76" y="98"/>
                  </a:cubicBezTo>
                  <a:cubicBezTo>
                    <a:pt x="71" y="90"/>
                    <a:pt x="58" y="84"/>
                    <a:pt x="49" y="82"/>
                  </a:cubicBezTo>
                  <a:cubicBezTo>
                    <a:pt x="46" y="87"/>
                    <a:pt x="46" y="95"/>
                    <a:pt x="46" y="100"/>
                  </a:cubicBezTo>
                  <a:cubicBezTo>
                    <a:pt x="46" y="106"/>
                    <a:pt x="48" y="112"/>
                    <a:pt x="50" y="118"/>
                  </a:cubicBezTo>
                  <a:cubicBezTo>
                    <a:pt x="45" y="115"/>
                    <a:pt x="41" y="110"/>
                    <a:pt x="36" y="108"/>
                  </a:cubicBezTo>
                  <a:cubicBezTo>
                    <a:pt x="31" y="106"/>
                    <a:pt x="22" y="105"/>
                    <a:pt x="18" y="107"/>
                  </a:cubicBezTo>
                  <a:cubicBezTo>
                    <a:pt x="19" y="111"/>
                    <a:pt x="18" y="116"/>
                    <a:pt x="20" y="120"/>
                  </a:cubicBezTo>
                  <a:cubicBezTo>
                    <a:pt x="23" y="127"/>
                    <a:pt x="27" y="131"/>
                    <a:pt x="30" y="137"/>
                  </a:cubicBezTo>
                  <a:cubicBezTo>
                    <a:pt x="28" y="133"/>
                    <a:pt x="16" y="133"/>
                    <a:pt x="12" y="133"/>
                  </a:cubicBezTo>
                  <a:cubicBezTo>
                    <a:pt x="9" y="134"/>
                    <a:pt x="6" y="134"/>
                    <a:pt x="3" y="136"/>
                  </a:cubicBezTo>
                  <a:cubicBezTo>
                    <a:pt x="2" y="137"/>
                    <a:pt x="1" y="137"/>
                    <a:pt x="0" y="138"/>
                  </a:cubicBezTo>
                  <a:cubicBezTo>
                    <a:pt x="9" y="149"/>
                    <a:pt x="18" y="158"/>
                    <a:pt x="29" y="166"/>
                  </a:cubicBezTo>
                  <a:cubicBezTo>
                    <a:pt x="36" y="160"/>
                    <a:pt x="46" y="158"/>
                    <a:pt x="56" y="162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48" y="151"/>
                    <a:pt x="46" y="139"/>
                    <a:pt x="47" y="126"/>
                  </a:cubicBezTo>
                  <a:cubicBezTo>
                    <a:pt x="57" y="123"/>
                    <a:pt x="67" y="134"/>
                    <a:pt x="73" y="140"/>
                  </a:cubicBezTo>
                  <a:cubicBezTo>
                    <a:pt x="69" y="132"/>
                    <a:pt x="64" y="120"/>
                    <a:pt x="65" y="111"/>
                  </a:cubicBezTo>
                  <a:cubicBezTo>
                    <a:pt x="75" y="112"/>
                    <a:pt x="83" y="116"/>
                    <a:pt x="90" y="123"/>
                  </a:cubicBezTo>
                  <a:cubicBezTo>
                    <a:pt x="87" y="116"/>
                    <a:pt x="83" y="105"/>
                    <a:pt x="84" y="97"/>
                  </a:cubicBezTo>
                  <a:cubicBezTo>
                    <a:pt x="85" y="88"/>
                    <a:pt x="100" y="96"/>
                    <a:pt x="104" y="99"/>
                  </a:cubicBezTo>
                  <a:cubicBezTo>
                    <a:pt x="107" y="100"/>
                    <a:pt x="110" y="103"/>
                    <a:pt x="113" y="106"/>
                  </a:cubicBezTo>
                  <a:cubicBezTo>
                    <a:pt x="112" y="95"/>
                    <a:pt x="114" y="85"/>
                    <a:pt x="117" y="75"/>
                  </a:cubicBezTo>
                  <a:cubicBezTo>
                    <a:pt x="118" y="73"/>
                    <a:pt x="119" y="67"/>
                    <a:pt x="122" y="66"/>
                  </a:cubicBezTo>
                  <a:cubicBezTo>
                    <a:pt x="125" y="66"/>
                    <a:pt x="129" y="73"/>
                    <a:pt x="131" y="75"/>
                  </a:cubicBezTo>
                  <a:cubicBezTo>
                    <a:pt x="134" y="79"/>
                    <a:pt x="137" y="83"/>
                    <a:pt x="140" y="88"/>
                  </a:cubicBezTo>
                  <a:cubicBezTo>
                    <a:pt x="140" y="82"/>
                    <a:pt x="141" y="76"/>
                    <a:pt x="143" y="71"/>
                  </a:cubicBezTo>
                  <a:cubicBezTo>
                    <a:pt x="145" y="68"/>
                    <a:pt x="148" y="60"/>
                    <a:pt x="151" y="58"/>
                  </a:cubicBezTo>
                  <a:cubicBezTo>
                    <a:pt x="157" y="54"/>
                    <a:pt x="165" y="68"/>
                    <a:pt x="167" y="72"/>
                  </a:cubicBezTo>
                  <a:cubicBezTo>
                    <a:pt x="169" y="67"/>
                    <a:pt x="172" y="62"/>
                    <a:pt x="176" y="57"/>
                  </a:cubicBezTo>
                  <a:cubicBezTo>
                    <a:pt x="179" y="52"/>
                    <a:pt x="182" y="47"/>
                    <a:pt x="186" y="44"/>
                  </a:cubicBezTo>
                  <a:cubicBezTo>
                    <a:pt x="191" y="50"/>
                    <a:pt x="194" y="57"/>
                    <a:pt x="197" y="63"/>
                  </a:cubicBezTo>
                  <a:cubicBezTo>
                    <a:pt x="199" y="57"/>
                    <a:pt x="200" y="51"/>
                    <a:pt x="204" y="45"/>
                  </a:cubicBezTo>
                  <a:cubicBezTo>
                    <a:pt x="207" y="41"/>
                    <a:pt x="210" y="35"/>
                    <a:pt x="214" y="32"/>
                  </a:cubicBezTo>
                  <a:cubicBezTo>
                    <a:pt x="216" y="36"/>
                    <a:pt x="219" y="40"/>
                    <a:pt x="222" y="44"/>
                  </a:cubicBezTo>
                  <a:cubicBezTo>
                    <a:pt x="224" y="48"/>
                    <a:pt x="225" y="52"/>
                    <a:pt x="227" y="56"/>
                  </a:cubicBezTo>
                  <a:cubicBezTo>
                    <a:pt x="230" y="48"/>
                    <a:pt x="240" y="42"/>
                    <a:pt x="247" y="36"/>
                  </a:cubicBezTo>
                  <a:cubicBezTo>
                    <a:pt x="245" y="24"/>
                    <a:pt x="242" y="11"/>
                    <a:pt x="236" y="0"/>
                  </a:cubicBezTo>
                  <a:cubicBezTo>
                    <a:pt x="230" y="5"/>
                    <a:pt x="226" y="14"/>
                    <a:pt x="223" y="21"/>
                  </a:cubicBezTo>
                  <a:cubicBezTo>
                    <a:pt x="220" y="18"/>
                    <a:pt x="218" y="15"/>
                    <a:pt x="215" y="12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5" name="Freeform 125"/>
            <p:cNvSpPr/>
            <p:nvPr/>
          </p:nvSpPr>
          <p:spPr bwMode="auto">
            <a:xfrm>
              <a:off x="3729038" y="4257675"/>
              <a:ext cx="296863" cy="207963"/>
            </a:xfrm>
            <a:custGeom>
              <a:avLst/>
              <a:gdLst>
                <a:gd name="T0" fmla="*/ 193 w 220"/>
                <a:gd name="T1" fmla="*/ 12 h 154"/>
                <a:gd name="T2" fmla="*/ 185 w 220"/>
                <a:gd name="T3" fmla="*/ 0 h 154"/>
                <a:gd name="T4" fmla="*/ 175 w 220"/>
                <a:gd name="T5" fmla="*/ 13 h 154"/>
                <a:gd name="T6" fmla="*/ 168 w 220"/>
                <a:gd name="T7" fmla="*/ 31 h 154"/>
                <a:gd name="T8" fmla="*/ 157 w 220"/>
                <a:gd name="T9" fmla="*/ 12 h 154"/>
                <a:gd name="T10" fmla="*/ 147 w 220"/>
                <a:gd name="T11" fmla="*/ 25 h 154"/>
                <a:gd name="T12" fmla="*/ 138 w 220"/>
                <a:gd name="T13" fmla="*/ 40 h 154"/>
                <a:gd name="T14" fmla="*/ 122 w 220"/>
                <a:gd name="T15" fmla="*/ 26 h 154"/>
                <a:gd name="T16" fmla="*/ 114 w 220"/>
                <a:gd name="T17" fmla="*/ 39 h 154"/>
                <a:gd name="T18" fmla="*/ 111 w 220"/>
                <a:gd name="T19" fmla="*/ 56 h 154"/>
                <a:gd name="T20" fmla="*/ 102 w 220"/>
                <a:gd name="T21" fmla="*/ 43 h 154"/>
                <a:gd name="T22" fmla="*/ 93 w 220"/>
                <a:gd name="T23" fmla="*/ 34 h 154"/>
                <a:gd name="T24" fmla="*/ 88 w 220"/>
                <a:gd name="T25" fmla="*/ 43 h 154"/>
                <a:gd name="T26" fmla="*/ 84 w 220"/>
                <a:gd name="T27" fmla="*/ 74 h 154"/>
                <a:gd name="T28" fmla="*/ 75 w 220"/>
                <a:gd name="T29" fmla="*/ 67 h 154"/>
                <a:gd name="T30" fmla="*/ 55 w 220"/>
                <a:gd name="T31" fmla="*/ 65 h 154"/>
                <a:gd name="T32" fmla="*/ 61 w 220"/>
                <a:gd name="T33" fmla="*/ 91 h 154"/>
                <a:gd name="T34" fmla="*/ 36 w 220"/>
                <a:gd name="T35" fmla="*/ 79 h 154"/>
                <a:gd name="T36" fmla="*/ 44 w 220"/>
                <a:gd name="T37" fmla="*/ 108 h 154"/>
                <a:gd name="T38" fmla="*/ 18 w 220"/>
                <a:gd name="T39" fmla="*/ 94 h 154"/>
                <a:gd name="T40" fmla="*/ 27 w 220"/>
                <a:gd name="T41" fmla="*/ 129 h 154"/>
                <a:gd name="T42" fmla="*/ 29 w 220"/>
                <a:gd name="T43" fmla="*/ 131 h 154"/>
                <a:gd name="T44" fmla="*/ 27 w 220"/>
                <a:gd name="T45" fmla="*/ 130 h 154"/>
                <a:gd name="T46" fmla="*/ 0 w 220"/>
                <a:gd name="T47" fmla="*/ 134 h 154"/>
                <a:gd name="T48" fmla="*/ 38 w 220"/>
                <a:gd name="T49" fmla="*/ 154 h 154"/>
                <a:gd name="T50" fmla="*/ 45 w 220"/>
                <a:gd name="T51" fmla="*/ 150 h 154"/>
                <a:gd name="T52" fmla="*/ 56 w 220"/>
                <a:gd name="T53" fmla="*/ 147 h 154"/>
                <a:gd name="T54" fmla="*/ 40 w 220"/>
                <a:gd name="T55" fmla="*/ 118 h 154"/>
                <a:gd name="T56" fmla="*/ 72 w 220"/>
                <a:gd name="T57" fmla="*/ 120 h 154"/>
                <a:gd name="T58" fmla="*/ 68 w 220"/>
                <a:gd name="T59" fmla="*/ 92 h 154"/>
                <a:gd name="T60" fmla="*/ 72 w 220"/>
                <a:gd name="T61" fmla="*/ 84 h 154"/>
                <a:gd name="T62" fmla="*/ 84 w 220"/>
                <a:gd name="T63" fmla="*/ 90 h 154"/>
                <a:gd name="T64" fmla="*/ 94 w 220"/>
                <a:gd name="T65" fmla="*/ 98 h 154"/>
                <a:gd name="T66" fmla="*/ 93 w 220"/>
                <a:gd name="T67" fmla="*/ 68 h 154"/>
                <a:gd name="T68" fmla="*/ 118 w 220"/>
                <a:gd name="T69" fmla="*/ 82 h 154"/>
                <a:gd name="T70" fmla="*/ 131 w 220"/>
                <a:gd name="T71" fmla="*/ 50 h 154"/>
                <a:gd name="T72" fmla="*/ 145 w 220"/>
                <a:gd name="T73" fmla="*/ 67 h 154"/>
                <a:gd name="T74" fmla="*/ 159 w 220"/>
                <a:gd name="T75" fmla="*/ 36 h 154"/>
                <a:gd name="T76" fmla="*/ 173 w 220"/>
                <a:gd name="T77" fmla="*/ 60 h 154"/>
                <a:gd name="T78" fmla="*/ 182 w 220"/>
                <a:gd name="T79" fmla="*/ 44 h 154"/>
                <a:gd name="T80" fmla="*/ 192 w 220"/>
                <a:gd name="T81" fmla="*/ 33 h 154"/>
                <a:gd name="T82" fmla="*/ 201 w 220"/>
                <a:gd name="T83" fmla="*/ 57 h 154"/>
                <a:gd name="T84" fmla="*/ 211 w 220"/>
                <a:gd name="T85" fmla="*/ 46 h 154"/>
                <a:gd name="T86" fmla="*/ 218 w 220"/>
                <a:gd name="T87" fmla="*/ 40 h 154"/>
                <a:gd name="T88" fmla="*/ 218 w 220"/>
                <a:gd name="T89" fmla="*/ 4 h 154"/>
                <a:gd name="T90" fmla="*/ 198 w 220"/>
                <a:gd name="T91" fmla="*/ 24 h 154"/>
                <a:gd name="T92" fmla="*/ 193 w 220"/>
                <a:gd name="T93" fmla="*/ 1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154">
                  <a:moveTo>
                    <a:pt x="193" y="12"/>
                  </a:moveTo>
                  <a:cubicBezTo>
                    <a:pt x="190" y="8"/>
                    <a:pt x="187" y="4"/>
                    <a:pt x="185" y="0"/>
                  </a:cubicBezTo>
                  <a:cubicBezTo>
                    <a:pt x="181" y="3"/>
                    <a:pt x="178" y="9"/>
                    <a:pt x="175" y="13"/>
                  </a:cubicBezTo>
                  <a:cubicBezTo>
                    <a:pt x="171" y="19"/>
                    <a:pt x="170" y="25"/>
                    <a:pt x="168" y="31"/>
                  </a:cubicBezTo>
                  <a:cubicBezTo>
                    <a:pt x="165" y="25"/>
                    <a:pt x="162" y="18"/>
                    <a:pt x="157" y="12"/>
                  </a:cubicBezTo>
                  <a:cubicBezTo>
                    <a:pt x="153" y="15"/>
                    <a:pt x="150" y="20"/>
                    <a:pt x="147" y="25"/>
                  </a:cubicBezTo>
                  <a:cubicBezTo>
                    <a:pt x="143" y="30"/>
                    <a:pt x="140" y="35"/>
                    <a:pt x="138" y="40"/>
                  </a:cubicBezTo>
                  <a:cubicBezTo>
                    <a:pt x="136" y="36"/>
                    <a:pt x="128" y="22"/>
                    <a:pt x="122" y="26"/>
                  </a:cubicBezTo>
                  <a:cubicBezTo>
                    <a:pt x="119" y="28"/>
                    <a:pt x="116" y="36"/>
                    <a:pt x="114" y="39"/>
                  </a:cubicBezTo>
                  <a:cubicBezTo>
                    <a:pt x="112" y="44"/>
                    <a:pt x="111" y="50"/>
                    <a:pt x="111" y="56"/>
                  </a:cubicBezTo>
                  <a:cubicBezTo>
                    <a:pt x="108" y="51"/>
                    <a:pt x="105" y="47"/>
                    <a:pt x="102" y="43"/>
                  </a:cubicBezTo>
                  <a:cubicBezTo>
                    <a:pt x="100" y="41"/>
                    <a:pt x="96" y="34"/>
                    <a:pt x="93" y="34"/>
                  </a:cubicBezTo>
                  <a:cubicBezTo>
                    <a:pt x="90" y="35"/>
                    <a:pt x="89" y="41"/>
                    <a:pt x="88" y="43"/>
                  </a:cubicBezTo>
                  <a:cubicBezTo>
                    <a:pt x="85" y="53"/>
                    <a:pt x="83" y="63"/>
                    <a:pt x="84" y="74"/>
                  </a:cubicBezTo>
                  <a:cubicBezTo>
                    <a:pt x="81" y="71"/>
                    <a:pt x="78" y="68"/>
                    <a:pt x="75" y="67"/>
                  </a:cubicBezTo>
                  <a:cubicBezTo>
                    <a:pt x="71" y="64"/>
                    <a:pt x="56" y="56"/>
                    <a:pt x="55" y="65"/>
                  </a:cubicBezTo>
                  <a:cubicBezTo>
                    <a:pt x="54" y="73"/>
                    <a:pt x="58" y="84"/>
                    <a:pt x="61" y="91"/>
                  </a:cubicBezTo>
                  <a:cubicBezTo>
                    <a:pt x="54" y="84"/>
                    <a:pt x="46" y="80"/>
                    <a:pt x="36" y="79"/>
                  </a:cubicBezTo>
                  <a:cubicBezTo>
                    <a:pt x="35" y="88"/>
                    <a:pt x="40" y="100"/>
                    <a:pt x="44" y="108"/>
                  </a:cubicBezTo>
                  <a:cubicBezTo>
                    <a:pt x="38" y="102"/>
                    <a:pt x="28" y="91"/>
                    <a:pt x="18" y="94"/>
                  </a:cubicBezTo>
                  <a:cubicBezTo>
                    <a:pt x="17" y="107"/>
                    <a:pt x="19" y="119"/>
                    <a:pt x="27" y="129"/>
                  </a:cubicBezTo>
                  <a:cubicBezTo>
                    <a:pt x="28" y="129"/>
                    <a:pt x="28" y="130"/>
                    <a:pt x="29" y="131"/>
                  </a:cubicBezTo>
                  <a:cubicBezTo>
                    <a:pt x="28" y="130"/>
                    <a:pt x="27" y="130"/>
                    <a:pt x="27" y="130"/>
                  </a:cubicBezTo>
                  <a:cubicBezTo>
                    <a:pt x="17" y="126"/>
                    <a:pt x="7" y="128"/>
                    <a:pt x="0" y="134"/>
                  </a:cubicBezTo>
                  <a:cubicBezTo>
                    <a:pt x="11" y="143"/>
                    <a:pt x="24" y="150"/>
                    <a:pt x="38" y="154"/>
                  </a:cubicBezTo>
                  <a:cubicBezTo>
                    <a:pt x="40" y="152"/>
                    <a:pt x="44" y="151"/>
                    <a:pt x="45" y="150"/>
                  </a:cubicBezTo>
                  <a:cubicBezTo>
                    <a:pt x="49" y="148"/>
                    <a:pt x="53" y="148"/>
                    <a:pt x="56" y="147"/>
                  </a:cubicBezTo>
                  <a:cubicBezTo>
                    <a:pt x="51" y="137"/>
                    <a:pt x="42" y="130"/>
                    <a:pt x="40" y="118"/>
                  </a:cubicBezTo>
                  <a:cubicBezTo>
                    <a:pt x="48" y="111"/>
                    <a:pt x="64" y="117"/>
                    <a:pt x="72" y="120"/>
                  </a:cubicBezTo>
                  <a:cubicBezTo>
                    <a:pt x="70" y="111"/>
                    <a:pt x="68" y="102"/>
                    <a:pt x="68" y="92"/>
                  </a:cubicBezTo>
                  <a:cubicBezTo>
                    <a:pt x="68" y="89"/>
                    <a:pt x="68" y="85"/>
                    <a:pt x="72" y="84"/>
                  </a:cubicBezTo>
                  <a:cubicBezTo>
                    <a:pt x="76" y="84"/>
                    <a:pt x="81" y="88"/>
                    <a:pt x="84" y="90"/>
                  </a:cubicBezTo>
                  <a:cubicBezTo>
                    <a:pt x="88" y="93"/>
                    <a:pt x="91" y="96"/>
                    <a:pt x="94" y="98"/>
                  </a:cubicBezTo>
                  <a:cubicBezTo>
                    <a:pt x="92" y="89"/>
                    <a:pt x="89" y="78"/>
                    <a:pt x="93" y="68"/>
                  </a:cubicBezTo>
                  <a:cubicBezTo>
                    <a:pt x="103" y="69"/>
                    <a:pt x="111" y="76"/>
                    <a:pt x="118" y="82"/>
                  </a:cubicBezTo>
                  <a:cubicBezTo>
                    <a:pt x="117" y="71"/>
                    <a:pt x="123" y="59"/>
                    <a:pt x="131" y="50"/>
                  </a:cubicBezTo>
                  <a:cubicBezTo>
                    <a:pt x="137" y="55"/>
                    <a:pt x="142" y="60"/>
                    <a:pt x="145" y="67"/>
                  </a:cubicBezTo>
                  <a:cubicBezTo>
                    <a:pt x="146" y="55"/>
                    <a:pt x="153" y="46"/>
                    <a:pt x="159" y="36"/>
                  </a:cubicBezTo>
                  <a:cubicBezTo>
                    <a:pt x="164" y="44"/>
                    <a:pt x="170" y="51"/>
                    <a:pt x="173" y="60"/>
                  </a:cubicBezTo>
                  <a:cubicBezTo>
                    <a:pt x="175" y="55"/>
                    <a:pt x="179" y="49"/>
                    <a:pt x="182" y="44"/>
                  </a:cubicBezTo>
                  <a:cubicBezTo>
                    <a:pt x="185" y="41"/>
                    <a:pt x="189" y="35"/>
                    <a:pt x="192" y="33"/>
                  </a:cubicBezTo>
                  <a:cubicBezTo>
                    <a:pt x="198" y="40"/>
                    <a:pt x="198" y="49"/>
                    <a:pt x="201" y="57"/>
                  </a:cubicBezTo>
                  <a:cubicBezTo>
                    <a:pt x="203" y="52"/>
                    <a:pt x="207" y="49"/>
                    <a:pt x="211" y="46"/>
                  </a:cubicBezTo>
                  <a:cubicBezTo>
                    <a:pt x="214" y="44"/>
                    <a:pt x="216" y="42"/>
                    <a:pt x="218" y="40"/>
                  </a:cubicBezTo>
                  <a:cubicBezTo>
                    <a:pt x="220" y="28"/>
                    <a:pt x="220" y="16"/>
                    <a:pt x="218" y="4"/>
                  </a:cubicBezTo>
                  <a:cubicBezTo>
                    <a:pt x="211" y="10"/>
                    <a:pt x="201" y="16"/>
                    <a:pt x="198" y="24"/>
                  </a:cubicBezTo>
                  <a:cubicBezTo>
                    <a:pt x="196" y="20"/>
                    <a:pt x="195" y="16"/>
                    <a:pt x="193" y="12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6" name="Freeform 126"/>
            <p:cNvSpPr/>
            <p:nvPr/>
          </p:nvSpPr>
          <p:spPr bwMode="auto">
            <a:xfrm>
              <a:off x="3779838" y="4302125"/>
              <a:ext cx="244475" cy="174625"/>
            </a:xfrm>
            <a:custGeom>
              <a:avLst/>
              <a:gdLst>
                <a:gd name="T0" fmla="*/ 163 w 180"/>
                <a:gd name="T1" fmla="*/ 24 h 129"/>
                <a:gd name="T2" fmla="*/ 154 w 180"/>
                <a:gd name="T3" fmla="*/ 0 h 129"/>
                <a:gd name="T4" fmla="*/ 144 w 180"/>
                <a:gd name="T5" fmla="*/ 11 h 129"/>
                <a:gd name="T6" fmla="*/ 135 w 180"/>
                <a:gd name="T7" fmla="*/ 27 h 129"/>
                <a:gd name="T8" fmla="*/ 121 w 180"/>
                <a:gd name="T9" fmla="*/ 3 h 129"/>
                <a:gd name="T10" fmla="*/ 107 w 180"/>
                <a:gd name="T11" fmla="*/ 34 h 129"/>
                <a:gd name="T12" fmla="*/ 93 w 180"/>
                <a:gd name="T13" fmla="*/ 17 h 129"/>
                <a:gd name="T14" fmla="*/ 80 w 180"/>
                <a:gd name="T15" fmla="*/ 49 h 129"/>
                <a:gd name="T16" fmla="*/ 55 w 180"/>
                <a:gd name="T17" fmla="*/ 35 h 129"/>
                <a:gd name="T18" fmla="*/ 56 w 180"/>
                <a:gd name="T19" fmla="*/ 65 h 129"/>
                <a:gd name="T20" fmla="*/ 46 w 180"/>
                <a:gd name="T21" fmla="*/ 57 h 129"/>
                <a:gd name="T22" fmla="*/ 34 w 180"/>
                <a:gd name="T23" fmla="*/ 51 h 129"/>
                <a:gd name="T24" fmla="*/ 30 w 180"/>
                <a:gd name="T25" fmla="*/ 59 h 129"/>
                <a:gd name="T26" fmla="*/ 34 w 180"/>
                <a:gd name="T27" fmla="*/ 87 h 129"/>
                <a:gd name="T28" fmla="*/ 2 w 180"/>
                <a:gd name="T29" fmla="*/ 85 h 129"/>
                <a:gd name="T30" fmla="*/ 18 w 180"/>
                <a:gd name="T31" fmla="*/ 114 h 129"/>
                <a:gd name="T32" fmla="*/ 7 w 180"/>
                <a:gd name="T33" fmla="*/ 117 h 129"/>
                <a:gd name="T34" fmla="*/ 0 w 180"/>
                <a:gd name="T35" fmla="*/ 121 h 129"/>
                <a:gd name="T36" fmla="*/ 44 w 180"/>
                <a:gd name="T37" fmla="*/ 129 h 129"/>
                <a:gd name="T38" fmla="*/ 30 w 180"/>
                <a:gd name="T39" fmla="*/ 117 h 129"/>
                <a:gd name="T40" fmla="*/ 52 w 180"/>
                <a:gd name="T41" fmla="*/ 112 h 129"/>
                <a:gd name="T42" fmla="*/ 41 w 180"/>
                <a:gd name="T43" fmla="*/ 89 h 129"/>
                <a:gd name="T44" fmla="*/ 69 w 180"/>
                <a:gd name="T45" fmla="*/ 93 h 129"/>
                <a:gd name="T46" fmla="*/ 64 w 180"/>
                <a:gd name="T47" fmla="*/ 65 h 129"/>
                <a:gd name="T48" fmla="*/ 89 w 180"/>
                <a:gd name="T49" fmla="*/ 77 h 129"/>
                <a:gd name="T50" fmla="*/ 91 w 180"/>
                <a:gd name="T51" fmla="*/ 44 h 129"/>
                <a:gd name="T52" fmla="*/ 111 w 180"/>
                <a:gd name="T53" fmla="*/ 58 h 129"/>
                <a:gd name="T54" fmla="*/ 114 w 180"/>
                <a:gd name="T55" fmla="*/ 35 h 129"/>
                <a:gd name="T56" fmla="*/ 130 w 180"/>
                <a:gd name="T57" fmla="*/ 55 h 129"/>
                <a:gd name="T58" fmla="*/ 145 w 180"/>
                <a:gd name="T59" fmla="*/ 29 h 129"/>
                <a:gd name="T60" fmla="*/ 154 w 180"/>
                <a:gd name="T61" fmla="*/ 49 h 129"/>
                <a:gd name="T62" fmla="*/ 161 w 180"/>
                <a:gd name="T63" fmla="*/ 40 h 129"/>
                <a:gd name="T64" fmla="*/ 168 w 180"/>
                <a:gd name="T65" fmla="*/ 33 h 129"/>
                <a:gd name="T66" fmla="*/ 173 w 180"/>
                <a:gd name="T67" fmla="*/ 40 h 129"/>
                <a:gd name="T68" fmla="*/ 180 w 180"/>
                <a:gd name="T69" fmla="*/ 7 h 129"/>
                <a:gd name="T70" fmla="*/ 173 w 180"/>
                <a:gd name="T71" fmla="*/ 13 h 129"/>
                <a:gd name="T72" fmla="*/ 163 w 180"/>
                <a:gd name="T73" fmla="*/ 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0" h="129">
                  <a:moveTo>
                    <a:pt x="163" y="24"/>
                  </a:moveTo>
                  <a:cubicBezTo>
                    <a:pt x="160" y="16"/>
                    <a:pt x="160" y="7"/>
                    <a:pt x="154" y="0"/>
                  </a:cubicBezTo>
                  <a:cubicBezTo>
                    <a:pt x="151" y="2"/>
                    <a:pt x="147" y="8"/>
                    <a:pt x="144" y="11"/>
                  </a:cubicBezTo>
                  <a:cubicBezTo>
                    <a:pt x="141" y="16"/>
                    <a:pt x="137" y="22"/>
                    <a:pt x="135" y="27"/>
                  </a:cubicBezTo>
                  <a:cubicBezTo>
                    <a:pt x="132" y="18"/>
                    <a:pt x="126" y="11"/>
                    <a:pt x="121" y="3"/>
                  </a:cubicBezTo>
                  <a:cubicBezTo>
                    <a:pt x="115" y="13"/>
                    <a:pt x="108" y="22"/>
                    <a:pt x="107" y="34"/>
                  </a:cubicBezTo>
                  <a:cubicBezTo>
                    <a:pt x="104" y="27"/>
                    <a:pt x="99" y="22"/>
                    <a:pt x="93" y="17"/>
                  </a:cubicBezTo>
                  <a:cubicBezTo>
                    <a:pt x="85" y="26"/>
                    <a:pt x="79" y="38"/>
                    <a:pt x="80" y="49"/>
                  </a:cubicBezTo>
                  <a:cubicBezTo>
                    <a:pt x="73" y="43"/>
                    <a:pt x="65" y="36"/>
                    <a:pt x="55" y="35"/>
                  </a:cubicBezTo>
                  <a:cubicBezTo>
                    <a:pt x="51" y="45"/>
                    <a:pt x="54" y="56"/>
                    <a:pt x="56" y="65"/>
                  </a:cubicBezTo>
                  <a:cubicBezTo>
                    <a:pt x="53" y="63"/>
                    <a:pt x="50" y="60"/>
                    <a:pt x="46" y="57"/>
                  </a:cubicBezTo>
                  <a:cubicBezTo>
                    <a:pt x="43" y="55"/>
                    <a:pt x="38" y="51"/>
                    <a:pt x="34" y="51"/>
                  </a:cubicBezTo>
                  <a:cubicBezTo>
                    <a:pt x="30" y="52"/>
                    <a:pt x="30" y="56"/>
                    <a:pt x="30" y="59"/>
                  </a:cubicBezTo>
                  <a:cubicBezTo>
                    <a:pt x="30" y="69"/>
                    <a:pt x="32" y="78"/>
                    <a:pt x="34" y="87"/>
                  </a:cubicBezTo>
                  <a:cubicBezTo>
                    <a:pt x="26" y="84"/>
                    <a:pt x="10" y="78"/>
                    <a:pt x="2" y="85"/>
                  </a:cubicBezTo>
                  <a:cubicBezTo>
                    <a:pt x="4" y="97"/>
                    <a:pt x="13" y="104"/>
                    <a:pt x="18" y="114"/>
                  </a:cubicBezTo>
                  <a:cubicBezTo>
                    <a:pt x="15" y="115"/>
                    <a:pt x="11" y="115"/>
                    <a:pt x="7" y="117"/>
                  </a:cubicBezTo>
                  <a:cubicBezTo>
                    <a:pt x="6" y="118"/>
                    <a:pt x="2" y="119"/>
                    <a:pt x="0" y="121"/>
                  </a:cubicBezTo>
                  <a:cubicBezTo>
                    <a:pt x="14" y="126"/>
                    <a:pt x="29" y="129"/>
                    <a:pt x="44" y="129"/>
                  </a:cubicBezTo>
                  <a:cubicBezTo>
                    <a:pt x="37" y="125"/>
                    <a:pt x="28" y="118"/>
                    <a:pt x="30" y="117"/>
                  </a:cubicBezTo>
                  <a:cubicBezTo>
                    <a:pt x="37" y="112"/>
                    <a:pt x="44" y="112"/>
                    <a:pt x="52" y="112"/>
                  </a:cubicBezTo>
                  <a:cubicBezTo>
                    <a:pt x="49" y="104"/>
                    <a:pt x="42" y="98"/>
                    <a:pt x="41" y="89"/>
                  </a:cubicBezTo>
                  <a:cubicBezTo>
                    <a:pt x="49" y="86"/>
                    <a:pt x="62" y="88"/>
                    <a:pt x="69" y="93"/>
                  </a:cubicBezTo>
                  <a:cubicBezTo>
                    <a:pt x="68" y="83"/>
                    <a:pt x="62" y="75"/>
                    <a:pt x="64" y="65"/>
                  </a:cubicBezTo>
                  <a:cubicBezTo>
                    <a:pt x="73" y="62"/>
                    <a:pt x="84" y="71"/>
                    <a:pt x="89" y="77"/>
                  </a:cubicBezTo>
                  <a:cubicBezTo>
                    <a:pt x="87" y="66"/>
                    <a:pt x="87" y="55"/>
                    <a:pt x="91" y="44"/>
                  </a:cubicBezTo>
                  <a:cubicBezTo>
                    <a:pt x="98" y="44"/>
                    <a:pt x="108" y="52"/>
                    <a:pt x="111" y="58"/>
                  </a:cubicBezTo>
                  <a:cubicBezTo>
                    <a:pt x="110" y="51"/>
                    <a:pt x="111" y="41"/>
                    <a:pt x="114" y="35"/>
                  </a:cubicBezTo>
                  <a:cubicBezTo>
                    <a:pt x="121" y="39"/>
                    <a:pt x="127" y="48"/>
                    <a:pt x="130" y="55"/>
                  </a:cubicBezTo>
                  <a:cubicBezTo>
                    <a:pt x="133" y="45"/>
                    <a:pt x="138" y="36"/>
                    <a:pt x="145" y="29"/>
                  </a:cubicBezTo>
                  <a:cubicBezTo>
                    <a:pt x="149" y="35"/>
                    <a:pt x="153" y="42"/>
                    <a:pt x="154" y="49"/>
                  </a:cubicBezTo>
                  <a:cubicBezTo>
                    <a:pt x="156" y="46"/>
                    <a:pt x="158" y="43"/>
                    <a:pt x="161" y="40"/>
                  </a:cubicBezTo>
                  <a:cubicBezTo>
                    <a:pt x="163" y="38"/>
                    <a:pt x="166" y="35"/>
                    <a:pt x="168" y="33"/>
                  </a:cubicBezTo>
                  <a:cubicBezTo>
                    <a:pt x="170" y="35"/>
                    <a:pt x="171" y="37"/>
                    <a:pt x="173" y="40"/>
                  </a:cubicBezTo>
                  <a:cubicBezTo>
                    <a:pt x="177" y="29"/>
                    <a:pt x="179" y="18"/>
                    <a:pt x="180" y="7"/>
                  </a:cubicBezTo>
                  <a:cubicBezTo>
                    <a:pt x="178" y="9"/>
                    <a:pt x="176" y="11"/>
                    <a:pt x="173" y="13"/>
                  </a:cubicBezTo>
                  <a:cubicBezTo>
                    <a:pt x="169" y="16"/>
                    <a:pt x="165" y="19"/>
                    <a:pt x="163" y="2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7" name="Freeform 127"/>
            <p:cNvSpPr/>
            <p:nvPr/>
          </p:nvSpPr>
          <p:spPr bwMode="auto">
            <a:xfrm>
              <a:off x="3817938" y="4341812"/>
              <a:ext cx="196850" cy="136525"/>
            </a:xfrm>
            <a:custGeom>
              <a:avLst/>
              <a:gdLst>
                <a:gd name="T0" fmla="*/ 140 w 145"/>
                <a:gd name="T1" fmla="*/ 4 h 101"/>
                <a:gd name="T2" fmla="*/ 133 w 145"/>
                <a:gd name="T3" fmla="*/ 11 h 101"/>
                <a:gd name="T4" fmla="*/ 126 w 145"/>
                <a:gd name="T5" fmla="*/ 20 h 101"/>
                <a:gd name="T6" fmla="*/ 117 w 145"/>
                <a:gd name="T7" fmla="*/ 0 h 101"/>
                <a:gd name="T8" fmla="*/ 102 w 145"/>
                <a:gd name="T9" fmla="*/ 26 h 101"/>
                <a:gd name="T10" fmla="*/ 86 w 145"/>
                <a:gd name="T11" fmla="*/ 6 h 101"/>
                <a:gd name="T12" fmla="*/ 83 w 145"/>
                <a:gd name="T13" fmla="*/ 29 h 101"/>
                <a:gd name="T14" fmla="*/ 63 w 145"/>
                <a:gd name="T15" fmla="*/ 15 h 101"/>
                <a:gd name="T16" fmla="*/ 61 w 145"/>
                <a:gd name="T17" fmla="*/ 48 h 101"/>
                <a:gd name="T18" fmla="*/ 36 w 145"/>
                <a:gd name="T19" fmla="*/ 36 h 101"/>
                <a:gd name="T20" fmla="*/ 41 w 145"/>
                <a:gd name="T21" fmla="*/ 64 h 101"/>
                <a:gd name="T22" fmla="*/ 13 w 145"/>
                <a:gd name="T23" fmla="*/ 60 h 101"/>
                <a:gd name="T24" fmla="*/ 24 w 145"/>
                <a:gd name="T25" fmla="*/ 83 h 101"/>
                <a:gd name="T26" fmla="*/ 2 w 145"/>
                <a:gd name="T27" fmla="*/ 88 h 101"/>
                <a:gd name="T28" fmla="*/ 16 w 145"/>
                <a:gd name="T29" fmla="*/ 100 h 101"/>
                <a:gd name="T30" fmla="*/ 58 w 145"/>
                <a:gd name="T31" fmla="*/ 95 h 101"/>
                <a:gd name="T32" fmla="*/ 56 w 145"/>
                <a:gd name="T33" fmla="*/ 94 h 101"/>
                <a:gd name="T34" fmla="*/ 45 w 145"/>
                <a:gd name="T35" fmla="*/ 89 h 101"/>
                <a:gd name="T36" fmla="*/ 69 w 145"/>
                <a:gd name="T37" fmla="*/ 79 h 101"/>
                <a:gd name="T38" fmla="*/ 69 w 145"/>
                <a:gd name="T39" fmla="*/ 79 h 101"/>
                <a:gd name="T40" fmla="*/ 59 w 145"/>
                <a:gd name="T41" fmla="*/ 59 h 101"/>
                <a:gd name="T42" fmla="*/ 81 w 145"/>
                <a:gd name="T43" fmla="*/ 67 h 101"/>
                <a:gd name="T44" fmla="*/ 79 w 145"/>
                <a:gd name="T45" fmla="*/ 39 h 101"/>
                <a:gd name="T46" fmla="*/ 102 w 145"/>
                <a:gd name="T47" fmla="*/ 56 h 101"/>
                <a:gd name="T48" fmla="*/ 115 w 145"/>
                <a:gd name="T49" fmla="*/ 30 h 101"/>
                <a:gd name="T50" fmla="*/ 119 w 145"/>
                <a:gd name="T51" fmla="*/ 47 h 101"/>
                <a:gd name="T52" fmla="*/ 132 w 145"/>
                <a:gd name="T53" fmla="*/ 35 h 101"/>
                <a:gd name="T54" fmla="*/ 133 w 145"/>
                <a:gd name="T55" fmla="*/ 36 h 101"/>
                <a:gd name="T56" fmla="*/ 145 w 145"/>
                <a:gd name="T57" fmla="*/ 11 h 101"/>
                <a:gd name="T58" fmla="*/ 140 w 145"/>
                <a:gd name="T59" fmla="*/ 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101">
                  <a:moveTo>
                    <a:pt x="140" y="4"/>
                  </a:moveTo>
                  <a:cubicBezTo>
                    <a:pt x="138" y="6"/>
                    <a:pt x="135" y="9"/>
                    <a:pt x="133" y="11"/>
                  </a:cubicBezTo>
                  <a:cubicBezTo>
                    <a:pt x="130" y="14"/>
                    <a:pt x="128" y="17"/>
                    <a:pt x="126" y="20"/>
                  </a:cubicBezTo>
                  <a:cubicBezTo>
                    <a:pt x="125" y="13"/>
                    <a:pt x="121" y="6"/>
                    <a:pt x="117" y="0"/>
                  </a:cubicBezTo>
                  <a:cubicBezTo>
                    <a:pt x="110" y="7"/>
                    <a:pt x="105" y="16"/>
                    <a:pt x="102" y="26"/>
                  </a:cubicBezTo>
                  <a:cubicBezTo>
                    <a:pt x="99" y="19"/>
                    <a:pt x="93" y="10"/>
                    <a:pt x="86" y="6"/>
                  </a:cubicBezTo>
                  <a:cubicBezTo>
                    <a:pt x="83" y="12"/>
                    <a:pt x="82" y="22"/>
                    <a:pt x="83" y="29"/>
                  </a:cubicBezTo>
                  <a:cubicBezTo>
                    <a:pt x="80" y="23"/>
                    <a:pt x="70" y="15"/>
                    <a:pt x="63" y="15"/>
                  </a:cubicBezTo>
                  <a:cubicBezTo>
                    <a:pt x="59" y="26"/>
                    <a:pt x="59" y="37"/>
                    <a:pt x="61" y="48"/>
                  </a:cubicBezTo>
                  <a:cubicBezTo>
                    <a:pt x="56" y="42"/>
                    <a:pt x="45" y="33"/>
                    <a:pt x="36" y="36"/>
                  </a:cubicBezTo>
                  <a:cubicBezTo>
                    <a:pt x="34" y="46"/>
                    <a:pt x="40" y="54"/>
                    <a:pt x="41" y="64"/>
                  </a:cubicBezTo>
                  <a:cubicBezTo>
                    <a:pt x="34" y="59"/>
                    <a:pt x="21" y="57"/>
                    <a:pt x="13" y="60"/>
                  </a:cubicBezTo>
                  <a:cubicBezTo>
                    <a:pt x="14" y="69"/>
                    <a:pt x="21" y="75"/>
                    <a:pt x="24" y="83"/>
                  </a:cubicBezTo>
                  <a:cubicBezTo>
                    <a:pt x="16" y="83"/>
                    <a:pt x="9" y="83"/>
                    <a:pt x="2" y="88"/>
                  </a:cubicBezTo>
                  <a:cubicBezTo>
                    <a:pt x="0" y="89"/>
                    <a:pt x="9" y="96"/>
                    <a:pt x="16" y="100"/>
                  </a:cubicBezTo>
                  <a:cubicBezTo>
                    <a:pt x="30" y="101"/>
                    <a:pt x="44" y="99"/>
                    <a:pt x="58" y="95"/>
                  </a:cubicBezTo>
                  <a:cubicBezTo>
                    <a:pt x="57" y="95"/>
                    <a:pt x="57" y="94"/>
                    <a:pt x="56" y="94"/>
                  </a:cubicBezTo>
                  <a:cubicBezTo>
                    <a:pt x="53" y="92"/>
                    <a:pt x="49" y="91"/>
                    <a:pt x="45" y="89"/>
                  </a:cubicBezTo>
                  <a:cubicBezTo>
                    <a:pt x="53" y="85"/>
                    <a:pt x="61" y="79"/>
                    <a:pt x="69" y="79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66" y="72"/>
                    <a:pt x="60" y="66"/>
                    <a:pt x="59" y="59"/>
                  </a:cubicBezTo>
                  <a:cubicBezTo>
                    <a:pt x="68" y="55"/>
                    <a:pt x="74" y="61"/>
                    <a:pt x="81" y="67"/>
                  </a:cubicBezTo>
                  <a:cubicBezTo>
                    <a:pt x="76" y="59"/>
                    <a:pt x="73" y="46"/>
                    <a:pt x="79" y="39"/>
                  </a:cubicBezTo>
                  <a:cubicBezTo>
                    <a:pt x="89" y="43"/>
                    <a:pt x="96" y="48"/>
                    <a:pt x="102" y="56"/>
                  </a:cubicBezTo>
                  <a:cubicBezTo>
                    <a:pt x="100" y="47"/>
                    <a:pt x="109" y="36"/>
                    <a:pt x="115" y="30"/>
                  </a:cubicBezTo>
                  <a:cubicBezTo>
                    <a:pt x="119" y="35"/>
                    <a:pt x="119" y="41"/>
                    <a:pt x="119" y="47"/>
                  </a:cubicBezTo>
                  <a:cubicBezTo>
                    <a:pt x="121" y="42"/>
                    <a:pt x="128" y="30"/>
                    <a:pt x="132" y="35"/>
                  </a:cubicBezTo>
                  <a:cubicBezTo>
                    <a:pt x="133" y="35"/>
                    <a:pt x="133" y="36"/>
                    <a:pt x="133" y="36"/>
                  </a:cubicBezTo>
                  <a:cubicBezTo>
                    <a:pt x="138" y="28"/>
                    <a:pt x="142" y="20"/>
                    <a:pt x="145" y="11"/>
                  </a:cubicBezTo>
                  <a:cubicBezTo>
                    <a:pt x="143" y="8"/>
                    <a:pt x="142" y="6"/>
                    <a:pt x="140" y="4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8" name="Freeform 128"/>
            <p:cNvSpPr/>
            <p:nvPr/>
          </p:nvSpPr>
          <p:spPr bwMode="auto">
            <a:xfrm>
              <a:off x="3878263" y="4381500"/>
              <a:ext cx="119063" cy="87313"/>
            </a:xfrm>
            <a:custGeom>
              <a:avLst/>
              <a:gdLst>
                <a:gd name="T0" fmla="*/ 87 w 88"/>
                <a:gd name="T1" fmla="*/ 5 h 65"/>
                <a:gd name="T2" fmla="*/ 74 w 88"/>
                <a:gd name="T3" fmla="*/ 17 h 65"/>
                <a:gd name="T4" fmla="*/ 70 w 88"/>
                <a:gd name="T5" fmla="*/ 0 h 65"/>
                <a:gd name="T6" fmla="*/ 57 w 88"/>
                <a:gd name="T7" fmla="*/ 26 h 65"/>
                <a:gd name="T8" fmla="*/ 34 w 88"/>
                <a:gd name="T9" fmla="*/ 9 h 65"/>
                <a:gd name="T10" fmla="*/ 36 w 88"/>
                <a:gd name="T11" fmla="*/ 37 h 65"/>
                <a:gd name="T12" fmla="*/ 14 w 88"/>
                <a:gd name="T13" fmla="*/ 29 h 65"/>
                <a:gd name="T14" fmla="*/ 24 w 88"/>
                <a:gd name="T15" fmla="*/ 49 h 65"/>
                <a:gd name="T16" fmla="*/ 24 w 88"/>
                <a:gd name="T17" fmla="*/ 49 h 65"/>
                <a:gd name="T18" fmla="*/ 24 w 88"/>
                <a:gd name="T19" fmla="*/ 49 h 65"/>
                <a:gd name="T20" fmla="*/ 0 w 88"/>
                <a:gd name="T21" fmla="*/ 59 h 65"/>
                <a:gd name="T22" fmla="*/ 11 w 88"/>
                <a:gd name="T23" fmla="*/ 64 h 65"/>
                <a:gd name="T24" fmla="*/ 13 w 88"/>
                <a:gd name="T25" fmla="*/ 65 h 65"/>
                <a:gd name="T26" fmla="*/ 45 w 88"/>
                <a:gd name="T27" fmla="*/ 50 h 65"/>
                <a:gd name="T28" fmla="*/ 88 w 88"/>
                <a:gd name="T29" fmla="*/ 6 h 65"/>
                <a:gd name="T30" fmla="*/ 87 w 88"/>
                <a:gd name="T31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65">
                  <a:moveTo>
                    <a:pt x="87" y="5"/>
                  </a:moveTo>
                  <a:cubicBezTo>
                    <a:pt x="83" y="0"/>
                    <a:pt x="76" y="12"/>
                    <a:pt x="74" y="17"/>
                  </a:cubicBezTo>
                  <a:cubicBezTo>
                    <a:pt x="74" y="11"/>
                    <a:pt x="74" y="5"/>
                    <a:pt x="70" y="0"/>
                  </a:cubicBezTo>
                  <a:cubicBezTo>
                    <a:pt x="64" y="6"/>
                    <a:pt x="55" y="17"/>
                    <a:pt x="57" y="26"/>
                  </a:cubicBezTo>
                  <a:cubicBezTo>
                    <a:pt x="51" y="18"/>
                    <a:pt x="44" y="13"/>
                    <a:pt x="34" y="9"/>
                  </a:cubicBezTo>
                  <a:cubicBezTo>
                    <a:pt x="28" y="16"/>
                    <a:pt x="31" y="29"/>
                    <a:pt x="36" y="37"/>
                  </a:cubicBezTo>
                  <a:cubicBezTo>
                    <a:pt x="29" y="31"/>
                    <a:pt x="23" y="25"/>
                    <a:pt x="14" y="29"/>
                  </a:cubicBezTo>
                  <a:cubicBezTo>
                    <a:pt x="15" y="36"/>
                    <a:pt x="21" y="42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16" y="49"/>
                    <a:pt x="8" y="55"/>
                    <a:pt x="0" y="59"/>
                  </a:cubicBezTo>
                  <a:cubicBezTo>
                    <a:pt x="4" y="61"/>
                    <a:pt x="8" y="62"/>
                    <a:pt x="11" y="64"/>
                  </a:cubicBezTo>
                  <a:cubicBezTo>
                    <a:pt x="12" y="64"/>
                    <a:pt x="12" y="65"/>
                    <a:pt x="13" y="65"/>
                  </a:cubicBezTo>
                  <a:cubicBezTo>
                    <a:pt x="24" y="62"/>
                    <a:pt x="35" y="57"/>
                    <a:pt x="45" y="50"/>
                  </a:cubicBezTo>
                  <a:cubicBezTo>
                    <a:pt x="63" y="39"/>
                    <a:pt x="78" y="24"/>
                    <a:pt x="88" y="6"/>
                  </a:cubicBezTo>
                  <a:cubicBezTo>
                    <a:pt x="88" y="6"/>
                    <a:pt x="88" y="5"/>
                    <a:pt x="87" y="5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9" name="Freeform 129"/>
            <p:cNvSpPr/>
            <p:nvPr/>
          </p:nvSpPr>
          <p:spPr bwMode="auto">
            <a:xfrm>
              <a:off x="7721601" y="4953000"/>
              <a:ext cx="3108325" cy="1087438"/>
            </a:xfrm>
            <a:custGeom>
              <a:avLst/>
              <a:gdLst>
                <a:gd name="T0" fmla="*/ 0 w 2301"/>
                <a:gd name="T1" fmla="*/ 233 h 803"/>
                <a:gd name="T2" fmla="*/ 919 w 2301"/>
                <a:gd name="T3" fmla="*/ 41 h 803"/>
                <a:gd name="T4" fmla="*/ 2301 w 2301"/>
                <a:gd name="T5" fmla="*/ 803 h 803"/>
                <a:gd name="T6" fmla="*/ 0 w 2301"/>
                <a:gd name="T7" fmla="*/ 23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1" h="803">
                  <a:moveTo>
                    <a:pt x="0" y="233"/>
                  </a:moveTo>
                  <a:cubicBezTo>
                    <a:pt x="0" y="233"/>
                    <a:pt x="484" y="0"/>
                    <a:pt x="919" y="41"/>
                  </a:cubicBezTo>
                  <a:cubicBezTo>
                    <a:pt x="1596" y="105"/>
                    <a:pt x="2301" y="803"/>
                    <a:pt x="2301" y="80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6BA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0" name="Freeform 130"/>
            <p:cNvSpPr/>
            <p:nvPr/>
          </p:nvSpPr>
          <p:spPr bwMode="auto">
            <a:xfrm>
              <a:off x="10109201" y="5033962"/>
              <a:ext cx="131763" cy="68263"/>
            </a:xfrm>
            <a:custGeom>
              <a:avLst/>
              <a:gdLst>
                <a:gd name="T0" fmla="*/ 0 w 98"/>
                <a:gd name="T1" fmla="*/ 46 h 51"/>
                <a:gd name="T2" fmla="*/ 96 w 98"/>
                <a:gd name="T3" fmla="*/ 42 h 51"/>
                <a:gd name="T4" fmla="*/ 0 w 98"/>
                <a:gd name="T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51">
                  <a:moveTo>
                    <a:pt x="0" y="46"/>
                  </a:moveTo>
                  <a:cubicBezTo>
                    <a:pt x="10" y="50"/>
                    <a:pt x="75" y="51"/>
                    <a:pt x="96" y="42"/>
                  </a:cubicBezTo>
                  <a:cubicBezTo>
                    <a:pt x="98" y="2"/>
                    <a:pt x="41" y="0"/>
                    <a:pt x="0" y="46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1" name="Freeform 131"/>
            <p:cNvSpPr/>
            <p:nvPr/>
          </p:nvSpPr>
          <p:spPr bwMode="auto">
            <a:xfrm>
              <a:off x="10109201" y="5081587"/>
              <a:ext cx="130175" cy="73025"/>
            </a:xfrm>
            <a:custGeom>
              <a:avLst/>
              <a:gdLst>
                <a:gd name="T0" fmla="*/ 0 w 96"/>
                <a:gd name="T1" fmla="*/ 11 h 55"/>
                <a:gd name="T2" fmla="*/ 96 w 96"/>
                <a:gd name="T3" fmla="*/ 7 h 55"/>
                <a:gd name="T4" fmla="*/ 0 w 96"/>
                <a:gd name="T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55">
                  <a:moveTo>
                    <a:pt x="0" y="11"/>
                  </a:moveTo>
                  <a:cubicBezTo>
                    <a:pt x="17" y="30"/>
                    <a:pt x="82" y="55"/>
                    <a:pt x="96" y="7"/>
                  </a:cubicBezTo>
                  <a:cubicBezTo>
                    <a:pt x="83" y="0"/>
                    <a:pt x="23" y="5"/>
                    <a:pt x="0" y="1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2" name="Freeform 132"/>
            <p:cNvSpPr/>
            <p:nvPr/>
          </p:nvSpPr>
          <p:spPr bwMode="auto">
            <a:xfrm>
              <a:off x="10109201" y="5062537"/>
              <a:ext cx="131763" cy="52388"/>
            </a:xfrm>
            <a:custGeom>
              <a:avLst/>
              <a:gdLst>
                <a:gd name="T0" fmla="*/ 96 w 98"/>
                <a:gd name="T1" fmla="*/ 18 h 38"/>
                <a:gd name="T2" fmla="*/ 77 w 98"/>
                <a:gd name="T3" fmla="*/ 16 h 38"/>
                <a:gd name="T4" fmla="*/ 54 w 98"/>
                <a:gd name="T5" fmla="*/ 1 h 38"/>
                <a:gd name="T6" fmla="*/ 71 w 98"/>
                <a:gd name="T7" fmla="*/ 17 h 38"/>
                <a:gd name="T8" fmla="*/ 52 w 98"/>
                <a:gd name="T9" fmla="*/ 17 h 38"/>
                <a:gd name="T10" fmla="*/ 35 w 98"/>
                <a:gd name="T11" fmla="*/ 4 h 38"/>
                <a:gd name="T12" fmla="*/ 47 w 98"/>
                <a:gd name="T13" fmla="*/ 18 h 38"/>
                <a:gd name="T14" fmla="*/ 0 w 98"/>
                <a:gd name="T15" fmla="*/ 24 h 38"/>
                <a:gd name="T16" fmla="*/ 47 w 98"/>
                <a:gd name="T17" fmla="*/ 21 h 38"/>
                <a:gd name="T18" fmla="*/ 30 w 98"/>
                <a:gd name="T19" fmla="*/ 36 h 38"/>
                <a:gd name="T20" fmla="*/ 52 w 98"/>
                <a:gd name="T21" fmla="*/ 21 h 38"/>
                <a:gd name="T22" fmla="*/ 74 w 98"/>
                <a:gd name="T23" fmla="*/ 21 h 38"/>
                <a:gd name="T24" fmla="*/ 60 w 98"/>
                <a:gd name="T25" fmla="*/ 38 h 38"/>
                <a:gd name="T26" fmla="*/ 79 w 98"/>
                <a:gd name="T27" fmla="*/ 21 h 38"/>
                <a:gd name="T28" fmla="*/ 95 w 98"/>
                <a:gd name="T29" fmla="*/ 22 h 38"/>
                <a:gd name="T30" fmla="*/ 96 w 98"/>
                <a:gd name="T31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38">
                  <a:moveTo>
                    <a:pt x="96" y="18"/>
                  </a:moveTo>
                  <a:cubicBezTo>
                    <a:pt x="93" y="16"/>
                    <a:pt x="82" y="16"/>
                    <a:pt x="77" y="16"/>
                  </a:cubicBezTo>
                  <a:cubicBezTo>
                    <a:pt x="75" y="12"/>
                    <a:pt x="66" y="0"/>
                    <a:pt x="54" y="1"/>
                  </a:cubicBezTo>
                  <a:cubicBezTo>
                    <a:pt x="59" y="1"/>
                    <a:pt x="72" y="12"/>
                    <a:pt x="71" y="17"/>
                  </a:cubicBezTo>
                  <a:cubicBezTo>
                    <a:pt x="67" y="16"/>
                    <a:pt x="53" y="17"/>
                    <a:pt x="52" y="17"/>
                  </a:cubicBezTo>
                  <a:cubicBezTo>
                    <a:pt x="51" y="15"/>
                    <a:pt x="45" y="7"/>
                    <a:pt x="35" y="4"/>
                  </a:cubicBezTo>
                  <a:cubicBezTo>
                    <a:pt x="40" y="7"/>
                    <a:pt x="46" y="14"/>
                    <a:pt x="47" y="18"/>
                  </a:cubicBezTo>
                  <a:cubicBezTo>
                    <a:pt x="45" y="17"/>
                    <a:pt x="8" y="20"/>
                    <a:pt x="0" y="24"/>
                  </a:cubicBezTo>
                  <a:cubicBezTo>
                    <a:pt x="9" y="23"/>
                    <a:pt x="46" y="20"/>
                    <a:pt x="47" y="21"/>
                  </a:cubicBezTo>
                  <a:cubicBezTo>
                    <a:pt x="48" y="23"/>
                    <a:pt x="35" y="33"/>
                    <a:pt x="30" y="36"/>
                  </a:cubicBezTo>
                  <a:cubicBezTo>
                    <a:pt x="35" y="35"/>
                    <a:pt x="47" y="26"/>
                    <a:pt x="52" y="21"/>
                  </a:cubicBezTo>
                  <a:cubicBezTo>
                    <a:pt x="55" y="20"/>
                    <a:pt x="73" y="19"/>
                    <a:pt x="74" y="21"/>
                  </a:cubicBezTo>
                  <a:cubicBezTo>
                    <a:pt x="75" y="22"/>
                    <a:pt x="65" y="34"/>
                    <a:pt x="60" y="38"/>
                  </a:cubicBezTo>
                  <a:cubicBezTo>
                    <a:pt x="67" y="36"/>
                    <a:pt x="75" y="25"/>
                    <a:pt x="79" y="21"/>
                  </a:cubicBezTo>
                  <a:cubicBezTo>
                    <a:pt x="82" y="19"/>
                    <a:pt x="94" y="21"/>
                    <a:pt x="95" y="22"/>
                  </a:cubicBezTo>
                  <a:cubicBezTo>
                    <a:pt x="97" y="21"/>
                    <a:pt x="98" y="20"/>
                    <a:pt x="96" y="18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3" name="Freeform 133"/>
            <p:cNvSpPr/>
            <p:nvPr/>
          </p:nvSpPr>
          <p:spPr bwMode="auto">
            <a:xfrm>
              <a:off x="10096501" y="4660900"/>
              <a:ext cx="142875" cy="74613"/>
            </a:xfrm>
            <a:custGeom>
              <a:avLst/>
              <a:gdLst>
                <a:gd name="T0" fmla="*/ 0 w 105"/>
                <a:gd name="T1" fmla="*/ 37 h 56"/>
                <a:gd name="T2" fmla="*/ 95 w 105"/>
                <a:gd name="T3" fmla="*/ 52 h 56"/>
                <a:gd name="T4" fmla="*/ 0 w 105"/>
                <a:gd name="T5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56">
                  <a:moveTo>
                    <a:pt x="0" y="37"/>
                  </a:moveTo>
                  <a:cubicBezTo>
                    <a:pt x="9" y="42"/>
                    <a:pt x="73" y="56"/>
                    <a:pt x="95" y="52"/>
                  </a:cubicBezTo>
                  <a:cubicBezTo>
                    <a:pt x="105" y="13"/>
                    <a:pt x="49" y="0"/>
                    <a:pt x="0" y="37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4" name="Freeform 134"/>
            <p:cNvSpPr/>
            <p:nvPr/>
          </p:nvSpPr>
          <p:spPr bwMode="auto">
            <a:xfrm>
              <a:off x="10096501" y="4706937"/>
              <a:ext cx="128588" cy="82550"/>
            </a:xfrm>
            <a:custGeom>
              <a:avLst/>
              <a:gdLst>
                <a:gd name="T0" fmla="*/ 0 w 95"/>
                <a:gd name="T1" fmla="*/ 2 h 61"/>
                <a:gd name="T2" fmla="*/ 95 w 95"/>
                <a:gd name="T3" fmla="*/ 17 h 61"/>
                <a:gd name="T4" fmla="*/ 0 w 95"/>
                <a:gd name="T5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61">
                  <a:moveTo>
                    <a:pt x="0" y="2"/>
                  </a:moveTo>
                  <a:cubicBezTo>
                    <a:pt x="13" y="24"/>
                    <a:pt x="72" y="61"/>
                    <a:pt x="95" y="17"/>
                  </a:cubicBezTo>
                  <a:cubicBezTo>
                    <a:pt x="83" y="7"/>
                    <a:pt x="24" y="0"/>
                    <a:pt x="0" y="2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5" name="Freeform 135"/>
            <p:cNvSpPr/>
            <p:nvPr/>
          </p:nvSpPr>
          <p:spPr bwMode="auto">
            <a:xfrm>
              <a:off x="10096501" y="4691062"/>
              <a:ext cx="131763" cy="52388"/>
            </a:xfrm>
            <a:custGeom>
              <a:avLst/>
              <a:gdLst>
                <a:gd name="T0" fmla="*/ 77 w 97"/>
                <a:gd name="T1" fmla="*/ 21 h 39"/>
                <a:gd name="T2" fmla="*/ 58 w 97"/>
                <a:gd name="T3" fmla="*/ 1 h 39"/>
                <a:gd name="T4" fmla="*/ 71 w 97"/>
                <a:gd name="T5" fmla="*/ 20 h 39"/>
                <a:gd name="T6" fmla="*/ 52 w 97"/>
                <a:gd name="T7" fmla="*/ 17 h 39"/>
                <a:gd name="T8" fmla="*/ 38 w 97"/>
                <a:gd name="T9" fmla="*/ 0 h 39"/>
                <a:gd name="T10" fmla="*/ 48 w 97"/>
                <a:gd name="T11" fmla="*/ 16 h 39"/>
                <a:gd name="T12" fmla="*/ 0 w 97"/>
                <a:gd name="T13" fmla="*/ 14 h 39"/>
                <a:gd name="T14" fmla="*/ 47 w 97"/>
                <a:gd name="T15" fmla="*/ 20 h 39"/>
                <a:gd name="T16" fmla="*/ 27 w 97"/>
                <a:gd name="T17" fmla="*/ 31 h 39"/>
                <a:gd name="T18" fmla="*/ 52 w 97"/>
                <a:gd name="T19" fmla="*/ 21 h 39"/>
                <a:gd name="T20" fmla="*/ 73 w 97"/>
                <a:gd name="T21" fmla="*/ 25 h 39"/>
                <a:gd name="T22" fmla="*/ 57 w 97"/>
                <a:gd name="T23" fmla="*/ 39 h 39"/>
                <a:gd name="T24" fmla="*/ 78 w 97"/>
                <a:gd name="T25" fmla="*/ 26 h 39"/>
                <a:gd name="T26" fmla="*/ 94 w 97"/>
                <a:gd name="T27" fmla="*/ 30 h 39"/>
                <a:gd name="T28" fmla="*/ 95 w 97"/>
                <a:gd name="T29" fmla="*/ 26 h 39"/>
                <a:gd name="T30" fmla="*/ 77 w 97"/>
                <a:gd name="T31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39">
                  <a:moveTo>
                    <a:pt x="77" y="21"/>
                  </a:moveTo>
                  <a:cubicBezTo>
                    <a:pt x="76" y="17"/>
                    <a:pt x="69" y="3"/>
                    <a:pt x="58" y="1"/>
                  </a:cubicBezTo>
                  <a:cubicBezTo>
                    <a:pt x="62" y="2"/>
                    <a:pt x="73" y="16"/>
                    <a:pt x="71" y="20"/>
                  </a:cubicBezTo>
                  <a:cubicBezTo>
                    <a:pt x="68" y="19"/>
                    <a:pt x="54" y="17"/>
                    <a:pt x="52" y="17"/>
                  </a:cubicBezTo>
                  <a:cubicBezTo>
                    <a:pt x="52" y="15"/>
                    <a:pt x="47" y="5"/>
                    <a:pt x="38" y="0"/>
                  </a:cubicBezTo>
                  <a:cubicBezTo>
                    <a:pt x="43" y="5"/>
                    <a:pt x="48" y="12"/>
                    <a:pt x="48" y="16"/>
                  </a:cubicBezTo>
                  <a:cubicBezTo>
                    <a:pt x="46" y="15"/>
                    <a:pt x="9" y="12"/>
                    <a:pt x="0" y="14"/>
                  </a:cubicBezTo>
                  <a:cubicBezTo>
                    <a:pt x="9" y="14"/>
                    <a:pt x="46" y="18"/>
                    <a:pt x="47" y="20"/>
                  </a:cubicBezTo>
                  <a:cubicBezTo>
                    <a:pt x="47" y="22"/>
                    <a:pt x="33" y="29"/>
                    <a:pt x="27" y="31"/>
                  </a:cubicBezTo>
                  <a:cubicBezTo>
                    <a:pt x="32" y="32"/>
                    <a:pt x="46" y="25"/>
                    <a:pt x="52" y="21"/>
                  </a:cubicBezTo>
                  <a:cubicBezTo>
                    <a:pt x="55" y="20"/>
                    <a:pt x="72" y="23"/>
                    <a:pt x="73" y="25"/>
                  </a:cubicBezTo>
                  <a:cubicBezTo>
                    <a:pt x="74" y="26"/>
                    <a:pt x="62" y="36"/>
                    <a:pt x="57" y="39"/>
                  </a:cubicBezTo>
                  <a:cubicBezTo>
                    <a:pt x="63" y="38"/>
                    <a:pt x="74" y="30"/>
                    <a:pt x="78" y="26"/>
                  </a:cubicBezTo>
                  <a:cubicBezTo>
                    <a:pt x="81" y="25"/>
                    <a:pt x="93" y="29"/>
                    <a:pt x="94" y="30"/>
                  </a:cubicBezTo>
                  <a:cubicBezTo>
                    <a:pt x="96" y="30"/>
                    <a:pt x="97" y="29"/>
                    <a:pt x="95" y="26"/>
                  </a:cubicBezTo>
                  <a:cubicBezTo>
                    <a:pt x="93" y="23"/>
                    <a:pt x="82" y="22"/>
                    <a:pt x="77" y="21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6" name="Freeform 136"/>
            <p:cNvSpPr/>
            <p:nvPr/>
          </p:nvSpPr>
          <p:spPr bwMode="auto">
            <a:xfrm>
              <a:off x="10393363" y="5319712"/>
              <a:ext cx="119063" cy="71438"/>
            </a:xfrm>
            <a:custGeom>
              <a:avLst/>
              <a:gdLst>
                <a:gd name="T0" fmla="*/ 0 w 89"/>
                <a:gd name="T1" fmla="*/ 17 h 53"/>
                <a:gd name="T2" fmla="*/ 71 w 89"/>
                <a:gd name="T3" fmla="*/ 53 h 53"/>
                <a:gd name="T4" fmla="*/ 0 w 89"/>
                <a:gd name="T5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53">
                  <a:moveTo>
                    <a:pt x="0" y="17"/>
                  </a:moveTo>
                  <a:cubicBezTo>
                    <a:pt x="5" y="24"/>
                    <a:pt x="52" y="51"/>
                    <a:pt x="71" y="53"/>
                  </a:cubicBezTo>
                  <a:cubicBezTo>
                    <a:pt x="89" y="25"/>
                    <a:pt x="48" y="0"/>
                    <a:pt x="0" y="1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7" name="Freeform 137"/>
            <p:cNvSpPr/>
            <p:nvPr/>
          </p:nvSpPr>
          <p:spPr bwMode="auto">
            <a:xfrm>
              <a:off x="10393363" y="5341937"/>
              <a:ext cx="95250" cy="88900"/>
            </a:xfrm>
            <a:custGeom>
              <a:avLst/>
              <a:gdLst>
                <a:gd name="T0" fmla="*/ 0 w 71"/>
                <a:gd name="T1" fmla="*/ 0 h 66"/>
                <a:gd name="T2" fmla="*/ 71 w 71"/>
                <a:gd name="T3" fmla="*/ 36 h 66"/>
                <a:gd name="T4" fmla="*/ 0 w 71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6">
                  <a:moveTo>
                    <a:pt x="0" y="0"/>
                  </a:moveTo>
                  <a:cubicBezTo>
                    <a:pt x="5" y="21"/>
                    <a:pt x="42" y="66"/>
                    <a:pt x="71" y="36"/>
                  </a:cubicBezTo>
                  <a:cubicBezTo>
                    <a:pt x="64" y="26"/>
                    <a:pt x="19" y="5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8" name="Freeform 138"/>
            <p:cNvSpPr/>
            <p:nvPr/>
          </p:nvSpPr>
          <p:spPr bwMode="auto">
            <a:xfrm>
              <a:off x="10393363" y="5340350"/>
              <a:ext cx="96838" cy="52388"/>
            </a:xfrm>
            <a:custGeom>
              <a:avLst/>
              <a:gdLst>
                <a:gd name="T0" fmla="*/ 72 w 72"/>
                <a:gd name="T1" fmla="*/ 35 h 38"/>
                <a:gd name="T2" fmla="*/ 59 w 72"/>
                <a:gd name="T3" fmla="*/ 26 h 38"/>
                <a:gd name="T4" fmla="*/ 49 w 72"/>
                <a:gd name="T5" fmla="*/ 6 h 38"/>
                <a:gd name="T6" fmla="*/ 54 w 72"/>
                <a:gd name="T7" fmla="*/ 25 h 38"/>
                <a:gd name="T8" fmla="*/ 40 w 72"/>
                <a:gd name="T9" fmla="*/ 17 h 38"/>
                <a:gd name="T10" fmla="*/ 33 w 72"/>
                <a:gd name="T11" fmla="*/ 0 h 38"/>
                <a:gd name="T12" fmla="*/ 37 w 72"/>
                <a:gd name="T13" fmla="*/ 15 h 38"/>
                <a:gd name="T14" fmla="*/ 0 w 72"/>
                <a:gd name="T15" fmla="*/ 1 h 38"/>
                <a:gd name="T16" fmla="*/ 35 w 72"/>
                <a:gd name="T17" fmla="*/ 18 h 38"/>
                <a:gd name="T18" fmla="*/ 17 w 72"/>
                <a:gd name="T19" fmla="*/ 22 h 38"/>
                <a:gd name="T20" fmla="*/ 39 w 72"/>
                <a:gd name="T21" fmla="*/ 20 h 38"/>
                <a:gd name="T22" fmla="*/ 55 w 72"/>
                <a:gd name="T23" fmla="*/ 29 h 38"/>
                <a:gd name="T24" fmla="*/ 38 w 72"/>
                <a:gd name="T25" fmla="*/ 36 h 38"/>
                <a:gd name="T26" fmla="*/ 58 w 72"/>
                <a:gd name="T27" fmla="*/ 31 h 38"/>
                <a:gd name="T28" fmla="*/ 70 w 72"/>
                <a:gd name="T29" fmla="*/ 38 h 38"/>
                <a:gd name="T30" fmla="*/ 72 w 72"/>
                <a:gd name="T31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38">
                  <a:moveTo>
                    <a:pt x="72" y="35"/>
                  </a:moveTo>
                  <a:cubicBezTo>
                    <a:pt x="71" y="33"/>
                    <a:pt x="63" y="28"/>
                    <a:pt x="59" y="26"/>
                  </a:cubicBezTo>
                  <a:cubicBezTo>
                    <a:pt x="59" y="23"/>
                    <a:pt x="57" y="10"/>
                    <a:pt x="49" y="6"/>
                  </a:cubicBezTo>
                  <a:cubicBezTo>
                    <a:pt x="52" y="8"/>
                    <a:pt x="57" y="21"/>
                    <a:pt x="54" y="25"/>
                  </a:cubicBezTo>
                  <a:cubicBezTo>
                    <a:pt x="52" y="22"/>
                    <a:pt x="41" y="18"/>
                    <a:pt x="40" y="17"/>
                  </a:cubicBezTo>
                  <a:cubicBezTo>
                    <a:pt x="40" y="15"/>
                    <a:pt x="39" y="7"/>
                    <a:pt x="33" y="0"/>
                  </a:cubicBezTo>
                  <a:cubicBezTo>
                    <a:pt x="36" y="5"/>
                    <a:pt x="38" y="12"/>
                    <a:pt x="37" y="15"/>
                  </a:cubicBezTo>
                  <a:cubicBezTo>
                    <a:pt x="36" y="14"/>
                    <a:pt x="7" y="2"/>
                    <a:pt x="0" y="1"/>
                  </a:cubicBezTo>
                  <a:cubicBezTo>
                    <a:pt x="7" y="4"/>
                    <a:pt x="35" y="16"/>
                    <a:pt x="35" y="18"/>
                  </a:cubicBezTo>
                  <a:cubicBezTo>
                    <a:pt x="35" y="19"/>
                    <a:pt x="22" y="21"/>
                    <a:pt x="17" y="22"/>
                  </a:cubicBezTo>
                  <a:cubicBezTo>
                    <a:pt x="20" y="23"/>
                    <a:pt x="33" y="22"/>
                    <a:pt x="39" y="20"/>
                  </a:cubicBezTo>
                  <a:cubicBezTo>
                    <a:pt x="41" y="20"/>
                    <a:pt x="54" y="27"/>
                    <a:pt x="55" y="29"/>
                  </a:cubicBezTo>
                  <a:cubicBezTo>
                    <a:pt x="55" y="30"/>
                    <a:pt x="43" y="35"/>
                    <a:pt x="38" y="36"/>
                  </a:cubicBezTo>
                  <a:cubicBezTo>
                    <a:pt x="43" y="37"/>
                    <a:pt x="54" y="33"/>
                    <a:pt x="58" y="31"/>
                  </a:cubicBezTo>
                  <a:cubicBezTo>
                    <a:pt x="61" y="31"/>
                    <a:pt x="69" y="37"/>
                    <a:pt x="70" y="38"/>
                  </a:cubicBezTo>
                  <a:cubicBezTo>
                    <a:pt x="71" y="38"/>
                    <a:pt x="72" y="38"/>
                    <a:pt x="72" y="35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9" name="Freeform 139"/>
            <p:cNvSpPr/>
            <p:nvPr/>
          </p:nvSpPr>
          <p:spPr bwMode="auto">
            <a:xfrm>
              <a:off x="11812588" y="5719762"/>
              <a:ext cx="112713" cy="58738"/>
            </a:xfrm>
            <a:custGeom>
              <a:avLst/>
              <a:gdLst>
                <a:gd name="T0" fmla="*/ 0 w 84"/>
                <a:gd name="T1" fmla="*/ 36 h 44"/>
                <a:gd name="T2" fmla="*/ 80 w 84"/>
                <a:gd name="T3" fmla="*/ 38 h 44"/>
                <a:gd name="T4" fmla="*/ 0 w 84"/>
                <a:gd name="T5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44">
                  <a:moveTo>
                    <a:pt x="0" y="36"/>
                  </a:moveTo>
                  <a:cubicBezTo>
                    <a:pt x="7" y="39"/>
                    <a:pt x="62" y="44"/>
                    <a:pt x="80" y="38"/>
                  </a:cubicBezTo>
                  <a:cubicBezTo>
                    <a:pt x="84" y="5"/>
                    <a:pt x="36" y="0"/>
                    <a:pt x="0" y="3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0" name="Freeform 140"/>
            <p:cNvSpPr/>
            <p:nvPr/>
          </p:nvSpPr>
          <p:spPr bwMode="auto">
            <a:xfrm>
              <a:off x="11812588" y="5761037"/>
              <a:ext cx="107950" cy="61913"/>
            </a:xfrm>
            <a:custGeom>
              <a:avLst/>
              <a:gdLst>
                <a:gd name="T0" fmla="*/ 0 w 80"/>
                <a:gd name="T1" fmla="*/ 5 h 46"/>
                <a:gd name="T2" fmla="*/ 80 w 80"/>
                <a:gd name="T3" fmla="*/ 7 h 46"/>
                <a:gd name="T4" fmla="*/ 0 w 80"/>
                <a:gd name="T5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6">
                  <a:moveTo>
                    <a:pt x="0" y="5"/>
                  </a:moveTo>
                  <a:cubicBezTo>
                    <a:pt x="13" y="21"/>
                    <a:pt x="66" y="46"/>
                    <a:pt x="80" y="7"/>
                  </a:cubicBezTo>
                  <a:cubicBezTo>
                    <a:pt x="69" y="0"/>
                    <a:pt x="20" y="1"/>
                    <a:pt x="0" y="5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1" name="Freeform 141"/>
            <p:cNvSpPr/>
            <p:nvPr/>
          </p:nvSpPr>
          <p:spPr bwMode="auto">
            <a:xfrm>
              <a:off x="11812588" y="5745162"/>
              <a:ext cx="109538" cy="42863"/>
            </a:xfrm>
            <a:custGeom>
              <a:avLst/>
              <a:gdLst>
                <a:gd name="T0" fmla="*/ 80 w 81"/>
                <a:gd name="T1" fmla="*/ 17 h 32"/>
                <a:gd name="T2" fmla="*/ 64 w 81"/>
                <a:gd name="T3" fmla="*/ 14 h 32"/>
                <a:gd name="T4" fmla="*/ 46 w 81"/>
                <a:gd name="T5" fmla="*/ 0 h 32"/>
                <a:gd name="T6" fmla="*/ 59 w 81"/>
                <a:gd name="T7" fmla="*/ 15 h 32"/>
                <a:gd name="T8" fmla="*/ 43 w 81"/>
                <a:gd name="T9" fmla="*/ 14 h 32"/>
                <a:gd name="T10" fmla="*/ 30 w 81"/>
                <a:gd name="T11" fmla="*/ 2 h 32"/>
                <a:gd name="T12" fmla="*/ 39 w 81"/>
                <a:gd name="T13" fmla="*/ 14 h 32"/>
                <a:gd name="T14" fmla="*/ 0 w 81"/>
                <a:gd name="T15" fmla="*/ 17 h 32"/>
                <a:gd name="T16" fmla="*/ 39 w 81"/>
                <a:gd name="T17" fmla="*/ 17 h 32"/>
                <a:gd name="T18" fmla="*/ 24 w 81"/>
                <a:gd name="T19" fmla="*/ 28 h 32"/>
                <a:gd name="T20" fmla="*/ 43 w 81"/>
                <a:gd name="T21" fmla="*/ 17 h 32"/>
                <a:gd name="T22" fmla="*/ 62 w 81"/>
                <a:gd name="T23" fmla="*/ 18 h 32"/>
                <a:gd name="T24" fmla="*/ 49 w 81"/>
                <a:gd name="T25" fmla="*/ 32 h 32"/>
                <a:gd name="T26" fmla="*/ 65 w 81"/>
                <a:gd name="T27" fmla="*/ 18 h 32"/>
                <a:gd name="T28" fmla="*/ 79 w 81"/>
                <a:gd name="T29" fmla="*/ 21 h 32"/>
                <a:gd name="T30" fmla="*/ 80 w 81"/>
                <a:gd name="T3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32">
                  <a:moveTo>
                    <a:pt x="80" y="17"/>
                  </a:moveTo>
                  <a:cubicBezTo>
                    <a:pt x="78" y="15"/>
                    <a:pt x="68" y="15"/>
                    <a:pt x="64" y="14"/>
                  </a:cubicBezTo>
                  <a:cubicBezTo>
                    <a:pt x="63" y="11"/>
                    <a:pt x="56" y="0"/>
                    <a:pt x="46" y="0"/>
                  </a:cubicBezTo>
                  <a:cubicBezTo>
                    <a:pt x="50" y="1"/>
                    <a:pt x="61" y="11"/>
                    <a:pt x="59" y="15"/>
                  </a:cubicBezTo>
                  <a:cubicBezTo>
                    <a:pt x="56" y="14"/>
                    <a:pt x="44" y="14"/>
                    <a:pt x="43" y="14"/>
                  </a:cubicBezTo>
                  <a:cubicBezTo>
                    <a:pt x="43" y="12"/>
                    <a:pt x="38" y="5"/>
                    <a:pt x="30" y="2"/>
                  </a:cubicBezTo>
                  <a:cubicBezTo>
                    <a:pt x="34" y="5"/>
                    <a:pt x="39" y="11"/>
                    <a:pt x="39" y="14"/>
                  </a:cubicBezTo>
                  <a:cubicBezTo>
                    <a:pt x="38" y="13"/>
                    <a:pt x="7" y="14"/>
                    <a:pt x="0" y="17"/>
                  </a:cubicBezTo>
                  <a:cubicBezTo>
                    <a:pt x="7" y="16"/>
                    <a:pt x="38" y="16"/>
                    <a:pt x="39" y="17"/>
                  </a:cubicBezTo>
                  <a:cubicBezTo>
                    <a:pt x="40" y="18"/>
                    <a:pt x="28" y="26"/>
                    <a:pt x="24" y="28"/>
                  </a:cubicBezTo>
                  <a:cubicBezTo>
                    <a:pt x="28" y="28"/>
                    <a:pt x="39" y="21"/>
                    <a:pt x="43" y="17"/>
                  </a:cubicBezTo>
                  <a:cubicBezTo>
                    <a:pt x="46" y="16"/>
                    <a:pt x="61" y="17"/>
                    <a:pt x="62" y="18"/>
                  </a:cubicBezTo>
                  <a:cubicBezTo>
                    <a:pt x="63" y="19"/>
                    <a:pt x="54" y="29"/>
                    <a:pt x="49" y="32"/>
                  </a:cubicBezTo>
                  <a:cubicBezTo>
                    <a:pt x="55" y="30"/>
                    <a:pt x="63" y="22"/>
                    <a:pt x="65" y="18"/>
                  </a:cubicBezTo>
                  <a:cubicBezTo>
                    <a:pt x="68" y="17"/>
                    <a:pt x="78" y="20"/>
                    <a:pt x="79" y="21"/>
                  </a:cubicBezTo>
                  <a:cubicBezTo>
                    <a:pt x="81" y="20"/>
                    <a:pt x="81" y="19"/>
                    <a:pt x="80" y="1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2" name="Freeform 142"/>
            <p:cNvSpPr/>
            <p:nvPr/>
          </p:nvSpPr>
          <p:spPr bwMode="auto">
            <a:xfrm>
              <a:off x="9998076" y="4881562"/>
              <a:ext cx="111125" cy="58738"/>
            </a:xfrm>
            <a:custGeom>
              <a:avLst/>
              <a:gdLst>
                <a:gd name="T0" fmla="*/ 0 w 82"/>
                <a:gd name="T1" fmla="*/ 37 h 43"/>
                <a:gd name="T2" fmla="*/ 80 w 82"/>
                <a:gd name="T3" fmla="*/ 36 h 43"/>
                <a:gd name="T4" fmla="*/ 0 w 82"/>
                <a:gd name="T5" fmla="*/ 3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3">
                  <a:moveTo>
                    <a:pt x="0" y="37"/>
                  </a:moveTo>
                  <a:cubicBezTo>
                    <a:pt x="7" y="40"/>
                    <a:pt x="62" y="43"/>
                    <a:pt x="80" y="36"/>
                  </a:cubicBezTo>
                  <a:cubicBezTo>
                    <a:pt x="82" y="2"/>
                    <a:pt x="35" y="0"/>
                    <a:pt x="0" y="3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3" name="Freeform 143"/>
            <p:cNvSpPr/>
            <p:nvPr/>
          </p:nvSpPr>
          <p:spPr bwMode="auto">
            <a:xfrm>
              <a:off x="9998076" y="4922837"/>
              <a:ext cx="107950" cy="60325"/>
            </a:xfrm>
            <a:custGeom>
              <a:avLst/>
              <a:gdLst>
                <a:gd name="T0" fmla="*/ 0 w 80"/>
                <a:gd name="T1" fmla="*/ 7 h 45"/>
                <a:gd name="T2" fmla="*/ 80 w 80"/>
                <a:gd name="T3" fmla="*/ 6 h 45"/>
                <a:gd name="T4" fmla="*/ 0 w 80"/>
                <a:gd name="T5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5">
                  <a:moveTo>
                    <a:pt x="0" y="7"/>
                  </a:moveTo>
                  <a:cubicBezTo>
                    <a:pt x="14" y="23"/>
                    <a:pt x="68" y="45"/>
                    <a:pt x="80" y="6"/>
                  </a:cubicBezTo>
                  <a:cubicBezTo>
                    <a:pt x="69" y="0"/>
                    <a:pt x="19" y="2"/>
                    <a:pt x="0" y="7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4" name="Freeform 144"/>
            <p:cNvSpPr/>
            <p:nvPr/>
          </p:nvSpPr>
          <p:spPr bwMode="auto">
            <a:xfrm>
              <a:off x="9998076" y="4906962"/>
              <a:ext cx="109538" cy="42863"/>
            </a:xfrm>
            <a:custGeom>
              <a:avLst/>
              <a:gdLst>
                <a:gd name="T0" fmla="*/ 64 w 81"/>
                <a:gd name="T1" fmla="*/ 14 h 32"/>
                <a:gd name="T2" fmla="*/ 45 w 81"/>
                <a:gd name="T3" fmla="*/ 0 h 32"/>
                <a:gd name="T4" fmla="*/ 59 w 81"/>
                <a:gd name="T5" fmla="*/ 14 h 32"/>
                <a:gd name="T6" fmla="*/ 43 w 81"/>
                <a:gd name="T7" fmla="*/ 14 h 32"/>
                <a:gd name="T8" fmla="*/ 29 w 81"/>
                <a:gd name="T9" fmla="*/ 3 h 32"/>
                <a:gd name="T10" fmla="*/ 39 w 81"/>
                <a:gd name="T11" fmla="*/ 14 h 32"/>
                <a:gd name="T12" fmla="*/ 0 w 81"/>
                <a:gd name="T13" fmla="*/ 19 h 32"/>
                <a:gd name="T14" fmla="*/ 39 w 81"/>
                <a:gd name="T15" fmla="*/ 18 h 32"/>
                <a:gd name="T16" fmla="*/ 24 w 81"/>
                <a:gd name="T17" fmla="*/ 29 h 32"/>
                <a:gd name="T18" fmla="*/ 43 w 81"/>
                <a:gd name="T19" fmla="*/ 17 h 32"/>
                <a:gd name="T20" fmla="*/ 61 w 81"/>
                <a:gd name="T21" fmla="*/ 17 h 32"/>
                <a:gd name="T22" fmla="*/ 50 w 81"/>
                <a:gd name="T23" fmla="*/ 32 h 32"/>
                <a:gd name="T24" fmla="*/ 65 w 81"/>
                <a:gd name="T25" fmla="*/ 18 h 32"/>
                <a:gd name="T26" fmla="*/ 79 w 81"/>
                <a:gd name="T27" fmla="*/ 19 h 32"/>
                <a:gd name="T28" fmla="*/ 80 w 81"/>
                <a:gd name="T29" fmla="*/ 15 h 32"/>
                <a:gd name="T30" fmla="*/ 64 w 81"/>
                <a:gd name="T31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32">
                  <a:moveTo>
                    <a:pt x="64" y="14"/>
                  </a:moveTo>
                  <a:cubicBezTo>
                    <a:pt x="62" y="11"/>
                    <a:pt x="55" y="0"/>
                    <a:pt x="45" y="0"/>
                  </a:cubicBezTo>
                  <a:cubicBezTo>
                    <a:pt x="49" y="1"/>
                    <a:pt x="60" y="10"/>
                    <a:pt x="59" y="14"/>
                  </a:cubicBezTo>
                  <a:cubicBezTo>
                    <a:pt x="56" y="13"/>
                    <a:pt x="44" y="14"/>
                    <a:pt x="43" y="14"/>
                  </a:cubicBezTo>
                  <a:cubicBezTo>
                    <a:pt x="42" y="13"/>
                    <a:pt x="37" y="6"/>
                    <a:pt x="29" y="3"/>
                  </a:cubicBezTo>
                  <a:cubicBezTo>
                    <a:pt x="33" y="6"/>
                    <a:pt x="38" y="11"/>
                    <a:pt x="39" y="14"/>
                  </a:cubicBezTo>
                  <a:cubicBezTo>
                    <a:pt x="38" y="14"/>
                    <a:pt x="6" y="16"/>
                    <a:pt x="0" y="19"/>
                  </a:cubicBezTo>
                  <a:cubicBezTo>
                    <a:pt x="7" y="18"/>
                    <a:pt x="38" y="16"/>
                    <a:pt x="39" y="18"/>
                  </a:cubicBezTo>
                  <a:cubicBezTo>
                    <a:pt x="39" y="19"/>
                    <a:pt x="29" y="27"/>
                    <a:pt x="24" y="29"/>
                  </a:cubicBezTo>
                  <a:cubicBezTo>
                    <a:pt x="28" y="29"/>
                    <a:pt x="39" y="21"/>
                    <a:pt x="43" y="17"/>
                  </a:cubicBezTo>
                  <a:cubicBezTo>
                    <a:pt x="45" y="17"/>
                    <a:pt x="60" y="17"/>
                    <a:pt x="61" y="17"/>
                  </a:cubicBezTo>
                  <a:cubicBezTo>
                    <a:pt x="62" y="18"/>
                    <a:pt x="54" y="29"/>
                    <a:pt x="50" y="32"/>
                  </a:cubicBezTo>
                  <a:cubicBezTo>
                    <a:pt x="55" y="30"/>
                    <a:pt x="62" y="22"/>
                    <a:pt x="65" y="18"/>
                  </a:cubicBezTo>
                  <a:cubicBezTo>
                    <a:pt x="68" y="17"/>
                    <a:pt x="78" y="19"/>
                    <a:pt x="79" y="19"/>
                  </a:cubicBezTo>
                  <a:cubicBezTo>
                    <a:pt x="80" y="18"/>
                    <a:pt x="81" y="18"/>
                    <a:pt x="80" y="15"/>
                  </a:cubicBezTo>
                  <a:cubicBezTo>
                    <a:pt x="77" y="14"/>
                    <a:pt x="68" y="14"/>
                    <a:pt x="64" y="1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5" name="Freeform 145"/>
            <p:cNvSpPr/>
            <p:nvPr/>
          </p:nvSpPr>
          <p:spPr bwMode="auto">
            <a:xfrm>
              <a:off x="9832976" y="5145087"/>
              <a:ext cx="119063" cy="73025"/>
            </a:xfrm>
            <a:custGeom>
              <a:avLst/>
              <a:gdLst>
                <a:gd name="T0" fmla="*/ 0 w 89"/>
                <a:gd name="T1" fmla="*/ 12 h 55"/>
                <a:gd name="T2" fmla="*/ 68 w 89"/>
                <a:gd name="T3" fmla="*/ 55 h 55"/>
                <a:gd name="T4" fmla="*/ 0 w 89"/>
                <a:gd name="T5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55">
                  <a:moveTo>
                    <a:pt x="0" y="12"/>
                  </a:moveTo>
                  <a:cubicBezTo>
                    <a:pt x="5" y="19"/>
                    <a:pt x="50" y="51"/>
                    <a:pt x="68" y="55"/>
                  </a:cubicBezTo>
                  <a:cubicBezTo>
                    <a:pt x="89" y="28"/>
                    <a:pt x="50" y="0"/>
                    <a:pt x="0" y="1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6" name="Freeform 146"/>
            <p:cNvSpPr/>
            <p:nvPr/>
          </p:nvSpPr>
          <p:spPr bwMode="auto">
            <a:xfrm>
              <a:off x="9832976" y="5160962"/>
              <a:ext cx="92075" cy="93663"/>
            </a:xfrm>
            <a:custGeom>
              <a:avLst/>
              <a:gdLst>
                <a:gd name="T0" fmla="*/ 0 w 68"/>
                <a:gd name="T1" fmla="*/ 0 h 69"/>
                <a:gd name="T2" fmla="*/ 68 w 68"/>
                <a:gd name="T3" fmla="*/ 43 h 69"/>
                <a:gd name="T4" fmla="*/ 0 w 68"/>
                <a:gd name="T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9">
                  <a:moveTo>
                    <a:pt x="0" y="0"/>
                  </a:moveTo>
                  <a:cubicBezTo>
                    <a:pt x="4" y="21"/>
                    <a:pt x="36" y="69"/>
                    <a:pt x="68" y="43"/>
                  </a:cubicBezTo>
                  <a:cubicBezTo>
                    <a:pt x="63" y="32"/>
                    <a:pt x="20" y="7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7" name="Freeform 147"/>
            <p:cNvSpPr/>
            <p:nvPr/>
          </p:nvSpPr>
          <p:spPr bwMode="auto">
            <a:xfrm>
              <a:off x="9832976" y="5160962"/>
              <a:ext cx="93663" cy="58738"/>
            </a:xfrm>
            <a:custGeom>
              <a:avLst/>
              <a:gdLst>
                <a:gd name="T0" fmla="*/ 70 w 70"/>
                <a:gd name="T1" fmla="*/ 41 h 44"/>
                <a:gd name="T2" fmla="*/ 57 w 70"/>
                <a:gd name="T3" fmla="*/ 31 h 44"/>
                <a:gd name="T4" fmla="*/ 49 w 70"/>
                <a:gd name="T5" fmla="*/ 10 h 44"/>
                <a:gd name="T6" fmla="*/ 53 w 70"/>
                <a:gd name="T7" fmla="*/ 29 h 44"/>
                <a:gd name="T8" fmla="*/ 39 w 70"/>
                <a:gd name="T9" fmla="*/ 20 h 44"/>
                <a:gd name="T10" fmla="*/ 34 w 70"/>
                <a:gd name="T11" fmla="*/ 2 h 44"/>
                <a:gd name="T12" fmla="*/ 36 w 70"/>
                <a:gd name="T13" fmla="*/ 18 h 44"/>
                <a:gd name="T14" fmla="*/ 0 w 70"/>
                <a:gd name="T15" fmla="*/ 0 h 44"/>
                <a:gd name="T16" fmla="*/ 34 w 70"/>
                <a:gd name="T17" fmla="*/ 21 h 44"/>
                <a:gd name="T18" fmla="*/ 16 w 70"/>
                <a:gd name="T19" fmla="*/ 22 h 44"/>
                <a:gd name="T20" fmla="*/ 38 w 70"/>
                <a:gd name="T21" fmla="*/ 22 h 44"/>
                <a:gd name="T22" fmla="*/ 53 w 70"/>
                <a:gd name="T23" fmla="*/ 33 h 44"/>
                <a:gd name="T24" fmla="*/ 35 w 70"/>
                <a:gd name="T25" fmla="*/ 39 h 44"/>
                <a:gd name="T26" fmla="*/ 56 w 70"/>
                <a:gd name="T27" fmla="*/ 35 h 44"/>
                <a:gd name="T28" fmla="*/ 67 w 70"/>
                <a:gd name="T29" fmla="*/ 44 h 44"/>
                <a:gd name="T30" fmla="*/ 70 w 70"/>
                <a:gd name="T31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4">
                  <a:moveTo>
                    <a:pt x="70" y="41"/>
                  </a:moveTo>
                  <a:cubicBezTo>
                    <a:pt x="68" y="38"/>
                    <a:pt x="61" y="33"/>
                    <a:pt x="57" y="31"/>
                  </a:cubicBezTo>
                  <a:cubicBezTo>
                    <a:pt x="58" y="28"/>
                    <a:pt x="57" y="15"/>
                    <a:pt x="49" y="10"/>
                  </a:cubicBezTo>
                  <a:cubicBezTo>
                    <a:pt x="52" y="12"/>
                    <a:pt x="56" y="26"/>
                    <a:pt x="53" y="29"/>
                  </a:cubicBezTo>
                  <a:cubicBezTo>
                    <a:pt x="51" y="26"/>
                    <a:pt x="40" y="20"/>
                    <a:pt x="39" y="20"/>
                  </a:cubicBezTo>
                  <a:cubicBezTo>
                    <a:pt x="40" y="18"/>
                    <a:pt x="39" y="9"/>
                    <a:pt x="34" y="2"/>
                  </a:cubicBezTo>
                  <a:cubicBezTo>
                    <a:pt x="36" y="8"/>
                    <a:pt x="38" y="15"/>
                    <a:pt x="36" y="18"/>
                  </a:cubicBezTo>
                  <a:cubicBezTo>
                    <a:pt x="35" y="16"/>
                    <a:pt x="8" y="1"/>
                    <a:pt x="0" y="0"/>
                  </a:cubicBezTo>
                  <a:cubicBezTo>
                    <a:pt x="8" y="3"/>
                    <a:pt x="34" y="19"/>
                    <a:pt x="34" y="21"/>
                  </a:cubicBezTo>
                  <a:cubicBezTo>
                    <a:pt x="34" y="22"/>
                    <a:pt x="21" y="23"/>
                    <a:pt x="16" y="22"/>
                  </a:cubicBezTo>
                  <a:cubicBezTo>
                    <a:pt x="19" y="24"/>
                    <a:pt x="32" y="24"/>
                    <a:pt x="38" y="22"/>
                  </a:cubicBezTo>
                  <a:cubicBezTo>
                    <a:pt x="40" y="23"/>
                    <a:pt x="53" y="31"/>
                    <a:pt x="53" y="33"/>
                  </a:cubicBezTo>
                  <a:cubicBezTo>
                    <a:pt x="54" y="34"/>
                    <a:pt x="41" y="38"/>
                    <a:pt x="35" y="39"/>
                  </a:cubicBezTo>
                  <a:cubicBezTo>
                    <a:pt x="41" y="40"/>
                    <a:pt x="52" y="37"/>
                    <a:pt x="56" y="35"/>
                  </a:cubicBezTo>
                  <a:cubicBezTo>
                    <a:pt x="59" y="36"/>
                    <a:pt x="66" y="43"/>
                    <a:pt x="67" y="44"/>
                  </a:cubicBezTo>
                  <a:cubicBezTo>
                    <a:pt x="69" y="44"/>
                    <a:pt x="70" y="44"/>
                    <a:pt x="70" y="41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8" name="Freeform 148"/>
            <p:cNvSpPr/>
            <p:nvPr/>
          </p:nvSpPr>
          <p:spPr bwMode="auto">
            <a:xfrm>
              <a:off x="9709151" y="4905375"/>
              <a:ext cx="115888" cy="63500"/>
            </a:xfrm>
            <a:custGeom>
              <a:avLst/>
              <a:gdLst>
                <a:gd name="T0" fmla="*/ 0 w 85"/>
                <a:gd name="T1" fmla="*/ 30 h 47"/>
                <a:gd name="T2" fmla="*/ 77 w 85"/>
                <a:gd name="T3" fmla="*/ 43 h 47"/>
                <a:gd name="T4" fmla="*/ 0 w 85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7">
                  <a:moveTo>
                    <a:pt x="0" y="30"/>
                  </a:moveTo>
                  <a:cubicBezTo>
                    <a:pt x="7" y="34"/>
                    <a:pt x="58" y="47"/>
                    <a:pt x="77" y="43"/>
                  </a:cubicBezTo>
                  <a:cubicBezTo>
                    <a:pt x="85" y="12"/>
                    <a:pt x="40" y="0"/>
                    <a:pt x="0" y="30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9" name="Freeform 149"/>
            <p:cNvSpPr/>
            <p:nvPr/>
          </p:nvSpPr>
          <p:spPr bwMode="auto">
            <a:xfrm>
              <a:off x="9709151" y="4945062"/>
              <a:ext cx="104775" cy="66675"/>
            </a:xfrm>
            <a:custGeom>
              <a:avLst/>
              <a:gdLst>
                <a:gd name="T0" fmla="*/ 0 w 77"/>
                <a:gd name="T1" fmla="*/ 1 h 50"/>
                <a:gd name="T2" fmla="*/ 77 w 77"/>
                <a:gd name="T3" fmla="*/ 14 h 50"/>
                <a:gd name="T4" fmla="*/ 0 w 77"/>
                <a:gd name="T5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50">
                  <a:moveTo>
                    <a:pt x="0" y="1"/>
                  </a:moveTo>
                  <a:cubicBezTo>
                    <a:pt x="10" y="19"/>
                    <a:pt x="58" y="50"/>
                    <a:pt x="77" y="14"/>
                  </a:cubicBezTo>
                  <a:cubicBezTo>
                    <a:pt x="67" y="6"/>
                    <a:pt x="20" y="0"/>
                    <a:pt x="0" y="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0" name="Freeform 150"/>
            <p:cNvSpPr/>
            <p:nvPr/>
          </p:nvSpPr>
          <p:spPr bwMode="auto">
            <a:xfrm>
              <a:off x="9709151" y="4930775"/>
              <a:ext cx="106363" cy="42863"/>
            </a:xfrm>
            <a:custGeom>
              <a:avLst/>
              <a:gdLst>
                <a:gd name="T0" fmla="*/ 77 w 78"/>
                <a:gd name="T1" fmla="*/ 22 h 32"/>
                <a:gd name="T2" fmla="*/ 62 w 78"/>
                <a:gd name="T3" fmla="*/ 17 h 32"/>
                <a:gd name="T4" fmla="*/ 47 w 78"/>
                <a:gd name="T5" fmla="*/ 1 h 32"/>
                <a:gd name="T6" fmla="*/ 57 w 78"/>
                <a:gd name="T7" fmla="*/ 17 h 32"/>
                <a:gd name="T8" fmla="*/ 42 w 78"/>
                <a:gd name="T9" fmla="*/ 14 h 32"/>
                <a:gd name="T10" fmla="*/ 31 w 78"/>
                <a:gd name="T11" fmla="*/ 0 h 32"/>
                <a:gd name="T12" fmla="*/ 38 w 78"/>
                <a:gd name="T13" fmla="*/ 14 h 32"/>
                <a:gd name="T14" fmla="*/ 0 w 78"/>
                <a:gd name="T15" fmla="*/ 11 h 32"/>
                <a:gd name="T16" fmla="*/ 38 w 78"/>
                <a:gd name="T17" fmla="*/ 17 h 32"/>
                <a:gd name="T18" fmla="*/ 22 w 78"/>
                <a:gd name="T19" fmla="*/ 25 h 32"/>
                <a:gd name="T20" fmla="*/ 42 w 78"/>
                <a:gd name="T21" fmla="*/ 17 h 32"/>
                <a:gd name="T22" fmla="*/ 59 w 78"/>
                <a:gd name="T23" fmla="*/ 21 h 32"/>
                <a:gd name="T24" fmla="*/ 45 w 78"/>
                <a:gd name="T25" fmla="*/ 32 h 32"/>
                <a:gd name="T26" fmla="*/ 63 w 78"/>
                <a:gd name="T27" fmla="*/ 21 h 32"/>
                <a:gd name="T28" fmla="*/ 76 w 78"/>
                <a:gd name="T29" fmla="*/ 26 h 32"/>
                <a:gd name="T30" fmla="*/ 77 w 78"/>
                <a:gd name="T31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32">
                  <a:moveTo>
                    <a:pt x="77" y="22"/>
                  </a:moveTo>
                  <a:cubicBezTo>
                    <a:pt x="75" y="20"/>
                    <a:pt x="66" y="18"/>
                    <a:pt x="62" y="17"/>
                  </a:cubicBezTo>
                  <a:cubicBezTo>
                    <a:pt x="62" y="14"/>
                    <a:pt x="56" y="3"/>
                    <a:pt x="47" y="1"/>
                  </a:cubicBezTo>
                  <a:cubicBezTo>
                    <a:pt x="50" y="2"/>
                    <a:pt x="59" y="13"/>
                    <a:pt x="57" y="17"/>
                  </a:cubicBezTo>
                  <a:cubicBezTo>
                    <a:pt x="55" y="16"/>
                    <a:pt x="43" y="14"/>
                    <a:pt x="42" y="14"/>
                  </a:cubicBezTo>
                  <a:cubicBezTo>
                    <a:pt x="42" y="12"/>
                    <a:pt x="38" y="5"/>
                    <a:pt x="31" y="0"/>
                  </a:cubicBezTo>
                  <a:cubicBezTo>
                    <a:pt x="35" y="4"/>
                    <a:pt x="39" y="10"/>
                    <a:pt x="38" y="14"/>
                  </a:cubicBezTo>
                  <a:cubicBezTo>
                    <a:pt x="37" y="13"/>
                    <a:pt x="7" y="9"/>
                    <a:pt x="0" y="11"/>
                  </a:cubicBezTo>
                  <a:cubicBezTo>
                    <a:pt x="8" y="11"/>
                    <a:pt x="37" y="15"/>
                    <a:pt x="38" y="17"/>
                  </a:cubicBezTo>
                  <a:cubicBezTo>
                    <a:pt x="38" y="18"/>
                    <a:pt x="26" y="23"/>
                    <a:pt x="22" y="25"/>
                  </a:cubicBezTo>
                  <a:cubicBezTo>
                    <a:pt x="26" y="26"/>
                    <a:pt x="37" y="20"/>
                    <a:pt x="42" y="17"/>
                  </a:cubicBezTo>
                  <a:cubicBezTo>
                    <a:pt x="44" y="17"/>
                    <a:pt x="58" y="20"/>
                    <a:pt x="59" y="21"/>
                  </a:cubicBezTo>
                  <a:cubicBezTo>
                    <a:pt x="60" y="22"/>
                    <a:pt x="50" y="30"/>
                    <a:pt x="45" y="32"/>
                  </a:cubicBezTo>
                  <a:cubicBezTo>
                    <a:pt x="51" y="32"/>
                    <a:pt x="60" y="25"/>
                    <a:pt x="63" y="21"/>
                  </a:cubicBezTo>
                  <a:cubicBezTo>
                    <a:pt x="66" y="21"/>
                    <a:pt x="75" y="25"/>
                    <a:pt x="76" y="26"/>
                  </a:cubicBezTo>
                  <a:cubicBezTo>
                    <a:pt x="77" y="25"/>
                    <a:pt x="78" y="24"/>
                    <a:pt x="77" y="22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1" name="Freeform 151"/>
            <p:cNvSpPr/>
            <p:nvPr/>
          </p:nvSpPr>
          <p:spPr bwMode="auto">
            <a:xfrm>
              <a:off x="12034838" y="5438775"/>
              <a:ext cx="87313" cy="98425"/>
            </a:xfrm>
            <a:custGeom>
              <a:avLst/>
              <a:gdLst>
                <a:gd name="T0" fmla="*/ 0 w 64"/>
                <a:gd name="T1" fmla="*/ 72 h 72"/>
                <a:gd name="T2" fmla="*/ 64 w 64"/>
                <a:gd name="T3" fmla="*/ 28 h 72"/>
                <a:gd name="T4" fmla="*/ 0 w 6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72">
                  <a:moveTo>
                    <a:pt x="0" y="72"/>
                  </a:moveTo>
                  <a:cubicBezTo>
                    <a:pt x="8" y="70"/>
                    <a:pt x="53" y="43"/>
                    <a:pt x="64" y="28"/>
                  </a:cubicBezTo>
                  <a:cubicBezTo>
                    <a:pt x="48" y="0"/>
                    <a:pt x="8" y="23"/>
                    <a:pt x="0" y="72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2" name="Freeform 152"/>
            <p:cNvSpPr/>
            <p:nvPr/>
          </p:nvSpPr>
          <p:spPr bwMode="auto">
            <a:xfrm>
              <a:off x="12034838" y="5476875"/>
              <a:ext cx="101600" cy="66675"/>
            </a:xfrm>
            <a:custGeom>
              <a:avLst/>
              <a:gdLst>
                <a:gd name="T0" fmla="*/ 0 w 75"/>
                <a:gd name="T1" fmla="*/ 44 h 49"/>
                <a:gd name="T2" fmla="*/ 64 w 75"/>
                <a:gd name="T3" fmla="*/ 0 h 49"/>
                <a:gd name="T4" fmla="*/ 0 w 75"/>
                <a:gd name="T5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49">
                  <a:moveTo>
                    <a:pt x="0" y="44"/>
                  </a:moveTo>
                  <a:cubicBezTo>
                    <a:pt x="20" y="49"/>
                    <a:pt x="75" y="39"/>
                    <a:pt x="64" y="0"/>
                  </a:cubicBezTo>
                  <a:cubicBezTo>
                    <a:pt x="52" y="1"/>
                    <a:pt x="13" y="30"/>
                    <a:pt x="0" y="44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3" name="Freeform 153"/>
            <p:cNvSpPr/>
            <p:nvPr/>
          </p:nvSpPr>
          <p:spPr bwMode="auto">
            <a:xfrm>
              <a:off x="12034838" y="5473700"/>
              <a:ext cx="88900" cy="63500"/>
            </a:xfrm>
            <a:custGeom>
              <a:avLst/>
              <a:gdLst>
                <a:gd name="T0" fmla="*/ 63 w 65"/>
                <a:gd name="T1" fmla="*/ 0 h 46"/>
                <a:gd name="T2" fmla="*/ 49 w 65"/>
                <a:gd name="T3" fmla="*/ 7 h 46"/>
                <a:gd name="T4" fmla="*/ 27 w 65"/>
                <a:gd name="T5" fmla="*/ 6 h 46"/>
                <a:gd name="T6" fmla="*/ 45 w 65"/>
                <a:gd name="T7" fmla="*/ 10 h 46"/>
                <a:gd name="T8" fmla="*/ 32 w 65"/>
                <a:gd name="T9" fmla="*/ 19 h 46"/>
                <a:gd name="T10" fmla="*/ 15 w 65"/>
                <a:gd name="T11" fmla="*/ 17 h 46"/>
                <a:gd name="T12" fmla="*/ 29 w 65"/>
                <a:gd name="T13" fmla="*/ 21 h 46"/>
                <a:gd name="T14" fmla="*/ 0 w 65"/>
                <a:gd name="T15" fmla="*/ 46 h 46"/>
                <a:gd name="T16" fmla="*/ 31 w 65"/>
                <a:gd name="T17" fmla="*/ 24 h 46"/>
                <a:gd name="T18" fmla="*/ 25 w 65"/>
                <a:gd name="T19" fmla="*/ 41 h 46"/>
                <a:gd name="T20" fmla="*/ 34 w 65"/>
                <a:gd name="T21" fmla="*/ 21 h 46"/>
                <a:gd name="T22" fmla="*/ 49 w 65"/>
                <a:gd name="T23" fmla="*/ 12 h 46"/>
                <a:gd name="T24" fmla="*/ 47 w 65"/>
                <a:gd name="T25" fmla="*/ 30 h 46"/>
                <a:gd name="T26" fmla="*/ 52 w 65"/>
                <a:gd name="T27" fmla="*/ 10 h 46"/>
                <a:gd name="T28" fmla="*/ 64 w 65"/>
                <a:gd name="T29" fmla="*/ 4 h 46"/>
                <a:gd name="T30" fmla="*/ 63 w 65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46">
                  <a:moveTo>
                    <a:pt x="63" y="0"/>
                  </a:moveTo>
                  <a:cubicBezTo>
                    <a:pt x="60" y="0"/>
                    <a:pt x="52" y="5"/>
                    <a:pt x="49" y="7"/>
                  </a:cubicBezTo>
                  <a:cubicBezTo>
                    <a:pt x="46" y="5"/>
                    <a:pt x="35" y="1"/>
                    <a:pt x="27" y="6"/>
                  </a:cubicBezTo>
                  <a:cubicBezTo>
                    <a:pt x="30" y="5"/>
                    <a:pt x="44" y="6"/>
                    <a:pt x="45" y="10"/>
                  </a:cubicBezTo>
                  <a:cubicBezTo>
                    <a:pt x="42" y="11"/>
                    <a:pt x="33" y="18"/>
                    <a:pt x="32" y="19"/>
                  </a:cubicBezTo>
                  <a:cubicBezTo>
                    <a:pt x="31" y="18"/>
                    <a:pt x="23" y="15"/>
                    <a:pt x="15" y="17"/>
                  </a:cubicBezTo>
                  <a:cubicBezTo>
                    <a:pt x="20" y="17"/>
                    <a:pt x="27" y="19"/>
                    <a:pt x="29" y="21"/>
                  </a:cubicBezTo>
                  <a:cubicBezTo>
                    <a:pt x="28" y="21"/>
                    <a:pt x="4" y="40"/>
                    <a:pt x="0" y="46"/>
                  </a:cubicBezTo>
                  <a:cubicBezTo>
                    <a:pt x="5" y="41"/>
                    <a:pt x="29" y="23"/>
                    <a:pt x="31" y="24"/>
                  </a:cubicBezTo>
                  <a:cubicBezTo>
                    <a:pt x="32" y="24"/>
                    <a:pt x="27" y="37"/>
                    <a:pt x="25" y="41"/>
                  </a:cubicBezTo>
                  <a:cubicBezTo>
                    <a:pt x="28" y="39"/>
                    <a:pt x="33" y="27"/>
                    <a:pt x="34" y="21"/>
                  </a:cubicBezTo>
                  <a:cubicBezTo>
                    <a:pt x="35" y="19"/>
                    <a:pt x="48" y="11"/>
                    <a:pt x="49" y="12"/>
                  </a:cubicBezTo>
                  <a:cubicBezTo>
                    <a:pt x="50" y="12"/>
                    <a:pt x="49" y="25"/>
                    <a:pt x="47" y="30"/>
                  </a:cubicBezTo>
                  <a:cubicBezTo>
                    <a:pt x="51" y="25"/>
                    <a:pt x="52" y="14"/>
                    <a:pt x="52" y="10"/>
                  </a:cubicBezTo>
                  <a:cubicBezTo>
                    <a:pt x="54" y="7"/>
                    <a:pt x="63" y="4"/>
                    <a:pt x="64" y="4"/>
                  </a:cubicBezTo>
                  <a:cubicBezTo>
                    <a:pt x="65" y="2"/>
                    <a:pt x="65" y="1"/>
                    <a:pt x="63" y="0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4" name="Freeform 154"/>
            <p:cNvSpPr/>
            <p:nvPr/>
          </p:nvSpPr>
          <p:spPr bwMode="auto">
            <a:xfrm>
              <a:off x="9598026" y="5251450"/>
              <a:ext cx="100013" cy="69850"/>
            </a:xfrm>
            <a:custGeom>
              <a:avLst/>
              <a:gdLst>
                <a:gd name="T0" fmla="*/ 0 w 75"/>
                <a:gd name="T1" fmla="*/ 51 h 52"/>
                <a:gd name="T2" fmla="*/ 75 w 75"/>
                <a:gd name="T3" fmla="*/ 32 h 52"/>
                <a:gd name="T4" fmla="*/ 0 w 75"/>
                <a:gd name="T5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52">
                  <a:moveTo>
                    <a:pt x="0" y="51"/>
                  </a:moveTo>
                  <a:cubicBezTo>
                    <a:pt x="8" y="52"/>
                    <a:pt x="60" y="43"/>
                    <a:pt x="75" y="32"/>
                  </a:cubicBezTo>
                  <a:cubicBezTo>
                    <a:pt x="70" y="0"/>
                    <a:pt x="25" y="8"/>
                    <a:pt x="0" y="51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5" name="Freeform 155"/>
            <p:cNvSpPr/>
            <p:nvPr/>
          </p:nvSpPr>
          <p:spPr bwMode="auto">
            <a:xfrm>
              <a:off x="9598026" y="5291137"/>
              <a:ext cx="100013" cy="57150"/>
            </a:xfrm>
            <a:custGeom>
              <a:avLst/>
              <a:gdLst>
                <a:gd name="T0" fmla="*/ 0 w 75"/>
                <a:gd name="T1" fmla="*/ 22 h 43"/>
                <a:gd name="T2" fmla="*/ 75 w 75"/>
                <a:gd name="T3" fmla="*/ 3 h 43"/>
                <a:gd name="T4" fmla="*/ 0 w 75"/>
                <a:gd name="T5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43">
                  <a:moveTo>
                    <a:pt x="0" y="22"/>
                  </a:moveTo>
                  <a:cubicBezTo>
                    <a:pt x="17" y="34"/>
                    <a:pt x="72" y="43"/>
                    <a:pt x="75" y="3"/>
                  </a:cubicBezTo>
                  <a:cubicBezTo>
                    <a:pt x="64" y="0"/>
                    <a:pt x="17" y="13"/>
                    <a:pt x="0" y="22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6" name="Freeform 156"/>
            <p:cNvSpPr/>
            <p:nvPr/>
          </p:nvSpPr>
          <p:spPr bwMode="auto">
            <a:xfrm>
              <a:off x="9598026" y="5280025"/>
              <a:ext cx="103188" cy="46038"/>
            </a:xfrm>
            <a:custGeom>
              <a:avLst/>
              <a:gdLst>
                <a:gd name="T0" fmla="*/ 75 w 77"/>
                <a:gd name="T1" fmla="*/ 9 h 34"/>
                <a:gd name="T2" fmla="*/ 59 w 77"/>
                <a:gd name="T3" fmla="*/ 11 h 34"/>
                <a:gd name="T4" fmla="*/ 39 w 77"/>
                <a:gd name="T5" fmla="*/ 2 h 34"/>
                <a:gd name="T6" fmla="*/ 55 w 77"/>
                <a:gd name="T7" fmla="*/ 13 h 34"/>
                <a:gd name="T8" fmla="*/ 40 w 77"/>
                <a:gd name="T9" fmla="*/ 16 h 34"/>
                <a:gd name="T10" fmla="*/ 24 w 77"/>
                <a:gd name="T11" fmla="*/ 8 h 34"/>
                <a:gd name="T12" fmla="*/ 36 w 77"/>
                <a:gd name="T13" fmla="*/ 17 h 34"/>
                <a:gd name="T14" fmla="*/ 0 w 77"/>
                <a:gd name="T15" fmla="*/ 30 h 34"/>
                <a:gd name="T16" fmla="*/ 37 w 77"/>
                <a:gd name="T17" fmla="*/ 20 h 34"/>
                <a:gd name="T18" fmla="*/ 26 w 77"/>
                <a:gd name="T19" fmla="*/ 34 h 34"/>
                <a:gd name="T20" fmla="*/ 40 w 77"/>
                <a:gd name="T21" fmla="*/ 19 h 34"/>
                <a:gd name="T22" fmla="*/ 58 w 77"/>
                <a:gd name="T23" fmla="*/ 15 h 34"/>
                <a:gd name="T24" fmla="*/ 50 w 77"/>
                <a:gd name="T25" fmla="*/ 31 h 34"/>
                <a:gd name="T26" fmla="*/ 62 w 77"/>
                <a:gd name="T27" fmla="*/ 14 h 34"/>
                <a:gd name="T28" fmla="*/ 75 w 77"/>
                <a:gd name="T29" fmla="*/ 13 h 34"/>
                <a:gd name="T30" fmla="*/ 75 w 77"/>
                <a:gd name="T31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34">
                  <a:moveTo>
                    <a:pt x="75" y="9"/>
                  </a:moveTo>
                  <a:cubicBezTo>
                    <a:pt x="72" y="8"/>
                    <a:pt x="63" y="10"/>
                    <a:pt x="59" y="11"/>
                  </a:cubicBezTo>
                  <a:cubicBezTo>
                    <a:pt x="58" y="8"/>
                    <a:pt x="48" y="0"/>
                    <a:pt x="39" y="2"/>
                  </a:cubicBezTo>
                  <a:cubicBezTo>
                    <a:pt x="43" y="2"/>
                    <a:pt x="55" y="8"/>
                    <a:pt x="55" y="13"/>
                  </a:cubicBezTo>
                  <a:cubicBezTo>
                    <a:pt x="52" y="13"/>
                    <a:pt x="41" y="16"/>
                    <a:pt x="40" y="16"/>
                  </a:cubicBezTo>
                  <a:cubicBezTo>
                    <a:pt x="39" y="15"/>
                    <a:pt x="32" y="9"/>
                    <a:pt x="24" y="8"/>
                  </a:cubicBezTo>
                  <a:cubicBezTo>
                    <a:pt x="29" y="10"/>
                    <a:pt x="35" y="14"/>
                    <a:pt x="36" y="17"/>
                  </a:cubicBezTo>
                  <a:cubicBezTo>
                    <a:pt x="35" y="17"/>
                    <a:pt x="5" y="26"/>
                    <a:pt x="0" y="30"/>
                  </a:cubicBezTo>
                  <a:cubicBezTo>
                    <a:pt x="7" y="27"/>
                    <a:pt x="35" y="19"/>
                    <a:pt x="37" y="20"/>
                  </a:cubicBezTo>
                  <a:cubicBezTo>
                    <a:pt x="37" y="21"/>
                    <a:pt x="29" y="31"/>
                    <a:pt x="26" y="34"/>
                  </a:cubicBezTo>
                  <a:cubicBezTo>
                    <a:pt x="29" y="33"/>
                    <a:pt x="38" y="24"/>
                    <a:pt x="40" y="19"/>
                  </a:cubicBezTo>
                  <a:cubicBezTo>
                    <a:pt x="42" y="18"/>
                    <a:pt x="57" y="14"/>
                    <a:pt x="58" y="15"/>
                  </a:cubicBezTo>
                  <a:cubicBezTo>
                    <a:pt x="59" y="16"/>
                    <a:pt x="53" y="27"/>
                    <a:pt x="50" y="31"/>
                  </a:cubicBezTo>
                  <a:cubicBezTo>
                    <a:pt x="55" y="29"/>
                    <a:pt x="60" y="19"/>
                    <a:pt x="62" y="14"/>
                  </a:cubicBezTo>
                  <a:cubicBezTo>
                    <a:pt x="64" y="13"/>
                    <a:pt x="74" y="13"/>
                    <a:pt x="75" y="13"/>
                  </a:cubicBezTo>
                  <a:cubicBezTo>
                    <a:pt x="76" y="12"/>
                    <a:pt x="77" y="11"/>
                    <a:pt x="75" y="9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7" name="Freeform 157"/>
            <p:cNvSpPr/>
            <p:nvPr/>
          </p:nvSpPr>
          <p:spPr bwMode="auto">
            <a:xfrm>
              <a:off x="10102851" y="5386387"/>
              <a:ext cx="93663" cy="50800"/>
            </a:xfrm>
            <a:custGeom>
              <a:avLst/>
              <a:gdLst>
                <a:gd name="T0" fmla="*/ 0 w 70"/>
                <a:gd name="T1" fmla="*/ 27 h 38"/>
                <a:gd name="T2" fmla="*/ 64 w 70"/>
                <a:gd name="T3" fmla="*/ 34 h 38"/>
                <a:gd name="T4" fmla="*/ 0 w 70"/>
                <a:gd name="T5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8">
                  <a:moveTo>
                    <a:pt x="0" y="27"/>
                  </a:moveTo>
                  <a:cubicBezTo>
                    <a:pt x="6" y="30"/>
                    <a:pt x="50" y="38"/>
                    <a:pt x="64" y="34"/>
                  </a:cubicBezTo>
                  <a:cubicBezTo>
                    <a:pt x="70" y="7"/>
                    <a:pt x="32" y="0"/>
                    <a:pt x="0" y="2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8" name="Freeform 158"/>
            <p:cNvSpPr/>
            <p:nvPr/>
          </p:nvSpPr>
          <p:spPr bwMode="auto">
            <a:xfrm>
              <a:off x="10102851" y="5419725"/>
              <a:ext cx="85725" cy="53975"/>
            </a:xfrm>
            <a:custGeom>
              <a:avLst/>
              <a:gdLst>
                <a:gd name="T0" fmla="*/ 0 w 64"/>
                <a:gd name="T1" fmla="*/ 2 h 39"/>
                <a:gd name="T2" fmla="*/ 64 w 64"/>
                <a:gd name="T3" fmla="*/ 9 h 39"/>
                <a:gd name="T4" fmla="*/ 0 w 64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39">
                  <a:moveTo>
                    <a:pt x="0" y="2"/>
                  </a:moveTo>
                  <a:cubicBezTo>
                    <a:pt x="10" y="16"/>
                    <a:pt x="51" y="39"/>
                    <a:pt x="64" y="9"/>
                  </a:cubicBezTo>
                  <a:cubicBezTo>
                    <a:pt x="56" y="3"/>
                    <a:pt x="16" y="0"/>
                    <a:pt x="0" y="2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9" name="Freeform 159"/>
            <p:cNvSpPr/>
            <p:nvPr/>
          </p:nvSpPr>
          <p:spPr bwMode="auto">
            <a:xfrm>
              <a:off x="10102851" y="5408612"/>
              <a:ext cx="88900" cy="34925"/>
            </a:xfrm>
            <a:custGeom>
              <a:avLst/>
              <a:gdLst>
                <a:gd name="T0" fmla="*/ 52 w 66"/>
                <a:gd name="T1" fmla="*/ 13 h 26"/>
                <a:gd name="T2" fmla="*/ 38 w 66"/>
                <a:gd name="T3" fmla="*/ 0 h 26"/>
                <a:gd name="T4" fmla="*/ 48 w 66"/>
                <a:gd name="T5" fmla="*/ 13 h 26"/>
                <a:gd name="T6" fmla="*/ 35 w 66"/>
                <a:gd name="T7" fmla="*/ 11 h 26"/>
                <a:gd name="T8" fmla="*/ 25 w 66"/>
                <a:gd name="T9" fmla="*/ 1 h 26"/>
                <a:gd name="T10" fmla="*/ 32 w 66"/>
                <a:gd name="T11" fmla="*/ 11 h 26"/>
                <a:gd name="T12" fmla="*/ 0 w 66"/>
                <a:gd name="T13" fmla="*/ 11 h 26"/>
                <a:gd name="T14" fmla="*/ 32 w 66"/>
                <a:gd name="T15" fmla="*/ 14 h 26"/>
                <a:gd name="T16" fmla="*/ 19 w 66"/>
                <a:gd name="T17" fmla="*/ 22 h 26"/>
                <a:gd name="T18" fmla="*/ 35 w 66"/>
                <a:gd name="T19" fmla="*/ 14 h 26"/>
                <a:gd name="T20" fmla="*/ 50 w 66"/>
                <a:gd name="T21" fmla="*/ 16 h 26"/>
                <a:gd name="T22" fmla="*/ 39 w 66"/>
                <a:gd name="T23" fmla="*/ 26 h 26"/>
                <a:gd name="T24" fmla="*/ 53 w 66"/>
                <a:gd name="T25" fmla="*/ 16 h 26"/>
                <a:gd name="T26" fmla="*/ 64 w 66"/>
                <a:gd name="T27" fmla="*/ 19 h 26"/>
                <a:gd name="T28" fmla="*/ 65 w 66"/>
                <a:gd name="T29" fmla="*/ 16 h 26"/>
                <a:gd name="T30" fmla="*/ 52 w 66"/>
                <a:gd name="T3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6">
                  <a:moveTo>
                    <a:pt x="52" y="13"/>
                  </a:moveTo>
                  <a:cubicBezTo>
                    <a:pt x="51" y="10"/>
                    <a:pt x="46" y="1"/>
                    <a:pt x="38" y="0"/>
                  </a:cubicBezTo>
                  <a:cubicBezTo>
                    <a:pt x="41" y="1"/>
                    <a:pt x="49" y="10"/>
                    <a:pt x="48" y="13"/>
                  </a:cubicBezTo>
                  <a:cubicBezTo>
                    <a:pt x="46" y="12"/>
                    <a:pt x="36" y="11"/>
                    <a:pt x="35" y="11"/>
                  </a:cubicBezTo>
                  <a:cubicBezTo>
                    <a:pt x="35" y="10"/>
                    <a:pt x="31" y="4"/>
                    <a:pt x="25" y="1"/>
                  </a:cubicBezTo>
                  <a:cubicBezTo>
                    <a:pt x="28" y="4"/>
                    <a:pt x="32" y="8"/>
                    <a:pt x="32" y="11"/>
                  </a:cubicBezTo>
                  <a:cubicBezTo>
                    <a:pt x="31" y="10"/>
                    <a:pt x="6" y="9"/>
                    <a:pt x="0" y="11"/>
                  </a:cubicBezTo>
                  <a:cubicBezTo>
                    <a:pt x="6" y="11"/>
                    <a:pt x="31" y="12"/>
                    <a:pt x="32" y="14"/>
                  </a:cubicBezTo>
                  <a:cubicBezTo>
                    <a:pt x="32" y="15"/>
                    <a:pt x="23" y="20"/>
                    <a:pt x="19" y="22"/>
                  </a:cubicBezTo>
                  <a:cubicBezTo>
                    <a:pt x="22" y="22"/>
                    <a:pt x="32" y="17"/>
                    <a:pt x="35" y="14"/>
                  </a:cubicBezTo>
                  <a:cubicBezTo>
                    <a:pt x="37" y="13"/>
                    <a:pt x="49" y="15"/>
                    <a:pt x="50" y="16"/>
                  </a:cubicBezTo>
                  <a:cubicBezTo>
                    <a:pt x="51" y="16"/>
                    <a:pt x="43" y="24"/>
                    <a:pt x="39" y="26"/>
                  </a:cubicBezTo>
                  <a:cubicBezTo>
                    <a:pt x="43" y="25"/>
                    <a:pt x="50" y="19"/>
                    <a:pt x="53" y="16"/>
                  </a:cubicBezTo>
                  <a:cubicBezTo>
                    <a:pt x="55" y="16"/>
                    <a:pt x="63" y="18"/>
                    <a:pt x="64" y="19"/>
                  </a:cubicBezTo>
                  <a:cubicBezTo>
                    <a:pt x="65" y="18"/>
                    <a:pt x="66" y="18"/>
                    <a:pt x="65" y="16"/>
                  </a:cubicBezTo>
                  <a:cubicBezTo>
                    <a:pt x="63" y="14"/>
                    <a:pt x="55" y="13"/>
                    <a:pt x="52" y="13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0" name="Freeform 160"/>
            <p:cNvSpPr/>
            <p:nvPr/>
          </p:nvSpPr>
          <p:spPr bwMode="auto">
            <a:xfrm>
              <a:off x="9590088" y="4748212"/>
              <a:ext cx="98425" cy="53975"/>
            </a:xfrm>
            <a:custGeom>
              <a:avLst/>
              <a:gdLst>
                <a:gd name="T0" fmla="*/ 0 w 73"/>
                <a:gd name="T1" fmla="*/ 21 h 40"/>
                <a:gd name="T2" fmla="*/ 63 w 73"/>
                <a:gd name="T3" fmla="*/ 39 h 40"/>
                <a:gd name="T4" fmla="*/ 0 w 73"/>
                <a:gd name="T5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40">
                  <a:moveTo>
                    <a:pt x="0" y="21"/>
                  </a:moveTo>
                  <a:cubicBezTo>
                    <a:pt x="6" y="25"/>
                    <a:pt x="47" y="40"/>
                    <a:pt x="63" y="39"/>
                  </a:cubicBezTo>
                  <a:cubicBezTo>
                    <a:pt x="73" y="13"/>
                    <a:pt x="36" y="0"/>
                    <a:pt x="0" y="21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1" name="Freeform 161"/>
            <p:cNvSpPr/>
            <p:nvPr/>
          </p:nvSpPr>
          <p:spPr bwMode="auto">
            <a:xfrm>
              <a:off x="9590088" y="4776787"/>
              <a:ext cx="84138" cy="61913"/>
            </a:xfrm>
            <a:custGeom>
              <a:avLst/>
              <a:gdLst>
                <a:gd name="T0" fmla="*/ 0 w 63"/>
                <a:gd name="T1" fmla="*/ 0 h 46"/>
                <a:gd name="T2" fmla="*/ 63 w 63"/>
                <a:gd name="T3" fmla="*/ 18 h 46"/>
                <a:gd name="T4" fmla="*/ 0 w 63"/>
                <a:gd name="T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46">
                  <a:moveTo>
                    <a:pt x="0" y="0"/>
                  </a:moveTo>
                  <a:cubicBezTo>
                    <a:pt x="7" y="16"/>
                    <a:pt x="44" y="46"/>
                    <a:pt x="63" y="18"/>
                  </a:cubicBezTo>
                  <a:cubicBezTo>
                    <a:pt x="56" y="10"/>
                    <a:pt x="17" y="1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2" name="Freeform 162"/>
            <p:cNvSpPr/>
            <p:nvPr/>
          </p:nvSpPr>
          <p:spPr bwMode="auto">
            <a:xfrm>
              <a:off x="9590088" y="4768850"/>
              <a:ext cx="85725" cy="38100"/>
            </a:xfrm>
            <a:custGeom>
              <a:avLst/>
              <a:gdLst>
                <a:gd name="T0" fmla="*/ 63 w 64"/>
                <a:gd name="T1" fmla="*/ 22 h 28"/>
                <a:gd name="T2" fmla="*/ 51 w 64"/>
                <a:gd name="T3" fmla="*/ 17 h 28"/>
                <a:gd name="T4" fmla="*/ 40 w 64"/>
                <a:gd name="T5" fmla="*/ 2 h 28"/>
                <a:gd name="T6" fmla="*/ 47 w 64"/>
                <a:gd name="T7" fmla="*/ 16 h 28"/>
                <a:gd name="T8" fmla="*/ 35 w 64"/>
                <a:gd name="T9" fmla="*/ 12 h 28"/>
                <a:gd name="T10" fmla="*/ 27 w 64"/>
                <a:gd name="T11" fmla="*/ 0 h 28"/>
                <a:gd name="T12" fmla="*/ 32 w 64"/>
                <a:gd name="T13" fmla="*/ 12 h 28"/>
                <a:gd name="T14" fmla="*/ 0 w 64"/>
                <a:gd name="T15" fmla="*/ 6 h 28"/>
                <a:gd name="T16" fmla="*/ 31 w 64"/>
                <a:gd name="T17" fmla="*/ 14 h 28"/>
                <a:gd name="T18" fmla="*/ 17 w 64"/>
                <a:gd name="T19" fmla="*/ 20 h 28"/>
                <a:gd name="T20" fmla="*/ 34 w 64"/>
                <a:gd name="T21" fmla="*/ 15 h 28"/>
                <a:gd name="T22" fmla="*/ 49 w 64"/>
                <a:gd name="T23" fmla="*/ 19 h 28"/>
                <a:gd name="T24" fmla="*/ 36 w 64"/>
                <a:gd name="T25" fmla="*/ 28 h 28"/>
                <a:gd name="T26" fmla="*/ 52 w 64"/>
                <a:gd name="T27" fmla="*/ 20 h 28"/>
                <a:gd name="T28" fmla="*/ 62 w 64"/>
                <a:gd name="T29" fmla="*/ 25 h 28"/>
                <a:gd name="T30" fmla="*/ 63 w 64"/>
                <a:gd name="T31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28">
                  <a:moveTo>
                    <a:pt x="63" y="22"/>
                  </a:moveTo>
                  <a:cubicBezTo>
                    <a:pt x="62" y="20"/>
                    <a:pt x="55" y="18"/>
                    <a:pt x="51" y="17"/>
                  </a:cubicBezTo>
                  <a:cubicBezTo>
                    <a:pt x="51" y="14"/>
                    <a:pt x="48" y="4"/>
                    <a:pt x="40" y="2"/>
                  </a:cubicBezTo>
                  <a:cubicBezTo>
                    <a:pt x="43" y="3"/>
                    <a:pt x="49" y="13"/>
                    <a:pt x="47" y="16"/>
                  </a:cubicBezTo>
                  <a:cubicBezTo>
                    <a:pt x="45" y="15"/>
                    <a:pt x="36" y="13"/>
                    <a:pt x="35" y="12"/>
                  </a:cubicBezTo>
                  <a:cubicBezTo>
                    <a:pt x="35" y="11"/>
                    <a:pt x="33" y="4"/>
                    <a:pt x="27" y="0"/>
                  </a:cubicBezTo>
                  <a:cubicBezTo>
                    <a:pt x="30" y="3"/>
                    <a:pt x="32" y="9"/>
                    <a:pt x="32" y="12"/>
                  </a:cubicBezTo>
                  <a:cubicBezTo>
                    <a:pt x="31" y="11"/>
                    <a:pt x="6" y="5"/>
                    <a:pt x="0" y="6"/>
                  </a:cubicBezTo>
                  <a:cubicBezTo>
                    <a:pt x="6" y="7"/>
                    <a:pt x="31" y="13"/>
                    <a:pt x="31" y="14"/>
                  </a:cubicBezTo>
                  <a:cubicBezTo>
                    <a:pt x="31" y="15"/>
                    <a:pt x="21" y="19"/>
                    <a:pt x="17" y="20"/>
                  </a:cubicBezTo>
                  <a:cubicBezTo>
                    <a:pt x="20" y="20"/>
                    <a:pt x="30" y="17"/>
                    <a:pt x="34" y="15"/>
                  </a:cubicBezTo>
                  <a:cubicBezTo>
                    <a:pt x="36" y="15"/>
                    <a:pt x="48" y="18"/>
                    <a:pt x="49" y="19"/>
                  </a:cubicBezTo>
                  <a:cubicBezTo>
                    <a:pt x="49" y="20"/>
                    <a:pt x="40" y="26"/>
                    <a:pt x="36" y="28"/>
                  </a:cubicBezTo>
                  <a:cubicBezTo>
                    <a:pt x="41" y="28"/>
                    <a:pt x="49" y="23"/>
                    <a:pt x="52" y="20"/>
                  </a:cubicBezTo>
                  <a:cubicBezTo>
                    <a:pt x="54" y="20"/>
                    <a:pt x="61" y="24"/>
                    <a:pt x="62" y="25"/>
                  </a:cubicBezTo>
                  <a:cubicBezTo>
                    <a:pt x="63" y="25"/>
                    <a:pt x="64" y="24"/>
                    <a:pt x="63" y="22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3" name="Freeform 163"/>
            <p:cNvSpPr/>
            <p:nvPr/>
          </p:nvSpPr>
          <p:spPr bwMode="auto">
            <a:xfrm>
              <a:off x="9186863" y="5011737"/>
              <a:ext cx="98425" cy="58738"/>
            </a:xfrm>
            <a:custGeom>
              <a:avLst/>
              <a:gdLst>
                <a:gd name="T0" fmla="*/ 0 w 73"/>
                <a:gd name="T1" fmla="*/ 16 h 43"/>
                <a:gd name="T2" fmla="*/ 59 w 73"/>
                <a:gd name="T3" fmla="*/ 43 h 43"/>
                <a:gd name="T4" fmla="*/ 0 w 73"/>
                <a:gd name="T5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43">
                  <a:moveTo>
                    <a:pt x="0" y="16"/>
                  </a:moveTo>
                  <a:cubicBezTo>
                    <a:pt x="5" y="21"/>
                    <a:pt x="44" y="42"/>
                    <a:pt x="59" y="43"/>
                  </a:cubicBezTo>
                  <a:cubicBezTo>
                    <a:pt x="73" y="19"/>
                    <a:pt x="39" y="0"/>
                    <a:pt x="0" y="1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4" name="Freeform 164"/>
            <p:cNvSpPr/>
            <p:nvPr/>
          </p:nvSpPr>
          <p:spPr bwMode="auto">
            <a:xfrm>
              <a:off x="9186863" y="5033962"/>
              <a:ext cx="79375" cy="69850"/>
            </a:xfrm>
            <a:custGeom>
              <a:avLst/>
              <a:gdLst>
                <a:gd name="T0" fmla="*/ 0 w 59"/>
                <a:gd name="T1" fmla="*/ 0 h 52"/>
                <a:gd name="T2" fmla="*/ 59 w 59"/>
                <a:gd name="T3" fmla="*/ 27 h 52"/>
                <a:gd name="T4" fmla="*/ 0 w 59"/>
                <a:gd name="T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52">
                  <a:moveTo>
                    <a:pt x="0" y="0"/>
                  </a:moveTo>
                  <a:cubicBezTo>
                    <a:pt x="5" y="17"/>
                    <a:pt x="37" y="52"/>
                    <a:pt x="59" y="27"/>
                  </a:cubicBezTo>
                  <a:cubicBezTo>
                    <a:pt x="54" y="18"/>
                    <a:pt x="16" y="3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5" name="Freeform 165"/>
            <p:cNvSpPr/>
            <p:nvPr/>
          </p:nvSpPr>
          <p:spPr bwMode="auto">
            <a:xfrm>
              <a:off x="9186863" y="5030787"/>
              <a:ext cx="82550" cy="41275"/>
            </a:xfrm>
            <a:custGeom>
              <a:avLst/>
              <a:gdLst>
                <a:gd name="T0" fmla="*/ 60 w 61"/>
                <a:gd name="T1" fmla="*/ 27 h 30"/>
                <a:gd name="T2" fmla="*/ 49 w 61"/>
                <a:gd name="T3" fmla="*/ 20 h 30"/>
                <a:gd name="T4" fmla="*/ 40 w 61"/>
                <a:gd name="T5" fmla="*/ 4 h 30"/>
                <a:gd name="T6" fmla="*/ 45 w 61"/>
                <a:gd name="T7" fmla="*/ 19 h 30"/>
                <a:gd name="T8" fmla="*/ 34 w 61"/>
                <a:gd name="T9" fmla="*/ 13 h 30"/>
                <a:gd name="T10" fmla="*/ 27 w 61"/>
                <a:gd name="T11" fmla="*/ 0 h 30"/>
                <a:gd name="T12" fmla="*/ 31 w 61"/>
                <a:gd name="T13" fmla="*/ 12 h 30"/>
                <a:gd name="T14" fmla="*/ 0 w 61"/>
                <a:gd name="T15" fmla="*/ 2 h 30"/>
                <a:gd name="T16" fmla="*/ 30 w 61"/>
                <a:gd name="T17" fmla="*/ 14 h 30"/>
                <a:gd name="T18" fmla="*/ 15 w 61"/>
                <a:gd name="T19" fmla="*/ 18 h 30"/>
                <a:gd name="T20" fmla="*/ 32 w 61"/>
                <a:gd name="T21" fmla="*/ 16 h 30"/>
                <a:gd name="T22" fmla="*/ 46 w 61"/>
                <a:gd name="T23" fmla="*/ 22 h 30"/>
                <a:gd name="T24" fmla="*/ 32 w 61"/>
                <a:gd name="T25" fmla="*/ 29 h 30"/>
                <a:gd name="T26" fmla="*/ 49 w 61"/>
                <a:gd name="T27" fmla="*/ 24 h 30"/>
                <a:gd name="T28" fmla="*/ 59 w 61"/>
                <a:gd name="T29" fmla="*/ 30 h 30"/>
                <a:gd name="T30" fmla="*/ 60 w 61"/>
                <a:gd name="T31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30">
                  <a:moveTo>
                    <a:pt x="60" y="27"/>
                  </a:moveTo>
                  <a:cubicBezTo>
                    <a:pt x="59" y="25"/>
                    <a:pt x="52" y="22"/>
                    <a:pt x="49" y="20"/>
                  </a:cubicBezTo>
                  <a:cubicBezTo>
                    <a:pt x="49" y="17"/>
                    <a:pt x="47" y="7"/>
                    <a:pt x="40" y="4"/>
                  </a:cubicBezTo>
                  <a:cubicBezTo>
                    <a:pt x="43" y="6"/>
                    <a:pt x="48" y="16"/>
                    <a:pt x="45" y="19"/>
                  </a:cubicBezTo>
                  <a:cubicBezTo>
                    <a:pt x="43" y="17"/>
                    <a:pt x="34" y="14"/>
                    <a:pt x="34" y="13"/>
                  </a:cubicBezTo>
                  <a:cubicBezTo>
                    <a:pt x="34" y="12"/>
                    <a:pt x="32" y="5"/>
                    <a:pt x="27" y="0"/>
                  </a:cubicBezTo>
                  <a:cubicBezTo>
                    <a:pt x="29" y="4"/>
                    <a:pt x="31" y="10"/>
                    <a:pt x="31" y="12"/>
                  </a:cubicBezTo>
                  <a:cubicBezTo>
                    <a:pt x="30" y="11"/>
                    <a:pt x="6" y="2"/>
                    <a:pt x="0" y="2"/>
                  </a:cubicBezTo>
                  <a:cubicBezTo>
                    <a:pt x="6" y="4"/>
                    <a:pt x="29" y="13"/>
                    <a:pt x="30" y="14"/>
                  </a:cubicBezTo>
                  <a:cubicBezTo>
                    <a:pt x="29" y="16"/>
                    <a:pt x="19" y="18"/>
                    <a:pt x="15" y="18"/>
                  </a:cubicBezTo>
                  <a:cubicBezTo>
                    <a:pt x="18" y="19"/>
                    <a:pt x="28" y="17"/>
                    <a:pt x="32" y="16"/>
                  </a:cubicBezTo>
                  <a:cubicBezTo>
                    <a:pt x="35" y="16"/>
                    <a:pt x="46" y="21"/>
                    <a:pt x="46" y="22"/>
                  </a:cubicBezTo>
                  <a:cubicBezTo>
                    <a:pt x="47" y="23"/>
                    <a:pt x="37" y="28"/>
                    <a:pt x="32" y="29"/>
                  </a:cubicBezTo>
                  <a:cubicBezTo>
                    <a:pt x="37" y="29"/>
                    <a:pt x="45" y="26"/>
                    <a:pt x="49" y="24"/>
                  </a:cubicBezTo>
                  <a:cubicBezTo>
                    <a:pt x="51" y="24"/>
                    <a:pt x="58" y="29"/>
                    <a:pt x="59" y="30"/>
                  </a:cubicBezTo>
                  <a:cubicBezTo>
                    <a:pt x="60" y="29"/>
                    <a:pt x="61" y="29"/>
                    <a:pt x="60" y="2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6" name="Freeform 166"/>
            <p:cNvSpPr/>
            <p:nvPr/>
          </p:nvSpPr>
          <p:spPr bwMode="auto">
            <a:xfrm>
              <a:off x="9043988" y="4800600"/>
              <a:ext cx="92075" cy="50800"/>
            </a:xfrm>
            <a:custGeom>
              <a:avLst/>
              <a:gdLst>
                <a:gd name="T0" fmla="*/ 0 w 68"/>
                <a:gd name="T1" fmla="*/ 22 h 37"/>
                <a:gd name="T2" fmla="*/ 60 w 68"/>
                <a:gd name="T3" fmla="*/ 34 h 37"/>
                <a:gd name="T4" fmla="*/ 0 w 68"/>
                <a:gd name="T5" fmla="*/ 2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37">
                  <a:moveTo>
                    <a:pt x="0" y="22"/>
                  </a:moveTo>
                  <a:cubicBezTo>
                    <a:pt x="5" y="26"/>
                    <a:pt x="46" y="37"/>
                    <a:pt x="60" y="34"/>
                  </a:cubicBezTo>
                  <a:cubicBezTo>
                    <a:pt x="68" y="9"/>
                    <a:pt x="32" y="0"/>
                    <a:pt x="0" y="2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7" name="Freeform 167"/>
            <p:cNvSpPr/>
            <p:nvPr/>
          </p:nvSpPr>
          <p:spPr bwMode="auto">
            <a:xfrm>
              <a:off x="9043988" y="4830762"/>
              <a:ext cx="80963" cy="53975"/>
            </a:xfrm>
            <a:custGeom>
              <a:avLst/>
              <a:gdLst>
                <a:gd name="T0" fmla="*/ 0 w 60"/>
                <a:gd name="T1" fmla="*/ 0 h 40"/>
                <a:gd name="T2" fmla="*/ 60 w 60"/>
                <a:gd name="T3" fmla="*/ 12 h 40"/>
                <a:gd name="T4" fmla="*/ 0 w 60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40">
                  <a:moveTo>
                    <a:pt x="0" y="0"/>
                  </a:moveTo>
                  <a:cubicBezTo>
                    <a:pt x="8" y="15"/>
                    <a:pt x="45" y="40"/>
                    <a:pt x="60" y="12"/>
                  </a:cubicBezTo>
                  <a:cubicBezTo>
                    <a:pt x="53" y="6"/>
                    <a:pt x="15" y="0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8" name="Freeform 168"/>
            <p:cNvSpPr/>
            <p:nvPr/>
          </p:nvSpPr>
          <p:spPr bwMode="auto">
            <a:xfrm>
              <a:off x="9043988" y="4819650"/>
              <a:ext cx="84138" cy="34925"/>
            </a:xfrm>
            <a:custGeom>
              <a:avLst/>
              <a:gdLst>
                <a:gd name="T0" fmla="*/ 61 w 62"/>
                <a:gd name="T1" fmla="*/ 19 h 26"/>
                <a:gd name="T2" fmla="*/ 49 w 62"/>
                <a:gd name="T3" fmla="*/ 14 h 26"/>
                <a:gd name="T4" fmla="*/ 37 w 62"/>
                <a:gd name="T5" fmla="*/ 1 h 26"/>
                <a:gd name="T6" fmla="*/ 45 w 62"/>
                <a:gd name="T7" fmla="*/ 14 h 26"/>
                <a:gd name="T8" fmla="*/ 33 w 62"/>
                <a:gd name="T9" fmla="*/ 12 h 26"/>
                <a:gd name="T10" fmla="*/ 25 w 62"/>
                <a:gd name="T11" fmla="*/ 0 h 26"/>
                <a:gd name="T12" fmla="*/ 30 w 62"/>
                <a:gd name="T13" fmla="*/ 11 h 26"/>
                <a:gd name="T14" fmla="*/ 0 w 62"/>
                <a:gd name="T15" fmla="*/ 8 h 26"/>
                <a:gd name="T16" fmla="*/ 30 w 62"/>
                <a:gd name="T17" fmla="*/ 13 h 26"/>
                <a:gd name="T18" fmla="*/ 17 w 62"/>
                <a:gd name="T19" fmla="*/ 20 h 26"/>
                <a:gd name="T20" fmla="*/ 33 w 62"/>
                <a:gd name="T21" fmla="*/ 14 h 26"/>
                <a:gd name="T22" fmla="*/ 47 w 62"/>
                <a:gd name="T23" fmla="*/ 17 h 26"/>
                <a:gd name="T24" fmla="*/ 35 w 62"/>
                <a:gd name="T25" fmla="*/ 26 h 26"/>
                <a:gd name="T26" fmla="*/ 50 w 62"/>
                <a:gd name="T27" fmla="*/ 18 h 26"/>
                <a:gd name="T28" fmla="*/ 60 w 62"/>
                <a:gd name="T29" fmla="*/ 21 h 26"/>
                <a:gd name="T30" fmla="*/ 61 w 62"/>
                <a:gd name="T31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26">
                  <a:moveTo>
                    <a:pt x="61" y="19"/>
                  </a:moveTo>
                  <a:cubicBezTo>
                    <a:pt x="59" y="17"/>
                    <a:pt x="52" y="15"/>
                    <a:pt x="49" y="14"/>
                  </a:cubicBezTo>
                  <a:cubicBezTo>
                    <a:pt x="49" y="12"/>
                    <a:pt x="45" y="3"/>
                    <a:pt x="37" y="1"/>
                  </a:cubicBezTo>
                  <a:cubicBezTo>
                    <a:pt x="40" y="2"/>
                    <a:pt x="47" y="11"/>
                    <a:pt x="45" y="14"/>
                  </a:cubicBezTo>
                  <a:cubicBezTo>
                    <a:pt x="43" y="13"/>
                    <a:pt x="34" y="12"/>
                    <a:pt x="33" y="12"/>
                  </a:cubicBezTo>
                  <a:cubicBezTo>
                    <a:pt x="33" y="10"/>
                    <a:pt x="30" y="4"/>
                    <a:pt x="25" y="0"/>
                  </a:cubicBezTo>
                  <a:cubicBezTo>
                    <a:pt x="27" y="4"/>
                    <a:pt x="30" y="8"/>
                    <a:pt x="30" y="11"/>
                  </a:cubicBezTo>
                  <a:cubicBezTo>
                    <a:pt x="29" y="10"/>
                    <a:pt x="5" y="7"/>
                    <a:pt x="0" y="8"/>
                  </a:cubicBezTo>
                  <a:cubicBezTo>
                    <a:pt x="6" y="9"/>
                    <a:pt x="29" y="12"/>
                    <a:pt x="30" y="13"/>
                  </a:cubicBezTo>
                  <a:cubicBezTo>
                    <a:pt x="30" y="14"/>
                    <a:pt x="20" y="19"/>
                    <a:pt x="17" y="20"/>
                  </a:cubicBezTo>
                  <a:cubicBezTo>
                    <a:pt x="20" y="20"/>
                    <a:pt x="29" y="16"/>
                    <a:pt x="33" y="14"/>
                  </a:cubicBezTo>
                  <a:cubicBezTo>
                    <a:pt x="35" y="14"/>
                    <a:pt x="46" y="16"/>
                    <a:pt x="47" y="17"/>
                  </a:cubicBezTo>
                  <a:cubicBezTo>
                    <a:pt x="47" y="18"/>
                    <a:pt x="39" y="24"/>
                    <a:pt x="35" y="26"/>
                  </a:cubicBezTo>
                  <a:cubicBezTo>
                    <a:pt x="40" y="26"/>
                    <a:pt x="47" y="20"/>
                    <a:pt x="50" y="18"/>
                  </a:cubicBezTo>
                  <a:cubicBezTo>
                    <a:pt x="52" y="17"/>
                    <a:pt x="59" y="21"/>
                    <a:pt x="60" y="21"/>
                  </a:cubicBezTo>
                  <a:cubicBezTo>
                    <a:pt x="61" y="21"/>
                    <a:pt x="62" y="20"/>
                    <a:pt x="61" y="19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9" name="Freeform 169"/>
            <p:cNvSpPr/>
            <p:nvPr/>
          </p:nvSpPr>
          <p:spPr bwMode="auto">
            <a:xfrm>
              <a:off x="11195051" y="5654675"/>
              <a:ext cx="96838" cy="84138"/>
            </a:xfrm>
            <a:custGeom>
              <a:avLst/>
              <a:gdLst>
                <a:gd name="T0" fmla="*/ 0 w 71"/>
                <a:gd name="T1" fmla="*/ 63 h 63"/>
                <a:gd name="T2" fmla="*/ 71 w 71"/>
                <a:gd name="T3" fmla="*/ 31 h 63"/>
                <a:gd name="T4" fmla="*/ 0 w 71"/>
                <a:gd name="T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3">
                  <a:moveTo>
                    <a:pt x="0" y="63"/>
                  </a:moveTo>
                  <a:cubicBezTo>
                    <a:pt x="9" y="63"/>
                    <a:pt x="58" y="44"/>
                    <a:pt x="71" y="31"/>
                  </a:cubicBezTo>
                  <a:cubicBezTo>
                    <a:pt x="60" y="0"/>
                    <a:pt x="17" y="16"/>
                    <a:pt x="0" y="63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0" name="Freeform 170"/>
            <p:cNvSpPr/>
            <p:nvPr/>
          </p:nvSpPr>
          <p:spPr bwMode="auto">
            <a:xfrm>
              <a:off x="11195051" y="5694362"/>
              <a:ext cx="103188" cy="57150"/>
            </a:xfrm>
            <a:custGeom>
              <a:avLst/>
              <a:gdLst>
                <a:gd name="T0" fmla="*/ 0 w 76"/>
                <a:gd name="T1" fmla="*/ 33 h 42"/>
                <a:gd name="T2" fmla="*/ 71 w 76"/>
                <a:gd name="T3" fmla="*/ 1 h 42"/>
                <a:gd name="T4" fmla="*/ 0 w 76"/>
                <a:gd name="T5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42">
                  <a:moveTo>
                    <a:pt x="0" y="33"/>
                  </a:moveTo>
                  <a:cubicBezTo>
                    <a:pt x="19" y="42"/>
                    <a:pt x="76" y="41"/>
                    <a:pt x="71" y="1"/>
                  </a:cubicBezTo>
                  <a:cubicBezTo>
                    <a:pt x="59" y="0"/>
                    <a:pt x="16" y="21"/>
                    <a:pt x="0" y="33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1" name="Freeform 171"/>
            <p:cNvSpPr/>
            <p:nvPr/>
          </p:nvSpPr>
          <p:spPr bwMode="auto">
            <a:xfrm>
              <a:off x="11195051" y="5688012"/>
              <a:ext cx="98425" cy="50800"/>
            </a:xfrm>
            <a:custGeom>
              <a:avLst/>
              <a:gdLst>
                <a:gd name="T0" fmla="*/ 70 w 73"/>
                <a:gd name="T1" fmla="*/ 4 h 38"/>
                <a:gd name="T2" fmla="*/ 55 w 73"/>
                <a:gd name="T3" fmla="*/ 9 h 38"/>
                <a:gd name="T4" fmla="*/ 34 w 73"/>
                <a:gd name="T5" fmla="*/ 4 h 38"/>
                <a:gd name="T6" fmla="*/ 51 w 73"/>
                <a:gd name="T7" fmla="*/ 11 h 38"/>
                <a:gd name="T8" fmla="*/ 37 w 73"/>
                <a:gd name="T9" fmla="*/ 17 h 38"/>
                <a:gd name="T10" fmla="*/ 20 w 73"/>
                <a:gd name="T11" fmla="*/ 12 h 38"/>
                <a:gd name="T12" fmla="*/ 34 w 73"/>
                <a:gd name="T13" fmla="*/ 19 h 38"/>
                <a:gd name="T14" fmla="*/ 0 w 73"/>
                <a:gd name="T15" fmla="*/ 38 h 38"/>
                <a:gd name="T16" fmla="*/ 35 w 73"/>
                <a:gd name="T17" fmla="*/ 22 h 38"/>
                <a:gd name="T18" fmla="*/ 26 w 73"/>
                <a:gd name="T19" fmla="*/ 38 h 38"/>
                <a:gd name="T20" fmla="*/ 38 w 73"/>
                <a:gd name="T21" fmla="*/ 20 h 38"/>
                <a:gd name="T22" fmla="*/ 55 w 73"/>
                <a:gd name="T23" fmla="*/ 13 h 38"/>
                <a:gd name="T24" fmla="*/ 50 w 73"/>
                <a:gd name="T25" fmla="*/ 30 h 38"/>
                <a:gd name="T26" fmla="*/ 58 w 73"/>
                <a:gd name="T27" fmla="*/ 12 h 38"/>
                <a:gd name="T28" fmla="*/ 71 w 73"/>
                <a:gd name="T29" fmla="*/ 7 h 38"/>
                <a:gd name="T30" fmla="*/ 70 w 73"/>
                <a:gd name="T3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38">
                  <a:moveTo>
                    <a:pt x="70" y="4"/>
                  </a:moveTo>
                  <a:cubicBezTo>
                    <a:pt x="67" y="3"/>
                    <a:pt x="59" y="7"/>
                    <a:pt x="55" y="9"/>
                  </a:cubicBezTo>
                  <a:cubicBezTo>
                    <a:pt x="53" y="6"/>
                    <a:pt x="42" y="0"/>
                    <a:pt x="34" y="4"/>
                  </a:cubicBezTo>
                  <a:cubicBezTo>
                    <a:pt x="37" y="3"/>
                    <a:pt x="51" y="7"/>
                    <a:pt x="51" y="11"/>
                  </a:cubicBezTo>
                  <a:cubicBezTo>
                    <a:pt x="48" y="11"/>
                    <a:pt x="38" y="17"/>
                    <a:pt x="37" y="17"/>
                  </a:cubicBezTo>
                  <a:cubicBezTo>
                    <a:pt x="36" y="16"/>
                    <a:pt x="29" y="12"/>
                    <a:pt x="20" y="12"/>
                  </a:cubicBezTo>
                  <a:cubicBezTo>
                    <a:pt x="25" y="13"/>
                    <a:pt x="32" y="16"/>
                    <a:pt x="34" y="19"/>
                  </a:cubicBezTo>
                  <a:cubicBezTo>
                    <a:pt x="32" y="19"/>
                    <a:pt x="5" y="33"/>
                    <a:pt x="0" y="38"/>
                  </a:cubicBezTo>
                  <a:cubicBezTo>
                    <a:pt x="7" y="34"/>
                    <a:pt x="33" y="21"/>
                    <a:pt x="35" y="22"/>
                  </a:cubicBezTo>
                  <a:cubicBezTo>
                    <a:pt x="36" y="23"/>
                    <a:pt x="29" y="34"/>
                    <a:pt x="26" y="38"/>
                  </a:cubicBezTo>
                  <a:cubicBezTo>
                    <a:pt x="30" y="36"/>
                    <a:pt x="37" y="25"/>
                    <a:pt x="38" y="20"/>
                  </a:cubicBezTo>
                  <a:cubicBezTo>
                    <a:pt x="40" y="18"/>
                    <a:pt x="54" y="12"/>
                    <a:pt x="55" y="13"/>
                  </a:cubicBezTo>
                  <a:cubicBezTo>
                    <a:pt x="56" y="13"/>
                    <a:pt x="53" y="26"/>
                    <a:pt x="50" y="30"/>
                  </a:cubicBezTo>
                  <a:cubicBezTo>
                    <a:pt x="54" y="27"/>
                    <a:pt x="57" y="16"/>
                    <a:pt x="58" y="12"/>
                  </a:cubicBezTo>
                  <a:cubicBezTo>
                    <a:pt x="60" y="10"/>
                    <a:pt x="70" y="7"/>
                    <a:pt x="71" y="7"/>
                  </a:cubicBezTo>
                  <a:cubicBezTo>
                    <a:pt x="72" y="6"/>
                    <a:pt x="73" y="5"/>
                    <a:pt x="70" y="4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2" name="Freeform 172"/>
            <p:cNvSpPr/>
            <p:nvPr/>
          </p:nvSpPr>
          <p:spPr bwMode="auto">
            <a:xfrm>
              <a:off x="11312526" y="5456237"/>
              <a:ext cx="71438" cy="73025"/>
            </a:xfrm>
            <a:custGeom>
              <a:avLst/>
              <a:gdLst>
                <a:gd name="T0" fmla="*/ 0 w 53"/>
                <a:gd name="T1" fmla="*/ 55 h 55"/>
                <a:gd name="T2" fmla="*/ 53 w 53"/>
                <a:gd name="T3" fmla="*/ 24 h 55"/>
                <a:gd name="T4" fmla="*/ 0 w 53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55">
                  <a:moveTo>
                    <a:pt x="0" y="55"/>
                  </a:moveTo>
                  <a:cubicBezTo>
                    <a:pt x="6" y="54"/>
                    <a:pt x="44" y="35"/>
                    <a:pt x="53" y="24"/>
                  </a:cubicBezTo>
                  <a:cubicBezTo>
                    <a:pt x="42" y="0"/>
                    <a:pt x="9" y="16"/>
                    <a:pt x="0" y="55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3" name="Freeform 173"/>
            <p:cNvSpPr/>
            <p:nvPr/>
          </p:nvSpPr>
          <p:spPr bwMode="auto">
            <a:xfrm>
              <a:off x="11312526" y="5486400"/>
              <a:ext cx="80963" cy="50800"/>
            </a:xfrm>
            <a:custGeom>
              <a:avLst/>
              <a:gdLst>
                <a:gd name="T0" fmla="*/ 0 w 60"/>
                <a:gd name="T1" fmla="*/ 32 h 37"/>
                <a:gd name="T2" fmla="*/ 53 w 60"/>
                <a:gd name="T3" fmla="*/ 1 h 37"/>
                <a:gd name="T4" fmla="*/ 0 w 60"/>
                <a:gd name="T5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37">
                  <a:moveTo>
                    <a:pt x="0" y="32"/>
                  </a:moveTo>
                  <a:cubicBezTo>
                    <a:pt x="15" y="37"/>
                    <a:pt x="60" y="32"/>
                    <a:pt x="53" y="1"/>
                  </a:cubicBezTo>
                  <a:cubicBezTo>
                    <a:pt x="43" y="0"/>
                    <a:pt x="11" y="21"/>
                    <a:pt x="0" y="32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4" name="Freeform 174"/>
            <p:cNvSpPr/>
            <p:nvPr/>
          </p:nvSpPr>
          <p:spPr bwMode="auto">
            <a:xfrm>
              <a:off x="11312526" y="5483225"/>
              <a:ext cx="73025" cy="46038"/>
            </a:xfrm>
            <a:custGeom>
              <a:avLst/>
              <a:gdLst>
                <a:gd name="T0" fmla="*/ 52 w 54"/>
                <a:gd name="T1" fmla="*/ 1 h 34"/>
                <a:gd name="T2" fmla="*/ 41 w 54"/>
                <a:gd name="T3" fmla="*/ 6 h 34"/>
                <a:gd name="T4" fmla="*/ 23 w 54"/>
                <a:gd name="T5" fmla="*/ 4 h 34"/>
                <a:gd name="T6" fmla="*/ 38 w 54"/>
                <a:gd name="T7" fmla="*/ 8 h 34"/>
                <a:gd name="T8" fmla="*/ 27 w 54"/>
                <a:gd name="T9" fmla="*/ 14 h 34"/>
                <a:gd name="T10" fmla="*/ 13 w 54"/>
                <a:gd name="T11" fmla="*/ 12 h 34"/>
                <a:gd name="T12" fmla="*/ 24 w 54"/>
                <a:gd name="T13" fmla="*/ 16 h 34"/>
                <a:gd name="T14" fmla="*/ 0 w 54"/>
                <a:gd name="T15" fmla="*/ 34 h 34"/>
                <a:gd name="T16" fmla="*/ 26 w 54"/>
                <a:gd name="T17" fmla="*/ 18 h 34"/>
                <a:gd name="T18" fmla="*/ 20 w 54"/>
                <a:gd name="T19" fmla="*/ 31 h 34"/>
                <a:gd name="T20" fmla="*/ 28 w 54"/>
                <a:gd name="T21" fmla="*/ 16 h 34"/>
                <a:gd name="T22" fmla="*/ 41 w 54"/>
                <a:gd name="T23" fmla="*/ 9 h 34"/>
                <a:gd name="T24" fmla="*/ 38 w 54"/>
                <a:gd name="T25" fmla="*/ 24 h 34"/>
                <a:gd name="T26" fmla="*/ 43 w 54"/>
                <a:gd name="T27" fmla="*/ 8 h 34"/>
                <a:gd name="T28" fmla="*/ 53 w 54"/>
                <a:gd name="T29" fmla="*/ 4 h 34"/>
                <a:gd name="T30" fmla="*/ 52 w 54"/>
                <a:gd name="T3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34">
                  <a:moveTo>
                    <a:pt x="52" y="1"/>
                  </a:moveTo>
                  <a:cubicBezTo>
                    <a:pt x="50" y="1"/>
                    <a:pt x="44" y="4"/>
                    <a:pt x="41" y="6"/>
                  </a:cubicBezTo>
                  <a:cubicBezTo>
                    <a:pt x="39" y="4"/>
                    <a:pt x="30" y="0"/>
                    <a:pt x="23" y="4"/>
                  </a:cubicBezTo>
                  <a:cubicBezTo>
                    <a:pt x="26" y="3"/>
                    <a:pt x="37" y="5"/>
                    <a:pt x="38" y="8"/>
                  </a:cubicBezTo>
                  <a:cubicBezTo>
                    <a:pt x="35" y="9"/>
                    <a:pt x="28" y="14"/>
                    <a:pt x="27" y="14"/>
                  </a:cubicBezTo>
                  <a:cubicBezTo>
                    <a:pt x="26" y="13"/>
                    <a:pt x="20" y="11"/>
                    <a:pt x="13" y="12"/>
                  </a:cubicBezTo>
                  <a:cubicBezTo>
                    <a:pt x="17" y="12"/>
                    <a:pt x="23" y="14"/>
                    <a:pt x="24" y="16"/>
                  </a:cubicBezTo>
                  <a:cubicBezTo>
                    <a:pt x="23" y="16"/>
                    <a:pt x="3" y="29"/>
                    <a:pt x="0" y="34"/>
                  </a:cubicBezTo>
                  <a:cubicBezTo>
                    <a:pt x="4" y="30"/>
                    <a:pt x="24" y="17"/>
                    <a:pt x="26" y="18"/>
                  </a:cubicBezTo>
                  <a:cubicBezTo>
                    <a:pt x="26" y="19"/>
                    <a:pt x="22" y="28"/>
                    <a:pt x="20" y="31"/>
                  </a:cubicBezTo>
                  <a:cubicBezTo>
                    <a:pt x="23" y="30"/>
                    <a:pt x="27" y="20"/>
                    <a:pt x="28" y="16"/>
                  </a:cubicBezTo>
                  <a:cubicBezTo>
                    <a:pt x="29" y="15"/>
                    <a:pt x="39" y="9"/>
                    <a:pt x="41" y="9"/>
                  </a:cubicBezTo>
                  <a:cubicBezTo>
                    <a:pt x="42" y="9"/>
                    <a:pt x="40" y="20"/>
                    <a:pt x="38" y="24"/>
                  </a:cubicBezTo>
                  <a:cubicBezTo>
                    <a:pt x="41" y="20"/>
                    <a:pt x="43" y="12"/>
                    <a:pt x="43" y="8"/>
                  </a:cubicBezTo>
                  <a:cubicBezTo>
                    <a:pt x="45" y="6"/>
                    <a:pt x="52" y="4"/>
                    <a:pt x="53" y="4"/>
                  </a:cubicBezTo>
                  <a:cubicBezTo>
                    <a:pt x="54" y="3"/>
                    <a:pt x="54" y="2"/>
                    <a:pt x="52" y="1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5" name="Freeform 175"/>
            <p:cNvSpPr/>
            <p:nvPr/>
          </p:nvSpPr>
          <p:spPr bwMode="auto">
            <a:xfrm>
              <a:off x="12003088" y="5857875"/>
              <a:ext cx="57150" cy="90488"/>
            </a:xfrm>
            <a:custGeom>
              <a:avLst/>
              <a:gdLst>
                <a:gd name="T0" fmla="*/ 5 w 43"/>
                <a:gd name="T1" fmla="*/ 66 h 66"/>
                <a:gd name="T2" fmla="*/ 43 w 43"/>
                <a:gd name="T3" fmla="*/ 18 h 66"/>
                <a:gd name="T4" fmla="*/ 5 w 43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66">
                  <a:moveTo>
                    <a:pt x="5" y="66"/>
                  </a:moveTo>
                  <a:cubicBezTo>
                    <a:pt x="10" y="63"/>
                    <a:pt x="39" y="32"/>
                    <a:pt x="43" y="18"/>
                  </a:cubicBezTo>
                  <a:cubicBezTo>
                    <a:pt x="25" y="0"/>
                    <a:pt x="0" y="27"/>
                    <a:pt x="5" y="6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6" name="Freeform 176"/>
            <p:cNvSpPr/>
            <p:nvPr/>
          </p:nvSpPr>
          <p:spPr bwMode="auto">
            <a:xfrm>
              <a:off x="12009438" y="5883275"/>
              <a:ext cx="76200" cy="65088"/>
            </a:xfrm>
            <a:custGeom>
              <a:avLst/>
              <a:gdLst>
                <a:gd name="T0" fmla="*/ 0 w 56"/>
                <a:gd name="T1" fmla="*/ 48 h 48"/>
                <a:gd name="T2" fmla="*/ 38 w 56"/>
                <a:gd name="T3" fmla="*/ 0 h 48"/>
                <a:gd name="T4" fmla="*/ 0 w 56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48">
                  <a:moveTo>
                    <a:pt x="0" y="48"/>
                  </a:moveTo>
                  <a:cubicBezTo>
                    <a:pt x="16" y="48"/>
                    <a:pt x="56" y="27"/>
                    <a:pt x="38" y="0"/>
                  </a:cubicBezTo>
                  <a:cubicBezTo>
                    <a:pt x="29" y="3"/>
                    <a:pt x="6" y="34"/>
                    <a:pt x="0" y="48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7" name="Freeform 177"/>
            <p:cNvSpPr/>
            <p:nvPr/>
          </p:nvSpPr>
          <p:spPr bwMode="auto">
            <a:xfrm>
              <a:off x="12009438" y="5881687"/>
              <a:ext cx="52388" cy="66675"/>
            </a:xfrm>
            <a:custGeom>
              <a:avLst/>
              <a:gdLst>
                <a:gd name="T0" fmla="*/ 37 w 39"/>
                <a:gd name="T1" fmla="*/ 0 h 49"/>
                <a:gd name="T2" fmla="*/ 28 w 39"/>
                <a:gd name="T3" fmla="*/ 8 h 49"/>
                <a:gd name="T4" fmla="*/ 11 w 39"/>
                <a:gd name="T5" fmla="*/ 13 h 49"/>
                <a:gd name="T6" fmla="*/ 26 w 39"/>
                <a:gd name="T7" fmla="*/ 12 h 49"/>
                <a:gd name="T8" fmla="*/ 18 w 39"/>
                <a:gd name="T9" fmla="*/ 21 h 49"/>
                <a:gd name="T10" fmla="*/ 4 w 39"/>
                <a:gd name="T11" fmla="*/ 24 h 49"/>
                <a:gd name="T12" fmla="*/ 16 w 39"/>
                <a:gd name="T13" fmla="*/ 24 h 49"/>
                <a:gd name="T14" fmla="*/ 0 w 39"/>
                <a:gd name="T15" fmla="*/ 49 h 49"/>
                <a:gd name="T16" fmla="*/ 18 w 39"/>
                <a:gd name="T17" fmla="*/ 25 h 49"/>
                <a:gd name="T18" fmla="*/ 18 w 39"/>
                <a:gd name="T19" fmla="*/ 39 h 49"/>
                <a:gd name="T20" fmla="*/ 20 w 39"/>
                <a:gd name="T21" fmla="*/ 23 h 49"/>
                <a:gd name="T22" fmla="*/ 29 w 39"/>
                <a:gd name="T23" fmla="*/ 12 h 49"/>
                <a:gd name="T24" fmla="*/ 32 w 39"/>
                <a:gd name="T25" fmla="*/ 26 h 49"/>
                <a:gd name="T26" fmla="*/ 31 w 39"/>
                <a:gd name="T27" fmla="*/ 10 h 49"/>
                <a:gd name="T28" fmla="*/ 39 w 39"/>
                <a:gd name="T29" fmla="*/ 2 h 49"/>
                <a:gd name="T30" fmla="*/ 37 w 39"/>
                <a:gd name="T3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9">
                  <a:moveTo>
                    <a:pt x="37" y="0"/>
                  </a:moveTo>
                  <a:cubicBezTo>
                    <a:pt x="35" y="0"/>
                    <a:pt x="30" y="6"/>
                    <a:pt x="28" y="8"/>
                  </a:cubicBezTo>
                  <a:cubicBezTo>
                    <a:pt x="26" y="8"/>
                    <a:pt x="16" y="7"/>
                    <a:pt x="11" y="13"/>
                  </a:cubicBezTo>
                  <a:cubicBezTo>
                    <a:pt x="13" y="11"/>
                    <a:pt x="24" y="9"/>
                    <a:pt x="26" y="12"/>
                  </a:cubicBezTo>
                  <a:cubicBezTo>
                    <a:pt x="24" y="13"/>
                    <a:pt x="19" y="20"/>
                    <a:pt x="18" y="21"/>
                  </a:cubicBezTo>
                  <a:cubicBezTo>
                    <a:pt x="17" y="21"/>
                    <a:pt x="10" y="20"/>
                    <a:pt x="4" y="24"/>
                  </a:cubicBezTo>
                  <a:cubicBezTo>
                    <a:pt x="8" y="23"/>
                    <a:pt x="14" y="22"/>
                    <a:pt x="16" y="24"/>
                  </a:cubicBezTo>
                  <a:cubicBezTo>
                    <a:pt x="15" y="24"/>
                    <a:pt x="1" y="44"/>
                    <a:pt x="0" y="49"/>
                  </a:cubicBezTo>
                  <a:cubicBezTo>
                    <a:pt x="3" y="44"/>
                    <a:pt x="17" y="25"/>
                    <a:pt x="18" y="25"/>
                  </a:cubicBezTo>
                  <a:cubicBezTo>
                    <a:pt x="19" y="25"/>
                    <a:pt x="18" y="36"/>
                    <a:pt x="18" y="39"/>
                  </a:cubicBezTo>
                  <a:cubicBezTo>
                    <a:pt x="20" y="37"/>
                    <a:pt x="20" y="27"/>
                    <a:pt x="20" y="23"/>
                  </a:cubicBezTo>
                  <a:cubicBezTo>
                    <a:pt x="21" y="21"/>
                    <a:pt x="28" y="12"/>
                    <a:pt x="29" y="12"/>
                  </a:cubicBezTo>
                  <a:cubicBezTo>
                    <a:pt x="30" y="12"/>
                    <a:pt x="32" y="22"/>
                    <a:pt x="32" y="26"/>
                  </a:cubicBezTo>
                  <a:cubicBezTo>
                    <a:pt x="33" y="22"/>
                    <a:pt x="32" y="13"/>
                    <a:pt x="31" y="10"/>
                  </a:cubicBezTo>
                  <a:cubicBezTo>
                    <a:pt x="32" y="7"/>
                    <a:pt x="38" y="2"/>
                    <a:pt x="39" y="2"/>
                  </a:cubicBezTo>
                  <a:cubicBezTo>
                    <a:pt x="39" y="1"/>
                    <a:pt x="39" y="0"/>
                    <a:pt x="37" y="0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8" name="Freeform 178"/>
            <p:cNvSpPr/>
            <p:nvPr/>
          </p:nvSpPr>
          <p:spPr bwMode="auto">
            <a:xfrm>
              <a:off x="10304463" y="4483100"/>
              <a:ext cx="96838" cy="52388"/>
            </a:xfrm>
            <a:custGeom>
              <a:avLst/>
              <a:gdLst>
                <a:gd name="T0" fmla="*/ 0 w 72"/>
                <a:gd name="T1" fmla="*/ 22 h 39"/>
                <a:gd name="T2" fmla="*/ 64 w 72"/>
                <a:gd name="T3" fmla="*/ 37 h 39"/>
                <a:gd name="T4" fmla="*/ 0 w 72"/>
                <a:gd name="T5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39">
                  <a:moveTo>
                    <a:pt x="0" y="22"/>
                  </a:moveTo>
                  <a:cubicBezTo>
                    <a:pt x="6" y="26"/>
                    <a:pt x="48" y="39"/>
                    <a:pt x="64" y="37"/>
                  </a:cubicBezTo>
                  <a:cubicBezTo>
                    <a:pt x="72" y="11"/>
                    <a:pt x="36" y="0"/>
                    <a:pt x="0" y="2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9" name="Freeform 179"/>
            <p:cNvSpPr/>
            <p:nvPr/>
          </p:nvSpPr>
          <p:spPr bwMode="auto">
            <a:xfrm>
              <a:off x="10304463" y="4513262"/>
              <a:ext cx="85725" cy="58738"/>
            </a:xfrm>
            <a:custGeom>
              <a:avLst/>
              <a:gdLst>
                <a:gd name="T0" fmla="*/ 0 w 64"/>
                <a:gd name="T1" fmla="*/ 0 h 44"/>
                <a:gd name="T2" fmla="*/ 64 w 64"/>
                <a:gd name="T3" fmla="*/ 15 h 44"/>
                <a:gd name="T4" fmla="*/ 0 w 64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44">
                  <a:moveTo>
                    <a:pt x="0" y="0"/>
                  </a:moveTo>
                  <a:cubicBezTo>
                    <a:pt x="8" y="16"/>
                    <a:pt x="46" y="44"/>
                    <a:pt x="64" y="15"/>
                  </a:cubicBezTo>
                  <a:cubicBezTo>
                    <a:pt x="56" y="8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0" name="Freeform 180"/>
            <p:cNvSpPr/>
            <p:nvPr/>
          </p:nvSpPr>
          <p:spPr bwMode="auto">
            <a:xfrm>
              <a:off x="10304463" y="4503737"/>
              <a:ext cx="87313" cy="36513"/>
            </a:xfrm>
            <a:custGeom>
              <a:avLst/>
              <a:gdLst>
                <a:gd name="T0" fmla="*/ 64 w 65"/>
                <a:gd name="T1" fmla="*/ 20 h 27"/>
                <a:gd name="T2" fmla="*/ 52 w 65"/>
                <a:gd name="T3" fmla="*/ 16 h 27"/>
                <a:gd name="T4" fmla="*/ 40 w 65"/>
                <a:gd name="T5" fmla="*/ 2 h 27"/>
                <a:gd name="T6" fmla="*/ 48 w 65"/>
                <a:gd name="T7" fmla="*/ 15 h 27"/>
                <a:gd name="T8" fmla="*/ 36 w 65"/>
                <a:gd name="T9" fmla="*/ 12 h 27"/>
                <a:gd name="T10" fmla="*/ 27 w 65"/>
                <a:gd name="T11" fmla="*/ 0 h 27"/>
                <a:gd name="T12" fmla="*/ 32 w 65"/>
                <a:gd name="T13" fmla="*/ 11 h 27"/>
                <a:gd name="T14" fmla="*/ 0 w 65"/>
                <a:gd name="T15" fmla="*/ 7 h 27"/>
                <a:gd name="T16" fmla="*/ 32 w 65"/>
                <a:gd name="T17" fmla="*/ 14 h 27"/>
                <a:gd name="T18" fmla="*/ 18 w 65"/>
                <a:gd name="T19" fmla="*/ 20 h 27"/>
                <a:gd name="T20" fmla="*/ 35 w 65"/>
                <a:gd name="T21" fmla="*/ 14 h 27"/>
                <a:gd name="T22" fmla="*/ 49 w 65"/>
                <a:gd name="T23" fmla="*/ 18 h 27"/>
                <a:gd name="T24" fmla="*/ 37 w 65"/>
                <a:gd name="T25" fmla="*/ 27 h 27"/>
                <a:gd name="T26" fmla="*/ 52 w 65"/>
                <a:gd name="T27" fmla="*/ 19 h 27"/>
                <a:gd name="T28" fmla="*/ 63 w 65"/>
                <a:gd name="T29" fmla="*/ 23 h 27"/>
                <a:gd name="T30" fmla="*/ 64 w 65"/>
                <a:gd name="T31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27">
                  <a:moveTo>
                    <a:pt x="64" y="20"/>
                  </a:moveTo>
                  <a:cubicBezTo>
                    <a:pt x="63" y="18"/>
                    <a:pt x="55" y="17"/>
                    <a:pt x="52" y="16"/>
                  </a:cubicBezTo>
                  <a:cubicBezTo>
                    <a:pt x="52" y="13"/>
                    <a:pt x="48" y="3"/>
                    <a:pt x="40" y="2"/>
                  </a:cubicBezTo>
                  <a:cubicBezTo>
                    <a:pt x="43" y="3"/>
                    <a:pt x="50" y="12"/>
                    <a:pt x="48" y="15"/>
                  </a:cubicBezTo>
                  <a:cubicBezTo>
                    <a:pt x="46" y="14"/>
                    <a:pt x="36" y="12"/>
                    <a:pt x="36" y="12"/>
                  </a:cubicBezTo>
                  <a:cubicBezTo>
                    <a:pt x="35" y="11"/>
                    <a:pt x="33" y="4"/>
                    <a:pt x="27" y="0"/>
                  </a:cubicBezTo>
                  <a:cubicBezTo>
                    <a:pt x="30" y="3"/>
                    <a:pt x="33" y="9"/>
                    <a:pt x="32" y="11"/>
                  </a:cubicBezTo>
                  <a:cubicBezTo>
                    <a:pt x="31" y="10"/>
                    <a:pt x="6" y="6"/>
                    <a:pt x="0" y="7"/>
                  </a:cubicBezTo>
                  <a:cubicBezTo>
                    <a:pt x="7" y="8"/>
                    <a:pt x="31" y="13"/>
                    <a:pt x="32" y="14"/>
                  </a:cubicBezTo>
                  <a:cubicBezTo>
                    <a:pt x="32" y="15"/>
                    <a:pt x="22" y="19"/>
                    <a:pt x="18" y="20"/>
                  </a:cubicBezTo>
                  <a:cubicBezTo>
                    <a:pt x="21" y="21"/>
                    <a:pt x="31" y="17"/>
                    <a:pt x="35" y="14"/>
                  </a:cubicBezTo>
                  <a:cubicBezTo>
                    <a:pt x="37" y="14"/>
                    <a:pt x="49" y="17"/>
                    <a:pt x="49" y="18"/>
                  </a:cubicBezTo>
                  <a:cubicBezTo>
                    <a:pt x="50" y="19"/>
                    <a:pt x="41" y="26"/>
                    <a:pt x="37" y="27"/>
                  </a:cubicBezTo>
                  <a:cubicBezTo>
                    <a:pt x="42" y="27"/>
                    <a:pt x="49" y="22"/>
                    <a:pt x="52" y="19"/>
                  </a:cubicBezTo>
                  <a:cubicBezTo>
                    <a:pt x="55" y="19"/>
                    <a:pt x="62" y="23"/>
                    <a:pt x="63" y="23"/>
                  </a:cubicBezTo>
                  <a:cubicBezTo>
                    <a:pt x="64" y="23"/>
                    <a:pt x="65" y="23"/>
                    <a:pt x="64" y="20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1" name="Freeform 181"/>
            <p:cNvSpPr/>
            <p:nvPr/>
          </p:nvSpPr>
          <p:spPr bwMode="auto">
            <a:xfrm>
              <a:off x="9505951" y="5045075"/>
              <a:ext cx="93663" cy="50800"/>
            </a:xfrm>
            <a:custGeom>
              <a:avLst/>
              <a:gdLst>
                <a:gd name="T0" fmla="*/ 0 w 70"/>
                <a:gd name="T1" fmla="*/ 27 h 37"/>
                <a:gd name="T2" fmla="*/ 65 w 70"/>
                <a:gd name="T3" fmla="*/ 33 h 37"/>
                <a:gd name="T4" fmla="*/ 0 w 70"/>
                <a:gd name="T5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7">
                  <a:moveTo>
                    <a:pt x="0" y="27"/>
                  </a:moveTo>
                  <a:cubicBezTo>
                    <a:pt x="6" y="30"/>
                    <a:pt x="50" y="37"/>
                    <a:pt x="65" y="33"/>
                  </a:cubicBezTo>
                  <a:cubicBezTo>
                    <a:pt x="70" y="7"/>
                    <a:pt x="32" y="0"/>
                    <a:pt x="0" y="2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2" name="Freeform 182"/>
            <p:cNvSpPr/>
            <p:nvPr/>
          </p:nvSpPr>
          <p:spPr bwMode="auto">
            <a:xfrm>
              <a:off x="9505951" y="5080000"/>
              <a:ext cx="87313" cy="52388"/>
            </a:xfrm>
            <a:custGeom>
              <a:avLst/>
              <a:gdLst>
                <a:gd name="T0" fmla="*/ 0 w 65"/>
                <a:gd name="T1" fmla="*/ 2 h 39"/>
                <a:gd name="T2" fmla="*/ 65 w 65"/>
                <a:gd name="T3" fmla="*/ 8 h 39"/>
                <a:gd name="T4" fmla="*/ 0 w 65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39">
                  <a:moveTo>
                    <a:pt x="0" y="2"/>
                  </a:moveTo>
                  <a:cubicBezTo>
                    <a:pt x="10" y="16"/>
                    <a:pt x="51" y="39"/>
                    <a:pt x="65" y="8"/>
                  </a:cubicBezTo>
                  <a:cubicBezTo>
                    <a:pt x="57" y="2"/>
                    <a:pt x="16" y="0"/>
                    <a:pt x="0" y="2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3" name="Freeform 183"/>
            <p:cNvSpPr/>
            <p:nvPr/>
          </p:nvSpPr>
          <p:spPr bwMode="auto">
            <a:xfrm>
              <a:off x="9505951" y="5067300"/>
              <a:ext cx="88900" cy="34925"/>
            </a:xfrm>
            <a:custGeom>
              <a:avLst/>
              <a:gdLst>
                <a:gd name="T0" fmla="*/ 65 w 66"/>
                <a:gd name="T1" fmla="*/ 16 h 26"/>
                <a:gd name="T2" fmla="*/ 52 w 66"/>
                <a:gd name="T3" fmla="*/ 13 h 26"/>
                <a:gd name="T4" fmla="*/ 39 w 66"/>
                <a:gd name="T5" fmla="*/ 0 h 26"/>
                <a:gd name="T6" fmla="*/ 48 w 66"/>
                <a:gd name="T7" fmla="*/ 13 h 26"/>
                <a:gd name="T8" fmla="*/ 35 w 66"/>
                <a:gd name="T9" fmla="*/ 11 h 26"/>
                <a:gd name="T10" fmla="*/ 25 w 66"/>
                <a:gd name="T11" fmla="*/ 0 h 26"/>
                <a:gd name="T12" fmla="*/ 32 w 66"/>
                <a:gd name="T13" fmla="*/ 11 h 26"/>
                <a:gd name="T14" fmla="*/ 0 w 66"/>
                <a:gd name="T15" fmla="*/ 11 h 26"/>
                <a:gd name="T16" fmla="*/ 32 w 66"/>
                <a:gd name="T17" fmla="*/ 13 h 26"/>
                <a:gd name="T18" fmla="*/ 19 w 66"/>
                <a:gd name="T19" fmla="*/ 21 h 26"/>
                <a:gd name="T20" fmla="*/ 35 w 66"/>
                <a:gd name="T21" fmla="*/ 14 h 26"/>
                <a:gd name="T22" fmla="*/ 50 w 66"/>
                <a:gd name="T23" fmla="*/ 15 h 26"/>
                <a:gd name="T24" fmla="*/ 39 w 66"/>
                <a:gd name="T25" fmla="*/ 26 h 26"/>
                <a:gd name="T26" fmla="*/ 53 w 66"/>
                <a:gd name="T27" fmla="*/ 16 h 26"/>
                <a:gd name="T28" fmla="*/ 64 w 66"/>
                <a:gd name="T29" fmla="*/ 19 h 26"/>
                <a:gd name="T30" fmla="*/ 65 w 66"/>
                <a:gd name="T3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6">
                  <a:moveTo>
                    <a:pt x="65" y="16"/>
                  </a:moveTo>
                  <a:cubicBezTo>
                    <a:pt x="63" y="14"/>
                    <a:pt x="56" y="13"/>
                    <a:pt x="52" y="13"/>
                  </a:cubicBezTo>
                  <a:cubicBezTo>
                    <a:pt x="51" y="10"/>
                    <a:pt x="46" y="1"/>
                    <a:pt x="39" y="0"/>
                  </a:cubicBezTo>
                  <a:cubicBezTo>
                    <a:pt x="41" y="1"/>
                    <a:pt x="50" y="9"/>
                    <a:pt x="48" y="13"/>
                  </a:cubicBezTo>
                  <a:cubicBezTo>
                    <a:pt x="46" y="12"/>
                    <a:pt x="36" y="11"/>
                    <a:pt x="35" y="11"/>
                  </a:cubicBezTo>
                  <a:cubicBezTo>
                    <a:pt x="35" y="10"/>
                    <a:pt x="32" y="4"/>
                    <a:pt x="25" y="0"/>
                  </a:cubicBezTo>
                  <a:cubicBezTo>
                    <a:pt x="28" y="3"/>
                    <a:pt x="32" y="8"/>
                    <a:pt x="32" y="11"/>
                  </a:cubicBezTo>
                  <a:cubicBezTo>
                    <a:pt x="31" y="10"/>
                    <a:pt x="6" y="9"/>
                    <a:pt x="0" y="11"/>
                  </a:cubicBezTo>
                  <a:cubicBezTo>
                    <a:pt x="6" y="11"/>
                    <a:pt x="31" y="12"/>
                    <a:pt x="32" y="13"/>
                  </a:cubicBezTo>
                  <a:cubicBezTo>
                    <a:pt x="32" y="14"/>
                    <a:pt x="23" y="20"/>
                    <a:pt x="19" y="21"/>
                  </a:cubicBezTo>
                  <a:cubicBezTo>
                    <a:pt x="22" y="22"/>
                    <a:pt x="32" y="17"/>
                    <a:pt x="35" y="14"/>
                  </a:cubicBezTo>
                  <a:cubicBezTo>
                    <a:pt x="37" y="13"/>
                    <a:pt x="49" y="15"/>
                    <a:pt x="50" y="15"/>
                  </a:cubicBezTo>
                  <a:cubicBezTo>
                    <a:pt x="51" y="16"/>
                    <a:pt x="43" y="24"/>
                    <a:pt x="39" y="26"/>
                  </a:cubicBezTo>
                  <a:cubicBezTo>
                    <a:pt x="43" y="25"/>
                    <a:pt x="50" y="19"/>
                    <a:pt x="53" y="16"/>
                  </a:cubicBezTo>
                  <a:cubicBezTo>
                    <a:pt x="55" y="15"/>
                    <a:pt x="63" y="18"/>
                    <a:pt x="64" y="19"/>
                  </a:cubicBezTo>
                  <a:cubicBezTo>
                    <a:pt x="65" y="18"/>
                    <a:pt x="66" y="18"/>
                    <a:pt x="65" y="16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4" name="Freeform 184"/>
            <p:cNvSpPr/>
            <p:nvPr/>
          </p:nvSpPr>
          <p:spPr bwMode="auto">
            <a:xfrm>
              <a:off x="1247776" y="4746625"/>
              <a:ext cx="133350" cy="69850"/>
            </a:xfrm>
            <a:custGeom>
              <a:avLst/>
              <a:gdLst>
                <a:gd name="T0" fmla="*/ 98 w 98"/>
                <a:gd name="T1" fmla="*/ 46 h 51"/>
                <a:gd name="T2" fmla="*/ 2 w 98"/>
                <a:gd name="T3" fmla="*/ 43 h 51"/>
                <a:gd name="T4" fmla="*/ 98 w 98"/>
                <a:gd name="T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51">
                  <a:moveTo>
                    <a:pt x="98" y="46"/>
                  </a:moveTo>
                  <a:cubicBezTo>
                    <a:pt x="88" y="50"/>
                    <a:pt x="23" y="51"/>
                    <a:pt x="2" y="43"/>
                  </a:cubicBezTo>
                  <a:cubicBezTo>
                    <a:pt x="0" y="2"/>
                    <a:pt x="57" y="0"/>
                    <a:pt x="98" y="46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5" name="Freeform 185"/>
            <p:cNvSpPr/>
            <p:nvPr/>
          </p:nvSpPr>
          <p:spPr bwMode="auto">
            <a:xfrm>
              <a:off x="1250951" y="4794250"/>
              <a:ext cx="130175" cy="74613"/>
            </a:xfrm>
            <a:custGeom>
              <a:avLst/>
              <a:gdLst>
                <a:gd name="T0" fmla="*/ 96 w 96"/>
                <a:gd name="T1" fmla="*/ 11 h 55"/>
                <a:gd name="T2" fmla="*/ 0 w 96"/>
                <a:gd name="T3" fmla="*/ 8 h 55"/>
                <a:gd name="T4" fmla="*/ 96 w 96"/>
                <a:gd name="T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55">
                  <a:moveTo>
                    <a:pt x="96" y="11"/>
                  </a:moveTo>
                  <a:cubicBezTo>
                    <a:pt x="78" y="30"/>
                    <a:pt x="13" y="55"/>
                    <a:pt x="0" y="8"/>
                  </a:cubicBezTo>
                  <a:cubicBezTo>
                    <a:pt x="13" y="0"/>
                    <a:pt x="72" y="5"/>
                    <a:pt x="96" y="1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6" name="Freeform 186"/>
            <p:cNvSpPr/>
            <p:nvPr/>
          </p:nvSpPr>
          <p:spPr bwMode="auto">
            <a:xfrm>
              <a:off x="1247776" y="4776787"/>
              <a:ext cx="133350" cy="50800"/>
            </a:xfrm>
            <a:custGeom>
              <a:avLst/>
              <a:gdLst>
                <a:gd name="T0" fmla="*/ 2 w 98"/>
                <a:gd name="T1" fmla="*/ 18 h 38"/>
                <a:gd name="T2" fmla="*/ 21 w 98"/>
                <a:gd name="T3" fmla="*/ 16 h 38"/>
                <a:gd name="T4" fmla="*/ 44 w 98"/>
                <a:gd name="T5" fmla="*/ 1 h 38"/>
                <a:gd name="T6" fmla="*/ 27 w 98"/>
                <a:gd name="T7" fmla="*/ 17 h 38"/>
                <a:gd name="T8" fmla="*/ 46 w 98"/>
                <a:gd name="T9" fmla="*/ 17 h 38"/>
                <a:gd name="T10" fmla="*/ 63 w 98"/>
                <a:gd name="T11" fmla="*/ 4 h 38"/>
                <a:gd name="T12" fmla="*/ 51 w 98"/>
                <a:gd name="T13" fmla="*/ 18 h 38"/>
                <a:gd name="T14" fmla="*/ 98 w 98"/>
                <a:gd name="T15" fmla="*/ 24 h 38"/>
                <a:gd name="T16" fmla="*/ 50 w 98"/>
                <a:gd name="T17" fmla="*/ 21 h 38"/>
                <a:gd name="T18" fmla="*/ 67 w 98"/>
                <a:gd name="T19" fmla="*/ 36 h 38"/>
                <a:gd name="T20" fmla="*/ 46 w 98"/>
                <a:gd name="T21" fmla="*/ 21 h 38"/>
                <a:gd name="T22" fmla="*/ 24 w 98"/>
                <a:gd name="T23" fmla="*/ 21 h 38"/>
                <a:gd name="T24" fmla="*/ 37 w 98"/>
                <a:gd name="T25" fmla="*/ 38 h 38"/>
                <a:gd name="T26" fmla="*/ 19 w 98"/>
                <a:gd name="T27" fmla="*/ 21 h 38"/>
                <a:gd name="T28" fmla="*/ 2 w 98"/>
                <a:gd name="T29" fmla="*/ 22 h 38"/>
                <a:gd name="T30" fmla="*/ 2 w 98"/>
                <a:gd name="T31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38">
                  <a:moveTo>
                    <a:pt x="2" y="18"/>
                  </a:moveTo>
                  <a:cubicBezTo>
                    <a:pt x="5" y="16"/>
                    <a:pt x="16" y="16"/>
                    <a:pt x="21" y="16"/>
                  </a:cubicBezTo>
                  <a:cubicBezTo>
                    <a:pt x="23" y="12"/>
                    <a:pt x="32" y="0"/>
                    <a:pt x="44" y="1"/>
                  </a:cubicBezTo>
                  <a:cubicBezTo>
                    <a:pt x="39" y="1"/>
                    <a:pt x="25" y="12"/>
                    <a:pt x="27" y="17"/>
                  </a:cubicBezTo>
                  <a:cubicBezTo>
                    <a:pt x="30" y="16"/>
                    <a:pt x="44" y="17"/>
                    <a:pt x="46" y="17"/>
                  </a:cubicBezTo>
                  <a:cubicBezTo>
                    <a:pt x="46" y="15"/>
                    <a:pt x="53" y="7"/>
                    <a:pt x="63" y="4"/>
                  </a:cubicBezTo>
                  <a:cubicBezTo>
                    <a:pt x="58" y="7"/>
                    <a:pt x="51" y="14"/>
                    <a:pt x="51" y="18"/>
                  </a:cubicBezTo>
                  <a:cubicBezTo>
                    <a:pt x="52" y="17"/>
                    <a:pt x="90" y="20"/>
                    <a:pt x="98" y="24"/>
                  </a:cubicBezTo>
                  <a:cubicBezTo>
                    <a:pt x="88" y="23"/>
                    <a:pt x="52" y="20"/>
                    <a:pt x="50" y="21"/>
                  </a:cubicBezTo>
                  <a:cubicBezTo>
                    <a:pt x="50" y="23"/>
                    <a:pt x="63" y="33"/>
                    <a:pt x="67" y="36"/>
                  </a:cubicBezTo>
                  <a:cubicBezTo>
                    <a:pt x="63" y="36"/>
                    <a:pt x="50" y="26"/>
                    <a:pt x="46" y="21"/>
                  </a:cubicBezTo>
                  <a:cubicBezTo>
                    <a:pt x="43" y="20"/>
                    <a:pt x="25" y="20"/>
                    <a:pt x="24" y="21"/>
                  </a:cubicBezTo>
                  <a:cubicBezTo>
                    <a:pt x="22" y="22"/>
                    <a:pt x="32" y="34"/>
                    <a:pt x="37" y="38"/>
                  </a:cubicBezTo>
                  <a:cubicBezTo>
                    <a:pt x="31" y="36"/>
                    <a:pt x="22" y="26"/>
                    <a:pt x="19" y="21"/>
                  </a:cubicBezTo>
                  <a:cubicBezTo>
                    <a:pt x="16" y="19"/>
                    <a:pt x="4" y="22"/>
                    <a:pt x="2" y="22"/>
                  </a:cubicBezTo>
                  <a:cubicBezTo>
                    <a:pt x="1" y="21"/>
                    <a:pt x="0" y="20"/>
                    <a:pt x="2" y="18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7" name="Freeform 187"/>
            <p:cNvSpPr/>
            <p:nvPr/>
          </p:nvSpPr>
          <p:spPr bwMode="auto">
            <a:xfrm>
              <a:off x="1287463" y="4157662"/>
              <a:ext cx="141288" cy="76200"/>
            </a:xfrm>
            <a:custGeom>
              <a:avLst/>
              <a:gdLst>
                <a:gd name="T0" fmla="*/ 105 w 105"/>
                <a:gd name="T1" fmla="*/ 37 h 57"/>
                <a:gd name="T2" fmla="*/ 10 w 105"/>
                <a:gd name="T3" fmla="*/ 52 h 57"/>
                <a:gd name="T4" fmla="*/ 105 w 105"/>
                <a:gd name="T5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57">
                  <a:moveTo>
                    <a:pt x="105" y="37"/>
                  </a:moveTo>
                  <a:cubicBezTo>
                    <a:pt x="96" y="43"/>
                    <a:pt x="32" y="57"/>
                    <a:pt x="10" y="52"/>
                  </a:cubicBezTo>
                  <a:cubicBezTo>
                    <a:pt x="0" y="13"/>
                    <a:pt x="56" y="0"/>
                    <a:pt x="105" y="37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8" name="Freeform 188"/>
            <p:cNvSpPr/>
            <p:nvPr/>
          </p:nvSpPr>
          <p:spPr bwMode="auto">
            <a:xfrm>
              <a:off x="1300163" y="4205287"/>
              <a:ext cx="128588" cy="80963"/>
            </a:xfrm>
            <a:custGeom>
              <a:avLst/>
              <a:gdLst>
                <a:gd name="T0" fmla="*/ 95 w 95"/>
                <a:gd name="T1" fmla="*/ 1 h 60"/>
                <a:gd name="T2" fmla="*/ 0 w 95"/>
                <a:gd name="T3" fmla="*/ 16 h 60"/>
                <a:gd name="T4" fmla="*/ 95 w 95"/>
                <a:gd name="T5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60">
                  <a:moveTo>
                    <a:pt x="95" y="1"/>
                  </a:moveTo>
                  <a:cubicBezTo>
                    <a:pt x="81" y="23"/>
                    <a:pt x="23" y="60"/>
                    <a:pt x="0" y="16"/>
                  </a:cubicBezTo>
                  <a:cubicBezTo>
                    <a:pt x="12" y="7"/>
                    <a:pt x="71" y="0"/>
                    <a:pt x="95" y="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9" name="Freeform 189"/>
            <p:cNvSpPr/>
            <p:nvPr/>
          </p:nvSpPr>
          <p:spPr bwMode="auto">
            <a:xfrm>
              <a:off x="1298576" y="4189412"/>
              <a:ext cx="130175" cy="52388"/>
            </a:xfrm>
            <a:custGeom>
              <a:avLst/>
              <a:gdLst>
                <a:gd name="T0" fmla="*/ 20 w 97"/>
                <a:gd name="T1" fmla="*/ 20 h 39"/>
                <a:gd name="T2" fmla="*/ 39 w 97"/>
                <a:gd name="T3" fmla="*/ 1 h 39"/>
                <a:gd name="T4" fmla="*/ 26 w 97"/>
                <a:gd name="T5" fmla="*/ 20 h 39"/>
                <a:gd name="T6" fmla="*/ 45 w 97"/>
                <a:gd name="T7" fmla="*/ 16 h 39"/>
                <a:gd name="T8" fmla="*/ 59 w 97"/>
                <a:gd name="T9" fmla="*/ 0 h 39"/>
                <a:gd name="T10" fmla="*/ 49 w 97"/>
                <a:gd name="T11" fmla="*/ 16 h 39"/>
                <a:gd name="T12" fmla="*/ 97 w 97"/>
                <a:gd name="T13" fmla="*/ 13 h 39"/>
                <a:gd name="T14" fmla="*/ 50 w 97"/>
                <a:gd name="T15" fmla="*/ 20 h 39"/>
                <a:gd name="T16" fmla="*/ 70 w 97"/>
                <a:gd name="T17" fmla="*/ 30 h 39"/>
                <a:gd name="T18" fmla="*/ 45 w 97"/>
                <a:gd name="T19" fmla="*/ 20 h 39"/>
                <a:gd name="T20" fmla="*/ 24 w 97"/>
                <a:gd name="T21" fmla="*/ 24 h 39"/>
                <a:gd name="T22" fmla="*/ 40 w 97"/>
                <a:gd name="T23" fmla="*/ 39 h 39"/>
                <a:gd name="T24" fmla="*/ 19 w 97"/>
                <a:gd name="T25" fmla="*/ 25 h 39"/>
                <a:gd name="T26" fmla="*/ 3 w 97"/>
                <a:gd name="T27" fmla="*/ 30 h 39"/>
                <a:gd name="T28" fmla="*/ 2 w 97"/>
                <a:gd name="T29" fmla="*/ 26 h 39"/>
                <a:gd name="T30" fmla="*/ 20 w 97"/>
                <a:gd name="T31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39">
                  <a:moveTo>
                    <a:pt x="20" y="20"/>
                  </a:moveTo>
                  <a:cubicBezTo>
                    <a:pt x="21" y="16"/>
                    <a:pt x="28" y="2"/>
                    <a:pt x="39" y="1"/>
                  </a:cubicBezTo>
                  <a:cubicBezTo>
                    <a:pt x="35" y="2"/>
                    <a:pt x="24" y="15"/>
                    <a:pt x="26" y="20"/>
                  </a:cubicBezTo>
                  <a:cubicBezTo>
                    <a:pt x="29" y="18"/>
                    <a:pt x="43" y="17"/>
                    <a:pt x="45" y="16"/>
                  </a:cubicBezTo>
                  <a:cubicBezTo>
                    <a:pt x="45" y="14"/>
                    <a:pt x="50" y="5"/>
                    <a:pt x="59" y="0"/>
                  </a:cubicBezTo>
                  <a:cubicBezTo>
                    <a:pt x="54" y="4"/>
                    <a:pt x="49" y="12"/>
                    <a:pt x="49" y="16"/>
                  </a:cubicBezTo>
                  <a:cubicBezTo>
                    <a:pt x="51" y="15"/>
                    <a:pt x="88" y="11"/>
                    <a:pt x="97" y="13"/>
                  </a:cubicBezTo>
                  <a:cubicBezTo>
                    <a:pt x="87" y="13"/>
                    <a:pt x="51" y="18"/>
                    <a:pt x="50" y="20"/>
                  </a:cubicBezTo>
                  <a:cubicBezTo>
                    <a:pt x="50" y="21"/>
                    <a:pt x="64" y="28"/>
                    <a:pt x="70" y="30"/>
                  </a:cubicBezTo>
                  <a:cubicBezTo>
                    <a:pt x="65" y="31"/>
                    <a:pt x="51" y="24"/>
                    <a:pt x="45" y="20"/>
                  </a:cubicBezTo>
                  <a:cubicBezTo>
                    <a:pt x="42" y="20"/>
                    <a:pt x="25" y="23"/>
                    <a:pt x="24" y="24"/>
                  </a:cubicBezTo>
                  <a:cubicBezTo>
                    <a:pt x="23" y="25"/>
                    <a:pt x="35" y="36"/>
                    <a:pt x="40" y="39"/>
                  </a:cubicBezTo>
                  <a:cubicBezTo>
                    <a:pt x="34" y="38"/>
                    <a:pt x="23" y="29"/>
                    <a:pt x="19" y="25"/>
                  </a:cubicBezTo>
                  <a:cubicBezTo>
                    <a:pt x="16" y="24"/>
                    <a:pt x="4" y="29"/>
                    <a:pt x="3" y="30"/>
                  </a:cubicBezTo>
                  <a:cubicBezTo>
                    <a:pt x="1" y="29"/>
                    <a:pt x="0" y="28"/>
                    <a:pt x="2" y="26"/>
                  </a:cubicBezTo>
                  <a:cubicBezTo>
                    <a:pt x="4" y="23"/>
                    <a:pt x="15" y="21"/>
                    <a:pt x="20" y="20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0" name="Freeform 190"/>
            <p:cNvSpPr/>
            <p:nvPr/>
          </p:nvSpPr>
          <p:spPr bwMode="auto">
            <a:xfrm>
              <a:off x="295276" y="5137150"/>
              <a:ext cx="115888" cy="58738"/>
            </a:xfrm>
            <a:custGeom>
              <a:avLst/>
              <a:gdLst>
                <a:gd name="T0" fmla="*/ 85 w 85"/>
                <a:gd name="T1" fmla="*/ 36 h 44"/>
                <a:gd name="T2" fmla="*/ 4 w 85"/>
                <a:gd name="T3" fmla="*/ 38 h 44"/>
                <a:gd name="T4" fmla="*/ 85 w 85"/>
                <a:gd name="T5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4">
                  <a:moveTo>
                    <a:pt x="85" y="36"/>
                  </a:moveTo>
                  <a:cubicBezTo>
                    <a:pt x="77" y="39"/>
                    <a:pt x="22" y="44"/>
                    <a:pt x="4" y="38"/>
                  </a:cubicBezTo>
                  <a:cubicBezTo>
                    <a:pt x="0" y="5"/>
                    <a:pt x="48" y="0"/>
                    <a:pt x="85" y="3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1" name="Freeform 191"/>
            <p:cNvSpPr/>
            <p:nvPr/>
          </p:nvSpPr>
          <p:spPr bwMode="auto">
            <a:xfrm>
              <a:off x="301626" y="5178425"/>
              <a:ext cx="109538" cy="61913"/>
            </a:xfrm>
            <a:custGeom>
              <a:avLst/>
              <a:gdLst>
                <a:gd name="T0" fmla="*/ 81 w 81"/>
                <a:gd name="T1" fmla="*/ 5 h 46"/>
                <a:gd name="T2" fmla="*/ 0 w 81"/>
                <a:gd name="T3" fmla="*/ 7 h 46"/>
                <a:gd name="T4" fmla="*/ 81 w 81"/>
                <a:gd name="T5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46">
                  <a:moveTo>
                    <a:pt x="81" y="5"/>
                  </a:moveTo>
                  <a:cubicBezTo>
                    <a:pt x="67" y="21"/>
                    <a:pt x="14" y="46"/>
                    <a:pt x="0" y="7"/>
                  </a:cubicBezTo>
                  <a:cubicBezTo>
                    <a:pt x="11" y="0"/>
                    <a:pt x="61" y="1"/>
                    <a:pt x="81" y="5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2" name="Freeform 192"/>
            <p:cNvSpPr/>
            <p:nvPr/>
          </p:nvSpPr>
          <p:spPr bwMode="auto">
            <a:xfrm>
              <a:off x="300038" y="5162550"/>
              <a:ext cx="111125" cy="42863"/>
            </a:xfrm>
            <a:custGeom>
              <a:avLst/>
              <a:gdLst>
                <a:gd name="T0" fmla="*/ 1 w 82"/>
                <a:gd name="T1" fmla="*/ 17 h 32"/>
                <a:gd name="T2" fmla="*/ 17 w 82"/>
                <a:gd name="T3" fmla="*/ 14 h 32"/>
                <a:gd name="T4" fmla="*/ 35 w 82"/>
                <a:gd name="T5" fmla="*/ 0 h 32"/>
                <a:gd name="T6" fmla="*/ 22 w 82"/>
                <a:gd name="T7" fmla="*/ 15 h 32"/>
                <a:gd name="T8" fmla="*/ 38 w 82"/>
                <a:gd name="T9" fmla="*/ 14 h 32"/>
                <a:gd name="T10" fmla="*/ 51 w 82"/>
                <a:gd name="T11" fmla="*/ 1 h 32"/>
                <a:gd name="T12" fmla="*/ 42 w 82"/>
                <a:gd name="T13" fmla="*/ 14 h 32"/>
                <a:gd name="T14" fmla="*/ 82 w 82"/>
                <a:gd name="T15" fmla="*/ 17 h 32"/>
                <a:gd name="T16" fmla="*/ 42 w 82"/>
                <a:gd name="T17" fmla="*/ 17 h 32"/>
                <a:gd name="T18" fmla="*/ 57 w 82"/>
                <a:gd name="T19" fmla="*/ 28 h 32"/>
                <a:gd name="T20" fmla="*/ 38 w 82"/>
                <a:gd name="T21" fmla="*/ 17 h 32"/>
                <a:gd name="T22" fmla="*/ 20 w 82"/>
                <a:gd name="T23" fmla="*/ 18 h 32"/>
                <a:gd name="T24" fmla="*/ 32 w 82"/>
                <a:gd name="T25" fmla="*/ 32 h 32"/>
                <a:gd name="T26" fmla="*/ 16 w 82"/>
                <a:gd name="T27" fmla="*/ 18 h 32"/>
                <a:gd name="T28" fmla="*/ 2 w 82"/>
                <a:gd name="T29" fmla="*/ 20 h 32"/>
                <a:gd name="T30" fmla="*/ 1 w 82"/>
                <a:gd name="T3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32">
                  <a:moveTo>
                    <a:pt x="1" y="17"/>
                  </a:moveTo>
                  <a:cubicBezTo>
                    <a:pt x="4" y="15"/>
                    <a:pt x="13" y="14"/>
                    <a:pt x="17" y="14"/>
                  </a:cubicBezTo>
                  <a:cubicBezTo>
                    <a:pt x="18" y="11"/>
                    <a:pt x="25" y="0"/>
                    <a:pt x="35" y="0"/>
                  </a:cubicBezTo>
                  <a:cubicBezTo>
                    <a:pt x="31" y="1"/>
                    <a:pt x="21" y="11"/>
                    <a:pt x="22" y="15"/>
                  </a:cubicBezTo>
                  <a:cubicBezTo>
                    <a:pt x="25" y="14"/>
                    <a:pt x="37" y="14"/>
                    <a:pt x="38" y="14"/>
                  </a:cubicBezTo>
                  <a:cubicBezTo>
                    <a:pt x="38" y="12"/>
                    <a:pt x="43" y="5"/>
                    <a:pt x="51" y="1"/>
                  </a:cubicBezTo>
                  <a:cubicBezTo>
                    <a:pt x="47" y="5"/>
                    <a:pt x="42" y="10"/>
                    <a:pt x="42" y="14"/>
                  </a:cubicBezTo>
                  <a:cubicBezTo>
                    <a:pt x="43" y="13"/>
                    <a:pt x="75" y="14"/>
                    <a:pt x="82" y="17"/>
                  </a:cubicBezTo>
                  <a:cubicBezTo>
                    <a:pt x="74" y="16"/>
                    <a:pt x="43" y="15"/>
                    <a:pt x="42" y="17"/>
                  </a:cubicBezTo>
                  <a:cubicBezTo>
                    <a:pt x="42" y="18"/>
                    <a:pt x="53" y="26"/>
                    <a:pt x="57" y="28"/>
                  </a:cubicBezTo>
                  <a:cubicBezTo>
                    <a:pt x="53" y="28"/>
                    <a:pt x="42" y="21"/>
                    <a:pt x="38" y="17"/>
                  </a:cubicBezTo>
                  <a:cubicBezTo>
                    <a:pt x="36" y="16"/>
                    <a:pt x="21" y="17"/>
                    <a:pt x="20" y="18"/>
                  </a:cubicBezTo>
                  <a:cubicBezTo>
                    <a:pt x="19" y="19"/>
                    <a:pt x="28" y="29"/>
                    <a:pt x="32" y="32"/>
                  </a:cubicBezTo>
                  <a:cubicBezTo>
                    <a:pt x="27" y="30"/>
                    <a:pt x="19" y="22"/>
                    <a:pt x="16" y="18"/>
                  </a:cubicBezTo>
                  <a:cubicBezTo>
                    <a:pt x="13" y="17"/>
                    <a:pt x="3" y="20"/>
                    <a:pt x="2" y="20"/>
                  </a:cubicBezTo>
                  <a:cubicBezTo>
                    <a:pt x="1" y="20"/>
                    <a:pt x="0" y="19"/>
                    <a:pt x="1" y="1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3" name="Freeform 193"/>
            <p:cNvSpPr/>
            <p:nvPr/>
          </p:nvSpPr>
          <p:spPr bwMode="auto">
            <a:xfrm>
              <a:off x="1512888" y="4543425"/>
              <a:ext cx="111125" cy="58738"/>
            </a:xfrm>
            <a:custGeom>
              <a:avLst/>
              <a:gdLst>
                <a:gd name="T0" fmla="*/ 82 w 82"/>
                <a:gd name="T1" fmla="*/ 38 h 43"/>
                <a:gd name="T2" fmla="*/ 2 w 82"/>
                <a:gd name="T3" fmla="*/ 36 h 43"/>
                <a:gd name="T4" fmla="*/ 82 w 82"/>
                <a:gd name="T5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3">
                  <a:moveTo>
                    <a:pt x="82" y="38"/>
                  </a:moveTo>
                  <a:cubicBezTo>
                    <a:pt x="75" y="41"/>
                    <a:pt x="20" y="43"/>
                    <a:pt x="2" y="36"/>
                  </a:cubicBezTo>
                  <a:cubicBezTo>
                    <a:pt x="0" y="3"/>
                    <a:pt x="47" y="0"/>
                    <a:pt x="82" y="38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4" name="Freeform 194"/>
            <p:cNvSpPr/>
            <p:nvPr/>
          </p:nvSpPr>
          <p:spPr bwMode="auto">
            <a:xfrm>
              <a:off x="1516063" y="4584700"/>
              <a:ext cx="107950" cy="61913"/>
            </a:xfrm>
            <a:custGeom>
              <a:avLst/>
              <a:gdLst>
                <a:gd name="T0" fmla="*/ 80 w 80"/>
                <a:gd name="T1" fmla="*/ 8 h 46"/>
                <a:gd name="T2" fmla="*/ 0 w 80"/>
                <a:gd name="T3" fmla="*/ 6 h 46"/>
                <a:gd name="T4" fmla="*/ 80 w 80"/>
                <a:gd name="T5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6">
                  <a:moveTo>
                    <a:pt x="80" y="8"/>
                  </a:moveTo>
                  <a:cubicBezTo>
                    <a:pt x="66" y="24"/>
                    <a:pt x="12" y="46"/>
                    <a:pt x="0" y="6"/>
                  </a:cubicBezTo>
                  <a:cubicBezTo>
                    <a:pt x="11" y="0"/>
                    <a:pt x="61" y="3"/>
                    <a:pt x="80" y="8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5" name="Freeform 195"/>
            <p:cNvSpPr/>
            <p:nvPr/>
          </p:nvSpPr>
          <p:spPr bwMode="auto">
            <a:xfrm>
              <a:off x="1514476" y="4570412"/>
              <a:ext cx="109538" cy="42863"/>
            </a:xfrm>
            <a:custGeom>
              <a:avLst/>
              <a:gdLst>
                <a:gd name="T0" fmla="*/ 17 w 81"/>
                <a:gd name="T1" fmla="*/ 13 h 32"/>
                <a:gd name="T2" fmla="*/ 36 w 81"/>
                <a:gd name="T3" fmla="*/ 0 h 32"/>
                <a:gd name="T4" fmla="*/ 22 w 81"/>
                <a:gd name="T5" fmla="*/ 14 h 32"/>
                <a:gd name="T6" fmla="*/ 38 w 81"/>
                <a:gd name="T7" fmla="*/ 14 h 32"/>
                <a:gd name="T8" fmla="*/ 52 w 81"/>
                <a:gd name="T9" fmla="*/ 2 h 32"/>
                <a:gd name="T10" fmla="*/ 42 w 81"/>
                <a:gd name="T11" fmla="*/ 14 h 32"/>
                <a:gd name="T12" fmla="*/ 81 w 81"/>
                <a:gd name="T13" fmla="*/ 19 h 32"/>
                <a:gd name="T14" fmla="*/ 42 w 81"/>
                <a:gd name="T15" fmla="*/ 17 h 32"/>
                <a:gd name="T16" fmla="*/ 57 w 81"/>
                <a:gd name="T17" fmla="*/ 29 h 32"/>
                <a:gd name="T18" fmla="*/ 38 w 81"/>
                <a:gd name="T19" fmla="*/ 17 h 32"/>
                <a:gd name="T20" fmla="*/ 20 w 81"/>
                <a:gd name="T21" fmla="*/ 17 h 32"/>
                <a:gd name="T22" fmla="*/ 31 w 81"/>
                <a:gd name="T23" fmla="*/ 32 h 32"/>
                <a:gd name="T24" fmla="*/ 16 w 81"/>
                <a:gd name="T25" fmla="*/ 17 h 32"/>
                <a:gd name="T26" fmla="*/ 2 w 81"/>
                <a:gd name="T27" fmla="*/ 19 h 32"/>
                <a:gd name="T28" fmla="*/ 1 w 81"/>
                <a:gd name="T29" fmla="*/ 15 h 32"/>
                <a:gd name="T30" fmla="*/ 17 w 81"/>
                <a:gd name="T31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32">
                  <a:moveTo>
                    <a:pt x="17" y="13"/>
                  </a:moveTo>
                  <a:cubicBezTo>
                    <a:pt x="19" y="10"/>
                    <a:pt x="26" y="0"/>
                    <a:pt x="36" y="0"/>
                  </a:cubicBezTo>
                  <a:cubicBezTo>
                    <a:pt x="32" y="0"/>
                    <a:pt x="21" y="10"/>
                    <a:pt x="22" y="14"/>
                  </a:cubicBezTo>
                  <a:cubicBezTo>
                    <a:pt x="25" y="13"/>
                    <a:pt x="37" y="14"/>
                    <a:pt x="38" y="14"/>
                  </a:cubicBezTo>
                  <a:cubicBezTo>
                    <a:pt x="39" y="12"/>
                    <a:pt x="44" y="5"/>
                    <a:pt x="52" y="2"/>
                  </a:cubicBezTo>
                  <a:cubicBezTo>
                    <a:pt x="48" y="5"/>
                    <a:pt x="42" y="11"/>
                    <a:pt x="42" y="14"/>
                  </a:cubicBezTo>
                  <a:cubicBezTo>
                    <a:pt x="43" y="13"/>
                    <a:pt x="75" y="16"/>
                    <a:pt x="81" y="19"/>
                  </a:cubicBezTo>
                  <a:cubicBezTo>
                    <a:pt x="74" y="17"/>
                    <a:pt x="43" y="16"/>
                    <a:pt x="42" y="17"/>
                  </a:cubicBezTo>
                  <a:cubicBezTo>
                    <a:pt x="42" y="18"/>
                    <a:pt x="52" y="26"/>
                    <a:pt x="57" y="29"/>
                  </a:cubicBezTo>
                  <a:cubicBezTo>
                    <a:pt x="53" y="29"/>
                    <a:pt x="42" y="21"/>
                    <a:pt x="38" y="17"/>
                  </a:cubicBezTo>
                  <a:cubicBezTo>
                    <a:pt x="36" y="16"/>
                    <a:pt x="21" y="16"/>
                    <a:pt x="20" y="17"/>
                  </a:cubicBezTo>
                  <a:cubicBezTo>
                    <a:pt x="19" y="18"/>
                    <a:pt x="27" y="28"/>
                    <a:pt x="31" y="32"/>
                  </a:cubicBezTo>
                  <a:cubicBezTo>
                    <a:pt x="26" y="30"/>
                    <a:pt x="18" y="21"/>
                    <a:pt x="16" y="17"/>
                  </a:cubicBezTo>
                  <a:cubicBezTo>
                    <a:pt x="13" y="16"/>
                    <a:pt x="3" y="18"/>
                    <a:pt x="2" y="19"/>
                  </a:cubicBezTo>
                  <a:cubicBezTo>
                    <a:pt x="0" y="18"/>
                    <a:pt x="0" y="17"/>
                    <a:pt x="1" y="15"/>
                  </a:cubicBezTo>
                  <a:cubicBezTo>
                    <a:pt x="4" y="13"/>
                    <a:pt x="13" y="13"/>
                    <a:pt x="17" y="13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6" name="Freeform 196"/>
            <p:cNvSpPr/>
            <p:nvPr/>
          </p:nvSpPr>
          <p:spPr bwMode="auto">
            <a:xfrm>
              <a:off x="796926" y="4924425"/>
              <a:ext cx="120650" cy="74613"/>
            </a:xfrm>
            <a:custGeom>
              <a:avLst/>
              <a:gdLst>
                <a:gd name="T0" fmla="*/ 89 w 89"/>
                <a:gd name="T1" fmla="*/ 12 h 55"/>
                <a:gd name="T2" fmla="*/ 21 w 89"/>
                <a:gd name="T3" fmla="*/ 55 h 55"/>
                <a:gd name="T4" fmla="*/ 89 w 89"/>
                <a:gd name="T5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55">
                  <a:moveTo>
                    <a:pt x="89" y="12"/>
                  </a:moveTo>
                  <a:cubicBezTo>
                    <a:pt x="84" y="19"/>
                    <a:pt x="39" y="51"/>
                    <a:pt x="21" y="55"/>
                  </a:cubicBezTo>
                  <a:cubicBezTo>
                    <a:pt x="0" y="28"/>
                    <a:pt x="39" y="0"/>
                    <a:pt x="89" y="1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7" name="Freeform 197"/>
            <p:cNvSpPr/>
            <p:nvPr/>
          </p:nvSpPr>
          <p:spPr bwMode="auto">
            <a:xfrm>
              <a:off x="825501" y="4940300"/>
              <a:ext cx="92075" cy="93663"/>
            </a:xfrm>
            <a:custGeom>
              <a:avLst/>
              <a:gdLst>
                <a:gd name="T0" fmla="*/ 68 w 68"/>
                <a:gd name="T1" fmla="*/ 0 h 69"/>
                <a:gd name="T2" fmla="*/ 0 w 68"/>
                <a:gd name="T3" fmla="*/ 43 h 69"/>
                <a:gd name="T4" fmla="*/ 68 w 68"/>
                <a:gd name="T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9">
                  <a:moveTo>
                    <a:pt x="68" y="0"/>
                  </a:moveTo>
                  <a:cubicBezTo>
                    <a:pt x="64" y="21"/>
                    <a:pt x="32" y="69"/>
                    <a:pt x="0" y="43"/>
                  </a:cubicBezTo>
                  <a:cubicBezTo>
                    <a:pt x="5" y="32"/>
                    <a:pt x="49" y="7"/>
                    <a:pt x="68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8" name="Freeform 198"/>
            <p:cNvSpPr/>
            <p:nvPr/>
          </p:nvSpPr>
          <p:spPr bwMode="auto">
            <a:xfrm>
              <a:off x="822326" y="4940300"/>
              <a:ext cx="95250" cy="58738"/>
            </a:xfrm>
            <a:custGeom>
              <a:avLst/>
              <a:gdLst>
                <a:gd name="T0" fmla="*/ 0 w 70"/>
                <a:gd name="T1" fmla="*/ 41 h 44"/>
                <a:gd name="T2" fmla="*/ 13 w 70"/>
                <a:gd name="T3" fmla="*/ 30 h 44"/>
                <a:gd name="T4" fmla="*/ 21 w 70"/>
                <a:gd name="T5" fmla="*/ 9 h 44"/>
                <a:gd name="T6" fmla="*/ 17 w 70"/>
                <a:gd name="T7" fmla="*/ 28 h 44"/>
                <a:gd name="T8" fmla="*/ 31 w 70"/>
                <a:gd name="T9" fmla="*/ 20 h 44"/>
                <a:gd name="T10" fmla="*/ 36 w 70"/>
                <a:gd name="T11" fmla="*/ 2 h 44"/>
                <a:gd name="T12" fmla="*/ 34 w 70"/>
                <a:gd name="T13" fmla="*/ 18 h 44"/>
                <a:gd name="T14" fmla="*/ 70 w 70"/>
                <a:gd name="T15" fmla="*/ 0 h 44"/>
                <a:gd name="T16" fmla="*/ 36 w 70"/>
                <a:gd name="T17" fmla="*/ 20 h 44"/>
                <a:gd name="T18" fmla="*/ 54 w 70"/>
                <a:gd name="T19" fmla="*/ 22 h 44"/>
                <a:gd name="T20" fmla="*/ 32 w 70"/>
                <a:gd name="T21" fmla="*/ 22 h 44"/>
                <a:gd name="T22" fmla="*/ 17 w 70"/>
                <a:gd name="T23" fmla="*/ 32 h 44"/>
                <a:gd name="T24" fmla="*/ 35 w 70"/>
                <a:gd name="T25" fmla="*/ 38 h 44"/>
                <a:gd name="T26" fmla="*/ 14 w 70"/>
                <a:gd name="T27" fmla="*/ 35 h 44"/>
                <a:gd name="T28" fmla="*/ 3 w 70"/>
                <a:gd name="T29" fmla="*/ 44 h 44"/>
                <a:gd name="T30" fmla="*/ 0 w 70"/>
                <a:gd name="T31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4">
                  <a:moveTo>
                    <a:pt x="0" y="41"/>
                  </a:moveTo>
                  <a:cubicBezTo>
                    <a:pt x="2" y="38"/>
                    <a:pt x="9" y="33"/>
                    <a:pt x="13" y="30"/>
                  </a:cubicBezTo>
                  <a:cubicBezTo>
                    <a:pt x="12" y="27"/>
                    <a:pt x="13" y="14"/>
                    <a:pt x="21" y="9"/>
                  </a:cubicBezTo>
                  <a:cubicBezTo>
                    <a:pt x="18" y="12"/>
                    <a:pt x="14" y="26"/>
                    <a:pt x="17" y="28"/>
                  </a:cubicBezTo>
                  <a:cubicBezTo>
                    <a:pt x="19" y="26"/>
                    <a:pt x="30" y="20"/>
                    <a:pt x="31" y="20"/>
                  </a:cubicBezTo>
                  <a:cubicBezTo>
                    <a:pt x="30" y="18"/>
                    <a:pt x="31" y="9"/>
                    <a:pt x="36" y="2"/>
                  </a:cubicBezTo>
                  <a:cubicBezTo>
                    <a:pt x="34" y="7"/>
                    <a:pt x="32" y="15"/>
                    <a:pt x="34" y="18"/>
                  </a:cubicBezTo>
                  <a:cubicBezTo>
                    <a:pt x="35" y="16"/>
                    <a:pt x="62" y="1"/>
                    <a:pt x="70" y="0"/>
                  </a:cubicBezTo>
                  <a:cubicBezTo>
                    <a:pt x="62" y="3"/>
                    <a:pt x="36" y="18"/>
                    <a:pt x="36" y="20"/>
                  </a:cubicBezTo>
                  <a:cubicBezTo>
                    <a:pt x="36" y="21"/>
                    <a:pt x="49" y="22"/>
                    <a:pt x="54" y="22"/>
                  </a:cubicBezTo>
                  <a:cubicBezTo>
                    <a:pt x="51" y="24"/>
                    <a:pt x="38" y="24"/>
                    <a:pt x="32" y="22"/>
                  </a:cubicBezTo>
                  <a:cubicBezTo>
                    <a:pt x="30" y="23"/>
                    <a:pt x="17" y="31"/>
                    <a:pt x="17" y="32"/>
                  </a:cubicBezTo>
                  <a:cubicBezTo>
                    <a:pt x="16" y="34"/>
                    <a:pt x="29" y="38"/>
                    <a:pt x="35" y="38"/>
                  </a:cubicBezTo>
                  <a:cubicBezTo>
                    <a:pt x="29" y="40"/>
                    <a:pt x="18" y="37"/>
                    <a:pt x="14" y="35"/>
                  </a:cubicBezTo>
                  <a:cubicBezTo>
                    <a:pt x="11" y="35"/>
                    <a:pt x="4" y="43"/>
                    <a:pt x="3" y="44"/>
                  </a:cubicBezTo>
                  <a:cubicBezTo>
                    <a:pt x="1" y="44"/>
                    <a:pt x="0" y="44"/>
                    <a:pt x="0" y="41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9" name="Freeform 199"/>
            <p:cNvSpPr/>
            <p:nvPr/>
          </p:nvSpPr>
          <p:spPr bwMode="auto">
            <a:xfrm>
              <a:off x="925513" y="4684712"/>
              <a:ext cx="114300" cy="61913"/>
            </a:xfrm>
            <a:custGeom>
              <a:avLst/>
              <a:gdLst>
                <a:gd name="T0" fmla="*/ 85 w 85"/>
                <a:gd name="T1" fmla="*/ 29 h 46"/>
                <a:gd name="T2" fmla="*/ 8 w 85"/>
                <a:gd name="T3" fmla="*/ 43 h 46"/>
                <a:gd name="T4" fmla="*/ 85 w 85"/>
                <a:gd name="T5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6">
                  <a:moveTo>
                    <a:pt x="85" y="29"/>
                  </a:moveTo>
                  <a:cubicBezTo>
                    <a:pt x="78" y="34"/>
                    <a:pt x="27" y="46"/>
                    <a:pt x="8" y="43"/>
                  </a:cubicBezTo>
                  <a:cubicBezTo>
                    <a:pt x="0" y="11"/>
                    <a:pt x="45" y="0"/>
                    <a:pt x="85" y="29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0" name="Freeform 200"/>
            <p:cNvSpPr/>
            <p:nvPr/>
          </p:nvSpPr>
          <p:spPr bwMode="auto">
            <a:xfrm>
              <a:off x="936626" y="4722812"/>
              <a:ext cx="103188" cy="66675"/>
            </a:xfrm>
            <a:custGeom>
              <a:avLst/>
              <a:gdLst>
                <a:gd name="T0" fmla="*/ 77 w 77"/>
                <a:gd name="T1" fmla="*/ 1 h 50"/>
                <a:gd name="T2" fmla="*/ 0 w 77"/>
                <a:gd name="T3" fmla="*/ 15 h 50"/>
                <a:gd name="T4" fmla="*/ 77 w 77"/>
                <a:gd name="T5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50">
                  <a:moveTo>
                    <a:pt x="77" y="1"/>
                  </a:moveTo>
                  <a:cubicBezTo>
                    <a:pt x="67" y="19"/>
                    <a:pt x="19" y="50"/>
                    <a:pt x="0" y="15"/>
                  </a:cubicBezTo>
                  <a:cubicBezTo>
                    <a:pt x="10" y="7"/>
                    <a:pt x="57" y="0"/>
                    <a:pt x="77" y="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1" name="Freeform 201"/>
            <p:cNvSpPr/>
            <p:nvPr/>
          </p:nvSpPr>
          <p:spPr bwMode="auto">
            <a:xfrm>
              <a:off x="935038" y="4710112"/>
              <a:ext cx="104775" cy="42863"/>
            </a:xfrm>
            <a:custGeom>
              <a:avLst/>
              <a:gdLst>
                <a:gd name="T0" fmla="*/ 1 w 78"/>
                <a:gd name="T1" fmla="*/ 22 h 32"/>
                <a:gd name="T2" fmla="*/ 16 w 78"/>
                <a:gd name="T3" fmla="*/ 17 h 32"/>
                <a:gd name="T4" fmla="*/ 31 w 78"/>
                <a:gd name="T5" fmla="*/ 1 h 32"/>
                <a:gd name="T6" fmla="*/ 21 w 78"/>
                <a:gd name="T7" fmla="*/ 17 h 32"/>
                <a:gd name="T8" fmla="*/ 36 w 78"/>
                <a:gd name="T9" fmla="*/ 14 h 32"/>
                <a:gd name="T10" fmla="*/ 47 w 78"/>
                <a:gd name="T11" fmla="*/ 0 h 32"/>
                <a:gd name="T12" fmla="*/ 40 w 78"/>
                <a:gd name="T13" fmla="*/ 13 h 32"/>
                <a:gd name="T14" fmla="*/ 78 w 78"/>
                <a:gd name="T15" fmla="*/ 10 h 32"/>
                <a:gd name="T16" fmla="*/ 40 w 78"/>
                <a:gd name="T17" fmla="*/ 16 h 32"/>
                <a:gd name="T18" fmla="*/ 56 w 78"/>
                <a:gd name="T19" fmla="*/ 25 h 32"/>
                <a:gd name="T20" fmla="*/ 36 w 78"/>
                <a:gd name="T21" fmla="*/ 17 h 32"/>
                <a:gd name="T22" fmla="*/ 19 w 78"/>
                <a:gd name="T23" fmla="*/ 20 h 32"/>
                <a:gd name="T24" fmla="*/ 33 w 78"/>
                <a:gd name="T25" fmla="*/ 32 h 32"/>
                <a:gd name="T26" fmla="*/ 15 w 78"/>
                <a:gd name="T27" fmla="*/ 21 h 32"/>
                <a:gd name="T28" fmla="*/ 2 w 78"/>
                <a:gd name="T29" fmla="*/ 25 h 32"/>
                <a:gd name="T30" fmla="*/ 1 w 78"/>
                <a:gd name="T31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32">
                  <a:moveTo>
                    <a:pt x="1" y="22"/>
                  </a:moveTo>
                  <a:cubicBezTo>
                    <a:pt x="3" y="20"/>
                    <a:pt x="12" y="18"/>
                    <a:pt x="16" y="17"/>
                  </a:cubicBezTo>
                  <a:cubicBezTo>
                    <a:pt x="16" y="14"/>
                    <a:pt x="22" y="3"/>
                    <a:pt x="31" y="1"/>
                  </a:cubicBezTo>
                  <a:cubicBezTo>
                    <a:pt x="28" y="2"/>
                    <a:pt x="19" y="13"/>
                    <a:pt x="21" y="17"/>
                  </a:cubicBezTo>
                  <a:cubicBezTo>
                    <a:pt x="23" y="15"/>
                    <a:pt x="35" y="14"/>
                    <a:pt x="36" y="14"/>
                  </a:cubicBezTo>
                  <a:cubicBezTo>
                    <a:pt x="36" y="12"/>
                    <a:pt x="40" y="4"/>
                    <a:pt x="47" y="0"/>
                  </a:cubicBezTo>
                  <a:cubicBezTo>
                    <a:pt x="43" y="4"/>
                    <a:pt x="39" y="10"/>
                    <a:pt x="40" y="13"/>
                  </a:cubicBezTo>
                  <a:cubicBezTo>
                    <a:pt x="41" y="12"/>
                    <a:pt x="71" y="9"/>
                    <a:pt x="78" y="10"/>
                  </a:cubicBezTo>
                  <a:cubicBezTo>
                    <a:pt x="70" y="11"/>
                    <a:pt x="41" y="15"/>
                    <a:pt x="40" y="16"/>
                  </a:cubicBezTo>
                  <a:cubicBezTo>
                    <a:pt x="40" y="17"/>
                    <a:pt x="52" y="23"/>
                    <a:pt x="56" y="25"/>
                  </a:cubicBezTo>
                  <a:cubicBezTo>
                    <a:pt x="52" y="25"/>
                    <a:pt x="41" y="20"/>
                    <a:pt x="36" y="17"/>
                  </a:cubicBezTo>
                  <a:cubicBezTo>
                    <a:pt x="34" y="16"/>
                    <a:pt x="20" y="19"/>
                    <a:pt x="19" y="20"/>
                  </a:cubicBezTo>
                  <a:cubicBezTo>
                    <a:pt x="18" y="21"/>
                    <a:pt x="28" y="30"/>
                    <a:pt x="33" y="32"/>
                  </a:cubicBezTo>
                  <a:cubicBezTo>
                    <a:pt x="27" y="31"/>
                    <a:pt x="18" y="24"/>
                    <a:pt x="15" y="21"/>
                  </a:cubicBezTo>
                  <a:cubicBezTo>
                    <a:pt x="12" y="21"/>
                    <a:pt x="3" y="24"/>
                    <a:pt x="2" y="25"/>
                  </a:cubicBezTo>
                  <a:cubicBezTo>
                    <a:pt x="1" y="25"/>
                    <a:pt x="0" y="24"/>
                    <a:pt x="1" y="22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2" name="Freeform 202"/>
            <p:cNvSpPr/>
            <p:nvPr/>
          </p:nvSpPr>
          <p:spPr bwMode="auto">
            <a:xfrm>
              <a:off x="87313" y="4833937"/>
              <a:ext cx="87313" cy="96838"/>
            </a:xfrm>
            <a:custGeom>
              <a:avLst/>
              <a:gdLst>
                <a:gd name="T0" fmla="*/ 64 w 64"/>
                <a:gd name="T1" fmla="*/ 72 h 72"/>
                <a:gd name="T2" fmla="*/ 0 w 64"/>
                <a:gd name="T3" fmla="*/ 28 h 72"/>
                <a:gd name="T4" fmla="*/ 64 w 6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72">
                  <a:moveTo>
                    <a:pt x="64" y="72"/>
                  </a:moveTo>
                  <a:cubicBezTo>
                    <a:pt x="56" y="70"/>
                    <a:pt x="11" y="43"/>
                    <a:pt x="0" y="28"/>
                  </a:cubicBezTo>
                  <a:cubicBezTo>
                    <a:pt x="16" y="0"/>
                    <a:pt x="56" y="23"/>
                    <a:pt x="64" y="72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3" name="Freeform 203"/>
            <p:cNvSpPr/>
            <p:nvPr/>
          </p:nvSpPr>
          <p:spPr bwMode="auto">
            <a:xfrm>
              <a:off x="73026" y="4872037"/>
              <a:ext cx="101600" cy="65088"/>
            </a:xfrm>
            <a:custGeom>
              <a:avLst/>
              <a:gdLst>
                <a:gd name="T0" fmla="*/ 75 w 75"/>
                <a:gd name="T1" fmla="*/ 44 h 49"/>
                <a:gd name="T2" fmla="*/ 11 w 75"/>
                <a:gd name="T3" fmla="*/ 0 h 49"/>
                <a:gd name="T4" fmla="*/ 75 w 75"/>
                <a:gd name="T5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49">
                  <a:moveTo>
                    <a:pt x="75" y="44"/>
                  </a:moveTo>
                  <a:cubicBezTo>
                    <a:pt x="55" y="49"/>
                    <a:pt x="0" y="39"/>
                    <a:pt x="11" y="0"/>
                  </a:cubicBezTo>
                  <a:cubicBezTo>
                    <a:pt x="23" y="1"/>
                    <a:pt x="62" y="30"/>
                    <a:pt x="75" y="44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4" name="Freeform 204"/>
            <p:cNvSpPr/>
            <p:nvPr/>
          </p:nvSpPr>
          <p:spPr bwMode="auto">
            <a:xfrm>
              <a:off x="87313" y="4868862"/>
              <a:ext cx="87313" cy="61913"/>
            </a:xfrm>
            <a:custGeom>
              <a:avLst/>
              <a:gdLst>
                <a:gd name="T0" fmla="*/ 2 w 65"/>
                <a:gd name="T1" fmla="*/ 0 h 46"/>
                <a:gd name="T2" fmla="*/ 16 w 65"/>
                <a:gd name="T3" fmla="*/ 7 h 46"/>
                <a:gd name="T4" fmla="*/ 38 w 65"/>
                <a:gd name="T5" fmla="*/ 6 h 46"/>
                <a:gd name="T6" fmla="*/ 20 w 65"/>
                <a:gd name="T7" fmla="*/ 10 h 46"/>
                <a:gd name="T8" fmla="*/ 33 w 65"/>
                <a:gd name="T9" fmla="*/ 19 h 46"/>
                <a:gd name="T10" fmla="*/ 50 w 65"/>
                <a:gd name="T11" fmla="*/ 17 h 46"/>
                <a:gd name="T12" fmla="*/ 36 w 65"/>
                <a:gd name="T13" fmla="*/ 21 h 46"/>
                <a:gd name="T14" fmla="*/ 65 w 65"/>
                <a:gd name="T15" fmla="*/ 46 h 46"/>
                <a:gd name="T16" fmla="*/ 34 w 65"/>
                <a:gd name="T17" fmla="*/ 24 h 46"/>
                <a:gd name="T18" fmla="*/ 40 w 65"/>
                <a:gd name="T19" fmla="*/ 41 h 46"/>
                <a:gd name="T20" fmla="*/ 31 w 65"/>
                <a:gd name="T21" fmla="*/ 21 h 46"/>
                <a:gd name="T22" fmla="*/ 16 w 65"/>
                <a:gd name="T23" fmla="*/ 12 h 46"/>
                <a:gd name="T24" fmla="*/ 18 w 65"/>
                <a:gd name="T25" fmla="*/ 30 h 46"/>
                <a:gd name="T26" fmla="*/ 13 w 65"/>
                <a:gd name="T27" fmla="*/ 10 h 46"/>
                <a:gd name="T28" fmla="*/ 1 w 65"/>
                <a:gd name="T29" fmla="*/ 4 h 46"/>
                <a:gd name="T30" fmla="*/ 2 w 65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46">
                  <a:moveTo>
                    <a:pt x="2" y="0"/>
                  </a:moveTo>
                  <a:cubicBezTo>
                    <a:pt x="5" y="0"/>
                    <a:pt x="13" y="5"/>
                    <a:pt x="16" y="7"/>
                  </a:cubicBezTo>
                  <a:cubicBezTo>
                    <a:pt x="19" y="6"/>
                    <a:pt x="31" y="1"/>
                    <a:pt x="38" y="6"/>
                  </a:cubicBezTo>
                  <a:cubicBezTo>
                    <a:pt x="35" y="5"/>
                    <a:pt x="21" y="6"/>
                    <a:pt x="20" y="10"/>
                  </a:cubicBezTo>
                  <a:cubicBezTo>
                    <a:pt x="23" y="11"/>
                    <a:pt x="32" y="18"/>
                    <a:pt x="33" y="19"/>
                  </a:cubicBezTo>
                  <a:cubicBezTo>
                    <a:pt x="34" y="18"/>
                    <a:pt x="42" y="15"/>
                    <a:pt x="50" y="17"/>
                  </a:cubicBezTo>
                  <a:cubicBezTo>
                    <a:pt x="45" y="17"/>
                    <a:pt x="38" y="19"/>
                    <a:pt x="36" y="21"/>
                  </a:cubicBezTo>
                  <a:cubicBezTo>
                    <a:pt x="37" y="21"/>
                    <a:pt x="62" y="40"/>
                    <a:pt x="65" y="46"/>
                  </a:cubicBezTo>
                  <a:cubicBezTo>
                    <a:pt x="60" y="41"/>
                    <a:pt x="36" y="23"/>
                    <a:pt x="34" y="24"/>
                  </a:cubicBezTo>
                  <a:cubicBezTo>
                    <a:pt x="33" y="24"/>
                    <a:pt x="38" y="37"/>
                    <a:pt x="40" y="41"/>
                  </a:cubicBezTo>
                  <a:cubicBezTo>
                    <a:pt x="37" y="39"/>
                    <a:pt x="32" y="27"/>
                    <a:pt x="31" y="21"/>
                  </a:cubicBezTo>
                  <a:cubicBezTo>
                    <a:pt x="30" y="20"/>
                    <a:pt x="17" y="12"/>
                    <a:pt x="16" y="12"/>
                  </a:cubicBezTo>
                  <a:cubicBezTo>
                    <a:pt x="15" y="12"/>
                    <a:pt x="16" y="25"/>
                    <a:pt x="18" y="30"/>
                  </a:cubicBezTo>
                  <a:cubicBezTo>
                    <a:pt x="15" y="25"/>
                    <a:pt x="13" y="14"/>
                    <a:pt x="13" y="10"/>
                  </a:cubicBezTo>
                  <a:cubicBezTo>
                    <a:pt x="11" y="8"/>
                    <a:pt x="2" y="4"/>
                    <a:pt x="1" y="4"/>
                  </a:cubicBezTo>
                  <a:cubicBezTo>
                    <a:pt x="0" y="2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6" name="Group 406"/>
            <p:cNvGrpSpPr/>
            <p:nvPr/>
          </p:nvGrpSpPr>
          <p:grpSpPr bwMode="auto">
            <a:xfrm>
              <a:off x="0" y="2997199"/>
              <a:ext cx="12188825" cy="3860800"/>
              <a:chOff x="0" y="1043"/>
              <a:chExt cx="7678" cy="2432"/>
            </a:xfrm>
          </p:grpSpPr>
          <p:sp>
            <p:nvSpPr>
              <p:cNvPr id="505" name="Freeform 206"/>
              <p:cNvSpPr/>
              <p:nvPr/>
            </p:nvSpPr>
            <p:spPr bwMode="auto">
              <a:xfrm>
                <a:off x="787" y="2348"/>
                <a:ext cx="64" cy="44"/>
              </a:xfrm>
              <a:custGeom>
                <a:avLst/>
                <a:gdLst>
                  <a:gd name="T0" fmla="*/ 75 w 75"/>
                  <a:gd name="T1" fmla="*/ 51 h 52"/>
                  <a:gd name="T2" fmla="*/ 0 w 75"/>
                  <a:gd name="T3" fmla="*/ 33 h 52"/>
                  <a:gd name="T4" fmla="*/ 75 w 75"/>
                  <a:gd name="T5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52">
                    <a:moveTo>
                      <a:pt x="75" y="51"/>
                    </a:moveTo>
                    <a:cubicBezTo>
                      <a:pt x="67" y="52"/>
                      <a:pt x="15" y="43"/>
                      <a:pt x="0" y="33"/>
                    </a:cubicBezTo>
                    <a:cubicBezTo>
                      <a:pt x="5" y="0"/>
                      <a:pt x="50" y="8"/>
                      <a:pt x="75" y="51"/>
                    </a:cubicBezTo>
                    <a:close/>
                  </a:path>
                </a:pathLst>
              </a:custGeom>
              <a:solidFill>
                <a:srgbClr val="B0C1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 207"/>
              <p:cNvSpPr/>
              <p:nvPr/>
            </p:nvSpPr>
            <p:spPr bwMode="auto">
              <a:xfrm>
                <a:off x="787" y="2373"/>
                <a:ext cx="64" cy="37"/>
              </a:xfrm>
              <a:custGeom>
                <a:avLst/>
                <a:gdLst>
                  <a:gd name="T0" fmla="*/ 75 w 75"/>
                  <a:gd name="T1" fmla="*/ 22 h 44"/>
                  <a:gd name="T2" fmla="*/ 0 w 75"/>
                  <a:gd name="T3" fmla="*/ 4 h 44"/>
                  <a:gd name="T4" fmla="*/ 75 w 75"/>
                  <a:gd name="T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44">
                    <a:moveTo>
                      <a:pt x="75" y="22"/>
                    </a:moveTo>
                    <a:cubicBezTo>
                      <a:pt x="59" y="34"/>
                      <a:pt x="3" y="44"/>
                      <a:pt x="0" y="4"/>
                    </a:cubicBezTo>
                    <a:cubicBezTo>
                      <a:pt x="11" y="0"/>
                      <a:pt x="58" y="13"/>
                      <a:pt x="75" y="22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208"/>
              <p:cNvSpPr/>
              <p:nvPr/>
            </p:nvSpPr>
            <p:spPr bwMode="auto">
              <a:xfrm>
                <a:off x="785" y="2366"/>
                <a:ext cx="66" cy="29"/>
              </a:xfrm>
              <a:custGeom>
                <a:avLst/>
                <a:gdLst>
                  <a:gd name="T0" fmla="*/ 2 w 77"/>
                  <a:gd name="T1" fmla="*/ 9 h 34"/>
                  <a:gd name="T2" fmla="*/ 18 w 77"/>
                  <a:gd name="T3" fmla="*/ 11 h 34"/>
                  <a:gd name="T4" fmla="*/ 38 w 77"/>
                  <a:gd name="T5" fmla="*/ 3 h 34"/>
                  <a:gd name="T6" fmla="*/ 22 w 77"/>
                  <a:gd name="T7" fmla="*/ 13 h 34"/>
                  <a:gd name="T8" fmla="*/ 37 w 77"/>
                  <a:gd name="T9" fmla="*/ 16 h 34"/>
                  <a:gd name="T10" fmla="*/ 53 w 77"/>
                  <a:gd name="T11" fmla="*/ 8 h 34"/>
                  <a:gd name="T12" fmla="*/ 41 w 77"/>
                  <a:gd name="T13" fmla="*/ 17 h 34"/>
                  <a:gd name="T14" fmla="*/ 77 w 77"/>
                  <a:gd name="T15" fmla="*/ 30 h 34"/>
                  <a:gd name="T16" fmla="*/ 40 w 77"/>
                  <a:gd name="T17" fmla="*/ 20 h 34"/>
                  <a:gd name="T18" fmla="*/ 52 w 77"/>
                  <a:gd name="T19" fmla="*/ 34 h 34"/>
                  <a:gd name="T20" fmla="*/ 37 w 77"/>
                  <a:gd name="T21" fmla="*/ 19 h 34"/>
                  <a:gd name="T22" fmla="*/ 19 w 77"/>
                  <a:gd name="T23" fmla="*/ 15 h 34"/>
                  <a:gd name="T24" fmla="*/ 27 w 77"/>
                  <a:gd name="T25" fmla="*/ 32 h 34"/>
                  <a:gd name="T26" fmla="*/ 15 w 77"/>
                  <a:gd name="T27" fmla="*/ 15 h 34"/>
                  <a:gd name="T28" fmla="*/ 2 w 77"/>
                  <a:gd name="T29" fmla="*/ 13 h 34"/>
                  <a:gd name="T30" fmla="*/ 2 w 77"/>
                  <a:gd name="T31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" h="34">
                    <a:moveTo>
                      <a:pt x="2" y="9"/>
                    </a:moveTo>
                    <a:cubicBezTo>
                      <a:pt x="5" y="8"/>
                      <a:pt x="14" y="10"/>
                      <a:pt x="18" y="11"/>
                    </a:cubicBezTo>
                    <a:cubicBezTo>
                      <a:pt x="20" y="8"/>
                      <a:pt x="29" y="0"/>
                      <a:pt x="38" y="3"/>
                    </a:cubicBezTo>
                    <a:cubicBezTo>
                      <a:pt x="35" y="2"/>
                      <a:pt x="22" y="9"/>
                      <a:pt x="22" y="13"/>
                    </a:cubicBezTo>
                    <a:cubicBezTo>
                      <a:pt x="25" y="13"/>
                      <a:pt x="36" y="16"/>
                      <a:pt x="37" y="16"/>
                    </a:cubicBezTo>
                    <a:cubicBezTo>
                      <a:pt x="38" y="15"/>
                      <a:pt x="45" y="9"/>
                      <a:pt x="53" y="8"/>
                    </a:cubicBezTo>
                    <a:cubicBezTo>
                      <a:pt x="48" y="10"/>
                      <a:pt x="42" y="14"/>
                      <a:pt x="41" y="17"/>
                    </a:cubicBezTo>
                    <a:cubicBezTo>
                      <a:pt x="43" y="17"/>
                      <a:pt x="72" y="26"/>
                      <a:pt x="77" y="30"/>
                    </a:cubicBezTo>
                    <a:cubicBezTo>
                      <a:pt x="70" y="27"/>
                      <a:pt x="42" y="19"/>
                      <a:pt x="40" y="20"/>
                    </a:cubicBezTo>
                    <a:cubicBezTo>
                      <a:pt x="40" y="21"/>
                      <a:pt x="48" y="31"/>
                      <a:pt x="52" y="34"/>
                    </a:cubicBezTo>
                    <a:cubicBezTo>
                      <a:pt x="48" y="33"/>
                      <a:pt x="39" y="24"/>
                      <a:pt x="37" y="19"/>
                    </a:cubicBezTo>
                    <a:cubicBezTo>
                      <a:pt x="35" y="18"/>
                      <a:pt x="20" y="15"/>
                      <a:pt x="19" y="15"/>
                    </a:cubicBezTo>
                    <a:cubicBezTo>
                      <a:pt x="18" y="16"/>
                      <a:pt x="24" y="27"/>
                      <a:pt x="27" y="32"/>
                    </a:cubicBezTo>
                    <a:cubicBezTo>
                      <a:pt x="23" y="29"/>
                      <a:pt x="17" y="19"/>
                      <a:pt x="15" y="15"/>
                    </a:cubicBezTo>
                    <a:cubicBezTo>
                      <a:pt x="13" y="13"/>
                      <a:pt x="3" y="13"/>
                      <a:pt x="2" y="13"/>
                    </a:cubicBezTo>
                    <a:cubicBezTo>
                      <a:pt x="1" y="12"/>
                      <a:pt x="0" y="11"/>
                      <a:pt x="2" y="9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209"/>
              <p:cNvSpPr/>
              <p:nvPr/>
            </p:nvSpPr>
            <p:spPr bwMode="auto">
              <a:xfrm>
                <a:off x="686" y="2031"/>
                <a:ext cx="61" cy="34"/>
              </a:xfrm>
              <a:custGeom>
                <a:avLst/>
                <a:gdLst>
                  <a:gd name="T0" fmla="*/ 72 w 72"/>
                  <a:gd name="T1" fmla="*/ 21 h 40"/>
                  <a:gd name="T2" fmla="*/ 10 w 72"/>
                  <a:gd name="T3" fmla="*/ 38 h 40"/>
                  <a:gd name="T4" fmla="*/ 72 w 72"/>
                  <a:gd name="T5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40">
                    <a:moveTo>
                      <a:pt x="72" y="21"/>
                    </a:moveTo>
                    <a:cubicBezTo>
                      <a:pt x="67" y="25"/>
                      <a:pt x="25" y="40"/>
                      <a:pt x="10" y="38"/>
                    </a:cubicBezTo>
                    <a:cubicBezTo>
                      <a:pt x="0" y="13"/>
                      <a:pt x="36" y="0"/>
                      <a:pt x="72" y="21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210"/>
              <p:cNvSpPr/>
              <p:nvPr/>
            </p:nvSpPr>
            <p:spPr bwMode="auto">
              <a:xfrm>
                <a:off x="694" y="2049"/>
                <a:ext cx="53" cy="38"/>
              </a:xfrm>
              <a:custGeom>
                <a:avLst/>
                <a:gdLst>
                  <a:gd name="T0" fmla="*/ 62 w 62"/>
                  <a:gd name="T1" fmla="*/ 0 h 45"/>
                  <a:gd name="T2" fmla="*/ 0 w 62"/>
                  <a:gd name="T3" fmla="*/ 17 h 45"/>
                  <a:gd name="T4" fmla="*/ 62 w 62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" h="45">
                    <a:moveTo>
                      <a:pt x="62" y="0"/>
                    </a:moveTo>
                    <a:cubicBezTo>
                      <a:pt x="55" y="15"/>
                      <a:pt x="19" y="45"/>
                      <a:pt x="0" y="17"/>
                    </a:cubicBezTo>
                    <a:cubicBezTo>
                      <a:pt x="7" y="10"/>
                      <a:pt x="46" y="0"/>
                      <a:pt x="62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211"/>
              <p:cNvSpPr/>
              <p:nvPr/>
            </p:nvSpPr>
            <p:spPr bwMode="auto">
              <a:xfrm>
                <a:off x="693" y="2044"/>
                <a:ext cx="54" cy="23"/>
              </a:xfrm>
              <a:custGeom>
                <a:avLst/>
                <a:gdLst>
                  <a:gd name="T0" fmla="*/ 1 w 64"/>
                  <a:gd name="T1" fmla="*/ 22 h 27"/>
                  <a:gd name="T2" fmla="*/ 13 w 64"/>
                  <a:gd name="T3" fmla="*/ 16 h 27"/>
                  <a:gd name="T4" fmla="*/ 24 w 64"/>
                  <a:gd name="T5" fmla="*/ 2 h 27"/>
                  <a:gd name="T6" fmla="*/ 17 w 64"/>
                  <a:gd name="T7" fmla="*/ 16 h 27"/>
                  <a:gd name="T8" fmla="*/ 29 w 64"/>
                  <a:gd name="T9" fmla="*/ 12 h 27"/>
                  <a:gd name="T10" fmla="*/ 37 w 64"/>
                  <a:gd name="T11" fmla="*/ 0 h 27"/>
                  <a:gd name="T12" fmla="*/ 32 w 64"/>
                  <a:gd name="T13" fmla="*/ 11 h 27"/>
                  <a:gd name="T14" fmla="*/ 64 w 64"/>
                  <a:gd name="T15" fmla="*/ 6 h 27"/>
                  <a:gd name="T16" fmla="*/ 33 w 64"/>
                  <a:gd name="T17" fmla="*/ 14 h 27"/>
                  <a:gd name="T18" fmla="*/ 47 w 64"/>
                  <a:gd name="T19" fmla="*/ 19 h 27"/>
                  <a:gd name="T20" fmla="*/ 30 w 64"/>
                  <a:gd name="T21" fmla="*/ 14 h 27"/>
                  <a:gd name="T22" fmla="*/ 16 w 64"/>
                  <a:gd name="T23" fmla="*/ 19 h 27"/>
                  <a:gd name="T24" fmla="*/ 28 w 64"/>
                  <a:gd name="T25" fmla="*/ 27 h 27"/>
                  <a:gd name="T26" fmla="*/ 13 w 64"/>
                  <a:gd name="T27" fmla="*/ 20 h 27"/>
                  <a:gd name="T28" fmla="*/ 2 w 64"/>
                  <a:gd name="T29" fmla="*/ 24 h 27"/>
                  <a:gd name="T30" fmla="*/ 1 w 64"/>
                  <a:gd name="T31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27">
                    <a:moveTo>
                      <a:pt x="1" y="22"/>
                    </a:moveTo>
                    <a:cubicBezTo>
                      <a:pt x="3" y="20"/>
                      <a:pt x="10" y="18"/>
                      <a:pt x="13" y="16"/>
                    </a:cubicBezTo>
                    <a:cubicBezTo>
                      <a:pt x="13" y="14"/>
                      <a:pt x="17" y="4"/>
                      <a:pt x="24" y="2"/>
                    </a:cubicBezTo>
                    <a:cubicBezTo>
                      <a:pt x="21" y="3"/>
                      <a:pt x="15" y="13"/>
                      <a:pt x="17" y="16"/>
                    </a:cubicBezTo>
                    <a:cubicBezTo>
                      <a:pt x="19" y="14"/>
                      <a:pt x="28" y="12"/>
                      <a:pt x="29" y="12"/>
                    </a:cubicBezTo>
                    <a:cubicBezTo>
                      <a:pt x="29" y="11"/>
                      <a:pt x="32" y="4"/>
                      <a:pt x="37" y="0"/>
                    </a:cubicBezTo>
                    <a:cubicBezTo>
                      <a:pt x="35" y="3"/>
                      <a:pt x="32" y="9"/>
                      <a:pt x="32" y="11"/>
                    </a:cubicBezTo>
                    <a:cubicBezTo>
                      <a:pt x="33" y="10"/>
                      <a:pt x="58" y="5"/>
                      <a:pt x="64" y="6"/>
                    </a:cubicBezTo>
                    <a:cubicBezTo>
                      <a:pt x="58" y="6"/>
                      <a:pt x="34" y="12"/>
                      <a:pt x="33" y="14"/>
                    </a:cubicBezTo>
                    <a:cubicBezTo>
                      <a:pt x="33" y="15"/>
                      <a:pt x="43" y="18"/>
                      <a:pt x="47" y="19"/>
                    </a:cubicBezTo>
                    <a:cubicBezTo>
                      <a:pt x="44" y="20"/>
                      <a:pt x="34" y="17"/>
                      <a:pt x="30" y="14"/>
                    </a:cubicBezTo>
                    <a:cubicBezTo>
                      <a:pt x="28" y="14"/>
                      <a:pt x="16" y="18"/>
                      <a:pt x="16" y="19"/>
                    </a:cubicBezTo>
                    <a:cubicBezTo>
                      <a:pt x="15" y="20"/>
                      <a:pt x="24" y="26"/>
                      <a:pt x="28" y="27"/>
                    </a:cubicBezTo>
                    <a:cubicBezTo>
                      <a:pt x="24" y="27"/>
                      <a:pt x="16" y="22"/>
                      <a:pt x="13" y="20"/>
                    </a:cubicBezTo>
                    <a:cubicBezTo>
                      <a:pt x="10" y="20"/>
                      <a:pt x="3" y="24"/>
                      <a:pt x="2" y="24"/>
                    </a:cubicBezTo>
                    <a:cubicBezTo>
                      <a:pt x="1" y="24"/>
                      <a:pt x="0" y="24"/>
                      <a:pt x="1" y="22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212"/>
              <p:cNvSpPr/>
              <p:nvPr/>
            </p:nvSpPr>
            <p:spPr bwMode="auto">
              <a:xfrm>
                <a:off x="1547" y="2243"/>
                <a:ext cx="62" cy="36"/>
              </a:xfrm>
              <a:custGeom>
                <a:avLst/>
                <a:gdLst>
                  <a:gd name="T0" fmla="*/ 73 w 73"/>
                  <a:gd name="T1" fmla="*/ 16 h 42"/>
                  <a:gd name="T2" fmla="*/ 13 w 73"/>
                  <a:gd name="T3" fmla="*/ 42 h 42"/>
                  <a:gd name="T4" fmla="*/ 73 w 73"/>
                  <a:gd name="T5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42">
                    <a:moveTo>
                      <a:pt x="73" y="16"/>
                    </a:moveTo>
                    <a:cubicBezTo>
                      <a:pt x="68" y="21"/>
                      <a:pt x="29" y="41"/>
                      <a:pt x="13" y="42"/>
                    </a:cubicBezTo>
                    <a:cubicBezTo>
                      <a:pt x="0" y="19"/>
                      <a:pt x="34" y="0"/>
                      <a:pt x="73" y="16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213"/>
              <p:cNvSpPr/>
              <p:nvPr/>
            </p:nvSpPr>
            <p:spPr bwMode="auto">
              <a:xfrm>
                <a:off x="1558" y="2257"/>
                <a:ext cx="51" cy="43"/>
              </a:xfrm>
              <a:custGeom>
                <a:avLst/>
                <a:gdLst>
                  <a:gd name="T0" fmla="*/ 60 w 60"/>
                  <a:gd name="T1" fmla="*/ 0 h 51"/>
                  <a:gd name="T2" fmla="*/ 0 w 60"/>
                  <a:gd name="T3" fmla="*/ 26 h 51"/>
                  <a:gd name="T4" fmla="*/ 60 w 60"/>
                  <a:gd name="T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51">
                    <a:moveTo>
                      <a:pt x="60" y="0"/>
                    </a:moveTo>
                    <a:cubicBezTo>
                      <a:pt x="55" y="16"/>
                      <a:pt x="23" y="51"/>
                      <a:pt x="0" y="26"/>
                    </a:cubicBezTo>
                    <a:cubicBezTo>
                      <a:pt x="6" y="18"/>
                      <a:pt x="44" y="3"/>
                      <a:pt x="60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214"/>
              <p:cNvSpPr/>
              <p:nvPr/>
            </p:nvSpPr>
            <p:spPr bwMode="auto">
              <a:xfrm>
                <a:off x="1557" y="2255"/>
                <a:ext cx="52" cy="25"/>
              </a:xfrm>
              <a:custGeom>
                <a:avLst/>
                <a:gdLst>
                  <a:gd name="T0" fmla="*/ 0 w 61"/>
                  <a:gd name="T1" fmla="*/ 27 h 29"/>
                  <a:gd name="T2" fmla="*/ 12 w 61"/>
                  <a:gd name="T3" fmla="*/ 20 h 29"/>
                  <a:gd name="T4" fmla="*/ 21 w 61"/>
                  <a:gd name="T5" fmla="*/ 4 h 29"/>
                  <a:gd name="T6" fmla="*/ 15 w 61"/>
                  <a:gd name="T7" fmla="*/ 19 h 29"/>
                  <a:gd name="T8" fmla="*/ 27 w 61"/>
                  <a:gd name="T9" fmla="*/ 13 h 29"/>
                  <a:gd name="T10" fmla="*/ 33 w 61"/>
                  <a:gd name="T11" fmla="*/ 0 h 29"/>
                  <a:gd name="T12" fmla="*/ 30 w 61"/>
                  <a:gd name="T13" fmla="*/ 12 h 29"/>
                  <a:gd name="T14" fmla="*/ 61 w 61"/>
                  <a:gd name="T15" fmla="*/ 2 h 29"/>
                  <a:gd name="T16" fmla="*/ 31 w 61"/>
                  <a:gd name="T17" fmla="*/ 14 h 29"/>
                  <a:gd name="T18" fmla="*/ 46 w 61"/>
                  <a:gd name="T19" fmla="*/ 18 h 29"/>
                  <a:gd name="T20" fmla="*/ 28 w 61"/>
                  <a:gd name="T21" fmla="*/ 15 h 29"/>
                  <a:gd name="T22" fmla="*/ 15 w 61"/>
                  <a:gd name="T23" fmla="*/ 22 h 29"/>
                  <a:gd name="T24" fmla="*/ 28 w 61"/>
                  <a:gd name="T25" fmla="*/ 29 h 29"/>
                  <a:gd name="T26" fmla="*/ 12 w 61"/>
                  <a:gd name="T27" fmla="*/ 23 h 29"/>
                  <a:gd name="T28" fmla="*/ 2 w 61"/>
                  <a:gd name="T29" fmla="*/ 29 h 29"/>
                  <a:gd name="T30" fmla="*/ 0 w 61"/>
                  <a:gd name="T31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" h="29">
                    <a:moveTo>
                      <a:pt x="0" y="27"/>
                    </a:moveTo>
                    <a:cubicBezTo>
                      <a:pt x="2" y="25"/>
                      <a:pt x="8" y="21"/>
                      <a:pt x="12" y="20"/>
                    </a:cubicBezTo>
                    <a:cubicBezTo>
                      <a:pt x="11" y="17"/>
                      <a:pt x="13" y="7"/>
                      <a:pt x="21" y="4"/>
                    </a:cubicBezTo>
                    <a:cubicBezTo>
                      <a:pt x="18" y="5"/>
                      <a:pt x="13" y="16"/>
                      <a:pt x="15" y="19"/>
                    </a:cubicBezTo>
                    <a:cubicBezTo>
                      <a:pt x="17" y="17"/>
                      <a:pt x="26" y="14"/>
                      <a:pt x="27" y="13"/>
                    </a:cubicBezTo>
                    <a:cubicBezTo>
                      <a:pt x="27" y="12"/>
                      <a:pt x="28" y="5"/>
                      <a:pt x="33" y="0"/>
                    </a:cubicBezTo>
                    <a:cubicBezTo>
                      <a:pt x="31" y="4"/>
                      <a:pt x="29" y="9"/>
                      <a:pt x="30" y="12"/>
                    </a:cubicBezTo>
                    <a:cubicBezTo>
                      <a:pt x="31" y="11"/>
                      <a:pt x="55" y="2"/>
                      <a:pt x="61" y="2"/>
                    </a:cubicBezTo>
                    <a:cubicBezTo>
                      <a:pt x="55" y="4"/>
                      <a:pt x="31" y="13"/>
                      <a:pt x="31" y="14"/>
                    </a:cubicBezTo>
                    <a:cubicBezTo>
                      <a:pt x="31" y="15"/>
                      <a:pt x="42" y="17"/>
                      <a:pt x="46" y="18"/>
                    </a:cubicBezTo>
                    <a:cubicBezTo>
                      <a:pt x="43" y="19"/>
                      <a:pt x="32" y="17"/>
                      <a:pt x="28" y="15"/>
                    </a:cubicBezTo>
                    <a:cubicBezTo>
                      <a:pt x="26" y="16"/>
                      <a:pt x="15" y="21"/>
                      <a:pt x="15" y="22"/>
                    </a:cubicBezTo>
                    <a:cubicBezTo>
                      <a:pt x="14" y="23"/>
                      <a:pt x="24" y="28"/>
                      <a:pt x="28" y="29"/>
                    </a:cubicBezTo>
                    <a:cubicBezTo>
                      <a:pt x="24" y="29"/>
                      <a:pt x="15" y="25"/>
                      <a:pt x="12" y="23"/>
                    </a:cubicBezTo>
                    <a:cubicBezTo>
                      <a:pt x="10" y="24"/>
                      <a:pt x="3" y="28"/>
                      <a:pt x="2" y="29"/>
                    </a:cubicBezTo>
                    <a:cubicBezTo>
                      <a:pt x="1" y="29"/>
                      <a:pt x="0" y="29"/>
                      <a:pt x="0" y="27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215"/>
              <p:cNvSpPr/>
              <p:nvPr/>
            </p:nvSpPr>
            <p:spPr bwMode="auto">
              <a:xfrm>
                <a:off x="1299" y="2234"/>
                <a:ext cx="58" cy="31"/>
              </a:xfrm>
              <a:custGeom>
                <a:avLst/>
                <a:gdLst>
                  <a:gd name="T0" fmla="*/ 68 w 68"/>
                  <a:gd name="T1" fmla="*/ 22 h 37"/>
                  <a:gd name="T2" fmla="*/ 8 w 68"/>
                  <a:gd name="T3" fmla="*/ 34 h 37"/>
                  <a:gd name="T4" fmla="*/ 68 w 68"/>
                  <a:gd name="T5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37">
                    <a:moveTo>
                      <a:pt x="68" y="22"/>
                    </a:moveTo>
                    <a:cubicBezTo>
                      <a:pt x="63" y="26"/>
                      <a:pt x="22" y="37"/>
                      <a:pt x="8" y="34"/>
                    </a:cubicBezTo>
                    <a:cubicBezTo>
                      <a:pt x="0" y="10"/>
                      <a:pt x="36" y="0"/>
                      <a:pt x="68" y="22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216"/>
              <p:cNvSpPr/>
              <p:nvPr/>
            </p:nvSpPr>
            <p:spPr bwMode="auto">
              <a:xfrm>
                <a:off x="1306" y="2252"/>
                <a:ext cx="51" cy="35"/>
              </a:xfrm>
              <a:custGeom>
                <a:avLst/>
                <a:gdLst>
                  <a:gd name="T0" fmla="*/ 60 w 60"/>
                  <a:gd name="T1" fmla="*/ 0 h 40"/>
                  <a:gd name="T2" fmla="*/ 0 w 60"/>
                  <a:gd name="T3" fmla="*/ 12 h 40"/>
                  <a:gd name="T4" fmla="*/ 60 w 60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40">
                    <a:moveTo>
                      <a:pt x="60" y="0"/>
                    </a:moveTo>
                    <a:cubicBezTo>
                      <a:pt x="52" y="15"/>
                      <a:pt x="15" y="40"/>
                      <a:pt x="0" y="12"/>
                    </a:cubicBezTo>
                    <a:cubicBezTo>
                      <a:pt x="7" y="6"/>
                      <a:pt x="45" y="0"/>
                      <a:pt x="60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217"/>
              <p:cNvSpPr/>
              <p:nvPr/>
            </p:nvSpPr>
            <p:spPr bwMode="auto">
              <a:xfrm>
                <a:off x="1304" y="2247"/>
                <a:ext cx="53" cy="21"/>
              </a:xfrm>
              <a:custGeom>
                <a:avLst/>
                <a:gdLst>
                  <a:gd name="T0" fmla="*/ 1 w 62"/>
                  <a:gd name="T1" fmla="*/ 18 h 25"/>
                  <a:gd name="T2" fmla="*/ 13 w 62"/>
                  <a:gd name="T3" fmla="*/ 14 h 25"/>
                  <a:gd name="T4" fmla="*/ 25 w 62"/>
                  <a:gd name="T5" fmla="*/ 1 h 25"/>
                  <a:gd name="T6" fmla="*/ 17 w 62"/>
                  <a:gd name="T7" fmla="*/ 13 h 25"/>
                  <a:gd name="T8" fmla="*/ 29 w 62"/>
                  <a:gd name="T9" fmla="*/ 11 h 25"/>
                  <a:gd name="T10" fmla="*/ 37 w 62"/>
                  <a:gd name="T11" fmla="*/ 0 h 25"/>
                  <a:gd name="T12" fmla="*/ 32 w 62"/>
                  <a:gd name="T13" fmla="*/ 10 h 25"/>
                  <a:gd name="T14" fmla="*/ 62 w 62"/>
                  <a:gd name="T15" fmla="*/ 7 h 25"/>
                  <a:gd name="T16" fmla="*/ 32 w 62"/>
                  <a:gd name="T17" fmla="*/ 13 h 25"/>
                  <a:gd name="T18" fmla="*/ 45 w 62"/>
                  <a:gd name="T19" fmla="*/ 19 h 25"/>
                  <a:gd name="T20" fmla="*/ 29 w 62"/>
                  <a:gd name="T21" fmla="*/ 13 h 25"/>
                  <a:gd name="T22" fmla="*/ 15 w 62"/>
                  <a:gd name="T23" fmla="*/ 16 h 25"/>
                  <a:gd name="T24" fmla="*/ 27 w 62"/>
                  <a:gd name="T25" fmla="*/ 25 h 25"/>
                  <a:gd name="T26" fmla="*/ 13 w 62"/>
                  <a:gd name="T27" fmla="*/ 17 h 25"/>
                  <a:gd name="T28" fmla="*/ 2 w 62"/>
                  <a:gd name="T29" fmla="*/ 21 h 25"/>
                  <a:gd name="T30" fmla="*/ 1 w 62"/>
                  <a:gd name="T31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25">
                    <a:moveTo>
                      <a:pt x="1" y="18"/>
                    </a:moveTo>
                    <a:cubicBezTo>
                      <a:pt x="3" y="16"/>
                      <a:pt x="10" y="15"/>
                      <a:pt x="13" y="14"/>
                    </a:cubicBezTo>
                    <a:cubicBezTo>
                      <a:pt x="13" y="11"/>
                      <a:pt x="18" y="2"/>
                      <a:pt x="25" y="1"/>
                    </a:cubicBezTo>
                    <a:cubicBezTo>
                      <a:pt x="22" y="2"/>
                      <a:pt x="15" y="11"/>
                      <a:pt x="17" y="13"/>
                    </a:cubicBezTo>
                    <a:cubicBezTo>
                      <a:pt x="19" y="12"/>
                      <a:pt x="28" y="11"/>
                      <a:pt x="29" y="11"/>
                    </a:cubicBezTo>
                    <a:cubicBezTo>
                      <a:pt x="29" y="9"/>
                      <a:pt x="32" y="3"/>
                      <a:pt x="37" y="0"/>
                    </a:cubicBezTo>
                    <a:cubicBezTo>
                      <a:pt x="35" y="3"/>
                      <a:pt x="32" y="8"/>
                      <a:pt x="32" y="10"/>
                    </a:cubicBezTo>
                    <a:cubicBezTo>
                      <a:pt x="33" y="9"/>
                      <a:pt x="57" y="6"/>
                      <a:pt x="62" y="7"/>
                    </a:cubicBezTo>
                    <a:cubicBezTo>
                      <a:pt x="56" y="8"/>
                      <a:pt x="33" y="11"/>
                      <a:pt x="32" y="13"/>
                    </a:cubicBezTo>
                    <a:cubicBezTo>
                      <a:pt x="32" y="14"/>
                      <a:pt x="42" y="18"/>
                      <a:pt x="45" y="19"/>
                    </a:cubicBezTo>
                    <a:cubicBezTo>
                      <a:pt x="42" y="20"/>
                      <a:pt x="33" y="16"/>
                      <a:pt x="29" y="13"/>
                    </a:cubicBezTo>
                    <a:cubicBezTo>
                      <a:pt x="27" y="13"/>
                      <a:pt x="16" y="15"/>
                      <a:pt x="15" y="16"/>
                    </a:cubicBezTo>
                    <a:cubicBezTo>
                      <a:pt x="15" y="17"/>
                      <a:pt x="23" y="24"/>
                      <a:pt x="27" y="25"/>
                    </a:cubicBezTo>
                    <a:cubicBezTo>
                      <a:pt x="22" y="25"/>
                      <a:pt x="15" y="20"/>
                      <a:pt x="13" y="17"/>
                    </a:cubicBezTo>
                    <a:cubicBezTo>
                      <a:pt x="10" y="17"/>
                      <a:pt x="3" y="20"/>
                      <a:pt x="2" y="21"/>
                    </a:cubicBezTo>
                    <a:cubicBezTo>
                      <a:pt x="1" y="20"/>
                      <a:pt x="0" y="20"/>
                      <a:pt x="1" y="18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218"/>
              <p:cNvSpPr/>
              <p:nvPr/>
            </p:nvSpPr>
            <p:spPr bwMode="auto">
              <a:xfrm>
                <a:off x="1137" y="2143"/>
                <a:ext cx="60" cy="54"/>
              </a:xfrm>
              <a:custGeom>
                <a:avLst/>
                <a:gdLst>
                  <a:gd name="T0" fmla="*/ 71 w 71"/>
                  <a:gd name="T1" fmla="*/ 63 h 63"/>
                  <a:gd name="T2" fmla="*/ 0 w 71"/>
                  <a:gd name="T3" fmla="*/ 31 h 63"/>
                  <a:gd name="T4" fmla="*/ 71 w 71"/>
                  <a:gd name="T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63">
                    <a:moveTo>
                      <a:pt x="71" y="63"/>
                    </a:moveTo>
                    <a:cubicBezTo>
                      <a:pt x="63" y="63"/>
                      <a:pt x="13" y="44"/>
                      <a:pt x="0" y="31"/>
                    </a:cubicBezTo>
                    <a:cubicBezTo>
                      <a:pt x="11" y="0"/>
                      <a:pt x="54" y="16"/>
                      <a:pt x="71" y="63"/>
                    </a:cubicBezTo>
                    <a:close/>
                  </a:path>
                </a:pathLst>
              </a:custGeom>
              <a:solidFill>
                <a:srgbClr val="B0C1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219"/>
              <p:cNvSpPr/>
              <p:nvPr/>
            </p:nvSpPr>
            <p:spPr bwMode="auto">
              <a:xfrm>
                <a:off x="1133" y="2169"/>
                <a:ext cx="64" cy="36"/>
              </a:xfrm>
              <a:custGeom>
                <a:avLst/>
                <a:gdLst>
                  <a:gd name="T0" fmla="*/ 75 w 75"/>
                  <a:gd name="T1" fmla="*/ 33 h 42"/>
                  <a:gd name="T2" fmla="*/ 4 w 75"/>
                  <a:gd name="T3" fmla="*/ 1 h 42"/>
                  <a:gd name="T4" fmla="*/ 75 w 75"/>
                  <a:gd name="T5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42">
                    <a:moveTo>
                      <a:pt x="75" y="33"/>
                    </a:moveTo>
                    <a:cubicBezTo>
                      <a:pt x="56" y="42"/>
                      <a:pt x="0" y="41"/>
                      <a:pt x="4" y="1"/>
                    </a:cubicBezTo>
                    <a:cubicBezTo>
                      <a:pt x="16" y="0"/>
                      <a:pt x="59" y="21"/>
                      <a:pt x="75" y="33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220"/>
              <p:cNvSpPr/>
              <p:nvPr/>
            </p:nvSpPr>
            <p:spPr bwMode="auto">
              <a:xfrm>
                <a:off x="1136" y="2165"/>
                <a:ext cx="61" cy="32"/>
              </a:xfrm>
              <a:custGeom>
                <a:avLst/>
                <a:gdLst>
                  <a:gd name="T0" fmla="*/ 2 w 72"/>
                  <a:gd name="T1" fmla="*/ 4 h 38"/>
                  <a:gd name="T2" fmla="*/ 17 w 72"/>
                  <a:gd name="T3" fmla="*/ 9 h 38"/>
                  <a:gd name="T4" fmla="*/ 39 w 72"/>
                  <a:gd name="T5" fmla="*/ 4 h 38"/>
                  <a:gd name="T6" fmla="*/ 21 w 72"/>
                  <a:gd name="T7" fmla="*/ 11 h 38"/>
                  <a:gd name="T8" fmla="*/ 35 w 72"/>
                  <a:gd name="T9" fmla="*/ 17 h 38"/>
                  <a:gd name="T10" fmla="*/ 52 w 72"/>
                  <a:gd name="T11" fmla="*/ 12 h 38"/>
                  <a:gd name="T12" fmla="*/ 39 w 72"/>
                  <a:gd name="T13" fmla="*/ 19 h 38"/>
                  <a:gd name="T14" fmla="*/ 72 w 72"/>
                  <a:gd name="T15" fmla="*/ 38 h 38"/>
                  <a:gd name="T16" fmla="*/ 37 w 72"/>
                  <a:gd name="T17" fmla="*/ 22 h 38"/>
                  <a:gd name="T18" fmla="*/ 46 w 72"/>
                  <a:gd name="T19" fmla="*/ 38 h 38"/>
                  <a:gd name="T20" fmla="*/ 34 w 72"/>
                  <a:gd name="T21" fmla="*/ 20 h 38"/>
                  <a:gd name="T22" fmla="*/ 18 w 72"/>
                  <a:gd name="T23" fmla="*/ 13 h 38"/>
                  <a:gd name="T24" fmla="*/ 22 w 72"/>
                  <a:gd name="T25" fmla="*/ 30 h 38"/>
                  <a:gd name="T26" fmla="*/ 14 w 72"/>
                  <a:gd name="T27" fmla="*/ 12 h 38"/>
                  <a:gd name="T28" fmla="*/ 1 w 72"/>
                  <a:gd name="T29" fmla="*/ 8 h 38"/>
                  <a:gd name="T30" fmla="*/ 2 w 72"/>
                  <a:gd name="T31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38">
                    <a:moveTo>
                      <a:pt x="2" y="4"/>
                    </a:moveTo>
                    <a:cubicBezTo>
                      <a:pt x="5" y="3"/>
                      <a:pt x="13" y="7"/>
                      <a:pt x="17" y="9"/>
                    </a:cubicBezTo>
                    <a:cubicBezTo>
                      <a:pt x="19" y="6"/>
                      <a:pt x="30" y="0"/>
                      <a:pt x="39" y="4"/>
                    </a:cubicBezTo>
                    <a:cubicBezTo>
                      <a:pt x="35" y="3"/>
                      <a:pt x="22" y="7"/>
                      <a:pt x="21" y="11"/>
                    </a:cubicBezTo>
                    <a:cubicBezTo>
                      <a:pt x="24" y="12"/>
                      <a:pt x="34" y="17"/>
                      <a:pt x="35" y="17"/>
                    </a:cubicBezTo>
                    <a:cubicBezTo>
                      <a:pt x="36" y="16"/>
                      <a:pt x="44" y="12"/>
                      <a:pt x="52" y="12"/>
                    </a:cubicBezTo>
                    <a:cubicBezTo>
                      <a:pt x="47" y="13"/>
                      <a:pt x="40" y="16"/>
                      <a:pt x="39" y="19"/>
                    </a:cubicBezTo>
                    <a:cubicBezTo>
                      <a:pt x="40" y="19"/>
                      <a:pt x="67" y="33"/>
                      <a:pt x="72" y="38"/>
                    </a:cubicBezTo>
                    <a:cubicBezTo>
                      <a:pt x="66" y="34"/>
                      <a:pt x="39" y="21"/>
                      <a:pt x="37" y="22"/>
                    </a:cubicBezTo>
                    <a:cubicBezTo>
                      <a:pt x="37" y="23"/>
                      <a:pt x="43" y="34"/>
                      <a:pt x="46" y="38"/>
                    </a:cubicBezTo>
                    <a:cubicBezTo>
                      <a:pt x="42" y="36"/>
                      <a:pt x="36" y="25"/>
                      <a:pt x="34" y="20"/>
                    </a:cubicBezTo>
                    <a:cubicBezTo>
                      <a:pt x="32" y="18"/>
                      <a:pt x="19" y="13"/>
                      <a:pt x="18" y="13"/>
                    </a:cubicBezTo>
                    <a:cubicBezTo>
                      <a:pt x="16" y="13"/>
                      <a:pt x="20" y="26"/>
                      <a:pt x="22" y="30"/>
                    </a:cubicBezTo>
                    <a:cubicBezTo>
                      <a:pt x="18" y="27"/>
                      <a:pt x="15" y="16"/>
                      <a:pt x="14" y="12"/>
                    </a:cubicBezTo>
                    <a:cubicBezTo>
                      <a:pt x="12" y="10"/>
                      <a:pt x="2" y="7"/>
                      <a:pt x="1" y="8"/>
                    </a:cubicBezTo>
                    <a:cubicBezTo>
                      <a:pt x="0" y="6"/>
                      <a:pt x="0" y="5"/>
                      <a:pt x="2" y="4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221"/>
              <p:cNvSpPr/>
              <p:nvPr/>
            </p:nvSpPr>
            <p:spPr bwMode="auto">
              <a:xfrm>
                <a:off x="76" y="2355"/>
                <a:ext cx="45" cy="47"/>
              </a:xfrm>
              <a:custGeom>
                <a:avLst/>
                <a:gdLst>
                  <a:gd name="T0" fmla="*/ 53 w 53"/>
                  <a:gd name="T1" fmla="*/ 55 h 55"/>
                  <a:gd name="T2" fmla="*/ 0 w 53"/>
                  <a:gd name="T3" fmla="*/ 24 h 55"/>
                  <a:gd name="T4" fmla="*/ 53 w 53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55">
                    <a:moveTo>
                      <a:pt x="53" y="55"/>
                    </a:moveTo>
                    <a:cubicBezTo>
                      <a:pt x="46" y="55"/>
                      <a:pt x="9" y="35"/>
                      <a:pt x="0" y="24"/>
                    </a:cubicBezTo>
                    <a:cubicBezTo>
                      <a:pt x="11" y="0"/>
                      <a:pt x="44" y="17"/>
                      <a:pt x="53" y="55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 222"/>
              <p:cNvSpPr/>
              <p:nvPr/>
            </p:nvSpPr>
            <p:spPr bwMode="auto">
              <a:xfrm>
                <a:off x="70" y="2375"/>
                <a:ext cx="51" cy="32"/>
              </a:xfrm>
              <a:custGeom>
                <a:avLst/>
                <a:gdLst>
                  <a:gd name="T0" fmla="*/ 60 w 60"/>
                  <a:gd name="T1" fmla="*/ 31 h 37"/>
                  <a:gd name="T2" fmla="*/ 7 w 60"/>
                  <a:gd name="T3" fmla="*/ 0 h 37"/>
                  <a:gd name="T4" fmla="*/ 60 w 60"/>
                  <a:gd name="T5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37">
                    <a:moveTo>
                      <a:pt x="60" y="31"/>
                    </a:moveTo>
                    <a:cubicBezTo>
                      <a:pt x="44" y="37"/>
                      <a:pt x="0" y="31"/>
                      <a:pt x="7" y="0"/>
                    </a:cubicBezTo>
                    <a:cubicBezTo>
                      <a:pt x="16" y="0"/>
                      <a:pt x="49" y="21"/>
                      <a:pt x="60" y="31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 223"/>
              <p:cNvSpPr/>
              <p:nvPr/>
            </p:nvSpPr>
            <p:spPr bwMode="auto">
              <a:xfrm>
                <a:off x="74" y="2373"/>
                <a:ext cx="47" cy="29"/>
              </a:xfrm>
              <a:custGeom>
                <a:avLst/>
                <a:gdLst>
                  <a:gd name="T0" fmla="*/ 2 w 55"/>
                  <a:gd name="T1" fmla="*/ 0 h 33"/>
                  <a:gd name="T2" fmla="*/ 14 w 55"/>
                  <a:gd name="T3" fmla="*/ 5 h 33"/>
                  <a:gd name="T4" fmla="*/ 31 w 55"/>
                  <a:gd name="T5" fmla="*/ 3 h 33"/>
                  <a:gd name="T6" fmla="*/ 17 w 55"/>
                  <a:gd name="T7" fmla="*/ 7 h 33"/>
                  <a:gd name="T8" fmla="*/ 28 w 55"/>
                  <a:gd name="T9" fmla="*/ 14 h 33"/>
                  <a:gd name="T10" fmla="*/ 41 w 55"/>
                  <a:gd name="T11" fmla="*/ 11 h 33"/>
                  <a:gd name="T12" fmla="*/ 30 w 55"/>
                  <a:gd name="T13" fmla="*/ 15 h 33"/>
                  <a:gd name="T14" fmla="*/ 55 w 55"/>
                  <a:gd name="T15" fmla="*/ 33 h 33"/>
                  <a:gd name="T16" fmla="*/ 29 w 55"/>
                  <a:gd name="T17" fmla="*/ 17 h 33"/>
                  <a:gd name="T18" fmla="*/ 34 w 55"/>
                  <a:gd name="T19" fmla="*/ 31 h 33"/>
                  <a:gd name="T20" fmla="*/ 26 w 55"/>
                  <a:gd name="T21" fmla="*/ 16 h 33"/>
                  <a:gd name="T22" fmla="*/ 14 w 55"/>
                  <a:gd name="T23" fmla="*/ 9 h 33"/>
                  <a:gd name="T24" fmla="*/ 16 w 55"/>
                  <a:gd name="T25" fmla="*/ 23 h 33"/>
                  <a:gd name="T26" fmla="*/ 11 w 55"/>
                  <a:gd name="T27" fmla="*/ 7 h 33"/>
                  <a:gd name="T28" fmla="*/ 1 w 55"/>
                  <a:gd name="T29" fmla="*/ 3 h 33"/>
                  <a:gd name="T30" fmla="*/ 2 w 55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33">
                    <a:moveTo>
                      <a:pt x="2" y="0"/>
                    </a:moveTo>
                    <a:cubicBezTo>
                      <a:pt x="5" y="0"/>
                      <a:pt x="11" y="4"/>
                      <a:pt x="14" y="5"/>
                    </a:cubicBezTo>
                    <a:cubicBezTo>
                      <a:pt x="16" y="4"/>
                      <a:pt x="25" y="0"/>
                      <a:pt x="31" y="3"/>
                    </a:cubicBezTo>
                    <a:cubicBezTo>
                      <a:pt x="29" y="2"/>
                      <a:pt x="18" y="4"/>
                      <a:pt x="17" y="7"/>
                    </a:cubicBezTo>
                    <a:cubicBezTo>
                      <a:pt x="19" y="8"/>
                      <a:pt x="27" y="13"/>
                      <a:pt x="28" y="14"/>
                    </a:cubicBezTo>
                    <a:cubicBezTo>
                      <a:pt x="29" y="13"/>
                      <a:pt x="35" y="10"/>
                      <a:pt x="41" y="11"/>
                    </a:cubicBezTo>
                    <a:cubicBezTo>
                      <a:pt x="37" y="12"/>
                      <a:pt x="32" y="13"/>
                      <a:pt x="30" y="15"/>
                    </a:cubicBezTo>
                    <a:cubicBezTo>
                      <a:pt x="31" y="15"/>
                      <a:pt x="51" y="29"/>
                      <a:pt x="55" y="33"/>
                    </a:cubicBezTo>
                    <a:cubicBezTo>
                      <a:pt x="50" y="30"/>
                      <a:pt x="30" y="17"/>
                      <a:pt x="29" y="17"/>
                    </a:cubicBezTo>
                    <a:cubicBezTo>
                      <a:pt x="28" y="18"/>
                      <a:pt x="32" y="27"/>
                      <a:pt x="34" y="31"/>
                    </a:cubicBezTo>
                    <a:cubicBezTo>
                      <a:pt x="32" y="29"/>
                      <a:pt x="27" y="20"/>
                      <a:pt x="26" y="16"/>
                    </a:cubicBezTo>
                    <a:cubicBezTo>
                      <a:pt x="25" y="14"/>
                      <a:pt x="15" y="8"/>
                      <a:pt x="14" y="9"/>
                    </a:cubicBezTo>
                    <a:cubicBezTo>
                      <a:pt x="13" y="9"/>
                      <a:pt x="15" y="19"/>
                      <a:pt x="16" y="23"/>
                    </a:cubicBezTo>
                    <a:cubicBezTo>
                      <a:pt x="13" y="20"/>
                      <a:pt x="12" y="11"/>
                      <a:pt x="11" y="7"/>
                    </a:cubicBezTo>
                    <a:cubicBezTo>
                      <a:pt x="10" y="6"/>
                      <a:pt x="2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 224"/>
              <p:cNvSpPr/>
              <p:nvPr/>
            </p:nvSpPr>
            <p:spPr bwMode="auto">
              <a:xfrm>
                <a:off x="94" y="2499"/>
                <a:ext cx="38" cy="57"/>
              </a:xfrm>
              <a:custGeom>
                <a:avLst/>
                <a:gdLst>
                  <a:gd name="T0" fmla="*/ 39 w 44"/>
                  <a:gd name="T1" fmla="*/ 67 h 67"/>
                  <a:gd name="T2" fmla="*/ 0 w 44"/>
                  <a:gd name="T3" fmla="*/ 18 h 67"/>
                  <a:gd name="T4" fmla="*/ 39 w 44"/>
                  <a:gd name="T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67">
                    <a:moveTo>
                      <a:pt x="39" y="67"/>
                    </a:moveTo>
                    <a:cubicBezTo>
                      <a:pt x="33" y="63"/>
                      <a:pt x="5" y="32"/>
                      <a:pt x="0" y="18"/>
                    </a:cubicBezTo>
                    <a:cubicBezTo>
                      <a:pt x="19" y="0"/>
                      <a:pt x="44" y="27"/>
                      <a:pt x="39" y="67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 225"/>
              <p:cNvSpPr/>
              <p:nvPr/>
            </p:nvSpPr>
            <p:spPr bwMode="auto">
              <a:xfrm>
                <a:off x="80" y="2514"/>
                <a:ext cx="48" cy="42"/>
              </a:xfrm>
              <a:custGeom>
                <a:avLst/>
                <a:gdLst>
                  <a:gd name="T0" fmla="*/ 56 w 56"/>
                  <a:gd name="T1" fmla="*/ 49 h 49"/>
                  <a:gd name="T2" fmla="*/ 17 w 56"/>
                  <a:gd name="T3" fmla="*/ 0 h 49"/>
                  <a:gd name="T4" fmla="*/ 56 w 56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49">
                    <a:moveTo>
                      <a:pt x="56" y="49"/>
                    </a:moveTo>
                    <a:cubicBezTo>
                      <a:pt x="40" y="48"/>
                      <a:pt x="0" y="27"/>
                      <a:pt x="17" y="0"/>
                    </a:cubicBezTo>
                    <a:cubicBezTo>
                      <a:pt x="26" y="4"/>
                      <a:pt x="49" y="35"/>
                      <a:pt x="56" y="49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 226"/>
              <p:cNvSpPr/>
              <p:nvPr/>
            </p:nvSpPr>
            <p:spPr bwMode="auto">
              <a:xfrm>
                <a:off x="94" y="2513"/>
                <a:ext cx="34" cy="43"/>
              </a:xfrm>
              <a:custGeom>
                <a:avLst/>
                <a:gdLst>
                  <a:gd name="T0" fmla="*/ 2 w 39"/>
                  <a:gd name="T1" fmla="*/ 0 h 50"/>
                  <a:gd name="T2" fmla="*/ 11 w 39"/>
                  <a:gd name="T3" fmla="*/ 9 h 50"/>
                  <a:gd name="T4" fmla="*/ 28 w 39"/>
                  <a:gd name="T5" fmla="*/ 13 h 50"/>
                  <a:gd name="T6" fmla="*/ 13 w 39"/>
                  <a:gd name="T7" fmla="*/ 12 h 50"/>
                  <a:gd name="T8" fmla="*/ 21 w 39"/>
                  <a:gd name="T9" fmla="*/ 21 h 50"/>
                  <a:gd name="T10" fmla="*/ 35 w 39"/>
                  <a:gd name="T11" fmla="*/ 24 h 50"/>
                  <a:gd name="T12" fmla="*/ 22 w 39"/>
                  <a:gd name="T13" fmla="*/ 24 h 50"/>
                  <a:gd name="T14" fmla="*/ 39 w 39"/>
                  <a:gd name="T15" fmla="*/ 50 h 50"/>
                  <a:gd name="T16" fmla="*/ 21 w 39"/>
                  <a:gd name="T17" fmla="*/ 25 h 50"/>
                  <a:gd name="T18" fmla="*/ 21 w 39"/>
                  <a:gd name="T19" fmla="*/ 40 h 50"/>
                  <a:gd name="T20" fmla="*/ 19 w 39"/>
                  <a:gd name="T21" fmla="*/ 23 h 50"/>
                  <a:gd name="T22" fmla="*/ 10 w 39"/>
                  <a:gd name="T23" fmla="*/ 12 h 50"/>
                  <a:gd name="T24" fmla="*/ 7 w 39"/>
                  <a:gd name="T25" fmla="*/ 26 h 50"/>
                  <a:gd name="T26" fmla="*/ 8 w 39"/>
                  <a:gd name="T27" fmla="*/ 10 h 50"/>
                  <a:gd name="T28" fmla="*/ 0 w 39"/>
                  <a:gd name="T29" fmla="*/ 2 h 50"/>
                  <a:gd name="T30" fmla="*/ 2 w 39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" h="50">
                    <a:moveTo>
                      <a:pt x="2" y="0"/>
                    </a:moveTo>
                    <a:cubicBezTo>
                      <a:pt x="4" y="1"/>
                      <a:pt x="9" y="6"/>
                      <a:pt x="11" y="9"/>
                    </a:cubicBezTo>
                    <a:cubicBezTo>
                      <a:pt x="13" y="8"/>
                      <a:pt x="23" y="7"/>
                      <a:pt x="28" y="13"/>
                    </a:cubicBezTo>
                    <a:cubicBezTo>
                      <a:pt x="26" y="11"/>
                      <a:pt x="15" y="9"/>
                      <a:pt x="13" y="12"/>
                    </a:cubicBezTo>
                    <a:cubicBezTo>
                      <a:pt x="15" y="13"/>
                      <a:pt x="20" y="21"/>
                      <a:pt x="21" y="21"/>
                    </a:cubicBezTo>
                    <a:cubicBezTo>
                      <a:pt x="22" y="21"/>
                      <a:pt x="29" y="20"/>
                      <a:pt x="35" y="24"/>
                    </a:cubicBezTo>
                    <a:cubicBezTo>
                      <a:pt x="30" y="23"/>
                      <a:pt x="25" y="22"/>
                      <a:pt x="22" y="24"/>
                    </a:cubicBezTo>
                    <a:cubicBezTo>
                      <a:pt x="24" y="24"/>
                      <a:pt x="38" y="44"/>
                      <a:pt x="39" y="50"/>
                    </a:cubicBezTo>
                    <a:cubicBezTo>
                      <a:pt x="36" y="44"/>
                      <a:pt x="22" y="25"/>
                      <a:pt x="21" y="25"/>
                    </a:cubicBezTo>
                    <a:cubicBezTo>
                      <a:pt x="20" y="26"/>
                      <a:pt x="20" y="36"/>
                      <a:pt x="21" y="40"/>
                    </a:cubicBezTo>
                    <a:cubicBezTo>
                      <a:pt x="19" y="37"/>
                      <a:pt x="18" y="27"/>
                      <a:pt x="19" y="23"/>
                    </a:cubicBezTo>
                    <a:cubicBezTo>
                      <a:pt x="18" y="21"/>
                      <a:pt x="11" y="12"/>
                      <a:pt x="10" y="12"/>
                    </a:cubicBezTo>
                    <a:cubicBezTo>
                      <a:pt x="9" y="12"/>
                      <a:pt x="7" y="22"/>
                      <a:pt x="7" y="26"/>
                    </a:cubicBezTo>
                    <a:cubicBezTo>
                      <a:pt x="5" y="22"/>
                      <a:pt x="7" y="13"/>
                      <a:pt x="8" y="10"/>
                    </a:cubicBezTo>
                    <a:cubicBezTo>
                      <a:pt x="7" y="8"/>
                      <a:pt x="1" y="3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 227"/>
              <p:cNvSpPr/>
              <p:nvPr/>
            </p:nvSpPr>
            <p:spPr bwMode="auto">
              <a:xfrm>
                <a:off x="804" y="1579"/>
                <a:ext cx="61" cy="35"/>
              </a:xfrm>
              <a:custGeom>
                <a:avLst/>
                <a:gdLst>
                  <a:gd name="T0" fmla="*/ 72 w 72"/>
                  <a:gd name="T1" fmla="*/ 23 h 40"/>
                  <a:gd name="T2" fmla="*/ 9 w 72"/>
                  <a:gd name="T3" fmla="*/ 38 h 40"/>
                  <a:gd name="T4" fmla="*/ 72 w 72"/>
                  <a:gd name="T5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40">
                    <a:moveTo>
                      <a:pt x="72" y="23"/>
                    </a:moveTo>
                    <a:cubicBezTo>
                      <a:pt x="67" y="27"/>
                      <a:pt x="24" y="40"/>
                      <a:pt x="9" y="38"/>
                    </a:cubicBezTo>
                    <a:cubicBezTo>
                      <a:pt x="0" y="12"/>
                      <a:pt x="37" y="0"/>
                      <a:pt x="72" y="23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 228"/>
              <p:cNvSpPr/>
              <p:nvPr/>
            </p:nvSpPr>
            <p:spPr bwMode="auto">
              <a:xfrm>
                <a:off x="812" y="1599"/>
                <a:ext cx="53" cy="38"/>
              </a:xfrm>
              <a:custGeom>
                <a:avLst/>
                <a:gdLst>
                  <a:gd name="T0" fmla="*/ 63 w 63"/>
                  <a:gd name="T1" fmla="*/ 0 h 44"/>
                  <a:gd name="T2" fmla="*/ 0 w 63"/>
                  <a:gd name="T3" fmla="*/ 15 h 44"/>
                  <a:gd name="T4" fmla="*/ 63 w 63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" h="44">
                    <a:moveTo>
                      <a:pt x="63" y="0"/>
                    </a:moveTo>
                    <a:cubicBezTo>
                      <a:pt x="55" y="15"/>
                      <a:pt x="18" y="44"/>
                      <a:pt x="0" y="15"/>
                    </a:cubicBezTo>
                    <a:cubicBezTo>
                      <a:pt x="7" y="8"/>
                      <a:pt x="47" y="0"/>
                      <a:pt x="63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 229"/>
              <p:cNvSpPr/>
              <p:nvPr/>
            </p:nvSpPr>
            <p:spPr bwMode="auto">
              <a:xfrm>
                <a:off x="811" y="1593"/>
                <a:ext cx="54" cy="23"/>
              </a:xfrm>
              <a:custGeom>
                <a:avLst/>
                <a:gdLst>
                  <a:gd name="T0" fmla="*/ 0 w 64"/>
                  <a:gd name="T1" fmla="*/ 20 h 27"/>
                  <a:gd name="T2" fmla="*/ 13 w 64"/>
                  <a:gd name="T3" fmla="*/ 15 h 27"/>
                  <a:gd name="T4" fmla="*/ 25 w 64"/>
                  <a:gd name="T5" fmla="*/ 1 h 27"/>
                  <a:gd name="T6" fmla="*/ 17 w 64"/>
                  <a:gd name="T7" fmla="*/ 15 h 27"/>
                  <a:gd name="T8" fmla="*/ 29 w 64"/>
                  <a:gd name="T9" fmla="*/ 12 h 27"/>
                  <a:gd name="T10" fmla="*/ 38 w 64"/>
                  <a:gd name="T11" fmla="*/ 0 h 27"/>
                  <a:gd name="T12" fmla="*/ 32 w 64"/>
                  <a:gd name="T13" fmla="*/ 11 h 27"/>
                  <a:gd name="T14" fmla="*/ 64 w 64"/>
                  <a:gd name="T15" fmla="*/ 7 h 27"/>
                  <a:gd name="T16" fmla="*/ 33 w 64"/>
                  <a:gd name="T17" fmla="*/ 14 h 27"/>
                  <a:gd name="T18" fmla="*/ 47 w 64"/>
                  <a:gd name="T19" fmla="*/ 20 h 27"/>
                  <a:gd name="T20" fmla="*/ 30 w 64"/>
                  <a:gd name="T21" fmla="*/ 14 h 27"/>
                  <a:gd name="T22" fmla="*/ 15 w 64"/>
                  <a:gd name="T23" fmla="*/ 18 h 27"/>
                  <a:gd name="T24" fmla="*/ 27 w 64"/>
                  <a:gd name="T25" fmla="*/ 27 h 27"/>
                  <a:gd name="T26" fmla="*/ 12 w 64"/>
                  <a:gd name="T27" fmla="*/ 19 h 27"/>
                  <a:gd name="T28" fmla="*/ 2 w 64"/>
                  <a:gd name="T29" fmla="*/ 23 h 27"/>
                  <a:gd name="T30" fmla="*/ 0 w 64"/>
                  <a:gd name="T31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27">
                    <a:moveTo>
                      <a:pt x="0" y="20"/>
                    </a:moveTo>
                    <a:cubicBezTo>
                      <a:pt x="2" y="18"/>
                      <a:pt x="9" y="16"/>
                      <a:pt x="13" y="15"/>
                    </a:cubicBezTo>
                    <a:cubicBezTo>
                      <a:pt x="13" y="13"/>
                      <a:pt x="17" y="3"/>
                      <a:pt x="25" y="1"/>
                    </a:cubicBezTo>
                    <a:cubicBezTo>
                      <a:pt x="22" y="2"/>
                      <a:pt x="15" y="12"/>
                      <a:pt x="17" y="15"/>
                    </a:cubicBezTo>
                    <a:cubicBezTo>
                      <a:pt x="19" y="14"/>
                      <a:pt x="28" y="12"/>
                      <a:pt x="29" y="12"/>
                    </a:cubicBezTo>
                    <a:cubicBezTo>
                      <a:pt x="29" y="10"/>
                      <a:pt x="32" y="4"/>
                      <a:pt x="38" y="0"/>
                    </a:cubicBezTo>
                    <a:cubicBezTo>
                      <a:pt x="35" y="3"/>
                      <a:pt x="32" y="8"/>
                      <a:pt x="32" y="11"/>
                    </a:cubicBezTo>
                    <a:cubicBezTo>
                      <a:pt x="33" y="10"/>
                      <a:pt x="58" y="6"/>
                      <a:pt x="64" y="7"/>
                    </a:cubicBezTo>
                    <a:cubicBezTo>
                      <a:pt x="58" y="7"/>
                      <a:pt x="34" y="12"/>
                      <a:pt x="33" y="14"/>
                    </a:cubicBezTo>
                    <a:cubicBezTo>
                      <a:pt x="33" y="15"/>
                      <a:pt x="43" y="19"/>
                      <a:pt x="47" y="20"/>
                    </a:cubicBezTo>
                    <a:cubicBezTo>
                      <a:pt x="44" y="20"/>
                      <a:pt x="34" y="17"/>
                      <a:pt x="30" y="14"/>
                    </a:cubicBezTo>
                    <a:cubicBezTo>
                      <a:pt x="28" y="14"/>
                      <a:pt x="16" y="17"/>
                      <a:pt x="15" y="18"/>
                    </a:cubicBezTo>
                    <a:cubicBezTo>
                      <a:pt x="15" y="19"/>
                      <a:pt x="23" y="25"/>
                      <a:pt x="27" y="27"/>
                    </a:cubicBezTo>
                    <a:cubicBezTo>
                      <a:pt x="23" y="27"/>
                      <a:pt x="15" y="21"/>
                      <a:pt x="12" y="19"/>
                    </a:cubicBezTo>
                    <a:cubicBezTo>
                      <a:pt x="10" y="19"/>
                      <a:pt x="2" y="22"/>
                      <a:pt x="2" y="23"/>
                    </a:cubicBezTo>
                    <a:cubicBezTo>
                      <a:pt x="0" y="23"/>
                      <a:pt x="0" y="22"/>
                      <a:pt x="0" y="20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 230"/>
              <p:cNvSpPr/>
              <p:nvPr/>
            </p:nvSpPr>
            <p:spPr bwMode="auto">
              <a:xfrm>
                <a:off x="673" y="2264"/>
                <a:ext cx="60" cy="32"/>
              </a:xfrm>
              <a:custGeom>
                <a:avLst/>
                <a:gdLst>
                  <a:gd name="T0" fmla="*/ 70 w 70"/>
                  <a:gd name="T1" fmla="*/ 27 h 38"/>
                  <a:gd name="T2" fmla="*/ 5 w 70"/>
                  <a:gd name="T3" fmla="*/ 34 h 38"/>
                  <a:gd name="T4" fmla="*/ 70 w 70"/>
                  <a:gd name="T5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38">
                    <a:moveTo>
                      <a:pt x="70" y="27"/>
                    </a:moveTo>
                    <a:cubicBezTo>
                      <a:pt x="64" y="31"/>
                      <a:pt x="20" y="38"/>
                      <a:pt x="5" y="34"/>
                    </a:cubicBezTo>
                    <a:cubicBezTo>
                      <a:pt x="0" y="7"/>
                      <a:pt x="38" y="0"/>
                      <a:pt x="70" y="27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 231"/>
              <p:cNvSpPr/>
              <p:nvPr/>
            </p:nvSpPr>
            <p:spPr bwMode="auto">
              <a:xfrm>
                <a:off x="677" y="2285"/>
                <a:ext cx="56" cy="34"/>
              </a:xfrm>
              <a:custGeom>
                <a:avLst/>
                <a:gdLst>
                  <a:gd name="T0" fmla="*/ 65 w 65"/>
                  <a:gd name="T1" fmla="*/ 2 h 40"/>
                  <a:gd name="T2" fmla="*/ 0 w 65"/>
                  <a:gd name="T3" fmla="*/ 9 h 40"/>
                  <a:gd name="T4" fmla="*/ 65 w 65"/>
                  <a:gd name="T5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40">
                    <a:moveTo>
                      <a:pt x="65" y="2"/>
                    </a:moveTo>
                    <a:cubicBezTo>
                      <a:pt x="55" y="17"/>
                      <a:pt x="14" y="40"/>
                      <a:pt x="0" y="9"/>
                    </a:cubicBezTo>
                    <a:cubicBezTo>
                      <a:pt x="8" y="3"/>
                      <a:pt x="49" y="0"/>
                      <a:pt x="65" y="2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 232"/>
              <p:cNvSpPr/>
              <p:nvPr/>
            </p:nvSpPr>
            <p:spPr bwMode="auto">
              <a:xfrm>
                <a:off x="676" y="2278"/>
                <a:ext cx="57" cy="22"/>
              </a:xfrm>
              <a:custGeom>
                <a:avLst/>
                <a:gdLst>
                  <a:gd name="T0" fmla="*/ 1 w 66"/>
                  <a:gd name="T1" fmla="*/ 15 h 26"/>
                  <a:gd name="T2" fmla="*/ 14 w 66"/>
                  <a:gd name="T3" fmla="*/ 12 h 26"/>
                  <a:gd name="T4" fmla="*/ 27 w 66"/>
                  <a:gd name="T5" fmla="*/ 0 h 26"/>
                  <a:gd name="T6" fmla="*/ 18 w 66"/>
                  <a:gd name="T7" fmla="*/ 12 h 26"/>
                  <a:gd name="T8" fmla="*/ 31 w 66"/>
                  <a:gd name="T9" fmla="*/ 11 h 26"/>
                  <a:gd name="T10" fmla="*/ 41 w 66"/>
                  <a:gd name="T11" fmla="*/ 0 h 26"/>
                  <a:gd name="T12" fmla="*/ 34 w 66"/>
                  <a:gd name="T13" fmla="*/ 10 h 26"/>
                  <a:gd name="T14" fmla="*/ 66 w 66"/>
                  <a:gd name="T15" fmla="*/ 10 h 26"/>
                  <a:gd name="T16" fmla="*/ 34 w 66"/>
                  <a:gd name="T17" fmla="*/ 13 h 26"/>
                  <a:gd name="T18" fmla="*/ 47 w 66"/>
                  <a:gd name="T19" fmla="*/ 21 h 26"/>
                  <a:gd name="T20" fmla="*/ 31 w 66"/>
                  <a:gd name="T21" fmla="*/ 13 h 26"/>
                  <a:gd name="T22" fmla="*/ 16 w 66"/>
                  <a:gd name="T23" fmla="*/ 15 h 26"/>
                  <a:gd name="T24" fmla="*/ 27 w 66"/>
                  <a:gd name="T25" fmla="*/ 26 h 26"/>
                  <a:gd name="T26" fmla="*/ 13 w 66"/>
                  <a:gd name="T27" fmla="*/ 16 h 26"/>
                  <a:gd name="T28" fmla="*/ 2 w 66"/>
                  <a:gd name="T29" fmla="*/ 18 h 26"/>
                  <a:gd name="T30" fmla="*/ 1 w 66"/>
                  <a:gd name="T31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26">
                    <a:moveTo>
                      <a:pt x="1" y="15"/>
                    </a:moveTo>
                    <a:cubicBezTo>
                      <a:pt x="3" y="13"/>
                      <a:pt x="10" y="13"/>
                      <a:pt x="14" y="12"/>
                    </a:cubicBezTo>
                    <a:cubicBezTo>
                      <a:pt x="14" y="10"/>
                      <a:pt x="20" y="0"/>
                      <a:pt x="27" y="0"/>
                    </a:cubicBezTo>
                    <a:cubicBezTo>
                      <a:pt x="25" y="0"/>
                      <a:pt x="16" y="9"/>
                      <a:pt x="18" y="12"/>
                    </a:cubicBezTo>
                    <a:cubicBezTo>
                      <a:pt x="20" y="11"/>
                      <a:pt x="30" y="11"/>
                      <a:pt x="31" y="11"/>
                    </a:cubicBezTo>
                    <a:cubicBezTo>
                      <a:pt x="31" y="9"/>
                      <a:pt x="34" y="3"/>
                      <a:pt x="41" y="0"/>
                    </a:cubicBezTo>
                    <a:cubicBezTo>
                      <a:pt x="38" y="3"/>
                      <a:pt x="34" y="8"/>
                      <a:pt x="34" y="10"/>
                    </a:cubicBezTo>
                    <a:cubicBezTo>
                      <a:pt x="35" y="10"/>
                      <a:pt x="60" y="9"/>
                      <a:pt x="66" y="10"/>
                    </a:cubicBezTo>
                    <a:cubicBezTo>
                      <a:pt x="60" y="10"/>
                      <a:pt x="35" y="12"/>
                      <a:pt x="34" y="13"/>
                    </a:cubicBezTo>
                    <a:cubicBezTo>
                      <a:pt x="34" y="14"/>
                      <a:pt x="43" y="19"/>
                      <a:pt x="47" y="21"/>
                    </a:cubicBezTo>
                    <a:cubicBezTo>
                      <a:pt x="44" y="21"/>
                      <a:pt x="34" y="16"/>
                      <a:pt x="31" y="13"/>
                    </a:cubicBezTo>
                    <a:cubicBezTo>
                      <a:pt x="29" y="13"/>
                      <a:pt x="17" y="14"/>
                      <a:pt x="16" y="15"/>
                    </a:cubicBezTo>
                    <a:cubicBezTo>
                      <a:pt x="15" y="16"/>
                      <a:pt x="23" y="23"/>
                      <a:pt x="27" y="26"/>
                    </a:cubicBezTo>
                    <a:cubicBezTo>
                      <a:pt x="22" y="25"/>
                      <a:pt x="16" y="18"/>
                      <a:pt x="13" y="16"/>
                    </a:cubicBezTo>
                    <a:cubicBezTo>
                      <a:pt x="11" y="15"/>
                      <a:pt x="3" y="17"/>
                      <a:pt x="2" y="18"/>
                    </a:cubicBezTo>
                    <a:cubicBezTo>
                      <a:pt x="1" y="18"/>
                      <a:pt x="0" y="17"/>
                      <a:pt x="1" y="15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 233"/>
              <p:cNvSpPr/>
              <p:nvPr/>
            </p:nvSpPr>
            <p:spPr bwMode="auto">
              <a:xfrm>
                <a:off x="1" y="2237"/>
                <a:ext cx="7677" cy="981"/>
              </a:xfrm>
              <a:custGeom>
                <a:avLst/>
                <a:gdLst>
                  <a:gd name="T0" fmla="*/ 9024 w 9024"/>
                  <a:gd name="T1" fmla="*/ 1151 h 1151"/>
                  <a:gd name="T2" fmla="*/ 9024 w 9024"/>
                  <a:gd name="T3" fmla="*/ 928 h 1151"/>
                  <a:gd name="T4" fmla="*/ 4527 w 9024"/>
                  <a:gd name="T5" fmla="*/ 121 h 1151"/>
                  <a:gd name="T6" fmla="*/ 0 w 9024"/>
                  <a:gd name="T7" fmla="*/ 449 h 1151"/>
                  <a:gd name="T8" fmla="*/ 0 w 9024"/>
                  <a:gd name="T9" fmla="*/ 553 h 1151"/>
                  <a:gd name="T10" fmla="*/ 9024 w 9024"/>
                  <a:gd name="T11" fmla="*/ 1151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24" h="1151">
                    <a:moveTo>
                      <a:pt x="9024" y="1151"/>
                    </a:moveTo>
                    <a:cubicBezTo>
                      <a:pt x="9024" y="928"/>
                      <a:pt x="9024" y="928"/>
                      <a:pt x="9024" y="928"/>
                    </a:cubicBezTo>
                    <a:cubicBezTo>
                      <a:pt x="8464" y="749"/>
                      <a:pt x="7113" y="235"/>
                      <a:pt x="4527" y="121"/>
                    </a:cubicBezTo>
                    <a:cubicBezTo>
                      <a:pt x="1770" y="0"/>
                      <a:pt x="469" y="392"/>
                      <a:pt x="0" y="449"/>
                    </a:cubicBezTo>
                    <a:cubicBezTo>
                      <a:pt x="0" y="553"/>
                      <a:pt x="0" y="553"/>
                      <a:pt x="0" y="553"/>
                    </a:cubicBezTo>
                    <a:lnTo>
                      <a:pt x="9024" y="1151"/>
                    </a:lnTo>
                    <a:close/>
                  </a:path>
                </a:pathLst>
              </a:custGeom>
              <a:solidFill>
                <a:srgbClr val="FFF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234"/>
              <p:cNvSpPr/>
              <p:nvPr/>
            </p:nvSpPr>
            <p:spPr bwMode="auto">
              <a:xfrm>
                <a:off x="1" y="2268"/>
                <a:ext cx="7677" cy="974"/>
              </a:xfrm>
              <a:custGeom>
                <a:avLst/>
                <a:gdLst>
                  <a:gd name="T0" fmla="*/ 9024 w 9024"/>
                  <a:gd name="T1" fmla="*/ 1144 h 1144"/>
                  <a:gd name="T2" fmla="*/ 9024 w 9024"/>
                  <a:gd name="T3" fmla="*/ 907 h 1144"/>
                  <a:gd name="T4" fmla="*/ 5039 w 9024"/>
                  <a:gd name="T5" fmla="*/ 170 h 1144"/>
                  <a:gd name="T6" fmla="*/ 0 w 9024"/>
                  <a:gd name="T7" fmla="*/ 444 h 1144"/>
                  <a:gd name="T8" fmla="*/ 0 w 9024"/>
                  <a:gd name="T9" fmla="*/ 865 h 1144"/>
                  <a:gd name="T10" fmla="*/ 9024 w 9024"/>
                  <a:gd name="T11" fmla="*/ 1144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24" h="1144">
                    <a:moveTo>
                      <a:pt x="9024" y="1144"/>
                    </a:moveTo>
                    <a:cubicBezTo>
                      <a:pt x="9024" y="907"/>
                      <a:pt x="9024" y="907"/>
                      <a:pt x="9024" y="907"/>
                    </a:cubicBezTo>
                    <a:cubicBezTo>
                      <a:pt x="8378" y="732"/>
                      <a:pt x="6926" y="280"/>
                      <a:pt x="5039" y="170"/>
                    </a:cubicBezTo>
                    <a:cubicBezTo>
                      <a:pt x="2135" y="0"/>
                      <a:pt x="649" y="366"/>
                      <a:pt x="0" y="444"/>
                    </a:cubicBezTo>
                    <a:cubicBezTo>
                      <a:pt x="0" y="865"/>
                      <a:pt x="0" y="865"/>
                      <a:pt x="0" y="865"/>
                    </a:cubicBezTo>
                    <a:lnTo>
                      <a:pt x="9024" y="1144"/>
                    </a:lnTo>
                    <a:close/>
                  </a:path>
                </a:pathLst>
              </a:custGeom>
              <a:solidFill>
                <a:srgbClr val="B0C1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235"/>
              <p:cNvSpPr/>
              <p:nvPr/>
            </p:nvSpPr>
            <p:spPr bwMode="auto">
              <a:xfrm>
                <a:off x="1" y="2580"/>
                <a:ext cx="7677" cy="895"/>
              </a:xfrm>
              <a:custGeom>
                <a:avLst/>
                <a:gdLst>
                  <a:gd name="T0" fmla="*/ 9024 w 9024"/>
                  <a:gd name="T1" fmla="*/ 1051 h 1051"/>
                  <a:gd name="T2" fmla="*/ 9024 w 9024"/>
                  <a:gd name="T3" fmla="*/ 672 h 1051"/>
                  <a:gd name="T4" fmla="*/ 5248 w 9024"/>
                  <a:gd name="T5" fmla="*/ 103 h 1051"/>
                  <a:gd name="T6" fmla="*/ 0 w 9024"/>
                  <a:gd name="T7" fmla="*/ 472 h 1051"/>
                  <a:gd name="T8" fmla="*/ 0 w 9024"/>
                  <a:gd name="T9" fmla="*/ 1051 h 1051"/>
                  <a:gd name="T10" fmla="*/ 9024 w 9024"/>
                  <a:gd name="T11" fmla="*/ 1051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24" h="1051">
                    <a:moveTo>
                      <a:pt x="9024" y="1051"/>
                    </a:moveTo>
                    <a:cubicBezTo>
                      <a:pt x="9024" y="672"/>
                      <a:pt x="9024" y="672"/>
                      <a:pt x="9024" y="672"/>
                    </a:cubicBezTo>
                    <a:cubicBezTo>
                      <a:pt x="8530" y="542"/>
                      <a:pt x="7346" y="175"/>
                      <a:pt x="5248" y="103"/>
                    </a:cubicBezTo>
                    <a:cubicBezTo>
                      <a:pt x="2219" y="0"/>
                      <a:pt x="660" y="341"/>
                      <a:pt x="0" y="472"/>
                    </a:cubicBezTo>
                    <a:cubicBezTo>
                      <a:pt x="0" y="1051"/>
                      <a:pt x="0" y="1051"/>
                      <a:pt x="0" y="1051"/>
                    </a:cubicBezTo>
                    <a:lnTo>
                      <a:pt x="9024" y="1051"/>
                    </a:ln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236"/>
              <p:cNvSpPr/>
              <p:nvPr/>
            </p:nvSpPr>
            <p:spPr bwMode="auto">
              <a:xfrm>
                <a:off x="1" y="2882"/>
                <a:ext cx="7339" cy="593"/>
              </a:xfrm>
              <a:custGeom>
                <a:avLst/>
                <a:gdLst>
                  <a:gd name="T0" fmla="*/ 8626 w 8626"/>
                  <a:gd name="T1" fmla="*/ 696 h 696"/>
                  <a:gd name="T2" fmla="*/ 4859 w 8626"/>
                  <a:gd name="T3" fmla="*/ 147 h 696"/>
                  <a:gd name="T4" fmla="*/ 0 w 8626"/>
                  <a:gd name="T5" fmla="*/ 366 h 696"/>
                  <a:gd name="T6" fmla="*/ 0 w 8626"/>
                  <a:gd name="T7" fmla="*/ 696 h 696"/>
                  <a:gd name="T8" fmla="*/ 8626 w 8626"/>
                  <a:gd name="T9" fmla="*/ 69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26" h="696">
                    <a:moveTo>
                      <a:pt x="8626" y="696"/>
                    </a:moveTo>
                    <a:cubicBezTo>
                      <a:pt x="7914" y="536"/>
                      <a:pt x="6670" y="264"/>
                      <a:pt x="4859" y="147"/>
                    </a:cubicBezTo>
                    <a:cubicBezTo>
                      <a:pt x="2567" y="0"/>
                      <a:pt x="680" y="320"/>
                      <a:pt x="0" y="366"/>
                    </a:cubicBezTo>
                    <a:cubicBezTo>
                      <a:pt x="0" y="696"/>
                      <a:pt x="0" y="696"/>
                      <a:pt x="0" y="696"/>
                    </a:cubicBezTo>
                    <a:lnTo>
                      <a:pt x="8626" y="696"/>
                    </a:lnTo>
                    <a:close/>
                  </a:path>
                </a:pathLst>
              </a:custGeom>
              <a:solidFill>
                <a:srgbClr val="6D8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237"/>
              <p:cNvSpPr/>
              <p:nvPr/>
            </p:nvSpPr>
            <p:spPr bwMode="auto">
              <a:xfrm>
                <a:off x="80" y="2083"/>
                <a:ext cx="218" cy="204"/>
              </a:xfrm>
              <a:custGeom>
                <a:avLst/>
                <a:gdLst>
                  <a:gd name="T0" fmla="*/ 28 w 256"/>
                  <a:gd name="T1" fmla="*/ 5 h 239"/>
                  <a:gd name="T2" fmla="*/ 3 w 256"/>
                  <a:gd name="T3" fmla="*/ 0 h 239"/>
                  <a:gd name="T4" fmla="*/ 76 w 256"/>
                  <a:gd name="T5" fmla="*/ 163 h 239"/>
                  <a:gd name="T6" fmla="*/ 240 w 256"/>
                  <a:gd name="T7" fmla="*/ 239 h 239"/>
                  <a:gd name="T8" fmla="*/ 238 w 256"/>
                  <a:gd name="T9" fmla="*/ 163 h 239"/>
                  <a:gd name="T10" fmla="*/ 28 w 256"/>
                  <a:gd name="T11" fmla="*/ 5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6" h="239">
                    <a:moveTo>
                      <a:pt x="2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89"/>
                      <a:pt x="76" y="163"/>
                    </a:cubicBezTo>
                    <a:cubicBezTo>
                      <a:pt x="135" y="220"/>
                      <a:pt x="240" y="239"/>
                      <a:pt x="240" y="239"/>
                    </a:cubicBezTo>
                    <a:cubicBezTo>
                      <a:pt x="240" y="239"/>
                      <a:pt x="256" y="188"/>
                      <a:pt x="238" y="163"/>
                    </a:cubicBezTo>
                    <a:cubicBezTo>
                      <a:pt x="47" y="162"/>
                      <a:pt x="28" y="5"/>
                      <a:pt x="28" y="5"/>
                    </a:cubicBezTo>
                    <a:close/>
                  </a:path>
                </a:pathLst>
              </a:custGeom>
              <a:solidFill>
                <a:srgbClr val="603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238"/>
              <p:cNvSpPr/>
              <p:nvPr/>
            </p:nvSpPr>
            <p:spPr bwMode="auto">
              <a:xfrm>
                <a:off x="258" y="1961"/>
                <a:ext cx="274" cy="689"/>
              </a:xfrm>
              <a:custGeom>
                <a:avLst/>
                <a:gdLst>
                  <a:gd name="T0" fmla="*/ 290 w 322"/>
                  <a:gd name="T1" fmla="*/ 177 h 809"/>
                  <a:gd name="T2" fmla="*/ 242 w 322"/>
                  <a:gd name="T3" fmla="*/ 0 h 809"/>
                  <a:gd name="T4" fmla="*/ 211 w 322"/>
                  <a:gd name="T5" fmla="*/ 17 h 809"/>
                  <a:gd name="T6" fmla="*/ 181 w 322"/>
                  <a:gd name="T7" fmla="*/ 283 h 809"/>
                  <a:gd name="T8" fmla="*/ 133 w 322"/>
                  <a:gd name="T9" fmla="*/ 125 h 809"/>
                  <a:gd name="T10" fmla="*/ 0 w 322"/>
                  <a:gd name="T11" fmla="*/ 153 h 809"/>
                  <a:gd name="T12" fmla="*/ 63 w 322"/>
                  <a:gd name="T13" fmla="*/ 795 h 809"/>
                  <a:gd name="T14" fmla="*/ 183 w 322"/>
                  <a:gd name="T15" fmla="*/ 802 h 809"/>
                  <a:gd name="T16" fmla="*/ 322 w 322"/>
                  <a:gd name="T17" fmla="*/ 744 h 809"/>
                  <a:gd name="T18" fmla="*/ 203 w 322"/>
                  <a:gd name="T19" fmla="*/ 354 h 809"/>
                  <a:gd name="T20" fmla="*/ 290 w 322"/>
                  <a:gd name="T21" fmla="*/ 177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2" h="809">
                    <a:moveTo>
                      <a:pt x="290" y="177"/>
                    </a:moveTo>
                    <a:cubicBezTo>
                      <a:pt x="292" y="114"/>
                      <a:pt x="242" y="0"/>
                      <a:pt x="242" y="0"/>
                    </a:cubicBezTo>
                    <a:cubicBezTo>
                      <a:pt x="211" y="17"/>
                      <a:pt x="211" y="17"/>
                      <a:pt x="211" y="17"/>
                    </a:cubicBezTo>
                    <a:cubicBezTo>
                      <a:pt x="211" y="17"/>
                      <a:pt x="281" y="202"/>
                      <a:pt x="181" y="283"/>
                    </a:cubicBezTo>
                    <a:cubicBezTo>
                      <a:pt x="133" y="125"/>
                      <a:pt x="133" y="125"/>
                      <a:pt x="133" y="125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63" y="795"/>
                      <a:pt x="63" y="795"/>
                      <a:pt x="63" y="795"/>
                    </a:cubicBezTo>
                    <a:cubicBezTo>
                      <a:pt x="63" y="795"/>
                      <a:pt x="123" y="809"/>
                      <a:pt x="183" y="802"/>
                    </a:cubicBezTo>
                    <a:cubicBezTo>
                      <a:pt x="243" y="795"/>
                      <a:pt x="322" y="744"/>
                      <a:pt x="322" y="744"/>
                    </a:cubicBezTo>
                    <a:cubicBezTo>
                      <a:pt x="203" y="354"/>
                      <a:pt x="203" y="354"/>
                      <a:pt x="203" y="354"/>
                    </a:cubicBezTo>
                    <a:cubicBezTo>
                      <a:pt x="239" y="321"/>
                      <a:pt x="286" y="262"/>
                      <a:pt x="290" y="177"/>
                    </a:cubicBezTo>
                    <a:close/>
                  </a:path>
                </a:pathLst>
              </a:custGeom>
              <a:solidFill>
                <a:srgbClr val="603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239"/>
              <p:cNvSpPr/>
              <p:nvPr/>
            </p:nvSpPr>
            <p:spPr bwMode="auto">
              <a:xfrm>
                <a:off x="316" y="2073"/>
                <a:ext cx="63" cy="573"/>
              </a:xfrm>
              <a:custGeom>
                <a:avLst/>
                <a:gdLst>
                  <a:gd name="T0" fmla="*/ 18 w 74"/>
                  <a:gd name="T1" fmla="*/ 294 h 673"/>
                  <a:gd name="T2" fmla="*/ 31 w 74"/>
                  <a:gd name="T3" fmla="*/ 253 h 673"/>
                  <a:gd name="T4" fmla="*/ 60 w 74"/>
                  <a:gd name="T5" fmla="*/ 170 h 673"/>
                  <a:gd name="T6" fmla="*/ 72 w 74"/>
                  <a:gd name="T7" fmla="*/ 83 h 673"/>
                  <a:gd name="T8" fmla="*/ 64 w 74"/>
                  <a:gd name="T9" fmla="*/ 39 h 673"/>
                  <a:gd name="T10" fmla="*/ 41 w 74"/>
                  <a:gd name="T11" fmla="*/ 1 h 673"/>
                  <a:gd name="T12" fmla="*/ 38 w 74"/>
                  <a:gd name="T13" fmla="*/ 1 h 673"/>
                  <a:gd name="T14" fmla="*/ 38 w 74"/>
                  <a:gd name="T15" fmla="*/ 3 h 673"/>
                  <a:gd name="T16" fmla="*/ 54 w 74"/>
                  <a:gd name="T17" fmla="*/ 42 h 673"/>
                  <a:gd name="T18" fmla="*/ 61 w 74"/>
                  <a:gd name="T19" fmla="*/ 83 h 673"/>
                  <a:gd name="T20" fmla="*/ 59 w 74"/>
                  <a:gd name="T21" fmla="*/ 126 h 673"/>
                  <a:gd name="T22" fmla="*/ 51 w 74"/>
                  <a:gd name="T23" fmla="*/ 168 h 673"/>
                  <a:gd name="T24" fmla="*/ 26 w 74"/>
                  <a:gd name="T25" fmla="*/ 251 h 673"/>
                  <a:gd name="T26" fmla="*/ 4 w 74"/>
                  <a:gd name="T27" fmla="*/ 335 h 673"/>
                  <a:gd name="T28" fmla="*/ 13 w 74"/>
                  <a:gd name="T29" fmla="*/ 422 h 673"/>
                  <a:gd name="T30" fmla="*/ 45 w 74"/>
                  <a:gd name="T31" fmla="*/ 503 h 673"/>
                  <a:gd name="T32" fmla="*/ 56 w 74"/>
                  <a:gd name="T33" fmla="*/ 545 h 673"/>
                  <a:gd name="T34" fmla="*/ 58 w 74"/>
                  <a:gd name="T35" fmla="*/ 566 h 673"/>
                  <a:gd name="T36" fmla="*/ 56 w 74"/>
                  <a:gd name="T37" fmla="*/ 587 h 673"/>
                  <a:gd name="T38" fmla="*/ 44 w 74"/>
                  <a:gd name="T39" fmla="*/ 628 h 673"/>
                  <a:gd name="T40" fmla="*/ 36 w 74"/>
                  <a:gd name="T41" fmla="*/ 671 h 673"/>
                  <a:gd name="T42" fmla="*/ 37 w 74"/>
                  <a:gd name="T43" fmla="*/ 673 h 673"/>
                  <a:gd name="T44" fmla="*/ 39 w 74"/>
                  <a:gd name="T45" fmla="*/ 671 h 673"/>
                  <a:gd name="T46" fmla="*/ 49 w 74"/>
                  <a:gd name="T47" fmla="*/ 630 h 673"/>
                  <a:gd name="T48" fmla="*/ 62 w 74"/>
                  <a:gd name="T49" fmla="*/ 588 h 673"/>
                  <a:gd name="T50" fmla="*/ 64 w 74"/>
                  <a:gd name="T51" fmla="*/ 566 h 673"/>
                  <a:gd name="T52" fmla="*/ 61 w 74"/>
                  <a:gd name="T53" fmla="*/ 544 h 673"/>
                  <a:gd name="T54" fmla="*/ 50 w 74"/>
                  <a:gd name="T55" fmla="*/ 501 h 673"/>
                  <a:gd name="T56" fmla="*/ 18 w 74"/>
                  <a:gd name="T57" fmla="*/ 421 h 673"/>
                  <a:gd name="T58" fmla="*/ 8 w 74"/>
                  <a:gd name="T59" fmla="*/ 379 h 673"/>
                  <a:gd name="T60" fmla="*/ 8 w 74"/>
                  <a:gd name="T61" fmla="*/ 336 h 673"/>
                  <a:gd name="T62" fmla="*/ 18 w 74"/>
                  <a:gd name="T63" fmla="*/ 294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" h="673">
                    <a:moveTo>
                      <a:pt x="18" y="294"/>
                    </a:moveTo>
                    <a:cubicBezTo>
                      <a:pt x="22" y="280"/>
                      <a:pt x="26" y="266"/>
                      <a:pt x="31" y="253"/>
                    </a:cubicBezTo>
                    <a:cubicBezTo>
                      <a:pt x="41" y="225"/>
                      <a:pt x="52" y="198"/>
                      <a:pt x="60" y="170"/>
                    </a:cubicBezTo>
                    <a:cubicBezTo>
                      <a:pt x="68" y="142"/>
                      <a:pt x="74" y="113"/>
                      <a:pt x="72" y="83"/>
                    </a:cubicBezTo>
                    <a:cubicBezTo>
                      <a:pt x="71" y="68"/>
                      <a:pt x="69" y="53"/>
                      <a:pt x="64" y="39"/>
                    </a:cubicBezTo>
                    <a:cubicBezTo>
                      <a:pt x="58" y="25"/>
                      <a:pt x="51" y="12"/>
                      <a:pt x="41" y="1"/>
                    </a:cubicBezTo>
                    <a:cubicBezTo>
                      <a:pt x="40" y="0"/>
                      <a:pt x="39" y="0"/>
                      <a:pt x="38" y="1"/>
                    </a:cubicBezTo>
                    <a:cubicBezTo>
                      <a:pt x="38" y="1"/>
                      <a:pt x="37" y="2"/>
                      <a:pt x="38" y="3"/>
                    </a:cubicBezTo>
                    <a:cubicBezTo>
                      <a:pt x="44" y="16"/>
                      <a:pt x="50" y="29"/>
                      <a:pt x="54" y="42"/>
                    </a:cubicBezTo>
                    <a:cubicBezTo>
                      <a:pt x="58" y="56"/>
                      <a:pt x="60" y="69"/>
                      <a:pt x="61" y="83"/>
                    </a:cubicBezTo>
                    <a:cubicBezTo>
                      <a:pt x="62" y="97"/>
                      <a:pt x="61" y="112"/>
                      <a:pt x="59" y="126"/>
                    </a:cubicBezTo>
                    <a:cubicBezTo>
                      <a:pt x="57" y="140"/>
                      <a:pt x="55" y="154"/>
                      <a:pt x="51" y="168"/>
                    </a:cubicBezTo>
                    <a:cubicBezTo>
                      <a:pt x="44" y="196"/>
                      <a:pt x="35" y="223"/>
                      <a:pt x="26" y="251"/>
                    </a:cubicBezTo>
                    <a:cubicBezTo>
                      <a:pt x="17" y="279"/>
                      <a:pt x="8" y="306"/>
                      <a:pt x="4" y="335"/>
                    </a:cubicBezTo>
                    <a:cubicBezTo>
                      <a:pt x="0" y="365"/>
                      <a:pt x="4" y="394"/>
                      <a:pt x="13" y="422"/>
                    </a:cubicBezTo>
                    <a:cubicBezTo>
                      <a:pt x="22" y="450"/>
                      <a:pt x="35" y="476"/>
                      <a:pt x="45" y="503"/>
                    </a:cubicBezTo>
                    <a:cubicBezTo>
                      <a:pt x="49" y="517"/>
                      <a:pt x="53" y="531"/>
                      <a:pt x="56" y="545"/>
                    </a:cubicBezTo>
                    <a:cubicBezTo>
                      <a:pt x="57" y="552"/>
                      <a:pt x="57" y="559"/>
                      <a:pt x="58" y="566"/>
                    </a:cubicBezTo>
                    <a:cubicBezTo>
                      <a:pt x="58" y="573"/>
                      <a:pt x="58" y="580"/>
                      <a:pt x="56" y="587"/>
                    </a:cubicBezTo>
                    <a:cubicBezTo>
                      <a:pt x="54" y="601"/>
                      <a:pt x="49" y="614"/>
                      <a:pt x="44" y="628"/>
                    </a:cubicBezTo>
                    <a:cubicBezTo>
                      <a:pt x="39" y="642"/>
                      <a:pt x="35" y="656"/>
                      <a:pt x="36" y="671"/>
                    </a:cubicBezTo>
                    <a:cubicBezTo>
                      <a:pt x="36" y="672"/>
                      <a:pt x="37" y="673"/>
                      <a:pt x="37" y="673"/>
                    </a:cubicBezTo>
                    <a:cubicBezTo>
                      <a:pt x="38" y="673"/>
                      <a:pt x="39" y="672"/>
                      <a:pt x="39" y="671"/>
                    </a:cubicBezTo>
                    <a:cubicBezTo>
                      <a:pt x="39" y="657"/>
                      <a:pt x="44" y="643"/>
                      <a:pt x="49" y="630"/>
                    </a:cubicBezTo>
                    <a:cubicBezTo>
                      <a:pt x="54" y="616"/>
                      <a:pt x="60" y="603"/>
                      <a:pt x="62" y="588"/>
                    </a:cubicBezTo>
                    <a:cubicBezTo>
                      <a:pt x="64" y="581"/>
                      <a:pt x="64" y="573"/>
                      <a:pt x="64" y="566"/>
                    </a:cubicBezTo>
                    <a:cubicBezTo>
                      <a:pt x="64" y="558"/>
                      <a:pt x="63" y="551"/>
                      <a:pt x="61" y="544"/>
                    </a:cubicBezTo>
                    <a:cubicBezTo>
                      <a:pt x="59" y="529"/>
                      <a:pt x="55" y="515"/>
                      <a:pt x="50" y="501"/>
                    </a:cubicBezTo>
                    <a:cubicBezTo>
                      <a:pt x="40" y="474"/>
                      <a:pt x="27" y="448"/>
                      <a:pt x="18" y="421"/>
                    </a:cubicBezTo>
                    <a:cubicBezTo>
                      <a:pt x="13" y="407"/>
                      <a:pt x="9" y="393"/>
                      <a:pt x="8" y="379"/>
                    </a:cubicBezTo>
                    <a:cubicBezTo>
                      <a:pt x="6" y="365"/>
                      <a:pt x="6" y="350"/>
                      <a:pt x="8" y="336"/>
                    </a:cubicBezTo>
                    <a:cubicBezTo>
                      <a:pt x="10" y="322"/>
                      <a:pt x="13" y="308"/>
                      <a:pt x="18" y="294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240"/>
              <p:cNvSpPr/>
              <p:nvPr/>
            </p:nvSpPr>
            <p:spPr bwMode="auto">
              <a:xfrm>
                <a:off x="295" y="2085"/>
                <a:ext cx="60" cy="558"/>
              </a:xfrm>
              <a:custGeom>
                <a:avLst/>
                <a:gdLst>
                  <a:gd name="T0" fmla="*/ 45 w 70"/>
                  <a:gd name="T1" fmla="*/ 0 h 655"/>
                  <a:gd name="T2" fmla="*/ 42 w 70"/>
                  <a:gd name="T3" fmla="*/ 0 h 655"/>
                  <a:gd name="T4" fmla="*/ 42 w 70"/>
                  <a:gd name="T5" fmla="*/ 2 h 655"/>
                  <a:gd name="T6" fmla="*/ 59 w 70"/>
                  <a:gd name="T7" fmla="*/ 40 h 655"/>
                  <a:gd name="T8" fmla="*/ 63 w 70"/>
                  <a:gd name="T9" fmla="*/ 81 h 655"/>
                  <a:gd name="T10" fmla="*/ 44 w 70"/>
                  <a:gd name="T11" fmla="*/ 161 h 655"/>
                  <a:gd name="T12" fmla="*/ 15 w 70"/>
                  <a:gd name="T13" fmla="*/ 240 h 655"/>
                  <a:gd name="T14" fmla="*/ 5 w 70"/>
                  <a:gd name="T15" fmla="*/ 281 h 655"/>
                  <a:gd name="T16" fmla="*/ 1 w 70"/>
                  <a:gd name="T17" fmla="*/ 323 h 655"/>
                  <a:gd name="T18" fmla="*/ 12 w 70"/>
                  <a:gd name="T19" fmla="*/ 407 h 655"/>
                  <a:gd name="T20" fmla="*/ 36 w 70"/>
                  <a:gd name="T21" fmla="*/ 488 h 655"/>
                  <a:gd name="T22" fmla="*/ 39 w 70"/>
                  <a:gd name="T23" fmla="*/ 529 h 655"/>
                  <a:gd name="T24" fmla="*/ 37 w 70"/>
                  <a:gd name="T25" fmla="*/ 549 h 655"/>
                  <a:gd name="T26" fmla="*/ 32 w 70"/>
                  <a:gd name="T27" fmla="*/ 570 h 655"/>
                  <a:gd name="T28" fmla="*/ 23 w 70"/>
                  <a:gd name="T29" fmla="*/ 611 h 655"/>
                  <a:gd name="T30" fmla="*/ 22 w 70"/>
                  <a:gd name="T31" fmla="*/ 632 h 655"/>
                  <a:gd name="T32" fmla="*/ 27 w 70"/>
                  <a:gd name="T33" fmla="*/ 653 h 655"/>
                  <a:gd name="T34" fmla="*/ 29 w 70"/>
                  <a:gd name="T35" fmla="*/ 654 h 655"/>
                  <a:gd name="T36" fmla="*/ 30 w 70"/>
                  <a:gd name="T37" fmla="*/ 652 h 655"/>
                  <a:gd name="T38" fmla="*/ 26 w 70"/>
                  <a:gd name="T39" fmla="*/ 632 h 655"/>
                  <a:gd name="T40" fmla="*/ 27 w 70"/>
                  <a:gd name="T41" fmla="*/ 612 h 655"/>
                  <a:gd name="T42" fmla="*/ 36 w 70"/>
                  <a:gd name="T43" fmla="*/ 571 h 655"/>
                  <a:gd name="T44" fmla="*/ 41 w 70"/>
                  <a:gd name="T45" fmla="*/ 550 h 655"/>
                  <a:gd name="T46" fmla="*/ 43 w 70"/>
                  <a:gd name="T47" fmla="*/ 529 h 655"/>
                  <a:gd name="T48" fmla="*/ 40 w 70"/>
                  <a:gd name="T49" fmla="*/ 487 h 655"/>
                  <a:gd name="T50" fmla="*/ 17 w 70"/>
                  <a:gd name="T51" fmla="*/ 406 h 655"/>
                  <a:gd name="T52" fmla="*/ 6 w 70"/>
                  <a:gd name="T53" fmla="*/ 324 h 655"/>
                  <a:gd name="T54" fmla="*/ 10 w 70"/>
                  <a:gd name="T55" fmla="*/ 282 h 655"/>
                  <a:gd name="T56" fmla="*/ 20 w 70"/>
                  <a:gd name="T57" fmla="*/ 242 h 655"/>
                  <a:gd name="T58" fmla="*/ 50 w 70"/>
                  <a:gd name="T59" fmla="*/ 163 h 655"/>
                  <a:gd name="T60" fmla="*/ 69 w 70"/>
                  <a:gd name="T61" fmla="*/ 81 h 655"/>
                  <a:gd name="T62" fmla="*/ 64 w 70"/>
                  <a:gd name="T63" fmla="*/ 38 h 655"/>
                  <a:gd name="T64" fmla="*/ 45 w 70"/>
                  <a:gd name="T65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0" h="655">
                    <a:moveTo>
                      <a:pt x="45" y="0"/>
                    </a:moveTo>
                    <a:cubicBezTo>
                      <a:pt x="44" y="0"/>
                      <a:pt x="43" y="0"/>
                      <a:pt x="42" y="0"/>
                    </a:cubicBezTo>
                    <a:cubicBezTo>
                      <a:pt x="41" y="1"/>
                      <a:pt x="41" y="2"/>
                      <a:pt x="42" y="2"/>
                    </a:cubicBezTo>
                    <a:cubicBezTo>
                      <a:pt x="49" y="14"/>
                      <a:pt x="55" y="27"/>
                      <a:pt x="59" y="40"/>
                    </a:cubicBezTo>
                    <a:cubicBezTo>
                      <a:pt x="62" y="53"/>
                      <a:pt x="64" y="67"/>
                      <a:pt x="63" y="81"/>
                    </a:cubicBezTo>
                    <a:cubicBezTo>
                      <a:pt x="62" y="108"/>
                      <a:pt x="54" y="135"/>
                      <a:pt x="44" y="161"/>
                    </a:cubicBezTo>
                    <a:cubicBezTo>
                      <a:pt x="35" y="188"/>
                      <a:pt x="24" y="213"/>
                      <a:pt x="15" y="240"/>
                    </a:cubicBezTo>
                    <a:cubicBezTo>
                      <a:pt x="11" y="254"/>
                      <a:pt x="8" y="267"/>
                      <a:pt x="5" y="281"/>
                    </a:cubicBezTo>
                    <a:cubicBezTo>
                      <a:pt x="3" y="295"/>
                      <a:pt x="1" y="309"/>
                      <a:pt x="1" y="323"/>
                    </a:cubicBezTo>
                    <a:cubicBezTo>
                      <a:pt x="0" y="352"/>
                      <a:pt x="4" y="380"/>
                      <a:pt x="12" y="407"/>
                    </a:cubicBezTo>
                    <a:cubicBezTo>
                      <a:pt x="19" y="434"/>
                      <a:pt x="30" y="460"/>
                      <a:pt x="36" y="488"/>
                    </a:cubicBezTo>
                    <a:cubicBezTo>
                      <a:pt x="38" y="501"/>
                      <a:pt x="40" y="515"/>
                      <a:pt x="39" y="529"/>
                    </a:cubicBezTo>
                    <a:cubicBezTo>
                      <a:pt x="39" y="536"/>
                      <a:pt x="38" y="543"/>
                      <a:pt x="37" y="549"/>
                    </a:cubicBezTo>
                    <a:cubicBezTo>
                      <a:pt x="35" y="556"/>
                      <a:pt x="34" y="563"/>
                      <a:pt x="32" y="570"/>
                    </a:cubicBezTo>
                    <a:cubicBezTo>
                      <a:pt x="29" y="583"/>
                      <a:pt x="25" y="597"/>
                      <a:pt x="23" y="611"/>
                    </a:cubicBezTo>
                    <a:cubicBezTo>
                      <a:pt x="22" y="618"/>
                      <a:pt x="22" y="625"/>
                      <a:pt x="22" y="632"/>
                    </a:cubicBezTo>
                    <a:cubicBezTo>
                      <a:pt x="22" y="639"/>
                      <a:pt x="24" y="647"/>
                      <a:pt x="27" y="653"/>
                    </a:cubicBezTo>
                    <a:cubicBezTo>
                      <a:pt x="27" y="654"/>
                      <a:pt x="28" y="655"/>
                      <a:pt x="29" y="654"/>
                    </a:cubicBezTo>
                    <a:cubicBezTo>
                      <a:pt x="30" y="654"/>
                      <a:pt x="30" y="653"/>
                      <a:pt x="30" y="652"/>
                    </a:cubicBezTo>
                    <a:cubicBezTo>
                      <a:pt x="27" y="646"/>
                      <a:pt x="26" y="639"/>
                      <a:pt x="26" y="632"/>
                    </a:cubicBezTo>
                    <a:cubicBezTo>
                      <a:pt x="25" y="625"/>
                      <a:pt x="26" y="618"/>
                      <a:pt x="27" y="612"/>
                    </a:cubicBezTo>
                    <a:cubicBezTo>
                      <a:pt x="29" y="598"/>
                      <a:pt x="33" y="584"/>
                      <a:pt x="36" y="571"/>
                    </a:cubicBezTo>
                    <a:cubicBezTo>
                      <a:pt x="38" y="564"/>
                      <a:pt x="39" y="557"/>
                      <a:pt x="41" y="550"/>
                    </a:cubicBezTo>
                    <a:cubicBezTo>
                      <a:pt x="42" y="543"/>
                      <a:pt x="43" y="536"/>
                      <a:pt x="43" y="529"/>
                    </a:cubicBezTo>
                    <a:cubicBezTo>
                      <a:pt x="44" y="515"/>
                      <a:pt x="43" y="501"/>
                      <a:pt x="40" y="487"/>
                    </a:cubicBezTo>
                    <a:cubicBezTo>
                      <a:pt x="35" y="459"/>
                      <a:pt x="24" y="433"/>
                      <a:pt x="17" y="406"/>
                    </a:cubicBezTo>
                    <a:cubicBezTo>
                      <a:pt x="9" y="379"/>
                      <a:pt x="5" y="351"/>
                      <a:pt x="6" y="324"/>
                    </a:cubicBezTo>
                    <a:cubicBezTo>
                      <a:pt x="6" y="310"/>
                      <a:pt x="8" y="296"/>
                      <a:pt x="10" y="282"/>
                    </a:cubicBezTo>
                    <a:cubicBezTo>
                      <a:pt x="13" y="269"/>
                      <a:pt x="16" y="255"/>
                      <a:pt x="20" y="242"/>
                    </a:cubicBezTo>
                    <a:cubicBezTo>
                      <a:pt x="29" y="215"/>
                      <a:pt x="40" y="190"/>
                      <a:pt x="50" y="163"/>
                    </a:cubicBezTo>
                    <a:cubicBezTo>
                      <a:pt x="59" y="137"/>
                      <a:pt x="68" y="109"/>
                      <a:pt x="69" y="81"/>
                    </a:cubicBezTo>
                    <a:cubicBezTo>
                      <a:pt x="70" y="67"/>
                      <a:pt x="68" y="52"/>
                      <a:pt x="64" y="38"/>
                    </a:cubicBezTo>
                    <a:cubicBezTo>
                      <a:pt x="60" y="24"/>
                      <a:pt x="53" y="12"/>
                      <a:pt x="45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241"/>
              <p:cNvSpPr/>
              <p:nvPr/>
            </p:nvSpPr>
            <p:spPr bwMode="auto">
              <a:xfrm>
                <a:off x="274" y="2083"/>
                <a:ext cx="46" cy="185"/>
              </a:xfrm>
              <a:custGeom>
                <a:avLst/>
                <a:gdLst>
                  <a:gd name="T0" fmla="*/ 37 w 54"/>
                  <a:gd name="T1" fmla="*/ 22 h 217"/>
                  <a:gd name="T2" fmla="*/ 14 w 54"/>
                  <a:gd name="T3" fmla="*/ 1 h 217"/>
                  <a:gd name="T4" fmla="*/ 12 w 54"/>
                  <a:gd name="T5" fmla="*/ 2 h 217"/>
                  <a:gd name="T6" fmla="*/ 12 w 54"/>
                  <a:gd name="T7" fmla="*/ 4 h 217"/>
                  <a:gd name="T8" fmla="*/ 42 w 54"/>
                  <a:gd name="T9" fmla="*/ 52 h 217"/>
                  <a:gd name="T10" fmla="*/ 46 w 54"/>
                  <a:gd name="T11" fmla="*/ 110 h 217"/>
                  <a:gd name="T12" fmla="*/ 34 w 54"/>
                  <a:gd name="T13" fmla="*/ 168 h 217"/>
                  <a:gd name="T14" fmla="*/ 21 w 54"/>
                  <a:gd name="T15" fmla="*/ 194 h 217"/>
                  <a:gd name="T16" fmla="*/ 13 w 54"/>
                  <a:gd name="T17" fmla="*/ 206 h 217"/>
                  <a:gd name="T18" fmla="*/ 1 w 54"/>
                  <a:gd name="T19" fmla="*/ 214 h 217"/>
                  <a:gd name="T20" fmla="*/ 0 w 54"/>
                  <a:gd name="T21" fmla="*/ 216 h 217"/>
                  <a:gd name="T22" fmla="*/ 2 w 54"/>
                  <a:gd name="T23" fmla="*/ 217 h 217"/>
                  <a:gd name="T24" fmla="*/ 16 w 54"/>
                  <a:gd name="T25" fmla="*/ 209 h 217"/>
                  <a:gd name="T26" fmla="*/ 25 w 54"/>
                  <a:gd name="T27" fmla="*/ 197 h 217"/>
                  <a:gd name="T28" fmla="*/ 39 w 54"/>
                  <a:gd name="T29" fmla="*/ 170 h 217"/>
                  <a:gd name="T30" fmla="*/ 52 w 54"/>
                  <a:gd name="T31" fmla="*/ 111 h 217"/>
                  <a:gd name="T32" fmla="*/ 48 w 54"/>
                  <a:gd name="T33" fmla="*/ 50 h 217"/>
                  <a:gd name="T34" fmla="*/ 37 w 54"/>
                  <a:gd name="T35" fmla="*/ 22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217">
                    <a:moveTo>
                      <a:pt x="37" y="22"/>
                    </a:moveTo>
                    <a:cubicBezTo>
                      <a:pt x="31" y="13"/>
                      <a:pt x="24" y="5"/>
                      <a:pt x="14" y="1"/>
                    </a:cubicBezTo>
                    <a:cubicBezTo>
                      <a:pt x="13" y="0"/>
                      <a:pt x="12" y="1"/>
                      <a:pt x="12" y="2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28" y="16"/>
                      <a:pt x="37" y="33"/>
                      <a:pt x="42" y="52"/>
                    </a:cubicBezTo>
                    <a:cubicBezTo>
                      <a:pt x="46" y="71"/>
                      <a:pt x="47" y="91"/>
                      <a:pt x="46" y="110"/>
                    </a:cubicBezTo>
                    <a:cubicBezTo>
                      <a:pt x="44" y="130"/>
                      <a:pt x="41" y="149"/>
                      <a:pt x="34" y="168"/>
                    </a:cubicBezTo>
                    <a:cubicBezTo>
                      <a:pt x="31" y="177"/>
                      <a:pt x="27" y="186"/>
                      <a:pt x="21" y="194"/>
                    </a:cubicBezTo>
                    <a:cubicBezTo>
                      <a:pt x="19" y="198"/>
                      <a:pt x="16" y="203"/>
                      <a:pt x="13" y="206"/>
                    </a:cubicBezTo>
                    <a:cubicBezTo>
                      <a:pt x="10" y="209"/>
                      <a:pt x="6" y="212"/>
                      <a:pt x="1" y="214"/>
                    </a:cubicBezTo>
                    <a:cubicBezTo>
                      <a:pt x="0" y="214"/>
                      <a:pt x="0" y="215"/>
                      <a:pt x="0" y="216"/>
                    </a:cubicBezTo>
                    <a:cubicBezTo>
                      <a:pt x="0" y="217"/>
                      <a:pt x="1" y="217"/>
                      <a:pt x="2" y="217"/>
                    </a:cubicBezTo>
                    <a:cubicBezTo>
                      <a:pt x="7" y="215"/>
                      <a:pt x="12" y="212"/>
                      <a:pt x="16" y="209"/>
                    </a:cubicBezTo>
                    <a:cubicBezTo>
                      <a:pt x="19" y="205"/>
                      <a:pt x="22" y="201"/>
                      <a:pt x="25" y="197"/>
                    </a:cubicBezTo>
                    <a:cubicBezTo>
                      <a:pt x="31" y="188"/>
                      <a:pt x="36" y="179"/>
                      <a:pt x="39" y="170"/>
                    </a:cubicBezTo>
                    <a:cubicBezTo>
                      <a:pt x="46" y="151"/>
                      <a:pt x="50" y="131"/>
                      <a:pt x="52" y="111"/>
                    </a:cubicBezTo>
                    <a:cubicBezTo>
                      <a:pt x="54" y="91"/>
                      <a:pt x="53" y="70"/>
                      <a:pt x="48" y="50"/>
                    </a:cubicBezTo>
                    <a:cubicBezTo>
                      <a:pt x="46" y="40"/>
                      <a:pt x="42" y="31"/>
                      <a:pt x="37" y="22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242"/>
              <p:cNvSpPr/>
              <p:nvPr/>
            </p:nvSpPr>
            <p:spPr bwMode="auto">
              <a:xfrm>
                <a:off x="267" y="2101"/>
                <a:ext cx="21" cy="93"/>
              </a:xfrm>
              <a:custGeom>
                <a:avLst/>
                <a:gdLst>
                  <a:gd name="T0" fmla="*/ 14 w 24"/>
                  <a:gd name="T1" fmla="*/ 13 h 109"/>
                  <a:gd name="T2" fmla="*/ 5 w 24"/>
                  <a:gd name="T3" fmla="*/ 1 h 109"/>
                  <a:gd name="T4" fmla="*/ 3 w 24"/>
                  <a:gd name="T5" fmla="*/ 2 h 109"/>
                  <a:gd name="T6" fmla="*/ 3 w 24"/>
                  <a:gd name="T7" fmla="*/ 3 h 109"/>
                  <a:gd name="T8" fmla="*/ 9 w 24"/>
                  <a:gd name="T9" fmla="*/ 15 h 109"/>
                  <a:gd name="T10" fmla="*/ 14 w 24"/>
                  <a:gd name="T11" fmla="*/ 28 h 109"/>
                  <a:gd name="T12" fmla="*/ 18 w 24"/>
                  <a:gd name="T13" fmla="*/ 55 h 109"/>
                  <a:gd name="T14" fmla="*/ 14 w 24"/>
                  <a:gd name="T15" fmla="*/ 83 h 109"/>
                  <a:gd name="T16" fmla="*/ 1 w 24"/>
                  <a:gd name="T17" fmla="*/ 106 h 109"/>
                  <a:gd name="T18" fmla="*/ 1 w 24"/>
                  <a:gd name="T19" fmla="*/ 108 h 109"/>
                  <a:gd name="T20" fmla="*/ 3 w 24"/>
                  <a:gd name="T21" fmla="*/ 108 h 109"/>
                  <a:gd name="T22" fmla="*/ 19 w 24"/>
                  <a:gd name="T23" fmla="*/ 84 h 109"/>
                  <a:gd name="T24" fmla="*/ 24 w 24"/>
                  <a:gd name="T25" fmla="*/ 55 h 109"/>
                  <a:gd name="T26" fmla="*/ 20 w 24"/>
                  <a:gd name="T27" fmla="*/ 26 h 109"/>
                  <a:gd name="T28" fmla="*/ 14 w 24"/>
                  <a:gd name="T29" fmla="*/ 1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109">
                    <a:moveTo>
                      <a:pt x="14" y="13"/>
                    </a:moveTo>
                    <a:cubicBezTo>
                      <a:pt x="12" y="8"/>
                      <a:pt x="10" y="4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8"/>
                      <a:pt x="7" y="11"/>
                      <a:pt x="9" y="15"/>
                    </a:cubicBezTo>
                    <a:cubicBezTo>
                      <a:pt x="11" y="19"/>
                      <a:pt x="13" y="24"/>
                      <a:pt x="14" y="28"/>
                    </a:cubicBezTo>
                    <a:cubicBezTo>
                      <a:pt x="17" y="37"/>
                      <a:pt x="18" y="46"/>
                      <a:pt x="18" y="55"/>
                    </a:cubicBezTo>
                    <a:cubicBezTo>
                      <a:pt x="18" y="65"/>
                      <a:pt x="17" y="74"/>
                      <a:pt x="14" y="83"/>
                    </a:cubicBezTo>
                    <a:cubicBezTo>
                      <a:pt x="12" y="91"/>
                      <a:pt x="7" y="99"/>
                      <a:pt x="1" y="106"/>
                    </a:cubicBezTo>
                    <a:cubicBezTo>
                      <a:pt x="0" y="107"/>
                      <a:pt x="0" y="108"/>
                      <a:pt x="1" y="108"/>
                    </a:cubicBezTo>
                    <a:cubicBezTo>
                      <a:pt x="1" y="109"/>
                      <a:pt x="2" y="109"/>
                      <a:pt x="3" y="108"/>
                    </a:cubicBezTo>
                    <a:cubicBezTo>
                      <a:pt x="10" y="102"/>
                      <a:pt x="16" y="93"/>
                      <a:pt x="19" y="84"/>
                    </a:cubicBezTo>
                    <a:cubicBezTo>
                      <a:pt x="22" y="75"/>
                      <a:pt x="24" y="65"/>
                      <a:pt x="24" y="55"/>
                    </a:cubicBezTo>
                    <a:cubicBezTo>
                      <a:pt x="24" y="45"/>
                      <a:pt x="22" y="36"/>
                      <a:pt x="20" y="26"/>
                    </a:cubicBezTo>
                    <a:cubicBezTo>
                      <a:pt x="18" y="22"/>
                      <a:pt x="17" y="17"/>
                      <a:pt x="14" y="13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243"/>
              <p:cNvSpPr/>
              <p:nvPr/>
            </p:nvSpPr>
            <p:spPr bwMode="auto">
              <a:xfrm>
                <a:off x="496" y="2613"/>
                <a:ext cx="3" cy="1"/>
              </a:xfrm>
              <a:custGeom>
                <a:avLst/>
                <a:gdLst>
                  <a:gd name="T0" fmla="*/ 1 w 3"/>
                  <a:gd name="T1" fmla="*/ 0 h 1"/>
                  <a:gd name="T2" fmla="*/ 0 w 3"/>
                  <a:gd name="T3" fmla="*/ 1 h 1"/>
                  <a:gd name="T4" fmla="*/ 1 w 3"/>
                  <a:gd name="T5" fmla="*/ 0 h 1"/>
                  <a:gd name="T6" fmla="*/ 3 w 3"/>
                  <a:gd name="T7" fmla="*/ 0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244"/>
              <p:cNvSpPr/>
              <p:nvPr/>
            </p:nvSpPr>
            <p:spPr bwMode="auto">
              <a:xfrm>
                <a:off x="482" y="2486"/>
                <a:ext cx="19" cy="130"/>
              </a:xfrm>
              <a:custGeom>
                <a:avLst/>
                <a:gdLst>
                  <a:gd name="T0" fmla="*/ 21 w 23"/>
                  <a:gd name="T1" fmla="*/ 0 h 153"/>
                  <a:gd name="T2" fmla="*/ 19 w 23"/>
                  <a:gd name="T3" fmla="*/ 1 h 153"/>
                  <a:gd name="T4" fmla="*/ 7 w 23"/>
                  <a:gd name="T5" fmla="*/ 38 h 153"/>
                  <a:gd name="T6" fmla="*/ 0 w 23"/>
                  <a:gd name="T7" fmla="*/ 76 h 153"/>
                  <a:gd name="T8" fmla="*/ 3 w 23"/>
                  <a:gd name="T9" fmla="*/ 115 h 153"/>
                  <a:gd name="T10" fmla="*/ 9 w 23"/>
                  <a:gd name="T11" fmla="*/ 134 h 153"/>
                  <a:gd name="T12" fmla="*/ 13 w 23"/>
                  <a:gd name="T13" fmla="*/ 143 h 153"/>
                  <a:gd name="T14" fmla="*/ 15 w 23"/>
                  <a:gd name="T15" fmla="*/ 147 h 153"/>
                  <a:gd name="T16" fmla="*/ 16 w 23"/>
                  <a:gd name="T17" fmla="*/ 149 h 153"/>
                  <a:gd name="T18" fmla="*/ 17 w 23"/>
                  <a:gd name="T19" fmla="*/ 150 h 153"/>
                  <a:gd name="T20" fmla="*/ 17 w 23"/>
                  <a:gd name="T21" fmla="*/ 151 h 153"/>
                  <a:gd name="T22" fmla="*/ 17 w 23"/>
                  <a:gd name="T23" fmla="*/ 151 h 153"/>
                  <a:gd name="T24" fmla="*/ 17 w 23"/>
                  <a:gd name="T25" fmla="*/ 151 h 153"/>
                  <a:gd name="T26" fmla="*/ 20 w 23"/>
                  <a:gd name="T27" fmla="*/ 152 h 153"/>
                  <a:gd name="T28" fmla="*/ 21 w 23"/>
                  <a:gd name="T29" fmla="*/ 151 h 153"/>
                  <a:gd name="T30" fmla="*/ 21 w 23"/>
                  <a:gd name="T31" fmla="*/ 150 h 153"/>
                  <a:gd name="T32" fmla="*/ 20 w 23"/>
                  <a:gd name="T33" fmla="*/ 150 h 153"/>
                  <a:gd name="T34" fmla="*/ 20 w 23"/>
                  <a:gd name="T35" fmla="*/ 149 h 153"/>
                  <a:gd name="T36" fmla="*/ 18 w 23"/>
                  <a:gd name="T37" fmla="*/ 149 h 153"/>
                  <a:gd name="T38" fmla="*/ 17 w 23"/>
                  <a:gd name="T39" fmla="*/ 150 h 153"/>
                  <a:gd name="T40" fmla="*/ 17 w 23"/>
                  <a:gd name="T41" fmla="*/ 150 h 153"/>
                  <a:gd name="T42" fmla="*/ 17 w 23"/>
                  <a:gd name="T43" fmla="*/ 151 h 153"/>
                  <a:gd name="T44" fmla="*/ 17 w 23"/>
                  <a:gd name="T45" fmla="*/ 151 h 153"/>
                  <a:gd name="T46" fmla="*/ 17 w 23"/>
                  <a:gd name="T47" fmla="*/ 150 h 153"/>
                  <a:gd name="T48" fmla="*/ 17 w 23"/>
                  <a:gd name="T49" fmla="*/ 150 h 153"/>
                  <a:gd name="T50" fmla="*/ 18 w 23"/>
                  <a:gd name="T51" fmla="*/ 149 h 153"/>
                  <a:gd name="T52" fmla="*/ 20 w 23"/>
                  <a:gd name="T53" fmla="*/ 149 h 153"/>
                  <a:gd name="T54" fmla="*/ 20 w 23"/>
                  <a:gd name="T55" fmla="*/ 150 h 153"/>
                  <a:gd name="T56" fmla="*/ 20 w 23"/>
                  <a:gd name="T57" fmla="*/ 150 h 153"/>
                  <a:gd name="T58" fmla="*/ 20 w 23"/>
                  <a:gd name="T59" fmla="*/ 149 h 153"/>
                  <a:gd name="T60" fmla="*/ 20 w 23"/>
                  <a:gd name="T61" fmla="*/ 149 h 153"/>
                  <a:gd name="T62" fmla="*/ 20 w 23"/>
                  <a:gd name="T63" fmla="*/ 148 h 153"/>
                  <a:gd name="T64" fmla="*/ 19 w 23"/>
                  <a:gd name="T65" fmla="*/ 146 h 153"/>
                  <a:gd name="T66" fmla="*/ 17 w 23"/>
                  <a:gd name="T67" fmla="*/ 141 h 153"/>
                  <a:gd name="T68" fmla="*/ 13 w 23"/>
                  <a:gd name="T69" fmla="*/ 132 h 153"/>
                  <a:gd name="T70" fmla="*/ 9 w 23"/>
                  <a:gd name="T71" fmla="*/ 114 h 153"/>
                  <a:gd name="T72" fmla="*/ 7 w 23"/>
                  <a:gd name="T73" fmla="*/ 77 h 153"/>
                  <a:gd name="T74" fmla="*/ 13 w 23"/>
                  <a:gd name="T75" fmla="*/ 40 h 153"/>
                  <a:gd name="T76" fmla="*/ 23 w 23"/>
                  <a:gd name="T77" fmla="*/ 3 h 153"/>
                  <a:gd name="T78" fmla="*/ 21 w 23"/>
                  <a:gd name="T79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53">
                    <a:moveTo>
                      <a:pt x="21" y="0"/>
                    </a:moveTo>
                    <a:cubicBezTo>
                      <a:pt x="21" y="0"/>
                      <a:pt x="20" y="1"/>
                      <a:pt x="19" y="1"/>
                    </a:cubicBezTo>
                    <a:cubicBezTo>
                      <a:pt x="14" y="13"/>
                      <a:pt x="10" y="25"/>
                      <a:pt x="7" y="38"/>
                    </a:cubicBezTo>
                    <a:cubicBezTo>
                      <a:pt x="3" y="50"/>
                      <a:pt x="1" y="63"/>
                      <a:pt x="0" y="76"/>
                    </a:cubicBezTo>
                    <a:cubicBezTo>
                      <a:pt x="0" y="89"/>
                      <a:pt x="0" y="103"/>
                      <a:pt x="3" y="115"/>
                    </a:cubicBezTo>
                    <a:cubicBezTo>
                      <a:pt x="5" y="122"/>
                      <a:pt x="6" y="128"/>
                      <a:pt x="9" y="134"/>
                    </a:cubicBezTo>
                    <a:cubicBezTo>
                      <a:pt x="10" y="137"/>
                      <a:pt x="11" y="140"/>
                      <a:pt x="13" y="143"/>
                    </a:cubicBezTo>
                    <a:cubicBezTo>
                      <a:pt x="15" y="147"/>
                      <a:pt x="15" y="147"/>
                      <a:pt x="15" y="147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8" y="152"/>
                      <a:pt x="18" y="153"/>
                      <a:pt x="20" y="152"/>
                    </a:cubicBezTo>
                    <a:cubicBezTo>
                      <a:pt x="21" y="151"/>
                      <a:pt x="21" y="151"/>
                      <a:pt x="21" y="151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21" y="150"/>
                      <a:pt x="20" y="150"/>
                      <a:pt x="20" y="150"/>
                    </a:cubicBezTo>
                    <a:cubicBezTo>
                      <a:pt x="20" y="149"/>
                      <a:pt x="20" y="149"/>
                      <a:pt x="20" y="149"/>
                    </a:cubicBezTo>
                    <a:cubicBezTo>
                      <a:pt x="20" y="149"/>
                      <a:pt x="19" y="149"/>
                      <a:pt x="18" y="149"/>
                    </a:cubicBezTo>
                    <a:cubicBezTo>
                      <a:pt x="18" y="150"/>
                      <a:pt x="17" y="150"/>
                      <a:pt x="17" y="150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7" y="150"/>
                      <a:pt x="17" y="150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0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8" y="150"/>
                      <a:pt x="18" y="149"/>
                      <a:pt x="18" y="149"/>
                    </a:cubicBezTo>
                    <a:cubicBezTo>
                      <a:pt x="19" y="149"/>
                      <a:pt x="20" y="149"/>
                      <a:pt x="20" y="149"/>
                    </a:cubicBezTo>
                    <a:cubicBezTo>
                      <a:pt x="20" y="149"/>
                      <a:pt x="20" y="149"/>
                      <a:pt x="20" y="150"/>
                    </a:cubicBezTo>
                    <a:cubicBezTo>
                      <a:pt x="20" y="150"/>
                      <a:pt x="20" y="150"/>
                      <a:pt x="20" y="150"/>
                    </a:cubicBezTo>
                    <a:cubicBezTo>
                      <a:pt x="20" y="150"/>
                      <a:pt x="20" y="149"/>
                      <a:pt x="20" y="149"/>
                    </a:cubicBezTo>
                    <a:cubicBezTo>
                      <a:pt x="20" y="149"/>
                      <a:pt x="20" y="149"/>
                      <a:pt x="20" y="149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19" y="146"/>
                      <a:pt x="19" y="146"/>
                      <a:pt x="19" y="146"/>
                    </a:cubicBezTo>
                    <a:cubicBezTo>
                      <a:pt x="17" y="141"/>
                      <a:pt x="17" y="141"/>
                      <a:pt x="17" y="141"/>
                    </a:cubicBezTo>
                    <a:cubicBezTo>
                      <a:pt x="16" y="138"/>
                      <a:pt x="14" y="135"/>
                      <a:pt x="13" y="132"/>
                    </a:cubicBezTo>
                    <a:cubicBezTo>
                      <a:pt x="12" y="127"/>
                      <a:pt x="10" y="120"/>
                      <a:pt x="9" y="114"/>
                    </a:cubicBezTo>
                    <a:cubicBezTo>
                      <a:pt x="7" y="102"/>
                      <a:pt x="6" y="89"/>
                      <a:pt x="7" y="77"/>
                    </a:cubicBezTo>
                    <a:cubicBezTo>
                      <a:pt x="8" y="64"/>
                      <a:pt x="10" y="52"/>
                      <a:pt x="13" y="40"/>
                    </a:cubicBezTo>
                    <a:cubicBezTo>
                      <a:pt x="16" y="27"/>
                      <a:pt x="19" y="15"/>
                      <a:pt x="23" y="3"/>
                    </a:cubicBezTo>
                    <a:cubicBezTo>
                      <a:pt x="23" y="2"/>
                      <a:pt x="22" y="1"/>
                      <a:pt x="21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245"/>
              <p:cNvSpPr/>
              <p:nvPr/>
            </p:nvSpPr>
            <p:spPr bwMode="auto">
              <a:xfrm>
                <a:off x="496" y="2614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246"/>
              <p:cNvSpPr/>
              <p:nvPr/>
            </p:nvSpPr>
            <p:spPr bwMode="auto">
              <a:xfrm>
                <a:off x="499" y="261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247"/>
              <p:cNvSpPr/>
              <p:nvPr/>
            </p:nvSpPr>
            <p:spPr bwMode="auto">
              <a:xfrm>
                <a:off x="446" y="2439"/>
                <a:ext cx="42" cy="189"/>
              </a:xfrm>
              <a:custGeom>
                <a:avLst/>
                <a:gdLst>
                  <a:gd name="T0" fmla="*/ 49 w 49"/>
                  <a:gd name="T1" fmla="*/ 2 h 222"/>
                  <a:gd name="T2" fmla="*/ 47 w 49"/>
                  <a:gd name="T3" fmla="*/ 0 h 222"/>
                  <a:gd name="T4" fmla="*/ 45 w 49"/>
                  <a:gd name="T5" fmla="*/ 2 h 222"/>
                  <a:gd name="T6" fmla="*/ 41 w 49"/>
                  <a:gd name="T7" fmla="*/ 30 h 222"/>
                  <a:gd name="T8" fmla="*/ 28 w 49"/>
                  <a:gd name="T9" fmla="*/ 55 h 222"/>
                  <a:gd name="T10" fmla="*/ 13 w 49"/>
                  <a:gd name="T11" fmla="*/ 81 h 222"/>
                  <a:gd name="T12" fmla="*/ 3 w 49"/>
                  <a:gd name="T13" fmla="*/ 109 h 222"/>
                  <a:gd name="T14" fmla="*/ 6 w 49"/>
                  <a:gd name="T15" fmla="*/ 168 h 222"/>
                  <a:gd name="T16" fmla="*/ 10 w 49"/>
                  <a:gd name="T17" fmla="*/ 182 h 222"/>
                  <a:gd name="T18" fmla="*/ 15 w 49"/>
                  <a:gd name="T19" fmla="*/ 196 h 222"/>
                  <a:gd name="T20" fmla="*/ 32 w 49"/>
                  <a:gd name="T21" fmla="*/ 221 h 222"/>
                  <a:gd name="T22" fmla="*/ 34 w 49"/>
                  <a:gd name="T23" fmla="*/ 221 h 222"/>
                  <a:gd name="T24" fmla="*/ 34 w 49"/>
                  <a:gd name="T25" fmla="*/ 219 h 222"/>
                  <a:gd name="T26" fmla="*/ 19 w 49"/>
                  <a:gd name="T27" fmla="*/ 194 h 222"/>
                  <a:gd name="T28" fmla="*/ 11 w 49"/>
                  <a:gd name="T29" fmla="*/ 167 h 222"/>
                  <a:gd name="T30" fmla="*/ 9 w 49"/>
                  <a:gd name="T31" fmla="*/ 110 h 222"/>
                  <a:gd name="T32" fmla="*/ 18 w 49"/>
                  <a:gd name="T33" fmla="*/ 83 h 222"/>
                  <a:gd name="T34" fmla="*/ 32 w 49"/>
                  <a:gd name="T35" fmla="*/ 58 h 222"/>
                  <a:gd name="T36" fmla="*/ 46 w 49"/>
                  <a:gd name="T37" fmla="*/ 32 h 222"/>
                  <a:gd name="T38" fmla="*/ 49 w 49"/>
                  <a:gd name="T39" fmla="*/ 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222">
                    <a:moveTo>
                      <a:pt x="49" y="2"/>
                    </a:moveTo>
                    <a:cubicBezTo>
                      <a:pt x="49" y="1"/>
                      <a:pt x="48" y="0"/>
                      <a:pt x="47" y="0"/>
                    </a:cubicBezTo>
                    <a:cubicBezTo>
                      <a:pt x="46" y="0"/>
                      <a:pt x="45" y="1"/>
                      <a:pt x="45" y="2"/>
                    </a:cubicBezTo>
                    <a:cubicBezTo>
                      <a:pt x="46" y="12"/>
                      <a:pt x="44" y="21"/>
                      <a:pt x="41" y="30"/>
                    </a:cubicBezTo>
                    <a:cubicBezTo>
                      <a:pt x="38" y="39"/>
                      <a:pt x="33" y="47"/>
                      <a:pt x="28" y="55"/>
                    </a:cubicBezTo>
                    <a:cubicBezTo>
                      <a:pt x="23" y="64"/>
                      <a:pt x="17" y="72"/>
                      <a:pt x="13" y="81"/>
                    </a:cubicBezTo>
                    <a:cubicBezTo>
                      <a:pt x="8" y="90"/>
                      <a:pt x="5" y="99"/>
                      <a:pt x="3" y="109"/>
                    </a:cubicBezTo>
                    <a:cubicBezTo>
                      <a:pt x="0" y="129"/>
                      <a:pt x="1" y="149"/>
                      <a:pt x="6" y="168"/>
                    </a:cubicBezTo>
                    <a:cubicBezTo>
                      <a:pt x="7" y="173"/>
                      <a:pt x="8" y="178"/>
                      <a:pt x="10" y="182"/>
                    </a:cubicBezTo>
                    <a:cubicBezTo>
                      <a:pt x="11" y="187"/>
                      <a:pt x="13" y="192"/>
                      <a:pt x="15" y="196"/>
                    </a:cubicBezTo>
                    <a:cubicBezTo>
                      <a:pt x="20" y="205"/>
                      <a:pt x="25" y="213"/>
                      <a:pt x="32" y="221"/>
                    </a:cubicBezTo>
                    <a:cubicBezTo>
                      <a:pt x="32" y="222"/>
                      <a:pt x="33" y="222"/>
                      <a:pt x="34" y="221"/>
                    </a:cubicBezTo>
                    <a:cubicBezTo>
                      <a:pt x="35" y="221"/>
                      <a:pt x="35" y="220"/>
                      <a:pt x="34" y="219"/>
                    </a:cubicBezTo>
                    <a:cubicBezTo>
                      <a:pt x="28" y="211"/>
                      <a:pt x="23" y="203"/>
                      <a:pt x="19" y="194"/>
                    </a:cubicBezTo>
                    <a:cubicBezTo>
                      <a:pt x="16" y="186"/>
                      <a:pt x="13" y="176"/>
                      <a:pt x="11" y="167"/>
                    </a:cubicBezTo>
                    <a:cubicBezTo>
                      <a:pt x="7" y="148"/>
                      <a:pt x="6" y="129"/>
                      <a:pt x="9" y="110"/>
                    </a:cubicBezTo>
                    <a:cubicBezTo>
                      <a:pt x="11" y="101"/>
                      <a:pt x="14" y="92"/>
                      <a:pt x="18" y="83"/>
                    </a:cubicBezTo>
                    <a:cubicBezTo>
                      <a:pt x="22" y="75"/>
                      <a:pt x="27" y="67"/>
                      <a:pt x="32" y="58"/>
                    </a:cubicBezTo>
                    <a:cubicBezTo>
                      <a:pt x="38" y="50"/>
                      <a:pt x="43" y="41"/>
                      <a:pt x="46" y="32"/>
                    </a:cubicBezTo>
                    <a:cubicBezTo>
                      <a:pt x="49" y="22"/>
                      <a:pt x="49" y="12"/>
                      <a:pt x="49" y="2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248"/>
              <p:cNvSpPr/>
              <p:nvPr/>
            </p:nvSpPr>
            <p:spPr bwMode="auto">
              <a:xfrm>
                <a:off x="418" y="2322"/>
                <a:ext cx="41" cy="313"/>
              </a:xfrm>
              <a:custGeom>
                <a:avLst/>
                <a:gdLst>
                  <a:gd name="T0" fmla="*/ 34 w 48"/>
                  <a:gd name="T1" fmla="*/ 345 h 367"/>
                  <a:gd name="T2" fmla="*/ 25 w 48"/>
                  <a:gd name="T3" fmla="*/ 324 h 367"/>
                  <a:gd name="T4" fmla="*/ 15 w 48"/>
                  <a:gd name="T5" fmla="*/ 279 h 367"/>
                  <a:gd name="T6" fmla="*/ 20 w 48"/>
                  <a:gd name="T7" fmla="*/ 187 h 367"/>
                  <a:gd name="T8" fmla="*/ 25 w 48"/>
                  <a:gd name="T9" fmla="*/ 165 h 367"/>
                  <a:gd name="T10" fmla="*/ 33 w 48"/>
                  <a:gd name="T11" fmla="*/ 143 h 367"/>
                  <a:gd name="T12" fmla="*/ 43 w 48"/>
                  <a:gd name="T13" fmla="*/ 96 h 367"/>
                  <a:gd name="T14" fmla="*/ 45 w 48"/>
                  <a:gd name="T15" fmla="*/ 48 h 367"/>
                  <a:gd name="T16" fmla="*/ 39 w 48"/>
                  <a:gd name="T17" fmla="*/ 2 h 367"/>
                  <a:gd name="T18" fmla="*/ 37 w 48"/>
                  <a:gd name="T19" fmla="*/ 0 h 367"/>
                  <a:gd name="T20" fmla="*/ 35 w 48"/>
                  <a:gd name="T21" fmla="*/ 2 h 367"/>
                  <a:gd name="T22" fmla="*/ 34 w 48"/>
                  <a:gd name="T23" fmla="*/ 95 h 367"/>
                  <a:gd name="T24" fmla="*/ 23 w 48"/>
                  <a:gd name="T25" fmla="*/ 140 h 367"/>
                  <a:gd name="T26" fmla="*/ 15 w 48"/>
                  <a:gd name="T27" fmla="*/ 162 h 367"/>
                  <a:gd name="T28" fmla="*/ 9 w 48"/>
                  <a:gd name="T29" fmla="*/ 185 h 367"/>
                  <a:gd name="T30" fmla="*/ 5 w 48"/>
                  <a:gd name="T31" fmla="*/ 281 h 367"/>
                  <a:gd name="T32" fmla="*/ 18 w 48"/>
                  <a:gd name="T33" fmla="*/ 327 h 367"/>
                  <a:gd name="T34" fmla="*/ 29 w 48"/>
                  <a:gd name="T35" fmla="*/ 349 h 367"/>
                  <a:gd name="T36" fmla="*/ 45 w 48"/>
                  <a:gd name="T37" fmla="*/ 367 h 367"/>
                  <a:gd name="T38" fmla="*/ 47 w 48"/>
                  <a:gd name="T39" fmla="*/ 366 h 367"/>
                  <a:gd name="T40" fmla="*/ 47 w 48"/>
                  <a:gd name="T41" fmla="*/ 364 h 367"/>
                  <a:gd name="T42" fmla="*/ 34 w 48"/>
                  <a:gd name="T43" fmla="*/ 345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367">
                    <a:moveTo>
                      <a:pt x="34" y="345"/>
                    </a:moveTo>
                    <a:cubicBezTo>
                      <a:pt x="30" y="339"/>
                      <a:pt x="28" y="332"/>
                      <a:pt x="25" y="324"/>
                    </a:cubicBezTo>
                    <a:cubicBezTo>
                      <a:pt x="21" y="310"/>
                      <a:pt x="17" y="294"/>
                      <a:pt x="15" y="279"/>
                    </a:cubicBezTo>
                    <a:cubicBezTo>
                      <a:pt x="12" y="249"/>
                      <a:pt x="13" y="218"/>
                      <a:pt x="20" y="187"/>
                    </a:cubicBezTo>
                    <a:cubicBezTo>
                      <a:pt x="21" y="180"/>
                      <a:pt x="23" y="173"/>
                      <a:pt x="25" y="165"/>
                    </a:cubicBezTo>
                    <a:cubicBezTo>
                      <a:pt x="27" y="158"/>
                      <a:pt x="30" y="150"/>
                      <a:pt x="33" y="143"/>
                    </a:cubicBezTo>
                    <a:cubicBezTo>
                      <a:pt x="38" y="128"/>
                      <a:pt x="41" y="112"/>
                      <a:pt x="43" y="96"/>
                    </a:cubicBezTo>
                    <a:cubicBezTo>
                      <a:pt x="46" y="80"/>
                      <a:pt x="46" y="64"/>
                      <a:pt x="45" y="48"/>
                    </a:cubicBezTo>
                    <a:cubicBezTo>
                      <a:pt x="44" y="33"/>
                      <a:pt x="42" y="17"/>
                      <a:pt x="39" y="2"/>
                    </a:cubicBezTo>
                    <a:cubicBezTo>
                      <a:pt x="39" y="1"/>
                      <a:pt x="38" y="0"/>
                      <a:pt x="37" y="0"/>
                    </a:cubicBezTo>
                    <a:cubicBezTo>
                      <a:pt x="36" y="0"/>
                      <a:pt x="35" y="1"/>
                      <a:pt x="35" y="2"/>
                    </a:cubicBezTo>
                    <a:cubicBezTo>
                      <a:pt x="39" y="33"/>
                      <a:pt x="40" y="64"/>
                      <a:pt x="34" y="95"/>
                    </a:cubicBezTo>
                    <a:cubicBezTo>
                      <a:pt x="32" y="110"/>
                      <a:pt x="28" y="125"/>
                      <a:pt x="23" y="140"/>
                    </a:cubicBezTo>
                    <a:cubicBezTo>
                      <a:pt x="20" y="147"/>
                      <a:pt x="17" y="154"/>
                      <a:pt x="15" y="162"/>
                    </a:cubicBezTo>
                    <a:cubicBezTo>
                      <a:pt x="12" y="170"/>
                      <a:pt x="10" y="177"/>
                      <a:pt x="9" y="185"/>
                    </a:cubicBezTo>
                    <a:cubicBezTo>
                      <a:pt x="2" y="216"/>
                      <a:pt x="0" y="249"/>
                      <a:pt x="5" y="281"/>
                    </a:cubicBezTo>
                    <a:cubicBezTo>
                      <a:pt x="8" y="296"/>
                      <a:pt x="12" y="312"/>
                      <a:pt x="18" y="327"/>
                    </a:cubicBezTo>
                    <a:cubicBezTo>
                      <a:pt x="21" y="334"/>
                      <a:pt x="24" y="342"/>
                      <a:pt x="29" y="349"/>
                    </a:cubicBezTo>
                    <a:cubicBezTo>
                      <a:pt x="33" y="355"/>
                      <a:pt x="39" y="361"/>
                      <a:pt x="45" y="367"/>
                    </a:cubicBezTo>
                    <a:cubicBezTo>
                      <a:pt x="45" y="367"/>
                      <a:pt x="47" y="367"/>
                      <a:pt x="47" y="366"/>
                    </a:cubicBezTo>
                    <a:cubicBezTo>
                      <a:pt x="48" y="366"/>
                      <a:pt x="48" y="365"/>
                      <a:pt x="47" y="364"/>
                    </a:cubicBezTo>
                    <a:cubicBezTo>
                      <a:pt x="42" y="358"/>
                      <a:pt x="38" y="352"/>
                      <a:pt x="34" y="345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249"/>
              <p:cNvSpPr/>
              <p:nvPr/>
            </p:nvSpPr>
            <p:spPr bwMode="auto">
              <a:xfrm>
                <a:off x="0" y="1043"/>
                <a:ext cx="796" cy="1075"/>
              </a:xfrm>
              <a:custGeom>
                <a:avLst/>
                <a:gdLst>
                  <a:gd name="T0" fmla="*/ 327 w 935"/>
                  <a:gd name="T1" fmla="*/ 1249 h 1262"/>
                  <a:gd name="T2" fmla="*/ 897 w 935"/>
                  <a:gd name="T3" fmla="*/ 573 h 1262"/>
                  <a:gd name="T4" fmla="*/ 190 w 935"/>
                  <a:gd name="T5" fmla="*/ 40 h 1262"/>
                  <a:gd name="T6" fmla="*/ 0 w 935"/>
                  <a:gd name="T7" fmla="*/ 89 h 1262"/>
                  <a:gd name="T8" fmla="*/ 0 w 935"/>
                  <a:gd name="T9" fmla="*/ 1205 h 1262"/>
                  <a:gd name="T10" fmla="*/ 327 w 935"/>
                  <a:gd name="T11" fmla="*/ 1249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5" h="1262">
                    <a:moveTo>
                      <a:pt x="327" y="1249"/>
                    </a:moveTo>
                    <a:cubicBezTo>
                      <a:pt x="679" y="1210"/>
                      <a:pt x="935" y="907"/>
                      <a:pt x="897" y="573"/>
                    </a:cubicBezTo>
                    <a:cubicBezTo>
                      <a:pt x="859" y="239"/>
                      <a:pt x="542" y="0"/>
                      <a:pt x="190" y="40"/>
                    </a:cubicBezTo>
                    <a:cubicBezTo>
                      <a:pt x="123" y="47"/>
                      <a:pt x="59" y="64"/>
                      <a:pt x="0" y="89"/>
                    </a:cubicBezTo>
                    <a:cubicBezTo>
                      <a:pt x="0" y="1205"/>
                      <a:pt x="0" y="1205"/>
                      <a:pt x="0" y="1205"/>
                    </a:cubicBezTo>
                    <a:cubicBezTo>
                      <a:pt x="100" y="1245"/>
                      <a:pt x="211" y="1262"/>
                      <a:pt x="327" y="1249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Oval 250"/>
              <p:cNvSpPr>
                <a:spLocks noChangeArrowheads="1"/>
              </p:cNvSpPr>
              <p:nvPr/>
            </p:nvSpPr>
            <p:spPr bwMode="auto">
              <a:xfrm>
                <a:off x="106" y="1654"/>
                <a:ext cx="108" cy="108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Oval 251"/>
              <p:cNvSpPr>
                <a:spLocks noChangeArrowheads="1"/>
              </p:cNvSpPr>
              <p:nvPr/>
            </p:nvSpPr>
            <p:spPr bwMode="auto">
              <a:xfrm>
                <a:off x="140" y="1659"/>
                <a:ext cx="38" cy="13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Oval 252"/>
              <p:cNvSpPr>
                <a:spLocks noChangeArrowheads="1"/>
              </p:cNvSpPr>
              <p:nvPr/>
            </p:nvSpPr>
            <p:spPr bwMode="auto">
              <a:xfrm>
                <a:off x="148" y="1665"/>
                <a:ext cx="21" cy="6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Rectangle 253"/>
              <p:cNvSpPr>
                <a:spLocks noChangeArrowheads="1"/>
              </p:cNvSpPr>
              <p:nvPr/>
            </p:nvSpPr>
            <p:spPr bwMode="auto">
              <a:xfrm>
                <a:off x="158" y="1640"/>
                <a:ext cx="3" cy="2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Oval 254"/>
              <p:cNvSpPr>
                <a:spLocks noChangeArrowheads="1"/>
              </p:cNvSpPr>
              <p:nvPr/>
            </p:nvSpPr>
            <p:spPr bwMode="auto">
              <a:xfrm>
                <a:off x="163" y="1677"/>
                <a:ext cx="40" cy="43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Oval 255"/>
              <p:cNvSpPr>
                <a:spLocks noChangeArrowheads="1"/>
              </p:cNvSpPr>
              <p:nvPr/>
            </p:nvSpPr>
            <p:spPr bwMode="auto">
              <a:xfrm>
                <a:off x="604" y="1545"/>
                <a:ext cx="108" cy="108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Oval 256"/>
              <p:cNvSpPr>
                <a:spLocks noChangeArrowheads="1"/>
              </p:cNvSpPr>
              <p:nvPr/>
            </p:nvSpPr>
            <p:spPr bwMode="auto">
              <a:xfrm>
                <a:off x="638" y="1550"/>
                <a:ext cx="38" cy="14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Oval 257"/>
              <p:cNvSpPr>
                <a:spLocks noChangeArrowheads="1"/>
              </p:cNvSpPr>
              <p:nvPr/>
            </p:nvSpPr>
            <p:spPr bwMode="auto">
              <a:xfrm>
                <a:off x="647" y="1556"/>
                <a:ext cx="21" cy="6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Rectangle 258"/>
              <p:cNvSpPr>
                <a:spLocks noChangeArrowheads="1"/>
              </p:cNvSpPr>
              <p:nvPr/>
            </p:nvSpPr>
            <p:spPr bwMode="auto">
              <a:xfrm>
                <a:off x="657" y="1531"/>
                <a:ext cx="2" cy="2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Oval 259"/>
              <p:cNvSpPr>
                <a:spLocks noChangeArrowheads="1"/>
              </p:cNvSpPr>
              <p:nvPr/>
            </p:nvSpPr>
            <p:spPr bwMode="auto">
              <a:xfrm>
                <a:off x="663" y="1568"/>
                <a:ext cx="39" cy="4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Oval 260"/>
              <p:cNvSpPr>
                <a:spLocks noChangeArrowheads="1"/>
              </p:cNvSpPr>
              <p:nvPr/>
            </p:nvSpPr>
            <p:spPr bwMode="auto">
              <a:xfrm>
                <a:off x="443" y="1318"/>
                <a:ext cx="67" cy="66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Oval 261"/>
              <p:cNvSpPr>
                <a:spLocks noChangeArrowheads="1"/>
              </p:cNvSpPr>
              <p:nvPr/>
            </p:nvSpPr>
            <p:spPr bwMode="auto">
              <a:xfrm>
                <a:off x="465" y="1321"/>
                <a:ext cx="23" cy="9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Oval 262"/>
              <p:cNvSpPr>
                <a:spLocks noChangeArrowheads="1"/>
              </p:cNvSpPr>
              <p:nvPr/>
            </p:nvSpPr>
            <p:spPr bwMode="auto">
              <a:xfrm>
                <a:off x="470" y="1325"/>
                <a:ext cx="12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Rectangle 263"/>
              <p:cNvSpPr>
                <a:spLocks noChangeArrowheads="1"/>
              </p:cNvSpPr>
              <p:nvPr/>
            </p:nvSpPr>
            <p:spPr bwMode="auto">
              <a:xfrm>
                <a:off x="476" y="1309"/>
                <a:ext cx="1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Oval 264"/>
              <p:cNvSpPr>
                <a:spLocks noChangeArrowheads="1"/>
              </p:cNvSpPr>
              <p:nvPr/>
            </p:nvSpPr>
            <p:spPr bwMode="auto">
              <a:xfrm>
                <a:off x="479" y="1332"/>
                <a:ext cx="25" cy="27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Oval 265"/>
              <p:cNvSpPr>
                <a:spLocks noChangeArrowheads="1"/>
              </p:cNvSpPr>
              <p:nvPr/>
            </p:nvSpPr>
            <p:spPr bwMode="auto">
              <a:xfrm>
                <a:off x="465" y="1875"/>
                <a:ext cx="85" cy="84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Oval 266"/>
              <p:cNvSpPr>
                <a:spLocks noChangeArrowheads="1"/>
              </p:cNvSpPr>
              <p:nvPr/>
            </p:nvSpPr>
            <p:spPr bwMode="auto">
              <a:xfrm>
                <a:off x="492" y="1878"/>
                <a:ext cx="30" cy="12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Oval 267"/>
              <p:cNvSpPr>
                <a:spLocks noChangeArrowheads="1"/>
              </p:cNvSpPr>
              <p:nvPr/>
            </p:nvSpPr>
            <p:spPr bwMode="auto">
              <a:xfrm>
                <a:off x="499" y="1884"/>
                <a:ext cx="16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Rectangle 268"/>
              <p:cNvSpPr>
                <a:spLocks noChangeArrowheads="1"/>
              </p:cNvSpPr>
              <p:nvPr/>
            </p:nvSpPr>
            <p:spPr bwMode="auto">
              <a:xfrm>
                <a:off x="506" y="1864"/>
                <a:ext cx="3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Oval 269"/>
              <p:cNvSpPr>
                <a:spLocks noChangeArrowheads="1"/>
              </p:cNvSpPr>
              <p:nvPr/>
            </p:nvSpPr>
            <p:spPr bwMode="auto">
              <a:xfrm>
                <a:off x="511" y="1893"/>
                <a:ext cx="30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Oval 270"/>
              <p:cNvSpPr>
                <a:spLocks noChangeArrowheads="1"/>
              </p:cNvSpPr>
              <p:nvPr/>
            </p:nvSpPr>
            <p:spPr bwMode="auto">
              <a:xfrm>
                <a:off x="491" y="1512"/>
                <a:ext cx="84" cy="8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Oval 271"/>
              <p:cNvSpPr>
                <a:spLocks noChangeArrowheads="1"/>
              </p:cNvSpPr>
              <p:nvPr/>
            </p:nvSpPr>
            <p:spPr bwMode="auto">
              <a:xfrm>
                <a:off x="517" y="1516"/>
                <a:ext cx="30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Oval 272"/>
              <p:cNvSpPr>
                <a:spLocks noChangeArrowheads="1"/>
              </p:cNvSpPr>
              <p:nvPr/>
            </p:nvSpPr>
            <p:spPr bwMode="auto">
              <a:xfrm>
                <a:off x="524" y="1521"/>
                <a:ext cx="16" cy="6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Rectangle 273"/>
              <p:cNvSpPr>
                <a:spLocks noChangeArrowheads="1"/>
              </p:cNvSpPr>
              <p:nvPr/>
            </p:nvSpPr>
            <p:spPr bwMode="auto">
              <a:xfrm>
                <a:off x="532" y="1501"/>
                <a:ext cx="1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Oval 274"/>
              <p:cNvSpPr>
                <a:spLocks noChangeArrowheads="1"/>
              </p:cNvSpPr>
              <p:nvPr/>
            </p:nvSpPr>
            <p:spPr bwMode="auto">
              <a:xfrm>
                <a:off x="536" y="1531"/>
                <a:ext cx="31" cy="33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Oval 275"/>
              <p:cNvSpPr>
                <a:spLocks noChangeArrowheads="1"/>
              </p:cNvSpPr>
              <p:nvPr/>
            </p:nvSpPr>
            <p:spPr bwMode="auto">
              <a:xfrm>
                <a:off x="149" y="1115"/>
                <a:ext cx="84" cy="84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Oval 276"/>
              <p:cNvSpPr>
                <a:spLocks noChangeArrowheads="1"/>
              </p:cNvSpPr>
              <p:nvPr/>
            </p:nvSpPr>
            <p:spPr bwMode="auto">
              <a:xfrm>
                <a:off x="175" y="1119"/>
                <a:ext cx="30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Oval 277"/>
              <p:cNvSpPr>
                <a:spLocks noChangeArrowheads="1"/>
              </p:cNvSpPr>
              <p:nvPr/>
            </p:nvSpPr>
            <p:spPr bwMode="auto">
              <a:xfrm>
                <a:off x="182" y="1124"/>
                <a:ext cx="16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Rectangle 278"/>
              <p:cNvSpPr>
                <a:spLocks noChangeArrowheads="1"/>
              </p:cNvSpPr>
              <p:nvPr/>
            </p:nvSpPr>
            <p:spPr bwMode="auto">
              <a:xfrm>
                <a:off x="190" y="1104"/>
                <a:ext cx="1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Oval 279"/>
              <p:cNvSpPr>
                <a:spLocks noChangeArrowheads="1"/>
              </p:cNvSpPr>
              <p:nvPr/>
            </p:nvSpPr>
            <p:spPr bwMode="auto">
              <a:xfrm>
                <a:off x="194" y="1133"/>
                <a:ext cx="31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Oval 280"/>
              <p:cNvSpPr>
                <a:spLocks noChangeArrowheads="1"/>
              </p:cNvSpPr>
              <p:nvPr/>
            </p:nvSpPr>
            <p:spPr bwMode="auto">
              <a:xfrm>
                <a:off x="111" y="1538"/>
                <a:ext cx="85" cy="84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Oval 281"/>
              <p:cNvSpPr>
                <a:spLocks noChangeArrowheads="1"/>
              </p:cNvSpPr>
              <p:nvPr/>
            </p:nvSpPr>
            <p:spPr bwMode="auto">
              <a:xfrm>
                <a:off x="137" y="1541"/>
                <a:ext cx="31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Oval 282"/>
              <p:cNvSpPr>
                <a:spLocks noChangeArrowheads="1"/>
              </p:cNvSpPr>
              <p:nvPr/>
            </p:nvSpPr>
            <p:spPr bwMode="auto">
              <a:xfrm>
                <a:off x="144" y="1546"/>
                <a:ext cx="17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Rectangle 283"/>
              <p:cNvSpPr>
                <a:spLocks noChangeArrowheads="1"/>
              </p:cNvSpPr>
              <p:nvPr/>
            </p:nvSpPr>
            <p:spPr bwMode="auto">
              <a:xfrm>
                <a:off x="152" y="1527"/>
                <a:ext cx="2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Oval 284"/>
              <p:cNvSpPr>
                <a:spLocks noChangeArrowheads="1"/>
              </p:cNvSpPr>
              <p:nvPr/>
            </p:nvSpPr>
            <p:spPr bwMode="auto">
              <a:xfrm>
                <a:off x="157" y="1556"/>
                <a:ext cx="30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Oval 285"/>
              <p:cNvSpPr>
                <a:spLocks noChangeArrowheads="1"/>
              </p:cNvSpPr>
              <p:nvPr/>
            </p:nvSpPr>
            <p:spPr bwMode="auto">
              <a:xfrm>
                <a:off x="261" y="1614"/>
                <a:ext cx="84" cy="8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Oval 286"/>
              <p:cNvSpPr>
                <a:spLocks noChangeArrowheads="1"/>
              </p:cNvSpPr>
              <p:nvPr/>
            </p:nvSpPr>
            <p:spPr bwMode="auto">
              <a:xfrm>
                <a:off x="288" y="1618"/>
                <a:ext cx="29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Oval 287"/>
              <p:cNvSpPr>
                <a:spLocks noChangeArrowheads="1"/>
              </p:cNvSpPr>
              <p:nvPr/>
            </p:nvSpPr>
            <p:spPr bwMode="auto">
              <a:xfrm>
                <a:off x="294" y="1623"/>
                <a:ext cx="17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Rectangle 288"/>
              <p:cNvSpPr>
                <a:spLocks noChangeArrowheads="1"/>
              </p:cNvSpPr>
              <p:nvPr/>
            </p:nvSpPr>
            <p:spPr bwMode="auto">
              <a:xfrm>
                <a:off x="302" y="1602"/>
                <a:ext cx="2" cy="2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Oval 289"/>
              <p:cNvSpPr>
                <a:spLocks noChangeArrowheads="1"/>
              </p:cNvSpPr>
              <p:nvPr/>
            </p:nvSpPr>
            <p:spPr bwMode="auto">
              <a:xfrm>
                <a:off x="306" y="1632"/>
                <a:ext cx="31" cy="33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Oval 290"/>
              <p:cNvSpPr>
                <a:spLocks noChangeArrowheads="1"/>
              </p:cNvSpPr>
              <p:nvPr/>
            </p:nvSpPr>
            <p:spPr bwMode="auto">
              <a:xfrm>
                <a:off x="101" y="1799"/>
                <a:ext cx="85" cy="8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Oval 291"/>
              <p:cNvSpPr>
                <a:spLocks noChangeArrowheads="1"/>
              </p:cNvSpPr>
              <p:nvPr/>
            </p:nvSpPr>
            <p:spPr bwMode="auto">
              <a:xfrm>
                <a:off x="128" y="1803"/>
                <a:ext cx="29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Oval 292"/>
              <p:cNvSpPr>
                <a:spLocks noChangeArrowheads="1"/>
              </p:cNvSpPr>
              <p:nvPr/>
            </p:nvSpPr>
            <p:spPr bwMode="auto">
              <a:xfrm>
                <a:off x="134" y="1808"/>
                <a:ext cx="17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Rectangle 293"/>
              <p:cNvSpPr>
                <a:spLocks noChangeArrowheads="1"/>
              </p:cNvSpPr>
              <p:nvPr/>
            </p:nvSpPr>
            <p:spPr bwMode="auto">
              <a:xfrm>
                <a:off x="142" y="1788"/>
                <a:ext cx="3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Oval 294"/>
              <p:cNvSpPr>
                <a:spLocks noChangeArrowheads="1"/>
              </p:cNvSpPr>
              <p:nvPr/>
            </p:nvSpPr>
            <p:spPr bwMode="auto">
              <a:xfrm>
                <a:off x="146" y="1817"/>
                <a:ext cx="31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Oval 295"/>
              <p:cNvSpPr>
                <a:spLocks noChangeArrowheads="1"/>
              </p:cNvSpPr>
              <p:nvPr/>
            </p:nvSpPr>
            <p:spPr bwMode="auto">
              <a:xfrm>
                <a:off x="257" y="1768"/>
                <a:ext cx="84" cy="84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Oval 296"/>
              <p:cNvSpPr>
                <a:spLocks noChangeArrowheads="1"/>
              </p:cNvSpPr>
              <p:nvPr/>
            </p:nvSpPr>
            <p:spPr bwMode="auto">
              <a:xfrm>
                <a:off x="283" y="1772"/>
                <a:ext cx="30" cy="10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Oval 297"/>
              <p:cNvSpPr>
                <a:spLocks noChangeArrowheads="1"/>
              </p:cNvSpPr>
              <p:nvPr/>
            </p:nvSpPr>
            <p:spPr bwMode="auto">
              <a:xfrm>
                <a:off x="290" y="1776"/>
                <a:ext cx="17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Rectangle 298"/>
              <p:cNvSpPr>
                <a:spLocks noChangeArrowheads="1"/>
              </p:cNvSpPr>
              <p:nvPr/>
            </p:nvSpPr>
            <p:spPr bwMode="auto">
              <a:xfrm>
                <a:off x="298" y="1757"/>
                <a:ext cx="2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Oval 299"/>
              <p:cNvSpPr>
                <a:spLocks noChangeArrowheads="1"/>
              </p:cNvSpPr>
              <p:nvPr/>
            </p:nvSpPr>
            <p:spPr bwMode="auto">
              <a:xfrm>
                <a:off x="303" y="1786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Oval 300"/>
              <p:cNvSpPr>
                <a:spLocks noChangeArrowheads="1"/>
              </p:cNvSpPr>
              <p:nvPr/>
            </p:nvSpPr>
            <p:spPr bwMode="auto">
              <a:xfrm>
                <a:off x="6" y="1857"/>
                <a:ext cx="84" cy="8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Oval 301"/>
              <p:cNvSpPr>
                <a:spLocks noChangeArrowheads="1"/>
              </p:cNvSpPr>
              <p:nvPr/>
            </p:nvSpPr>
            <p:spPr bwMode="auto">
              <a:xfrm>
                <a:off x="32" y="1861"/>
                <a:ext cx="30" cy="11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Oval 302"/>
              <p:cNvSpPr>
                <a:spLocks noChangeArrowheads="1"/>
              </p:cNvSpPr>
              <p:nvPr/>
            </p:nvSpPr>
            <p:spPr bwMode="auto">
              <a:xfrm>
                <a:off x="39" y="1866"/>
                <a:ext cx="16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Rectangle 303"/>
              <p:cNvSpPr>
                <a:spLocks noChangeArrowheads="1"/>
              </p:cNvSpPr>
              <p:nvPr/>
            </p:nvSpPr>
            <p:spPr bwMode="auto">
              <a:xfrm>
                <a:off x="47" y="1846"/>
                <a:ext cx="2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Oval 304"/>
              <p:cNvSpPr>
                <a:spLocks noChangeArrowheads="1"/>
              </p:cNvSpPr>
              <p:nvPr/>
            </p:nvSpPr>
            <p:spPr bwMode="auto">
              <a:xfrm>
                <a:off x="51" y="1875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Oval 305"/>
              <p:cNvSpPr>
                <a:spLocks noChangeArrowheads="1"/>
              </p:cNvSpPr>
              <p:nvPr/>
            </p:nvSpPr>
            <p:spPr bwMode="auto">
              <a:xfrm>
                <a:off x="13" y="1164"/>
                <a:ext cx="84" cy="84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Oval 306"/>
              <p:cNvSpPr>
                <a:spLocks noChangeArrowheads="1"/>
              </p:cNvSpPr>
              <p:nvPr/>
            </p:nvSpPr>
            <p:spPr bwMode="auto">
              <a:xfrm>
                <a:off x="39" y="1167"/>
                <a:ext cx="30" cy="11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Oval 307"/>
              <p:cNvSpPr>
                <a:spLocks noChangeArrowheads="1"/>
              </p:cNvSpPr>
              <p:nvPr/>
            </p:nvSpPr>
            <p:spPr bwMode="auto">
              <a:xfrm>
                <a:off x="46" y="1172"/>
                <a:ext cx="16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Rectangle 308"/>
              <p:cNvSpPr>
                <a:spLocks noChangeArrowheads="1"/>
              </p:cNvSpPr>
              <p:nvPr/>
            </p:nvSpPr>
            <p:spPr bwMode="auto">
              <a:xfrm>
                <a:off x="54" y="1153"/>
                <a:ext cx="2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Oval 309"/>
              <p:cNvSpPr>
                <a:spLocks noChangeArrowheads="1"/>
              </p:cNvSpPr>
              <p:nvPr/>
            </p:nvSpPr>
            <p:spPr bwMode="auto">
              <a:xfrm>
                <a:off x="58" y="1182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Oval 310"/>
              <p:cNvSpPr>
                <a:spLocks noChangeArrowheads="1"/>
              </p:cNvSpPr>
              <p:nvPr/>
            </p:nvSpPr>
            <p:spPr bwMode="auto">
              <a:xfrm>
                <a:off x="268" y="1306"/>
                <a:ext cx="84" cy="84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Oval 311"/>
              <p:cNvSpPr>
                <a:spLocks noChangeArrowheads="1"/>
              </p:cNvSpPr>
              <p:nvPr/>
            </p:nvSpPr>
            <p:spPr bwMode="auto">
              <a:xfrm>
                <a:off x="294" y="1309"/>
                <a:ext cx="30" cy="11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Oval 312"/>
              <p:cNvSpPr>
                <a:spLocks noChangeArrowheads="1"/>
              </p:cNvSpPr>
              <p:nvPr/>
            </p:nvSpPr>
            <p:spPr bwMode="auto">
              <a:xfrm>
                <a:off x="301" y="1314"/>
                <a:ext cx="16" cy="6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Rectangle 313"/>
              <p:cNvSpPr>
                <a:spLocks noChangeArrowheads="1"/>
              </p:cNvSpPr>
              <p:nvPr/>
            </p:nvSpPr>
            <p:spPr bwMode="auto">
              <a:xfrm>
                <a:off x="309" y="1295"/>
                <a:ext cx="2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Oval 314"/>
              <p:cNvSpPr>
                <a:spLocks noChangeArrowheads="1"/>
              </p:cNvSpPr>
              <p:nvPr/>
            </p:nvSpPr>
            <p:spPr bwMode="auto">
              <a:xfrm>
                <a:off x="313" y="1324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 315"/>
              <p:cNvSpPr/>
              <p:nvPr/>
            </p:nvSpPr>
            <p:spPr bwMode="auto">
              <a:xfrm>
                <a:off x="253" y="1484"/>
                <a:ext cx="72" cy="72"/>
              </a:xfrm>
              <a:custGeom>
                <a:avLst/>
                <a:gdLst>
                  <a:gd name="T0" fmla="*/ 35 w 85"/>
                  <a:gd name="T1" fmla="*/ 4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7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9" y="71"/>
                      <a:pt x="4" y="50"/>
                    </a:cubicBezTo>
                    <a:cubicBezTo>
                      <a:pt x="0" y="29"/>
                      <a:pt x="14" y="9"/>
                      <a:pt x="35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316"/>
              <p:cNvSpPr/>
              <p:nvPr/>
            </p:nvSpPr>
            <p:spPr bwMode="auto">
              <a:xfrm>
                <a:off x="271" y="1489"/>
                <a:ext cx="24" cy="11"/>
              </a:xfrm>
              <a:custGeom>
                <a:avLst/>
                <a:gdLst>
                  <a:gd name="T0" fmla="*/ 13 w 28"/>
                  <a:gd name="T1" fmla="*/ 2 h 13"/>
                  <a:gd name="T2" fmla="*/ 27 w 28"/>
                  <a:gd name="T3" fmla="*/ 4 h 13"/>
                  <a:gd name="T4" fmla="*/ 15 w 28"/>
                  <a:gd name="T5" fmla="*/ 12 h 13"/>
                  <a:gd name="T6" fmla="*/ 0 w 28"/>
                  <a:gd name="T7" fmla="*/ 10 h 13"/>
                  <a:gd name="T8" fmla="*/ 13 w 2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2"/>
                    </a:moveTo>
                    <a:cubicBezTo>
                      <a:pt x="20" y="0"/>
                      <a:pt x="27" y="1"/>
                      <a:pt x="27" y="4"/>
                    </a:cubicBezTo>
                    <a:cubicBezTo>
                      <a:pt x="28" y="7"/>
                      <a:pt x="22" y="10"/>
                      <a:pt x="15" y="12"/>
                    </a:cubicBezTo>
                    <a:cubicBezTo>
                      <a:pt x="7" y="13"/>
                      <a:pt x="1" y="12"/>
                      <a:pt x="0" y="10"/>
                    </a:cubicBezTo>
                    <a:cubicBezTo>
                      <a:pt x="0" y="7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317"/>
              <p:cNvSpPr/>
              <p:nvPr/>
            </p:nvSpPr>
            <p:spPr bwMode="auto">
              <a:xfrm>
                <a:off x="277" y="1494"/>
                <a:ext cx="13" cy="5"/>
              </a:xfrm>
              <a:custGeom>
                <a:avLst/>
                <a:gdLst>
                  <a:gd name="T0" fmla="*/ 8 w 16"/>
                  <a:gd name="T1" fmla="*/ 0 h 6"/>
                  <a:gd name="T2" fmla="*/ 16 w 16"/>
                  <a:gd name="T3" fmla="*/ 1 h 6"/>
                  <a:gd name="T4" fmla="*/ 9 w 16"/>
                  <a:gd name="T5" fmla="*/ 5 h 6"/>
                  <a:gd name="T6" fmla="*/ 1 w 16"/>
                  <a:gd name="T7" fmla="*/ 4 h 6"/>
                  <a:gd name="T8" fmla="*/ 8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8" y="0"/>
                    </a:moveTo>
                    <a:cubicBezTo>
                      <a:pt x="12" y="0"/>
                      <a:pt x="15" y="0"/>
                      <a:pt x="16" y="1"/>
                    </a:cubicBezTo>
                    <a:cubicBezTo>
                      <a:pt x="16" y="2"/>
                      <a:pt x="13" y="4"/>
                      <a:pt x="9" y="5"/>
                    </a:cubicBezTo>
                    <a:cubicBezTo>
                      <a:pt x="4" y="6"/>
                      <a:pt x="1" y="5"/>
                      <a:pt x="1" y="4"/>
                    </a:cubicBezTo>
                    <a:cubicBezTo>
                      <a:pt x="0" y="3"/>
                      <a:pt x="4" y="1"/>
                      <a:pt x="8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318"/>
              <p:cNvSpPr/>
              <p:nvPr/>
            </p:nvSpPr>
            <p:spPr bwMode="auto">
              <a:xfrm>
                <a:off x="280" y="1479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319"/>
              <p:cNvSpPr/>
              <p:nvPr/>
            </p:nvSpPr>
            <p:spPr bwMode="auto">
              <a:xfrm>
                <a:off x="288" y="1498"/>
                <a:ext cx="28" cy="28"/>
              </a:xfrm>
              <a:custGeom>
                <a:avLst/>
                <a:gdLst>
                  <a:gd name="T0" fmla="*/ 13 w 32"/>
                  <a:gd name="T1" fmla="*/ 1 h 33"/>
                  <a:gd name="T2" fmla="*/ 30 w 32"/>
                  <a:gd name="T3" fmla="*/ 14 h 33"/>
                  <a:gd name="T4" fmla="*/ 19 w 32"/>
                  <a:gd name="T5" fmla="*/ 32 h 33"/>
                  <a:gd name="T6" fmla="*/ 2 w 32"/>
                  <a:gd name="T7" fmla="*/ 19 h 33"/>
                  <a:gd name="T8" fmla="*/ 13 w 32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13" y="1"/>
                    </a:moveTo>
                    <a:cubicBezTo>
                      <a:pt x="21" y="0"/>
                      <a:pt x="28" y="5"/>
                      <a:pt x="30" y="14"/>
                    </a:cubicBezTo>
                    <a:cubicBezTo>
                      <a:pt x="32" y="22"/>
                      <a:pt x="27" y="30"/>
                      <a:pt x="19" y="32"/>
                    </a:cubicBezTo>
                    <a:cubicBezTo>
                      <a:pt x="11" y="33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320"/>
              <p:cNvSpPr/>
              <p:nvPr/>
            </p:nvSpPr>
            <p:spPr bwMode="auto">
              <a:xfrm>
                <a:off x="333" y="1975"/>
                <a:ext cx="72" cy="72"/>
              </a:xfrm>
              <a:custGeom>
                <a:avLst/>
                <a:gdLst>
                  <a:gd name="T0" fmla="*/ 34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4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4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321"/>
              <p:cNvSpPr/>
              <p:nvPr/>
            </p:nvSpPr>
            <p:spPr bwMode="auto">
              <a:xfrm>
                <a:off x="351" y="1980"/>
                <a:ext cx="23" cy="11"/>
              </a:xfrm>
              <a:custGeom>
                <a:avLst/>
                <a:gdLst>
                  <a:gd name="T0" fmla="*/ 13 w 28"/>
                  <a:gd name="T1" fmla="*/ 2 h 13"/>
                  <a:gd name="T2" fmla="*/ 28 w 28"/>
                  <a:gd name="T3" fmla="*/ 4 h 13"/>
                  <a:gd name="T4" fmla="*/ 15 w 28"/>
                  <a:gd name="T5" fmla="*/ 12 h 13"/>
                  <a:gd name="T6" fmla="*/ 1 w 28"/>
                  <a:gd name="T7" fmla="*/ 9 h 13"/>
                  <a:gd name="T8" fmla="*/ 13 w 2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2"/>
                    </a:moveTo>
                    <a:cubicBezTo>
                      <a:pt x="21" y="0"/>
                      <a:pt x="27" y="1"/>
                      <a:pt x="28" y="4"/>
                    </a:cubicBezTo>
                    <a:cubicBezTo>
                      <a:pt x="28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 322"/>
              <p:cNvSpPr/>
              <p:nvPr/>
            </p:nvSpPr>
            <p:spPr bwMode="auto">
              <a:xfrm>
                <a:off x="357" y="1985"/>
                <a:ext cx="12" cy="5"/>
              </a:xfrm>
              <a:custGeom>
                <a:avLst/>
                <a:gdLst>
                  <a:gd name="T0" fmla="*/ 7 w 15"/>
                  <a:gd name="T1" fmla="*/ 0 h 6"/>
                  <a:gd name="T2" fmla="*/ 15 w 15"/>
                  <a:gd name="T3" fmla="*/ 1 h 6"/>
                  <a:gd name="T4" fmla="*/ 8 w 15"/>
                  <a:gd name="T5" fmla="*/ 5 h 6"/>
                  <a:gd name="T6" fmla="*/ 0 w 15"/>
                  <a:gd name="T7" fmla="*/ 4 h 6"/>
                  <a:gd name="T8" fmla="*/ 7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0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5" y="2"/>
                      <a:pt x="12" y="4"/>
                      <a:pt x="8" y="5"/>
                    </a:cubicBezTo>
                    <a:cubicBezTo>
                      <a:pt x="4" y="6"/>
                      <a:pt x="0" y="5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Freeform 323"/>
              <p:cNvSpPr/>
              <p:nvPr/>
            </p:nvSpPr>
            <p:spPr bwMode="auto">
              <a:xfrm>
                <a:off x="359" y="1970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0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Freeform 324"/>
              <p:cNvSpPr/>
              <p:nvPr/>
            </p:nvSpPr>
            <p:spPr bwMode="auto">
              <a:xfrm>
                <a:off x="368" y="1988"/>
                <a:ext cx="27" cy="28"/>
              </a:xfrm>
              <a:custGeom>
                <a:avLst/>
                <a:gdLst>
                  <a:gd name="T0" fmla="*/ 13 w 31"/>
                  <a:gd name="T1" fmla="*/ 1 h 33"/>
                  <a:gd name="T2" fmla="*/ 29 w 31"/>
                  <a:gd name="T3" fmla="*/ 14 h 33"/>
                  <a:gd name="T4" fmla="*/ 19 w 31"/>
                  <a:gd name="T5" fmla="*/ 32 h 33"/>
                  <a:gd name="T6" fmla="*/ 2 w 31"/>
                  <a:gd name="T7" fmla="*/ 19 h 33"/>
                  <a:gd name="T8" fmla="*/ 13 w 31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13" y="1"/>
                    </a:moveTo>
                    <a:cubicBezTo>
                      <a:pt x="20" y="0"/>
                      <a:pt x="28" y="5"/>
                      <a:pt x="29" y="14"/>
                    </a:cubicBezTo>
                    <a:cubicBezTo>
                      <a:pt x="31" y="22"/>
                      <a:pt x="26" y="30"/>
                      <a:pt x="19" y="32"/>
                    </a:cubicBezTo>
                    <a:cubicBezTo>
                      <a:pt x="11" y="33"/>
                      <a:pt x="3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Freeform 325"/>
              <p:cNvSpPr/>
              <p:nvPr/>
            </p:nvSpPr>
            <p:spPr bwMode="auto">
              <a:xfrm>
                <a:off x="58" y="1995"/>
                <a:ext cx="72" cy="73"/>
              </a:xfrm>
              <a:custGeom>
                <a:avLst/>
                <a:gdLst>
                  <a:gd name="T0" fmla="*/ 34 w 85"/>
                  <a:gd name="T1" fmla="*/ 5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1 h 85"/>
                  <a:gd name="T8" fmla="*/ 34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5"/>
                    </a:moveTo>
                    <a:cubicBezTo>
                      <a:pt x="55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2"/>
                      <a:pt x="4" y="51"/>
                    </a:cubicBezTo>
                    <a:cubicBezTo>
                      <a:pt x="0" y="29"/>
                      <a:pt x="13" y="9"/>
                      <a:pt x="34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Freeform 326"/>
              <p:cNvSpPr/>
              <p:nvPr/>
            </p:nvSpPr>
            <p:spPr bwMode="auto">
              <a:xfrm>
                <a:off x="76" y="2001"/>
                <a:ext cx="24" cy="11"/>
              </a:xfrm>
              <a:custGeom>
                <a:avLst/>
                <a:gdLst>
                  <a:gd name="T0" fmla="*/ 13 w 28"/>
                  <a:gd name="T1" fmla="*/ 1 h 13"/>
                  <a:gd name="T2" fmla="*/ 28 w 28"/>
                  <a:gd name="T3" fmla="*/ 3 h 13"/>
                  <a:gd name="T4" fmla="*/ 15 w 28"/>
                  <a:gd name="T5" fmla="*/ 11 h 13"/>
                  <a:gd name="T6" fmla="*/ 1 w 28"/>
                  <a:gd name="T7" fmla="*/ 9 h 13"/>
                  <a:gd name="T8" fmla="*/ 13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1"/>
                    </a:moveTo>
                    <a:cubicBezTo>
                      <a:pt x="21" y="0"/>
                      <a:pt x="27" y="1"/>
                      <a:pt x="28" y="3"/>
                    </a:cubicBezTo>
                    <a:cubicBezTo>
                      <a:pt x="28" y="6"/>
                      <a:pt x="23" y="10"/>
                      <a:pt x="15" y="11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6"/>
                      <a:pt x="6" y="3"/>
                      <a:pt x="13" y="1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Freeform 327"/>
              <p:cNvSpPr/>
              <p:nvPr/>
            </p:nvSpPr>
            <p:spPr bwMode="auto">
              <a:xfrm>
                <a:off x="82" y="2005"/>
                <a:ext cx="12" cy="6"/>
              </a:xfrm>
              <a:custGeom>
                <a:avLst/>
                <a:gdLst>
                  <a:gd name="T0" fmla="*/ 7 w 15"/>
                  <a:gd name="T1" fmla="*/ 1 h 6"/>
                  <a:gd name="T2" fmla="*/ 15 w 15"/>
                  <a:gd name="T3" fmla="*/ 1 h 6"/>
                  <a:gd name="T4" fmla="*/ 8 w 15"/>
                  <a:gd name="T5" fmla="*/ 5 h 6"/>
                  <a:gd name="T6" fmla="*/ 0 w 15"/>
                  <a:gd name="T7" fmla="*/ 5 h 6"/>
                  <a:gd name="T8" fmla="*/ 7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1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5" y="3"/>
                      <a:pt x="12" y="4"/>
                      <a:pt x="8" y="5"/>
                    </a:cubicBezTo>
                    <a:cubicBezTo>
                      <a:pt x="4" y="6"/>
                      <a:pt x="0" y="6"/>
                      <a:pt x="0" y="5"/>
                    </a:cubicBezTo>
                    <a:cubicBezTo>
                      <a:pt x="0" y="3"/>
                      <a:pt x="3" y="2"/>
                      <a:pt x="7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Freeform 328"/>
              <p:cNvSpPr/>
              <p:nvPr/>
            </p:nvSpPr>
            <p:spPr bwMode="auto">
              <a:xfrm>
                <a:off x="84" y="1990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4 w 5"/>
                  <a:gd name="T3" fmla="*/ 17 h 17"/>
                  <a:gd name="T4" fmla="*/ 0 w 5"/>
                  <a:gd name="T5" fmla="*/ 1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4" y="1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Freeform 329"/>
              <p:cNvSpPr/>
              <p:nvPr/>
            </p:nvSpPr>
            <p:spPr bwMode="auto">
              <a:xfrm>
                <a:off x="94" y="2009"/>
                <a:ext cx="26" cy="29"/>
              </a:xfrm>
              <a:custGeom>
                <a:avLst/>
                <a:gdLst>
                  <a:gd name="T0" fmla="*/ 13 w 31"/>
                  <a:gd name="T1" fmla="*/ 2 h 34"/>
                  <a:gd name="T2" fmla="*/ 29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2"/>
                    </a:moveTo>
                    <a:cubicBezTo>
                      <a:pt x="20" y="0"/>
                      <a:pt x="28" y="6"/>
                      <a:pt x="29" y="14"/>
                    </a:cubicBezTo>
                    <a:cubicBezTo>
                      <a:pt x="31" y="23"/>
                      <a:pt x="26" y="31"/>
                      <a:pt x="19" y="32"/>
                    </a:cubicBezTo>
                    <a:cubicBezTo>
                      <a:pt x="11" y="34"/>
                      <a:pt x="3" y="28"/>
                      <a:pt x="2" y="20"/>
                    </a:cubicBezTo>
                    <a:cubicBezTo>
                      <a:pt x="0" y="11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Freeform 330"/>
              <p:cNvSpPr/>
              <p:nvPr/>
            </p:nvSpPr>
            <p:spPr bwMode="auto">
              <a:xfrm>
                <a:off x="617" y="1711"/>
                <a:ext cx="72" cy="73"/>
              </a:xfrm>
              <a:custGeom>
                <a:avLst/>
                <a:gdLst>
                  <a:gd name="T0" fmla="*/ 35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5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Freeform 331"/>
              <p:cNvSpPr/>
              <p:nvPr/>
            </p:nvSpPr>
            <p:spPr bwMode="auto">
              <a:xfrm>
                <a:off x="635" y="1717"/>
                <a:ext cx="24" cy="11"/>
              </a:xfrm>
              <a:custGeom>
                <a:avLst/>
                <a:gdLst>
                  <a:gd name="T0" fmla="*/ 13 w 29"/>
                  <a:gd name="T1" fmla="*/ 2 h 13"/>
                  <a:gd name="T2" fmla="*/ 28 w 29"/>
                  <a:gd name="T3" fmla="*/ 4 h 13"/>
                  <a:gd name="T4" fmla="*/ 15 w 29"/>
                  <a:gd name="T5" fmla="*/ 12 h 13"/>
                  <a:gd name="T6" fmla="*/ 1 w 29"/>
                  <a:gd name="T7" fmla="*/ 9 h 13"/>
                  <a:gd name="T8" fmla="*/ 13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2"/>
                    </a:moveTo>
                    <a:cubicBezTo>
                      <a:pt x="21" y="0"/>
                      <a:pt x="28" y="1"/>
                      <a:pt x="28" y="4"/>
                    </a:cubicBezTo>
                    <a:cubicBezTo>
                      <a:pt x="29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Freeform 332"/>
              <p:cNvSpPr/>
              <p:nvPr/>
            </p:nvSpPr>
            <p:spPr bwMode="auto">
              <a:xfrm>
                <a:off x="641" y="1722"/>
                <a:ext cx="13" cy="5"/>
              </a:xfrm>
              <a:custGeom>
                <a:avLst/>
                <a:gdLst>
                  <a:gd name="T0" fmla="*/ 7 w 16"/>
                  <a:gd name="T1" fmla="*/ 0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2" y="0"/>
                      <a:pt x="15" y="0"/>
                      <a:pt x="15" y="1"/>
                    </a:cubicBezTo>
                    <a:cubicBezTo>
                      <a:pt x="16" y="2"/>
                      <a:pt x="13" y="4"/>
                      <a:pt x="8" y="5"/>
                    </a:cubicBezTo>
                    <a:cubicBezTo>
                      <a:pt x="4" y="6"/>
                      <a:pt x="1" y="5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Freeform 333"/>
              <p:cNvSpPr/>
              <p:nvPr/>
            </p:nvSpPr>
            <p:spPr bwMode="auto">
              <a:xfrm>
                <a:off x="643" y="1706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4 w 5"/>
                  <a:gd name="T3" fmla="*/ 17 h 17"/>
                  <a:gd name="T4" fmla="*/ 0 w 5"/>
                  <a:gd name="T5" fmla="*/ 1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4" y="1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Freeform 334"/>
              <p:cNvSpPr/>
              <p:nvPr/>
            </p:nvSpPr>
            <p:spPr bwMode="auto">
              <a:xfrm>
                <a:off x="653" y="1725"/>
                <a:ext cx="26" cy="28"/>
              </a:xfrm>
              <a:custGeom>
                <a:avLst/>
                <a:gdLst>
                  <a:gd name="T0" fmla="*/ 13 w 31"/>
                  <a:gd name="T1" fmla="*/ 1 h 33"/>
                  <a:gd name="T2" fmla="*/ 30 w 31"/>
                  <a:gd name="T3" fmla="*/ 14 h 33"/>
                  <a:gd name="T4" fmla="*/ 19 w 31"/>
                  <a:gd name="T5" fmla="*/ 32 h 33"/>
                  <a:gd name="T6" fmla="*/ 2 w 31"/>
                  <a:gd name="T7" fmla="*/ 19 h 33"/>
                  <a:gd name="T8" fmla="*/ 13 w 31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13" y="1"/>
                    </a:moveTo>
                    <a:cubicBezTo>
                      <a:pt x="20" y="0"/>
                      <a:pt x="28" y="5"/>
                      <a:pt x="30" y="14"/>
                    </a:cubicBezTo>
                    <a:cubicBezTo>
                      <a:pt x="31" y="22"/>
                      <a:pt x="27" y="30"/>
                      <a:pt x="19" y="32"/>
                    </a:cubicBezTo>
                    <a:cubicBezTo>
                      <a:pt x="11" y="33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4" name="Freeform 335"/>
              <p:cNvSpPr/>
              <p:nvPr/>
            </p:nvSpPr>
            <p:spPr bwMode="auto">
              <a:xfrm>
                <a:off x="391" y="1156"/>
                <a:ext cx="72" cy="72"/>
              </a:xfrm>
              <a:custGeom>
                <a:avLst/>
                <a:gdLst>
                  <a:gd name="T0" fmla="*/ 35 w 85"/>
                  <a:gd name="T1" fmla="*/ 4 h 85"/>
                  <a:gd name="T2" fmla="*/ 81 w 85"/>
                  <a:gd name="T3" fmla="*/ 35 h 85"/>
                  <a:gd name="T4" fmla="*/ 50 w 85"/>
                  <a:gd name="T5" fmla="*/ 80 h 85"/>
                  <a:gd name="T6" fmla="*/ 5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7" y="13"/>
                      <a:pt x="81" y="35"/>
                    </a:cubicBezTo>
                    <a:cubicBezTo>
                      <a:pt x="85" y="56"/>
                      <a:pt x="72" y="76"/>
                      <a:pt x="50" y="80"/>
                    </a:cubicBezTo>
                    <a:cubicBezTo>
                      <a:pt x="29" y="85"/>
                      <a:pt x="9" y="71"/>
                      <a:pt x="5" y="50"/>
                    </a:cubicBezTo>
                    <a:cubicBezTo>
                      <a:pt x="0" y="29"/>
                      <a:pt x="14" y="8"/>
                      <a:pt x="35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Freeform 336"/>
              <p:cNvSpPr/>
              <p:nvPr/>
            </p:nvSpPr>
            <p:spPr bwMode="auto">
              <a:xfrm>
                <a:off x="409" y="1161"/>
                <a:ext cx="24" cy="11"/>
              </a:xfrm>
              <a:custGeom>
                <a:avLst/>
                <a:gdLst>
                  <a:gd name="T0" fmla="*/ 13 w 28"/>
                  <a:gd name="T1" fmla="*/ 1 h 13"/>
                  <a:gd name="T2" fmla="*/ 28 w 28"/>
                  <a:gd name="T3" fmla="*/ 4 h 13"/>
                  <a:gd name="T4" fmla="*/ 15 w 28"/>
                  <a:gd name="T5" fmla="*/ 11 h 13"/>
                  <a:gd name="T6" fmla="*/ 0 w 28"/>
                  <a:gd name="T7" fmla="*/ 9 h 13"/>
                  <a:gd name="T8" fmla="*/ 13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1"/>
                    </a:moveTo>
                    <a:cubicBezTo>
                      <a:pt x="21" y="0"/>
                      <a:pt x="27" y="1"/>
                      <a:pt x="28" y="4"/>
                    </a:cubicBezTo>
                    <a:cubicBezTo>
                      <a:pt x="28" y="6"/>
                      <a:pt x="23" y="10"/>
                      <a:pt x="15" y="11"/>
                    </a:cubicBezTo>
                    <a:cubicBezTo>
                      <a:pt x="7" y="13"/>
                      <a:pt x="1" y="12"/>
                      <a:pt x="0" y="9"/>
                    </a:cubicBezTo>
                    <a:cubicBezTo>
                      <a:pt x="0" y="6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 337"/>
              <p:cNvSpPr/>
              <p:nvPr/>
            </p:nvSpPr>
            <p:spPr bwMode="auto">
              <a:xfrm>
                <a:off x="415" y="1165"/>
                <a:ext cx="13" cy="5"/>
              </a:xfrm>
              <a:custGeom>
                <a:avLst/>
                <a:gdLst>
                  <a:gd name="T0" fmla="*/ 7 w 15"/>
                  <a:gd name="T1" fmla="*/ 1 h 6"/>
                  <a:gd name="T2" fmla="*/ 15 w 15"/>
                  <a:gd name="T3" fmla="*/ 2 h 6"/>
                  <a:gd name="T4" fmla="*/ 8 w 15"/>
                  <a:gd name="T5" fmla="*/ 6 h 6"/>
                  <a:gd name="T6" fmla="*/ 0 w 15"/>
                  <a:gd name="T7" fmla="*/ 5 h 6"/>
                  <a:gd name="T8" fmla="*/ 7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1"/>
                    </a:moveTo>
                    <a:cubicBezTo>
                      <a:pt x="11" y="0"/>
                      <a:pt x="15" y="1"/>
                      <a:pt x="15" y="2"/>
                    </a:cubicBezTo>
                    <a:cubicBezTo>
                      <a:pt x="15" y="3"/>
                      <a:pt x="12" y="5"/>
                      <a:pt x="8" y="6"/>
                    </a:cubicBezTo>
                    <a:cubicBezTo>
                      <a:pt x="4" y="6"/>
                      <a:pt x="0" y="6"/>
                      <a:pt x="0" y="5"/>
                    </a:cubicBezTo>
                    <a:cubicBezTo>
                      <a:pt x="0" y="4"/>
                      <a:pt x="3" y="2"/>
                      <a:pt x="7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 338"/>
              <p:cNvSpPr/>
              <p:nvPr/>
            </p:nvSpPr>
            <p:spPr bwMode="auto">
              <a:xfrm>
                <a:off x="418" y="1151"/>
                <a:ext cx="5" cy="17"/>
              </a:xfrm>
              <a:custGeom>
                <a:avLst/>
                <a:gdLst>
                  <a:gd name="T0" fmla="*/ 5 w 5"/>
                  <a:gd name="T1" fmla="*/ 16 h 17"/>
                  <a:gd name="T2" fmla="*/ 3 w 5"/>
                  <a:gd name="T3" fmla="*/ 17 h 17"/>
                  <a:gd name="T4" fmla="*/ 0 w 5"/>
                  <a:gd name="T5" fmla="*/ 0 h 17"/>
                  <a:gd name="T6" fmla="*/ 1 w 5"/>
                  <a:gd name="T7" fmla="*/ 0 h 17"/>
                  <a:gd name="T8" fmla="*/ 5 w 5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6"/>
                    </a:moveTo>
                    <a:lnTo>
                      <a:pt x="3" y="17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Freeform 339"/>
              <p:cNvSpPr/>
              <p:nvPr/>
            </p:nvSpPr>
            <p:spPr bwMode="auto">
              <a:xfrm>
                <a:off x="427" y="1169"/>
                <a:ext cx="27" cy="29"/>
              </a:xfrm>
              <a:custGeom>
                <a:avLst/>
                <a:gdLst>
                  <a:gd name="T0" fmla="*/ 12 w 31"/>
                  <a:gd name="T1" fmla="*/ 2 h 34"/>
                  <a:gd name="T2" fmla="*/ 29 w 31"/>
                  <a:gd name="T3" fmla="*/ 14 h 34"/>
                  <a:gd name="T4" fmla="*/ 18 w 31"/>
                  <a:gd name="T5" fmla="*/ 33 h 34"/>
                  <a:gd name="T6" fmla="*/ 1 w 31"/>
                  <a:gd name="T7" fmla="*/ 20 h 34"/>
                  <a:gd name="T8" fmla="*/ 12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2" y="2"/>
                    </a:moveTo>
                    <a:cubicBezTo>
                      <a:pt x="20" y="0"/>
                      <a:pt x="27" y="6"/>
                      <a:pt x="29" y="14"/>
                    </a:cubicBezTo>
                    <a:cubicBezTo>
                      <a:pt x="31" y="23"/>
                      <a:pt x="26" y="31"/>
                      <a:pt x="18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2"/>
                      <a:pt x="5" y="3"/>
                      <a:pt x="12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 340"/>
              <p:cNvSpPr/>
              <p:nvPr/>
            </p:nvSpPr>
            <p:spPr bwMode="auto">
              <a:xfrm>
                <a:off x="173" y="1354"/>
                <a:ext cx="72" cy="72"/>
              </a:xfrm>
              <a:custGeom>
                <a:avLst/>
                <a:gdLst>
                  <a:gd name="T0" fmla="*/ 34 w 85"/>
                  <a:gd name="T1" fmla="*/ 5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1 h 85"/>
                  <a:gd name="T8" fmla="*/ 34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5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2"/>
                      <a:pt x="4" y="51"/>
                    </a:cubicBezTo>
                    <a:cubicBezTo>
                      <a:pt x="0" y="29"/>
                      <a:pt x="13" y="9"/>
                      <a:pt x="34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 341"/>
              <p:cNvSpPr/>
              <p:nvPr/>
            </p:nvSpPr>
            <p:spPr bwMode="auto">
              <a:xfrm>
                <a:off x="191" y="1360"/>
                <a:ext cx="24" cy="11"/>
              </a:xfrm>
              <a:custGeom>
                <a:avLst/>
                <a:gdLst>
                  <a:gd name="T0" fmla="*/ 13 w 29"/>
                  <a:gd name="T1" fmla="*/ 1 h 13"/>
                  <a:gd name="T2" fmla="*/ 28 w 29"/>
                  <a:gd name="T3" fmla="*/ 3 h 13"/>
                  <a:gd name="T4" fmla="*/ 15 w 29"/>
                  <a:gd name="T5" fmla="*/ 11 h 13"/>
                  <a:gd name="T6" fmla="*/ 1 w 29"/>
                  <a:gd name="T7" fmla="*/ 9 h 13"/>
                  <a:gd name="T8" fmla="*/ 13 w 2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1"/>
                    </a:moveTo>
                    <a:cubicBezTo>
                      <a:pt x="21" y="0"/>
                      <a:pt x="27" y="1"/>
                      <a:pt x="28" y="3"/>
                    </a:cubicBezTo>
                    <a:cubicBezTo>
                      <a:pt x="29" y="6"/>
                      <a:pt x="23" y="10"/>
                      <a:pt x="15" y="11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6"/>
                      <a:pt x="6" y="3"/>
                      <a:pt x="13" y="1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342"/>
              <p:cNvSpPr/>
              <p:nvPr/>
            </p:nvSpPr>
            <p:spPr bwMode="auto">
              <a:xfrm>
                <a:off x="197" y="1364"/>
                <a:ext cx="13" cy="5"/>
              </a:xfrm>
              <a:custGeom>
                <a:avLst/>
                <a:gdLst>
                  <a:gd name="T0" fmla="*/ 7 w 16"/>
                  <a:gd name="T1" fmla="*/ 1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1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6" y="3"/>
                      <a:pt x="12" y="4"/>
                      <a:pt x="8" y="5"/>
                    </a:cubicBezTo>
                    <a:cubicBezTo>
                      <a:pt x="4" y="6"/>
                      <a:pt x="0" y="6"/>
                      <a:pt x="0" y="4"/>
                    </a:cubicBezTo>
                    <a:cubicBezTo>
                      <a:pt x="0" y="3"/>
                      <a:pt x="3" y="2"/>
                      <a:pt x="7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 343"/>
              <p:cNvSpPr/>
              <p:nvPr/>
            </p:nvSpPr>
            <p:spPr bwMode="auto">
              <a:xfrm>
                <a:off x="199" y="1349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4 w 5"/>
                  <a:gd name="T3" fmla="*/ 17 h 17"/>
                  <a:gd name="T4" fmla="*/ 0 w 5"/>
                  <a:gd name="T5" fmla="*/ 0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4" y="1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Freeform 344"/>
              <p:cNvSpPr/>
              <p:nvPr/>
            </p:nvSpPr>
            <p:spPr bwMode="auto">
              <a:xfrm>
                <a:off x="208" y="1367"/>
                <a:ext cx="27" cy="29"/>
              </a:xfrm>
              <a:custGeom>
                <a:avLst/>
                <a:gdLst>
                  <a:gd name="T0" fmla="*/ 13 w 31"/>
                  <a:gd name="T1" fmla="*/ 2 h 34"/>
                  <a:gd name="T2" fmla="*/ 29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2"/>
                    </a:moveTo>
                    <a:cubicBezTo>
                      <a:pt x="20" y="0"/>
                      <a:pt x="28" y="6"/>
                      <a:pt x="29" y="14"/>
                    </a:cubicBezTo>
                    <a:cubicBezTo>
                      <a:pt x="31" y="23"/>
                      <a:pt x="26" y="31"/>
                      <a:pt x="19" y="32"/>
                    </a:cubicBezTo>
                    <a:cubicBezTo>
                      <a:pt x="11" y="34"/>
                      <a:pt x="3" y="28"/>
                      <a:pt x="2" y="20"/>
                    </a:cubicBezTo>
                    <a:cubicBezTo>
                      <a:pt x="0" y="11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 345"/>
              <p:cNvSpPr/>
              <p:nvPr/>
            </p:nvSpPr>
            <p:spPr bwMode="auto">
              <a:xfrm>
                <a:off x="9" y="1692"/>
                <a:ext cx="73" cy="72"/>
              </a:xfrm>
              <a:custGeom>
                <a:avLst/>
                <a:gdLst>
                  <a:gd name="T0" fmla="*/ 34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4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4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346"/>
              <p:cNvSpPr/>
              <p:nvPr/>
            </p:nvSpPr>
            <p:spPr bwMode="auto">
              <a:xfrm>
                <a:off x="27" y="1697"/>
                <a:ext cx="25" cy="11"/>
              </a:xfrm>
              <a:custGeom>
                <a:avLst/>
                <a:gdLst>
                  <a:gd name="T0" fmla="*/ 13 w 29"/>
                  <a:gd name="T1" fmla="*/ 2 h 13"/>
                  <a:gd name="T2" fmla="*/ 28 w 29"/>
                  <a:gd name="T3" fmla="*/ 4 h 13"/>
                  <a:gd name="T4" fmla="*/ 15 w 29"/>
                  <a:gd name="T5" fmla="*/ 12 h 13"/>
                  <a:gd name="T6" fmla="*/ 1 w 29"/>
                  <a:gd name="T7" fmla="*/ 10 h 13"/>
                  <a:gd name="T8" fmla="*/ 13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2"/>
                    </a:moveTo>
                    <a:cubicBezTo>
                      <a:pt x="21" y="0"/>
                      <a:pt x="27" y="1"/>
                      <a:pt x="28" y="4"/>
                    </a:cubicBezTo>
                    <a:cubicBezTo>
                      <a:pt x="29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10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 347"/>
              <p:cNvSpPr/>
              <p:nvPr/>
            </p:nvSpPr>
            <p:spPr bwMode="auto">
              <a:xfrm>
                <a:off x="33" y="1702"/>
                <a:ext cx="14" cy="5"/>
              </a:xfrm>
              <a:custGeom>
                <a:avLst/>
                <a:gdLst>
                  <a:gd name="T0" fmla="*/ 7 w 16"/>
                  <a:gd name="T1" fmla="*/ 0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6" y="2"/>
                      <a:pt x="12" y="4"/>
                      <a:pt x="8" y="5"/>
                    </a:cubicBezTo>
                    <a:cubicBezTo>
                      <a:pt x="4" y="6"/>
                      <a:pt x="1" y="6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 348"/>
              <p:cNvSpPr/>
              <p:nvPr/>
            </p:nvSpPr>
            <p:spPr bwMode="auto">
              <a:xfrm>
                <a:off x="36" y="1687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1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Freeform 349"/>
              <p:cNvSpPr/>
              <p:nvPr/>
            </p:nvSpPr>
            <p:spPr bwMode="auto">
              <a:xfrm>
                <a:off x="45" y="1706"/>
                <a:ext cx="27" cy="28"/>
              </a:xfrm>
              <a:custGeom>
                <a:avLst/>
                <a:gdLst>
                  <a:gd name="T0" fmla="*/ 13 w 31"/>
                  <a:gd name="T1" fmla="*/ 1 h 34"/>
                  <a:gd name="T2" fmla="*/ 30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1"/>
                    </a:moveTo>
                    <a:cubicBezTo>
                      <a:pt x="20" y="0"/>
                      <a:pt x="28" y="5"/>
                      <a:pt x="30" y="14"/>
                    </a:cubicBezTo>
                    <a:cubicBezTo>
                      <a:pt x="31" y="22"/>
                      <a:pt x="26" y="31"/>
                      <a:pt x="19" y="32"/>
                    </a:cubicBezTo>
                    <a:cubicBezTo>
                      <a:pt x="11" y="34"/>
                      <a:pt x="4" y="28"/>
                      <a:pt x="2" y="20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350"/>
              <p:cNvSpPr/>
              <p:nvPr/>
            </p:nvSpPr>
            <p:spPr bwMode="auto">
              <a:xfrm>
                <a:off x="347" y="1840"/>
                <a:ext cx="72" cy="73"/>
              </a:xfrm>
              <a:custGeom>
                <a:avLst/>
                <a:gdLst>
                  <a:gd name="T0" fmla="*/ 35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5" y="4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351"/>
              <p:cNvSpPr/>
              <p:nvPr/>
            </p:nvSpPr>
            <p:spPr bwMode="auto">
              <a:xfrm>
                <a:off x="365" y="1845"/>
                <a:ext cx="25" cy="11"/>
              </a:xfrm>
              <a:custGeom>
                <a:avLst/>
                <a:gdLst>
                  <a:gd name="T0" fmla="*/ 13 w 29"/>
                  <a:gd name="T1" fmla="*/ 2 h 13"/>
                  <a:gd name="T2" fmla="*/ 28 w 29"/>
                  <a:gd name="T3" fmla="*/ 4 h 13"/>
                  <a:gd name="T4" fmla="*/ 15 w 29"/>
                  <a:gd name="T5" fmla="*/ 12 h 13"/>
                  <a:gd name="T6" fmla="*/ 1 w 29"/>
                  <a:gd name="T7" fmla="*/ 10 h 13"/>
                  <a:gd name="T8" fmla="*/ 13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2"/>
                    </a:moveTo>
                    <a:cubicBezTo>
                      <a:pt x="21" y="0"/>
                      <a:pt x="28" y="1"/>
                      <a:pt x="28" y="4"/>
                    </a:cubicBezTo>
                    <a:cubicBezTo>
                      <a:pt x="29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10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352"/>
              <p:cNvSpPr/>
              <p:nvPr/>
            </p:nvSpPr>
            <p:spPr bwMode="auto">
              <a:xfrm>
                <a:off x="371" y="1850"/>
                <a:ext cx="14" cy="5"/>
              </a:xfrm>
              <a:custGeom>
                <a:avLst/>
                <a:gdLst>
                  <a:gd name="T0" fmla="*/ 7 w 16"/>
                  <a:gd name="T1" fmla="*/ 0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2" y="0"/>
                      <a:pt x="15" y="0"/>
                      <a:pt x="15" y="1"/>
                    </a:cubicBezTo>
                    <a:cubicBezTo>
                      <a:pt x="16" y="2"/>
                      <a:pt x="12" y="4"/>
                      <a:pt x="8" y="5"/>
                    </a:cubicBezTo>
                    <a:cubicBezTo>
                      <a:pt x="4" y="6"/>
                      <a:pt x="1" y="5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353"/>
              <p:cNvSpPr/>
              <p:nvPr/>
            </p:nvSpPr>
            <p:spPr bwMode="auto">
              <a:xfrm>
                <a:off x="374" y="1835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1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354"/>
              <p:cNvSpPr/>
              <p:nvPr/>
            </p:nvSpPr>
            <p:spPr bwMode="auto">
              <a:xfrm>
                <a:off x="383" y="1854"/>
                <a:ext cx="26" cy="29"/>
              </a:xfrm>
              <a:custGeom>
                <a:avLst/>
                <a:gdLst>
                  <a:gd name="T0" fmla="*/ 13 w 31"/>
                  <a:gd name="T1" fmla="*/ 1 h 34"/>
                  <a:gd name="T2" fmla="*/ 30 w 31"/>
                  <a:gd name="T3" fmla="*/ 14 h 34"/>
                  <a:gd name="T4" fmla="*/ 19 w 31"/>
                  <a:gd name="T5" fmla="*/ 32 h 34"/>
                  <a:gd name="T6" fmla="*/ 2 w 31"/>
                  <a:gd name="T7" fmla="*/ 19 h 34"/>
                  <a:gd name="T8" fmla="*/ 13 w 31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1"/>
                    </a:moveTo>
                    <a:cubicBezTo>
                      <a:pt x="20" y="0"/>
                      <a:pt x="28" y="5"/>
                      <a:pt x="30" y="14"/>
                    </a:cubicBezTo>
                    <a:cubicBezTo>
                      <a:pt x="31" y="22"/>
                      <a:pt x="27" y="30"/>
                      <a:pt x="19" y="32"/>
                    </a:cubicBezTo>
                    <a:cubicBezTo>
                      <a:pt x="11" y="34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355"/>
              <p:cNvSpPr/>
              <p:nvPr/>
            </p:nvSpPr>
            <p:spPr bwMode="auto">
              <a:xfrm>
                <a:off x="574" y="1835"/>
                <a:ext cx="73" cy="72"/>
              </a:xfrm>
              <a:custGeom>
                <a:avLst/>
                <a:gdLst>
                  <a:gd name="T0" fmla="*/ 35 w 85"/>
                  <a:gd name="T1" fmla="*/ 4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6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4" y="9"/>
                      <a:pt x="35" y="4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356"/>
              <p:cNvSpPr/>
              <p:nvPr/>
            </p:nvSpPr>
            <p:spPr bwMode="auto">
              <a:xfrm>
                <a:off x="592" y="1840"/>
                <a:ext cx="25" cy="11"/>
              </a:xfrm>
              <a:custGeom>
                <a:avLst/>
                <a:gdLst>
                  <a:gd name="T0" fmla="*/ 14 w 29"/>
                  <a:gd name="T1" fmla="*/ 2 h 13"/>
                  <a:gd name="T2" fmla="*/ 28 w 29"/>
                  <a:gd name="T3" fmla="*/ 4 h 13"/>
                  <a:gd name="T4" fmla="*/ 16 w 29"/>
                  <a:gd name="T5" fmla="*/ 12 h 13"/>
                  <a:gd name="T6" fmla="*/ 1 w 29"/>
                  <a:gd name="T7" fmla="*/ 9 h 13"/>
                  <a:gd name="T8" fmla="*/ 14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4" y="2"/>
                    </a:moveTo>
                    <a:cubicBezTo>
                      <a:pt x="21" y="0"/>
                      <a:pt x="28" y="1"/>
                      <a:pt x="28" y="4"/>
                    </a:cubicBezTo>
                    <a:cubicBezTo>
                      <a:pt x="29" y="7"/>
                      <a:pt x="23" y="10"/>
                      <a:pt x="16" y="12"/>
                    </a:cubicBezTo>
                    <a:cubicBezTo>
                      <a:pt x="8" y="13"/>
                      <a:pt x="2" y="12"/>
                      <a:pt x="1" y="9"/>
                    </a:cubicBezTo>
                    <a:cubicBezTo>
                      <a:pt x="0" y="7"/>
                      <a:pt x="6" y="3"/>
                      <a:pt x="14" y="2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357"/>
              <p:cNvSpPr/>
              <p:nvPr/>
            </p:nvSpPr>
            <p:spPr bwMode="auto">
              <a:xfrm>
                <a:off x="598" y="1845"/>
                <a:ext cx="14" cy="5"/>
              </a:xfrm>
              <a:custGeom>
                <a:avLst/>
                <a:gdLst>
                  <a:gd name="T0" fmla="*/ 8 w 16"/>
                  <a:gd name="T1" fmla="*/ 0 h 6"/>
                  <a:gd name="T2" fmla="*/ 16 w 16"/>
                  <a:gd name="T3" fmla="*/ 1 h 6"/>
                  <a:gd name="T4" fmla="*/ 8 w 16"/>
                  <a:gd name="T5" fmla="*/ 5 h 6"/>
                  <a:gd name="T6" fmla="*/ 1 w 16"/>
                  <a:gd name="T7" fmla="*/ 4 h 6"/>
                  <a:gd name="T8" fmla="*/ 8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8" y="0"/>
                    </a:moveTo>
                    <a:cubicBezTo>
                      <a:pt x="12" y="0"/>
                      <a:pt x="15" y="0"/>
                      <a:pt x="16" y="1"/>
                    </a:cubicBezTo>
                    <a:cubicBezTo>
                      <a:pt x="16" y="2"/>
                      <a:pt x="13" y="4"/>
                      <a:pt x="8" y="5"/>
                    </a:cubicBezTo>
                    <a:cubicBezTo>
                      <a:pt x="4" y="6"/>
                      <a:pt x="1" y="5"/>
                      <a:pt x="1" y="4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358"/>
              <p:cNvSpPr/>
              <p:nvPr/>
            </p:nvSpPr>
            <p:spPr bwMode="auto">
              <a:xfrm>
                <a:off x="602" y="1830"/>
                <a:ext cx="4" cy="17"/>
              </a:xfrm>
              <a:custGeom>
                <a:avLst/>
                <a:gdLst>
                  <a:gd name="T0" fmla="*/ 4 w 4"/>
                  <a:gd name="T1" fmla="*/ 17 h 17"/>
                  <a:gd name="T2" fmla="*/ 3 w 4"/>
                  <a:gd name="T3" fmla="*/ 17 h 17"/>
                  <a:gd name="T4" fmla="*/ 0 w 4"/>
                  <a:gd name="T5" fmla="*/ 0 h 17"/>
                  <a:gd name="T6" fmla="*/ 0 w 4"/>
                  <a:gd name="T7" fmla="*/ 0 h 17"/>
                  <a:gd name="T8" fmla="*/ 4 w 4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4" y="17"/>
                    </a:moveTo>
                    <a:lnTo>
                      <a:pt x="3" y="1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359"/>
              <p:cNvSpPr/>
              <p:nvPr/>
            </p:nvSpPr>
            <p:spPr bwMode="auto">
              <a:xfrm>
                <a:off x="610" y="1849"/>
                <a:ext cx="26" cy="28"/>
              </a:xfrm>
              <a:custGeom>
                <a:avLst/>
                <a:gdLst>
                  <a:gd name="T0" fmla="*/ 13 w 31"/>
                  <a:gd name="T1" fmla="*/ 1 h 33"/>
                  <a:gd name="T2" fmla="*/ 30 w 31"/>
                  <a:gd name="T3" fmla="*/ 14 h 33"/>
                  <a:gd name="T4" fmla="*/ 19 w 31"/>
                  <a:gd name="T5" fmla="*/ 32 h 33"/>
                  <a:gd name="T6" fmla="*/ 2 w 31"/>
                  <a:gd name="T7" fmla="*/ 19 h 33"/>
                  <a:gd name="T8" fmla="*/ 13 w 31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13" y="1"/>
                    </a:moveTo>
                    <a:cubicBezTo>
                      <a:pt x="21" y="0"/>
                      <a:pt x="28" y="5"/>
                      <a:pt x="30" y="14"/>
                    </a:cubicBezTo>
                    <a:cubicBezTo>
                      <a:pt x="31" y="22"/>
                      <a:pt x="27" y="30"/>
                      <a:pt x="19" y="32"/>
                    </a:cubicBezTo>
                    <a:cubicBezTo>
                      <a:pt x="11" y="33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360"/>
              <p:cNvSpPr/>
              <p:nvPr/>
            </p:nvSpPr>
            <p:spPr bwMode="auto">
              <a:xfrm>
                <a:off x="505" y="1220"/>
                <a:ext cx="72" cy="72"/>
              </a:xfrm>
              <a:custGeom>
                <a:avLst/>
                <a:gdLst>
                  <a:gd name="T0" fmla="*/ 35 w 85"/>
                  <a:gd name="T1" fmla="*/ 5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5"/>
                    </a:moveTo>
                    <a:cubicBezTo>
                      <a:pt x="56" y="0"/>
                      <a:pt x="77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9" y="72"/>
                      <a:pt x="4" y="50"/>
                    </a:cubicBezTo>
                    <a:cubicBezTo>
                      <a:pt x="0" y="29"/>
                      <a:pt x="14" y="9"/>
                      <a:pt x="35" y="5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361"/>
              <p:cNvSpPr/>
              <p:nvPr/>
            </p:nvSpPr>
            <p:spPr bwMode="auto">
              <a:xfrm>
                <a:off x="523" y="1225"/>
                <a:ext cx="24" cy="11"/>
              </a:xfrm>
              <a:custGeom>
                <a:avLst/>
                <a:gdLst>
                  <a:gd name="T0" fmla="*/ 13 w 28"/>
                  <a:gd name="T1" fmla="*/ 2 h 13"/>
                  <a:gd name="T2" fmla="*/ 27 w 28"/>
                  <a:gd name="T3" fmla="*/ 4 h 13"/>
                  <a:gd name="T4" fmla="*/ 15 w 28"/>
                  <a:gd name="T5" fmla="*/ 12 h 13"/>
                  <a:gd name="T6" fmla="*/ 0 w 28"/>
                  <a:gd name="T7" fmla="*/ 10 h 13"/>
                  <a:gd name="T8" fmla="*/ 13 w 2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2"/>
                    </a:moveTo>
                    <a:cubicBezTo>
                      <a:pt x="20" y="0"/>
                      <a:pt x="27" y="1"/>
                      <a:pt x="27" y="4"/>
                    </a:cubicBezTo>
                    <a:cubicBezTo>
                      <a:pt x="28" y="7"/>
                      <a:pt x="22" y="10"/>
                      <a:pt x="15" y="12"/>
                    </a:cubicBezTo>
                    <a:cubicBezTo>
                      <a:pt x="7" y="13"/>
                      <a:pt x="1" y="12"/>
                      <a:pt x="0" y="10"/>
                    </a:cubicBezTo>
                    <a:cubicBezTo>
                      <a:pt x="0" y="7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362"/>
              <p:cNvSpPr/>
              <p:nvPr/>
            </p:nvSpPr>
            <p:spPr bwMode="auto">
              <a:xfrm>
                <a:off x="529" y="1230"/>
                <a:ext cx="13" cy="5"/>
              </a:xfrm>
              <a:custGeom>
                <a:avLst/>
                <a:gdLst>
                  <a:gd name="T0" fmla="*/ 7 w 15"/>
                  <a:gd name="T1" fmla="*/ 1 h 6"/>
                  <a:gd name="T2" fmla="*/ 15 w 15"/>
                  <a:gd name="T3" fmla="*/ 1 h 6"/>
                  <a:gd name="T4" fmla="*/ 8 w 15"/>
                  <a:gd name="T5" fmla="*/ 5 h 6"/>
                  <a:gd name="T6" fmla="*/ 0 w 15"/>
                  <a:gd name="T7" fmla="*/ 4 h 6"/>
                  <a:gd name="T8" fmla="*/ 7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1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5" y="3"/>
                      <a:pt x="12" y="4"/>
                      <a:pt x="8" y="5"/>
                    </a:cubicBezTo>
                    <a:cubicBezTo>
                      <a:pt x="4" y="6"/>
                      <a:pt x="0" y="6"/>
                      <a:pt x="0" y="4"/>
                    </a:cubicBezTo>
                    <a:cubicBezTo>
                      <a:pt x="0" y="3"/>
                      <a:pt x="3" y="1"/>
                      <a:pt x="7" y="1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363"/>
              <p:cNvSpPr/>
              <p:nvPr/>
            </p:nvSpPr>
            <p:spPr bwMode="auto">
              <a:xfrm>
                <a:off x="532" y="1215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1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364"/>
              <p:cNvSpPr/>
              <p:nvPr/>
            </p:nvSpPr>
            <p:spPr bwMode="auto">
              <a:xfrm>
                <a:off x="541" y="1234"/>
                <a:ext cx="27" cy="28"/>
              </a:xfrm>
              <a:custGeom>
                <a:avLst/>
                <a:gdLst>
                  <a:gd name="T0" fmla="*/ 12 w 31"/>
                  <a:gd name="T1" fmla="*/ 1 h 34"/>
                  <a:gd name="T2" fmla="*/ 29 w 31"/>
                  <a:gd name="T3" fmla="*/ 14 h 34"/>
                  <a:gd name="T4" fmla="*/ 18 w 31"/>
                  <a:gd name="T5" fmla="*/ 32 h 34"/>
                  <a:gd name="T6" fmla="*/ 1 w 31"/>
                  <a:gd name="T7" fmla="*/ 20 h 34"/>
                  <a:gd name="T8" fmla="*/ 12 w 31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2" y="1"/>
                    </a:moveTo>
                    <a:cubicBezTo>
                      <a:pt x="20" y="0"/>
                      <a:pt x="27" y="6"/>
                      <a:pt x="29" y="14"/>
                    </a:cubicBezTo>
                    <a:cubicBezTo>
                      <a:pt x="31" y="23"/>
                      <a:pt x="26" y="31"/>
                      <a:pt x="18" y="32"/>
                    </a:cubicBezTo>
                    <a:cubicBezTo>
                      <a:pt x="11" y="34"/>
                      <a:pt x="3" y="28"/>
                      <a:pt x="1" y="20"/>
                    </a:cubicBezTo>
                    <a:cubicBezTo>
                      <a:pt x="0" y="11"/>
                      <a:pt x="4" y="3"/>
                      <a:pt x="12" y="1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365"/>
              <p:cNvSpPr/>
              <p:nvPr/>
            </p:nvSpPr>
            <p:spPr bwMode="auto">
              <a:xfrm>
                <a:off x="287" y="1167"/>
                <a:ext cx="72" cy="72"/>
              </a:xfrm>
              <a:custGeom>
                <a:avLst/>
                <a:gdLst>
                  <a:gd name="T0" fmla="*/ 35 w 85"/>
                  <a:gd name="T1" fmla="*/ 5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1 h 85"/>
                  <a:gd name="T8" fmla="*/ 35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5"/>
                    </a:moveTo>
                    <a:cubicBezTo>
                      <a:pt x="56" y="0"/>
                      <a:pt x="76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2"/>
                      <a:pt x="4" y="51"/>
                    </a:cubicBezTo>
                    <a:cubicBezTo>
                      <a:pt x="0" y="29"/>
                      <a:pt x="14" y="9"/>
                      <a:pt x="35" y="5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366"/>
              <p:cNvSpPr/>
              <p:nvPr/>
            </p:nvSpPr>
            <p:spPr bwMode="auto">
              <a:xfrm>
                <a:off x="305" y="1173"/>
                <a:ext cx="24" cy="11"/>
              </a:xfrm>
              <a:custGeom>
                <a:avLst/>
                <a:gdLst>
                  <a:gd name="T0" fmla="*/ 14 w 29"/>
                  <a:gd name="T1" fmla="*/ 1 h 13"/>
                  <a:gd name="T2" fmla="*/ 28 w 29"/>
                  <a:gd name="T3" fmla="*/ 3 h 13"/>
                  <a:gd name="T4" fmla="*/ 16 w 29"/>
                  <a:gd name="T5" fmla="*/ 11 h 13"/>
                  <a:gd name="T6" fmla="*/ 1 w 29"/>
                  <a:gd name="T7" fmla="*/ 9 h 13"/>
                  <a:gd name="T8" fmla="*/ 14 w 2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4" y="1"/>
                    </a:moveTo>
                    <a:cubicBezTo>
                      <a:pt x="21" y="0"/>
                      <a:pt x="28" y="1"/>
                      <a:pt x="28" y="3"/>
                    </a:cubicBezTo>
                    <a:cubicBezTo>
                      <a:pt x="29" y="6"/>
                      <a:pt x="23" y="10"/>
                      <a:pt x="16" y="11"/>
                    </a:cubicBezTo>
                    <a:cubicBezTo>
                      <a:pt x="8" y="13"/>
                      <a:pt x="2" y="12"/>
                      <a:pt x="1" y="9"/>
                    </a:cubicBezTo>
                    <a:cubicBezTo>
                      <a:pt x="0" y="6"/>
                      <a:pt x="6" y="3"/>
                      <a:pt x="14" y="1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Freeform 367"/>
              <p:cNvSpPr/>
              <p:nvPr/>
            </p:nvSpPr>
            <p:spPr bwMode="auto">
              <a:xfrm>
                <a:off x="311" y="1177"/>
                <a:ext cx="13" cy="5"/>
              </a:xfrm>
              <a:custGeom>
                <a:avLst/>
                <a:gdLst>
                  <a:gd name="T0" fmla="*/ 8 w 16"/>
                  <a:gd name="T1" fmla="*/ 1 h 6"/>
                  <a:gd name="T2" fmla="*/ 16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8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8" y="1"/>
                    </a:moveTo>
                    <a:cubicBezTo>
                      <a:pt x="12" y="0"/>
                      <a:pt x="15" y="0"/>
                      <a:pt x="16" y="1"/>
                    </a:cubicBezTo>
                    <a:cubicBezTo>
                      <a:pt x="16" y="3"/>
                      <a:pt x="13" y="4"/>
                      <a:pt x="8" y="5"/>
                    </a:cubicBezTo>
                    <a:cubicBezTo>
                      <a:pt x="4" y="6"/>
                      <a:pt x="1" y="6"/>
                      <a:pt x="0" y="4"/>
                    </a:cubicBezTo>
                    <a:cubicBezTo>
                      <a:pt x="0" y="3"/>
                      <a:pt x="3" y="1"/>
                      <a:pt x="8" y="1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Freeform 368"/>
              <p:cNvSpPr/>
              <p:nvPr/>
            </p:nvSpPr>
            <p:spPr bwMode="auto">
              <a:xfrm>
                <a:off x="314" y="1162"/>
                <a:ext cx="4" cy="17"/>
              </a:xfrm>
              <a:custGeom>
                <a:avLst/>
                <a:gdLst>
                  <a:gd name="T0" fmla="*/ 4 w 4"/>
                  <a:gd name="T1" fmla="*/ 17 h 17"/>
                  <a:gd name="T2" fmla="*/ 3 w 4"/>
                  <a:gd name="T3" fmla="*/ 17 h 17"/>
                  <a:gd name="T4" fmla="*/ 0 w 4"/>
                  <a:gd name="T5" fmla="*/ 1 h 17"/>
                  <a:gd name="T6" fmla="*/ 1 w 4"/>
                  <a:gd name="T7" fmla="*/ 0 h 17"/>
                  <a:gd name="T8" fmla="*/ 4 w 4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4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8" name="Freeform 369"/>
              <p:cNvSpPr/>
              <p:nvPr/>
            </p:nvSpPr>
            <p:spPr bwMode="auto">
              <a:xfrm>
                <a:off x="322" y="1181"/>
                <a:ext cx="27" cy="29"/>
              </a:xfrm>
              <a:custGeom>
                <a:avLst/>
                <a:gdLst>
                  <a:gd name="T0" fmla="*/ 13 w 31"/>
                  <a:gd name="T1" fmla="*/ 2 h 34"/>
                  <a:gd name="T2" fmla="*/ 30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2"/>
                    </a:moveTo>
                    <a:cubicBezTo>
                      <a:pt x="20" y="0"/>
                      <a:pt x="28" y="6"/>
                      <a:pt x="30" y="14"/>
                    </a:cubicBezTo>
                    <a:cubicBezTo>
                      <a:pt x="31" y="23"/>
                      <a:pt x="27" y="31"/>
                      <a:pt x="19" y="32"/>
                    </a:cubicBezTo>
                    <a:cubicBezTo>
                      <a:pt x="11" y="34"/>
                      <a:pt x="4" y="28"/>
                      <a:pt x="2" y="20"/>
                    </a:cubicBezTo>
                    <a:cubicBezTo>
                      <a:pt x="0" y="11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9" name="Freeform 370"/>
              <p:cNvSpPr/>
              <p:nvPr/>
            </p:nvSpPr>
            <p:spPr bwMode="auto">
              <a:xfrm>
                <a:off x="134" y="1887"/>
                <a:ext cx="158" cy="158"/>
              </a:xfrm>
              <a:custGeom>
                <a:avLst/>
                <a:gdLst>
                  <a:gd name="T0" fmla="*/ 114 w 185"/>
                  <a:gd name="T1" fmla="*/ 12 h 185"/>
                  <a:gd name="T2" fmla="*/ 174 w 185"/>
                  <a:gd name="T3" fmla="*/ 114 h 185"/>
                  <a:gd name="T4" fmla="*/ 72 w 185"/>
                  <a:gd name="T5" fmla="*/ 173 h 185"/>
                  <a:gd name="T6" fmla="*/ 12 w 185"/>
                  <a:gd name="T7" fmla="*/ 71 h 185"/>
                  <a:gd name="T8" fmla="*/ 114 w 185"/>
                  <a:gd name="T9" fmla="*/ 1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85">
                    <a:moveTo>
                      <a:pt x="114" y="12"/>
                    </a:moveTo>
                    <a:cubicBezTo>
                      <a:pt x="159" y="23"/>
                      <a:pt x="185" y="69"/>
                      <a:pt x="174" y="114"/>
                    </a:cubicBezTo>
                    <a:cubicBezTo>
                      <a:pt x="162" y="158"/>
                      <a:pt x="116" y="185"/>
                      <a:pt x="72" y="173"/>
                    </a:cubicBezTo>
                    <a:cubicBezTo>
                      <a:pt x="27" y="161"/>
                      <a:pt x="0" y="116"/>
                      <a:pt x="12" y="71"/>
                    </a:cubicBezTo>
                    <a:cubicBezTo>
                      <a:pt x="24" y="27"/>
                      <a:pt x="69" y="0"/>
                      <a:pt x="114" y="12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Freeform 371"/>
              <p:cNvSpPr/>
              <p:nvPr/>
            </p:nvSpPr>
            <p:spPr bwMode="auto">
              <a:xfrm>
                <a:off x="201" y="1899"/>
                <a:ext cx="51" cy="25"/>
              </a:xfrm>
              <a:custGeom>
                <a:avLst/>
                <a:gdLst>
                  <a:gd name="T0" fmla="*/ 33 w 60"/>
                  <a:gd name="T1" fmla="*/ 4 h 29"/>
                  <a:gd name="T2" fmla="*/ 59 w 60"/>
                  <a:gd name="T3" fmla="*/ 22 h 29"/>
                  <a:gd name="T4" fmla="*/ 27 w 60"/>
                  <a:gd name="T5" fmla="*/ 25 h 29"/>
                  <a:gd name="T6" fmla="*/ 1 w 60"/>
                  <a:gd name="T7" fmla="*/ 7 h 29"/>
                  <a:gd name="T8" fmla="*/ 33 w 60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9">
                    <a:moveTo>
                      <a:pt x="33" y="4"/>
                    </a:moveTo>
                    <a:cubicBezTo>
                      <a:pt x="49" y="8"/>
                      <a:pt x="60" y="16"/>
                      <a:pt x="59" y="22"/>
                    </a:cubicBezTo>
                    <a:cubicBezTo>
                      <a:pt x="57" y="28"/>
                      <a:pt x="43" y="29"/>
                      <a:pt x="27" y="25"/>
                    </a:cubicBezTo>
                    <a:cubicBezTo>
                      <a:pt x="11" y="21"/>
                      <a:pt x="0" y="13"/>
                      <a:pt x="1" y="7"/>
                    </a:cubicBezTo>
                    <a:cubicBezTo>
                      <a:pt x="3" y="1"/>
                      <a:pt x="17" y="0"/>
                      <a:pt x="33" y="4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Freeform 372"/>
              <p:cNvSpPr/>
              <p:nvPr/>
            </p:nvSpPr>
            <p:spPr bwMode="auto">
              <a:xfrm>
                <a:off x="211" y="1909"/>
                <a:ext cx="29" cy="12"/>
              </a:xfrm>
              <a:custGeom>
                <a:avLst/>
                <a:gdLst>
                  <a:gd name="T0" fmla="*/ 18 w 34"/>
                  <a:gd name="T1" fmla="*/ 2 h 14"/>
                  <a:gd name="T2" fmla="*/ 33 w 34"/>
                  <a:gd name="T3" fmla="*/ 11 h 14"/>
                  <a:gd name="T4" fmla="*/ 16 w 34"/>
                  <a:gd name="T5" fmla="*/ 11 h 14"/>
                  <a:gd name="T6" fmla="*/ 1 w 34"/>
                  <a:gd name="T7" fmla="*/ 3 h 14"/>
                  <a:gd name="T8" fmla="*/ 18 w 3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4">
                    <a:moveTo>
                      <a:pt x="18" y="2"/>
                    </a:moveTo>
                    <a:cubicBezTo>
                      <a:pt x="27" y="4"/>
                      <a:pt x="34" y="8"/>
                      <a:pt x="33" y="11"/>
                    </a:cubicBezTo>
                    <a:cubicBezTo>
                      <a:pt x="32" y="13"/>
                      <a:pt x="24" y="14"/>
                      <a:pt x="16" y="11"/>
                    </a:cubicBezTo>
                    <a:cubicBezTo>
                      <a:pt x="7" y="9"/>
                      <a:pt x="0" y="5"/>
                      <a:pt x="1" y="3"/>
                    </a:cubicBezTo>
                    <a:cubicBezTo>
                      <a:pt x="2" y="0"/>
                      <a:pt x="9" y="0"/>
                      <a:pt x="18" y="2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Freeform 373"/>
              <p:cNvSpPr/>
              <p:nvPr/>
            </p:nvSpPr>
            <p:spPr bwMode="auto">
              <a:xfrm>
                <a:off x="226" y="1878"/>
                <a:ext cx="11" cy="36"/>
              </a:xfrm>
              <a:custGeom>
                <a:avLst/>
                <a:gdLst>
                  <a:gd name="T0" fmla="*/ 11 w 11"/>
                  <a:gd name="T1" fmla="*/ 1 h 36"/>
                  <a:gd name="T2" fmla="*/ 2 w 11"/>
                  <a:gd name="T3" fmla="*/ 36 h 36"/>
                  <a:gd name="T4" fmla="*/ 0 w 11"/>
                  <a:gd name="T5" fmla="*/ 35 h 36"/>
                  <a:gd name="T6" fmla="*/ 8 w 11"/>
                  <a:gd name="T7" fmla="*/ 0 h 36"/>
                  <a:gd name="T8" fmla="*/ 11 w 11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6">
                    <a:moveTo>
                      <a:pt x="11" y="1"/>
                    </a:moveTo>
                    <a:lnTo>
                      <a:pt x="2" y="36"/>
                    </a:lnTo>
                    <a:lnTo>
                      <a:pt x="0" y="35"/>
                    </a:lnTo>
                    <a:lnTo>
                      <a:pt x="8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3" name="Freeform 374"/>
              <p:cNvSpPr/>
              <p:nvPr/>
            </p:nvSpPr>
            <p:spPr bwMode="auto">
              <a:xfrm>
                <a:off x="218" y="1930"/>
                <a:ext cx="58" cy="63"/>
              </a:xfrm>
              <a:custGeom>
                <a:avLst/>
                <a:gdLst>
                  <a:gd name="T0" fmla="*/ 43 w 68"/>
                  <a:gd name="T1" fmla="*/ 4 h 73"/>
                  <a:gd name="T2" fmla="*/ 63 w 68"/>
                  <a:gd name="T3" fmla="*/ 45 h 73"/>
                  <a:gd name="T4" fmla="*/ 26 w 68"/>
                  <a:gd name="T5" fmla="*/ 69 h 73"/>
                  <a:gd name="T6" fmla="*/ 5 w 68"/>
                  <a:gd name="T7" fmla="*/ 29 h 73"/>
                  <a:gd name="T8" fmla="*/ 43 w 68"/>
                  <a:gd name="T9" fmla="*/ 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73">
                    <a:moveTo>
                      <a:pt x="43" y="4"/>
                    </a:moveTo>
                    <a:cubicBezTo>
                      <a:pt x="59" y="9"/>
                      <a:pt x="68" y="27"/>
                      <a:pt x="63" y="45"/>
                    </a:cubicBezTo>
                    <a:cubicBezTo>
                      <a:pt x="59" y="62"/>
                      <a:pt x="42" y="73"/>
                      <a:pt x="26" y="69"/>
                    </a:cubicBezTo>
                    <a:cubicBezTo>
                      <a:pt x="9" y="65"/>
                      <a:pt x="0" y="47"/>
                      <a:pt x="5" y="29"/>
                    </a:cubicBezTo>
                    <a:cubicBezTo>
                      <a:pt x="10" y="11"/>
                      <a:pt x="26" y="0"/>
                      <a:pt x="43" y="4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4" name="Freeform 375"/>
              <p:cNvSpPr/>
              <p:nvPr/>
            </p:nvSpPr>
            <p:spPr bwMode="auto">
              <a:xfrm>
                <a:off x="340" y="1421"/>
                <a:ext cx="135" cy="135"/>
              </a:xfrm>
              <a:custGeom>
                <a:avLst/>
                <a:gdLst>
                  <a:gd name="T0" fmla="*/ 56 w 158"/>
                  <a:gd name="T1" fmla="*/ 12 h 158"/>
                  <a:gd name="T2" fmla="*/ 146 w 158"/>
                  <a:gd name="T3" fmla="*/ 57 h 158"/>
                  <a:gd name="T4" fmla="*/ 101 w 158"/>
                  <a:gd name="T5" fmla="*/ 146 h 158"/>
                  <a:gd name="T6" fmla="*/ 12 w 158"/>
                  <a:gd name="T7" fmla="*/ 102 h 158"/>
                  <a:gd name="T8" fmla="*/ 56 w 158"/>
                  <a:gd name="T9" fmla="*/ 1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8">
                    <a:moveTo>
                      <a:pt x="56" y="12"/>
                    </a:moveTo>
                    <a:cubicBezTo>
                      <a:pt x="93" y="0"/>
                      <a:pt x="133" y="20"/>
                      <a:pt x="146" y="57"/>
                    </a:cubicBezTo>
                    <a:cubicBezTo>
                      <a:pt x="158" y="93"/>
                      <a:pt x="138" y="133"/>
                      <a:pt x="101" y="146"/>
                    </a:cubicBezTo>
                    <a:cubicBezTo>
                      <a:pt x="65" y="158"/>
                      <a:pt x="25" y="138"/>
                      <a:pt x="12" y="102"/>
                    </a:cubicBezTo>
                    <a:cubicBezTo>
                      <a:pt x="0" y="65"/>
                      <a:pt x="20" y="25"/>
                      <a:pt x="56" y="12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5" name="Freeform 376"/>
              <p:cNvSpPr/>
              <p:nvPr/>
            </p:nvSpPr>
            <p:spPr bwMode="auto">
              <a:xfrm>
                <a:off x="370" y="1433"/>
                <a:ext cx="43" cy="22"/>
              </a:xfrm>
              <a:custGeom>
                <a:avLst/>
                <a:gdLst>
                  <a:gd name="T0" fmla="*/ 22 w 50"/>
                  <a:gd name="T1" fmla="*/ 5 h 26"/>
                  <a:gd name="T2" fmla="*/ 49 w 50"/>
                  <a:gd name="T3" fmla="*/ 5 h 26"/>
                  <a:gd name="T4" fmla="*/ 28 w 50"/>
                  <a:gd name="T5" fmla="*/ 22 h 26"/>
                  <a:gd name="T6" fmla="*/ 1 w 50"/>
                  <a:gd name="T7" fmla="*/ 21 h 26"/>
                  <a:gd name="T8" fmla="*/ 22 w 50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26">
                    <a:moveTo>
                      <a:pt x="22" y="5"/>
                    </a:moveTo>
                    <a:cubicBezTo>
                      <a:pt x="35" y="0"/>
                      <a:pt x="47" y="1"/>
                      <a:pt x="49" y="5"/>
                    </a:cubicBezTo>
                    <a:cubicBezTo>
                      <a:pt x="50" y="10"/>
                      <a:pt x="41" y="18"/>
                      <a:pt x="28" y="22"/>
                    </a:cubicBezTo>
                    <a:cubicBezTo>
                      <a:pt x="15" y="26"/>
                      <a:pt x="3" y="26"/>
                      <a:pt x="1" y="21"/>
                    </a:cubicBezTo>
                    <a:cubicBezTo>
                      <a:pt x="0" y="17"/>
                      <a:pt x="9" y="9"/>
                      <a:pt x="22" y="5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Freeform 377"/>
              <p:cNvSpPr/>
              <p:nvPr/>
            </p:nvSpPr>
            <p:spPr bwMode="auto">
              <a:xfrm>
                <a:off x="380" y="1441"/>
                <a:ext cx="24" cy="11"/>
              </a:xfrm>
              <a:custGeom>
                <a:avLst/>
                <a:gdLst>
                  <a:gd name="T0" fmla="*/ 13 w 28"/>
                  <a:gd name="T1" fmla="*/ 3 h 13"/>
                  <a:gd name="T2" fmla="*/ 27 w 28"/>
                  <a:gd name="T3" fmla="*/ 2 h 13"/>
                  <a:gd name="T4" fmla="*/ 15 w 28"/>
                  <a:gd name="T5" fmla="*/ 11 h 13"/>
                  <a:gd name="T6" fmla="*/ 1 w 28"/>
                  <a:gd name="T7" fmla="*/ 11 h 13"/>
                  <a:gd name="T8" fmla="*/ 13 w 28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3"/>
                    </a:moveTo>
                    <a:cubicBezTo>
                      <a:pt x="20" y="0"/>
                      <a:pt x="26" y="0"/>
                      <a:pt x="27" y="2"/>
                    </a:cubicBezTo>
                    <a:cubicBezTo>
                      <a:pt x="28" y="4"/>
                      <a:pt x="23" y="8"/>
                      <a:pt x="15" y="11"/>
                    </a:cubicBezTo>
                    <a:cubicBezTo>
                      <a:pt x="8" y="13"/>
                      <a:pt x="2" y="13"/>
                      <a:pt x="1" y="11"/>
                    </a:cubicBezTo>
                    <a:cubicBezTo>
                      <a:pt x="0" y="9"/>
                      <a:pt x="6" y="5"/>
                      <a:pt x="13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7" name="Freeform 378"/>
              <p:cNvSpPr/>
              <p:nvPr/>
            </p:nvSpPr>
            <p:spPr bwMode="auto">
              <a:xfrm>
                <a:off x="382" y="1417"/>
                <a:ext cx="12" cy="30"/>
              </a:xfrm>
              <a:custGeom>
                <a:avLst/>
                <a:gdLst>
                  <a:gd name="T0" fmla="*/ 12 w 12"/>
                  <a:gd name="T1" fmla="*/ 29 h 30"/>
                  <a:gd name="T2" fmla="*/ 9 w 12"/>
                  <a:gd name="T3" fmla="*/ 30 h 30"/>
                  <a:gd name="T4" fmla="*/ 0 w 12"/>
                  <a:gd name="T5" fmla="*/ 1 h 30"/>
                  <a:gd name="T6" fmla="*/ 3 w 12"/>
                  <a:gd name="T7" fmla="*/ 0 h 30"/>
                  <a:gd name="T8" fmla="*/ 12 w 12"/>
                  <a:gd name="T9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29"/>
                    </a:moveTo>
                    <a:lnTo>
                      <a:pt x="9" y="3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8" name="Freeform 379"/>
              <p:cNvSpPr/>
              <p:nvPr/>
            </p:nvSpPr>
            <p:spPr bwMode="auto">
              <a:xfrm>
                <a:off x="404" y="1444"/>
                <a:ext cx="50" cy="53"/>
              </a:xfrm>
              <a:custGeom>
                <a:avLst/>
                <a:gdLst>
                  <a:gd name="T0" fmla="*/ 20 w 59"/>
                  <a:gd name="T1" fmla="*/ 4 h 62"/>
                  <a:gd name="T2" fmla="*/ 54 w 59"/>
                  <a:gd name="T3" fmla="*/ 23 h 62"/>
                  <a:gd name="T4" fmla="*/ 38 w 59"/>
                  <a:gd name="T5" fmla="*/ 58 h 62"/>
                  <a:gd name="T6" fmla="*/ 5 w 59"/>
                  <a:gd name="T7" fmla="*/ 39 h 62"/>
                  <a:gd name="T8" fmla="*/ 20 w 59"/>
                  <a:gd name="T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2">
                    <a:moveTo>
                      <a:pt x="20" y="4"/>
                    </a:moveTo>
                    <a:cubicBezTo>
                      <a:pt x="34" y="0"/>
                      <a:pt x="49" y="8"/>
                      <a:pt x="54" y="23"/>
                    </a:cubicBezTo>
                    <a:cubicBezTo>
                      <a:pt x="59" y="37"/>
                      <a:pt x="52" y="53"/>
                      <a:pt x="38" y="58"/>
                    </a:cubicBezTo>
                    <a:cubicBezTo>
                      <a:pt x="25" y="62"/>
                      <a:pt x="10" y="54"/>
                      <a:pt x="5" y="39"/>
                    </a:cubicBezTo>
                    <a:cubicBezTo>
                      <a:pt x="0" y="24"/>
                      <a:pt x="7" y="9"/>
                      <a:pt x="20" y="4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9" name="Oval 380"/>
              <p:cNvSpPr>
                <a:spLocks noChangeArrowheads="1"/>
              </p:cNvSpPr>
              <p:nvPr/>
            </p:nvSpPr>
            <p:spPr bwMode="auto">
              <a:xfrm>
                <a:off x="28" y="1288"/>
                <a:ext cx="107" cy="108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Oval 381"/>
              <p:cNvSpPr>
                <a:spLocks noChangeArrowheads="1"/>
              </p:cNvSpPr>
              <p:nvPr/>
            </p:nvSpPr>
            <p:spPr bwMode="auto">
              <a:xfrm>
                <a:off x="61" y="1293"/>
                <a:ext cx="39" cy="14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Oval 382"/>
              <p:cNvSpPr>
                <a:spLocks noChangeArrowheads="1"/>
              </p:cNvSpPr>
              <p:nvPr/>
            </p:nvSpPr>
            <p:spPr bwMode="auto">
              <a:xfrm>
                <a:off x="70" y="1299"/>
                <a:ext cx="21" cy="7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2" name="Rectangle 383"/>
              <p:cNvSpPr>
                <a:spLocks noChangeArrowheads="1"/>
              </p:cNvSpPr>
              <p:nvPr/>
            </p:nvSpPr>
            <p:spPr bwMode="auto">
              <a:xfrm>
                <a:off x="80" y="1274"/>
                <a:ext cx="3" cy="2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3" name="Oval 384"/>
              <p:cNvSpPr>
                <a:spLocks noChangeArrowheads="1"/>
              </p:cNvSpPr>
              <p:nvPr/>
            </p:nvSpPr>
            <p:spPr bwMode="auto">
              <a:xfrm>
                <a:off x="86" y="1311"/>
                <a:ext cx="39" cy="4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4" name="Freeform 385"/>
              <p:cNvSpPr/>
              <p:nvPr/>
            </p:nvSpPr>
            <p:spPr bwMode="auto">
              <a:xfrm>
                <a:off x="401" y="1642"/>
                <a:ext cx="157" cy="158"/>
              </a:xfrm>
              <a:custGeom>
                <a:avLst/>
                <a:gdLst>
                  <a:gd name="T0" fmla="*/ 70 w 185"/>
                  <a:gd name="T1" fmla="*/ 13 h 186"/>
                  <a:gd name="T2" fmla="*/ 173 w 185"/>
                  <a:gd name="T3" fmla="*/ 71 h 186"/>
                  <a:gd name="T4" fmla="*/ 115 w 185"/>
                  <a:gd name="T5" fmla="*/ 174 h 186"/>
                  <a:gd name="T6" fmla="*/ 12 w 185"/>
                  <a:gd name="T7" fmla="*/ 116 h 186"/>
                  <a:gd name="T8" fmla="*/ 70 w 185"/>
                  <a:gd name="T9" fmla="*/ 1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86">
                    <a:moveTo>
                      <a:pt x="70" y="13"/>
                    </a:moveTo>
                    <a:cubicBezTo>
                      <a:pt x="114" y="0"/>
                      <a:pt x="160" y="26"/>
                      <a:pt x="173" y="71"/>
                    </a:cubicBezTo>
                    <a:cubicBezTo>
                      <a:pt x="185" y="115"/>
                      <a:pt x="159" y="161"/>
                      <a:pt x="115" y="174"/>
                    </a:cubicBezTo>
                    <a:cubicBezTo>
                      <a:pt x="70" y="186"/>
                      <a:pt x="24" y="160"/>
                      <a:pt x="12" y="116"/>
                    </a:cubicBezTo>
                    <a:cubicBezTo>
                      <a:pt x="0" y="71"/>
                      <a:pt x="25" y="25"/>
                      <a:pt x="70" y="13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5" name="Freeform 386"/>
              <p:cNvSpPr/>
              <p:nvPr/>
            </p:nvSpPr>
            <p:spPr bwMode="auto">
              <a:xfrm>
                <a:off x="437" y="1655"/>
                <a:ext cx="51" cy="25"/>
              </a:xfrm>
              <a:custGeom>
                <a:avLst/>
                <a:gdLst>
                  <a:gd name="T0" fmla="*/ 27 w 60"/>
                  <a:gd name="T1" fmla="*/ 4 h 29"/>
                  <a:gd name="T2" fmla="*/ 59 w 60"/>
                  <a:gd name="T3" fmla="*/ 7 h 29"/>
                  <a:gd name="T4" fmla="*/ 33 w 60"/>
                  <a:gd name="T5" fmla="*/ 25 h 29"/>
                  <a:gd name="T6" fmla="*/ 2 w 60"/>
                  <a:gd name="T7" fmla="*/ 23 h 29"/>
                  <a:gd name="T8" fmla="*/ 27 w 60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9">
                    <a:moveTo>
                      <a:pt x="27" y="4"/>
                    </a:moveTo>
                    <a:cubicBezTo>
                      <a:pt x="43" y="0"/>
                      <a:pt x="57" y="1"/>
                      <a:pt x="59" y="7"/>
                    </a:cubicBezTo>
                    <a:cubicBezTo>
                      <a:pt x="60" y="12"/>
                      <a:pt x="49" y="21"/>
                      <a:pt x="33" y="25"/>
                    </a:cubicBezTo>
                    <a:cubicBezTo>
                      <a:pt x="17" y="29"/>
                      <a:pt x="3" y="28"/>
                      <a:pt x="2" y="23"/>
                    </a:cubicBezTo>
                    <a:cubicBezTo>
                      <a:pt x="0" y="17"/>
                      <a:pt x="11" y="8"/>
                      <a:pt x="27" y="4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Freeform 387"/>
              <p:cNvSpPr/>
              <p:nvPr/>
            </p:nvSpPr>
            <p:spPr bwMode="auto">
              <a:xfrm>
                <a:off x="450" y="1665"/>
                <a:ext cx="28" cy="12"/>
              </a:xfrm>
              <a:custGeom>
                <a:avLst/>
                <a:gdLst>
                  <a:gd name="T0" fmla="*/ 15 w 33"/>
                  <a:gd name="T1" fmla="*/ 3 h 15"/>
                  <a:gd name="T2" fmla="*/ 32 w 33"/>
                  <a:gd name="T3" fmla="*/ 3 h 15"/>
                  <a:gd name="T4" fmla="*/ 18 w 33"/>
                  <a:gd name="T5" fmla="*/ 12 h 15"/>
                  <a:gd name="T6" fmla="*/ 1 w 33"/>
                  <a:gd name="T7" fmla="*/ 12 h 15"/>
                  <a:gd name="T8" fmla="*/ 15 w 3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5">
                    <a:moveTo>
                      <a:pt x="15" y="3"/>
                    </a:moveTo>
                    <a:cubicBezTo>
                      <a:pt x="24" y="0"/>
                      <a:pt x="31" y="0"/>
                      <a:pt x="32" y="3"/>
                    </a:cubicBezTo>
                    <a:cubicBezTo>
                      <a:pt x="33" y="6"/>
                      <a:pt x="26" y="10"/>
                      <a:pt x="18" y="12"/>
                    </a:cubicBezTo>
                    <a:cubicBezTo>
                      <a:pt x="9" y="15"/>
                      <a:pt x="1" y="15"/>
                      <a:pt x="1" y="12"/>
                    </a:cubicBezTo>
                    <a:cubicBezTo>
                      <a:pt x="0" y="9"/>
                      <a:pt x="6" y="5"/>
                      <a:pt x="15" y="3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7" name="Freeform 388"/>
              <p:cNvSpPr/>
              <p:nvPr/>
            </p:nvSpPr>
            <p:spPr bwMode="auto">
              <a:xfrm>
                <a:off x="454" y="1634"/>
                <a:ext cx="12" cy="36"/>
              </a:xfrm>
              <a:custGeom>
                <a:avLst/>
                <a:gdLst>
                  <a:gd name="T0" fmla="*/ 12 w 12"/>
                  <a:gd name="T1" fmla="*/ 35 h 36"/>
                  <a:gd name="T2" fmla="*/ 9 w 12"/>
                  <a:gd name="T3" fmla="*/ 36 h 36"/>
                  <a:gd name="T4" fmla="*/ 0 w 12"/>
                  <a:gd name="T5" fmla="*/ 1 h 36"/>
                  <a:gd name="T6" fmla="*/ 3 w 12"/>
                  <a:gd name="T7" fmla="*/ 0 h 36"/>
                  <a:gd name="T8" fmla="*/ 12 w 12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35"/>
                    </a:moveTo>
                    <a:lnTo>
                      <a:pt x="9" y="36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8" name="Freeform 389"/>
              <p:cNvSpPr/>
              <p:nvPr/>
            </p:nvSpPr>
            <p:spPr bwMode="auto">
              <a:xfrm>
                <a:off x="477" y="1670"/>
                <a:ext cx="58" cy="62"/>
              </a:xfrm>
              <a:custGeom>
                <a:avLst/>
                <a:gdLst>
                  <a:gd name="T0" fmla="*/ 25 w 68"/>
                  <a:gd name="T1" fmla="*/ 4 h 73"/>
                  <a:gd name="T2" fmla="*/ 63 w 68"/>
                  <a:gd name="T3" fmla="*/ 28 h 73"/>
                  <a:gd name="T4" fmla="*/ 43 w 68"/>
                  <a:gd name="T5" fmla="*/ 69 h 73"/>
                  <a:gd name="T6" fmla="*/ 5 w 68"/>
                  <a:gd name="T7" fmla="*/ 45 h 73"/>
                  <a:gd name="T8" fmla="*/ 25 w 68"/>
                  <a:gd name="T9" fmla="*/ 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73">
                    <a:moveTo>
                      <a:pt x="25" y="4"/>
                    </a:moveTo>
                    <a:cubicBezTo>
                      <a:pt x="41" y="0"/>
                      <a:pt x="58" y="10"/>
                      <a:pt x="63" y="28"/>
                    </a:cubicBezTo>
                    <a:cubicBezTo>
                      <a:pt x="68" y="46"/>
                      <a:pt x="59" y="64"/>
                      <a:pt x="43" y="69"/>
                    </a:cubicBezTo>
                    <a:cubicBezTo>
                      <a:pt x="27" y="73"/>
                      <a:pt x="10" y="62"/>
                      <a:pt x="5" y="45"/>
                    </a:cubicBezTo>
                    <a:cubicBezTo>
                      <a:pt x="0" y="27"/>
                      <a:pt x="9" y="9"/>
                      <a:pt x="25" y="4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Freeform 390"/>
              <p:cNvSpPr/>
              <p:nvPr/>
            </p:nvSpPr>
            <p:spPr bwMode="auto">
              <a:xfrm>
                <a:off x="571" y="1346"/>
                <a:ext cx="129" cy="129"/>
              </a:xfrm>
              <a:custGeom>
                <a:avLst/>
                <a:gdLst>
                  <a:gd name="T0" fmla="*/ 64 w 152"/>
                  <a:gd name="T1" fmla="*/ 7 h 152"/>
                  <a:gd name="T2" fmla="*/ 145 w 152"/>
                  <a:gd name="T3" fmla="*/ 64 h 152"/>
                  <a:gd name="T4" fmla="*/ 88 w 152"/>
                  <a:gd name="T5" fmla="*/ 145 h 152"/>
                  <a:gd name="T6" fmla="*/ 6 w 152"/>
                  <a:gd name="T7" fmla="*/ 88 h 152"/>
                  <a:gd name="T8" fmla="*/ 64 w 152"/>
                  <a:gd name="T9" fmla="*/ 7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64" y="7"/>
                    </a:moveTo>
                    <a:cubicBezTo>
                      <a:pt x="102" y="0"/>
                      <a:pt x="139" y="26"/>
                      <a:pt x="145" y="64"/>
                    </a:cubicBezTo>
                    <a:cubicBezTo>
                      <a:pt x="152" y="102"/>
                      <a:pt x="126" y="139"/>
                      <a:pt x="88" y="145"/>
                    </a:cubicBezTo>
                    <a:cubicBezTo>
                      <a:pt x="49" y="152"/>
                      <a:pt x="13" y="126"/>
                      <a:pt x="6" y="88"/>
                    </a:cubicBezTo>
                    <a:cubicBezTo>
                      <a:pt x="0" y="50"/>
                      <a:pt x="26" y="13"/>
                      <a:pt x="64" y="7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0" name="Freeform 391"/>
              <p:cNvSpPr/>
              <p:nvPr/>
            </p:nvSpPr>
            <p:spPr bwMode="auto">
              <a:xfrm>
                <a:off x="605" y="1355"/>
                <a:ext cx="43" cy="19"/>
              </a:xfrm>
              <a:custGeom>
                <a:avLst/>
                <a:gdLst>
                  <a:gd name="T0" fmla="*/ 24 w 51"/>
                  <a:gd name="T1" fmla="*/ 3 h 23"/>
                  <a:gd name="T2" fmla="*/ 50 w 51"/>
                  <a:gd name="T3" fmla="*/ 8 h 23"/>
                  <a:gd name="T4" fmla="*/ 27 w 51"/>
                  <a:gd name="T5" fmla="*/ 21 h 23"/>
                  <a:gd name="T6" fmla="*/ 0 w 51"/>
                  <a:gd name="T7" fmla="*/ 16 h 23"/>
                  <a:gd name="T8" fmla="*/ 24 w 5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3">
                    <a:moveTo>
                      <a:pt x="24" y="3"/>
                    </a:moveTo>
                    <a:cubicBezTo>
                      <a:pt x="37" y="0"/>
                      <a:pt x="49" y="3"/>
                      <a:pt x="50" y="8"/>
                    </a:cubicBezTo>
                    <a:cubicBezTo>
                      <a:pt x="51" y="13"/>
                      <a:pt x="40" y="19"/>
                      <a:pt x="27" y="21"/>
                    </a:cubicBezTo>
                    <a:cubicBezTo>
                      <a:pt x="13" y="23"/>
                      <a:pt x="1" y="21"/>
                      <a:pt x="0" y="16"/>
                    </a:cubicBezTo>
                    <a:cubicBezTo>
                      <a:pt x="0" y="11"/>
                      <a:pt x="10" y="5"/>
                      <a:pt x="24" y="3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1" name="Freeform 392"/>
              <p:cNvSpPr/>
              <p:nvPr/>
            </p:nvSpPr>
            <p:spPr bwMode="auto">
              <a:xfrm>
                <a:off x="615" y="1363"/>
                <a:ext cx="24" cy="9"/>
              </a:xfrm>
              <a:custGeom>
                <a:avLst/>
                <a:gdLst>
                  <a:gd name="T0" fmla="*/ 13 w 28"/>
                  <a:gd name="T1" fmla="*/ 1 h 11"/>
                  <a:gd name="T2" fmla="*/ 27 w 28"/>
                  <a:gd name="T3" fmla="*/ 3 h 11"/>
                  <a:gd name="T4" fmla="*/ 14 w 28"/>
                  <a:gd name="T5" fmla="*/ 9 h 11"/>
                  <a:gd name="T6" fmla="*/ 0 w 28"/>
                  <a:gd name="T7" fmla="*/ 8 h 11"/>
                  <a:gd name="T8" fmla="*/ 13 w 28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1">
                    <a:moveTo>
                      <a:pt x="13" y="1"/>
                    </a:moveTo>
                    <a:cubicBezTo>
                      <a:pt x="21" y="0"/>
                      <a:pt x="27" y="1"/>
                      <a:pt x="27" y="3"/>
                    </a:cubicBezTo>
                    <a:cubicBezTo>
                      <a:pt x="28" y="5"/>
                      <a:pt x="22" y="8"/>
                      <a:pt x="14" y="9"/>
                    </a:cubicBezTo>
                    <a:cubicBezTo>
                      <a:pt x="7" y="11"/>
                      <a:pt x="1" y="10"/>
                      <a:pt x="0" y="8"/>
                    </a:cubicBezTo>
                    <a:cubicBezTo>
                      <a:pt x="0" y="5"/>
                      <a:pt x="6" y="2"/>
                      <a:pt x="13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2" name="Freeform 393"/>
              <p:cNvSpPr/>
              <p:nvPr/>
            </p:nvSpPr>
            <p:spPr bwMode="auto">
              <a:xfrm>
                <a:off x="621" y="1336"/>
                <a:ext cx="8" cy="30"/>
              </a:xfrm>
              <a:custGeom>
                <a:avLst/>
                <a:gdLst>
                  <a:gd name="T0" fmla="*/ 8 w 8"/>
                  <a:gd name="T1" fmla="*/ 30 h 30"/>
                  <a:gd name="T2" fmla="*/ 5 w 8"/>
                  <a:gd name="T3" fmla="*/ 30 h 30"/>
                  <a:gd name="T4" fmla="*/ 0 w 8"/>
                  <a:gd name="T5" fmla="*/ 1 h 30"/>
                  <a:gd name="T6" fmla="*/ 3 w 8"/>
                  <a:gd name="T7" fmla="*/ 0 h 30"/>
                  <a:gd name="T8" fmla="*/ 8 w 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0">
                    <a:moveTo>
                      <a:pt x="8" y="30"/>
                    </a:moveTo>
                    <a:lnTo>
                      <a:pt x="5" y="3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3" name="Freeform 394"/>
              <p:cNvSpPr/>
              <p:nvPr/>
            </p:nvSpPr>
            <p:spPr bwMode="auto">
              <a:xfrm>
                <a:off x="636" y="1371"/>
                <a:ext cx="47" cy="51"/>
              </a:xfrm>
              <a:custGeom>
                <a:avLst/>
                <a:gdLst>
                  <a:gd name="T0" fmla="*/ 23 w 55"/>
                  <a:gd name="T1" fmla="*/ 2 h 60"/>
                  <a:gd name="T2" fmla="*/ 52 w 55"/>
                  <a:gd name="T3" fmla="*/ 25 h 60"/>
                  <a:gd name="T4" fmla="*/ 32 w 55"/>
                  <a:gd name="T5" fmla="*/ 58 h 60"/>
                  <a:gd name="T6" fmla="*/ 2 w 55"/>
                  <a:gd name="T7" fmla="*/ 34 h 60"/>
                  <a:gd name="T8" fmla="*/ 23 w 55"/>
                  <a:gd name="T9" fmla="*/ 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0">
                    <a:moveTo>
                      <a:pt x="23" y="2"/>
                    </a:moveTo>
                    <a:cubicBezTo>
                      <a:pt x="36" y="0"/>
                      <a:pt x="50" y="10"/>
                      <a:pt x="52" y="25"/>
                    </a:cubicBezTo>
                    <a:cubicBezTo>
                      <a:pt x="55" y="41"/>
                      <a:pt x="46" y="55"/>
                      <a:pt x="32" y="58"/>
                    </a:cubicBezTo>
                    <a:cubicBezTo>
                      <a:pt x="18" y="60"/>
                      <a:pt x="5" y="49"/>
                      <a:pt x="2" y="34"/>
                    </a:cubicBezTo>
                    <a:cubicBezTo>
                      <a:pt x="0" y="19"/>
                      <a:pt x="9" y="4"/>
                      <a:pt x="23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4" name="Freeform 395"/>
              <p:cNvSpPr/>
              <p:nvPr/>
            </p:nvSpPr>
            <p:spPr bwMode="auto">
              <a:xfrm>
                <a:off x="0" y="1467"/>
                <a:ext cx="95" cy="108"/>
              </a:xfrm>
              <a:custGeom>
                <a:avLst/>
                <a:gdLst>
                  <a:gd name="T0" fmla="*/ 48 w 112"/>
                  <a:gd name="T1" fmla="*/ 127 h 127"/>
                  <a:gd name="T2" fmla="*/ 112 w 112"/>
                  <a:gd name="T3" fmla="*/ 63 h 127"/>
                  <a:gd name="T4" fmla="*/ 48 w 112"/>
                  <a:gd name="T5" fmla="*/ 0 h 127"/>
                  <a:gd name="T6" fmla="*/ 0 w 112"/>
                  <a:gd name="T7" fmla="*/ 22 h 127"/>
                  <a:gd name="T8" fmla="*/ 0 w 112"/>
                  <a:gd name="T9" fmla="*/ 105 h 127"/>
                  <a:gd name="T10" fmla="*/ 48 w 112"/>
                  <a:gd name="T11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" h="127">
                    <a:moveTo>
                      <a:pt x="48" y="127"/>
                    </a:moveTo>
                    <a:cubicBezTo>
                      <a:pt x="83" y="127"/>
                      <a:pt x="112" y="98"/>
                      <a:pt x="112" y="63"/>
                    </a:cubicBezTo>
                    <a:cubicBezTo>
                      <a:pt x="112" y="28"/>
                      <a:pt x="83" y="0"/>
                      <a:pt x="48" y="0"/>
                    </a:cubicBezTo>
                    <a:cubicBezTo>
                      <a:pt x="29" y="0"/>
                      <a:pt x="12" y="9"/>
                      <a:pt x="0" y="2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12" y="118"/>
                      <a:pt x="29" y="127"/>
                      <a:pt x="48" y="127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5" name="Oval 396"/>
              <p:cNvSpPr>
                <a:spLocks noChangeArrowheads="1"/>
              </p:cNvSpPr>
              <p:nvPr/>
            </p:nvSpPr>
            <p:spPr bwMode="auto">
              <a:xfrm>
                <a:off x="23" y="1472"/>
                <a:ext cx="38" cy="14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6" name="Oval 397"/>
              <p:cNvSpPr>
                <a:spLocks noChangeArrowheads="1"/>
              </p:cNvSpPr>
              <p:nvPr/>
            </p:nvSpPr>
            <p:spPr bwMode="auto">
              <a:xfrm>
                <a:off x="32" y="1478"/>
                <a:ext cx="21" cy="7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7" name="Rectangle 398"/>
              <p:cNvSpPr>
                <a:spLocks noChangeArrowheads="1"/>
              </p:cNvSpPr>
              <p:nvPr/>
            </p:nvSpPr>
            <p:spPr bwMode="auto">
              <a:xfrm>
                <a:off x="40" y="1453"/>
                <a:ext cx="3" cy="2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8" name="Oval 399"/>
              <p:cNvSpPr>
                <a:spLocks noChangeArrowheads="1"/>
              </p:cNvSpPr>
              <p:nvPr/>
            </p:nvSpPr>
            <p:spPr bwMode="auto">
              <a:xfrm>
                <a:off x="45" y="1493"/>
                <a:ext cx="39" cy="43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9" name="Freeform 400"/>
              <p:cNvSpPr/>
              <p:nvPr/>
            </p:nvSpPr>
            <p:spPr bwMode="auto">
              <a:xfrm>
                <a:off x="6769" y="2594"/>
                <a:ext cx="244" cy="286"/>
              </a:xfrm>
              <a:custGeom>
                <a:avLst/>
                <a:gdLst>
                  <a:gd name="T0" fmla="*/ 265 w 287"/>
                  <a:gd name="T1" fmla="*/ 5 h 336"/>
                  <a:gd name="T2" fmla="*/ 198 w 287"/>
                  <a:gd name="T3" fmla="*/ 126 h 336"/>
                  <a:gd name="T4" fmla="*/ 194 w 287"/>
                  <a:gd name="T5" fmla="*/ 14 h 336"/>
                  <a:gd name="T6" fmla="*/ 127 w 287"/>
                  <a:gd name="T7" fmla="*/ 9 h 336"/>
                  <a:gd name="T8" fmla="*/ 113 w 287"/>
                  <a:gd name="T9" fmla="*/ 131 h 336"/>
                  <a:gd name="T10" fmla="*/ 53 w 287"/>
                  <a:gd name="T11" fmla="*/ 92 h 336"/>
                  <a:gd name="T12" fmla="*/ 33 w 287"/>
                  <a:gd name="T13" fmla="*/ 5 h 336"/>
                  <a:gd name="T14" fmla="*/ 7 w 287"/>
                  <a:gd name="T15" fmla="*/ 0 h 336"/>
                  <a:gd name="T16" fmla="*/ 24 w 287"/>
                  <a:gd name="T17" fmla="*/ 120 h 336"/>
                  <a:gd name="T18" fmla="*/ 107 w 287"/>
                  <a:gd name="T19" fmla="*/ 177 h 336"/>
                  <a:gd name="T20" fmla="*/ 90 w 287"/>
                  <a:gd name="T21" fmla="*/ 323 h 336"/>
                  <a:gd name="T22" fmla="*/ 148 w 287"/>
                  <a:gd name="T23" fmla="*/ 334 h 336"/>
                  <a:gd name="T24" fmla="*/ 206 w 287"/>
                  <a:gd name="T25" fmla="*/ 332 h 336"/>
                  <a:gd name="T26" fmla="*/ 200 w 287"/>
                  <a:gd name="T27" fmla="*/ 163 h 336"/>
                  <a:gd name="T28" fmla="*/ 275 w 287"/>
                  <a:gd name="T29" fmla="*/ 92 h 336"/>
                  <a:gd name="T30" fmla="*/ 283 w 287"/>
                  <a:gd name="T31" fmla="*/ 2 h 336"/>
                  <a:gd name="T32" fmla="*/ 265 w 287"/>
                  <a:gd name="T33" fmla="*/ 5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7" h="336">
                    <a:moveTo>
                      <a:pt x="265" y="5"/>
                    </a:moveTo>
                    <a:cubicBezTo>
                      <a:pt x="265" y="5"/>
                      <a:pt x="267" y="112"/>
                      <a:pt x="198" y="126"/>
                    </a:cubicBezTo>
                    <a:cubicBezTo>
                      <a:pt x="194" y="14"/>
                      <a:pt x="194" y="14"/>
                      <a:pt x="194" y="14"/>
                    </a:cubicBezTo>
                    <a:cubicBezTo>
                      <a:pt x="127" y="9"/>
                      <a:pt x="127" y="9"/>
                      <a:pt x="127" y="9"/>
                    </a:cubicBezTo>
                    <a:cubicBezTo>
                      <a:pt x="113" y="131"/>
                      <a:pt x="113" y="131"/>
                      <a:pt x="113" y="131"/>
                    </a:cubicBezTo>
                    <a:cubicBezTo>
                      <a:pt x="97" y="127"/>
                      <a:pt x="70" y="117"/>
                      <a:pt x="53" y="92"/>
                    </a:cubicBezTo>
                    <a:cubicBezTo>
                      <a:pt x="33" y="61"/>
                      <a:pt x="33" y="5"/>
                      <a:pt x="33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0" y="73"/>
                      <a:pt x="24" y="120"/>
                    </a:cubicBezTo>
                    <a:cubicBezTo>
                      <a:pt x="42" y="155"/>
                      <a:pt x="85" y="171"/>
                      <a:pt x="107" y="177"/>
                    </a:cubicBezTo>
                    <a:cubicBezTo>
                      <a:pt x="90" y="323"/>
                      <a:pt x="90" y="323"/>
                      <a:pt x="90" y="323"/>
                    </a:cubicBezTo>
                    <a:cubicBezTo>
                      <a:pt x="90" y="323"/>
                      <a:pt x="117" y="331"/>
                      <a:pt x="148" y="334"/>
                    </a:cubicBezTo>
                    <a:cubicBezTo>
                      <a:pt x="178" y="336"/>
                      <a:pt x="206" y="332"/>
                      <a:pt x="206" y="332"/>
                    </a:cubicBezTo>
                    <a:cubicBezTo>
                      <a:pt x="200" y="163"/>
                      <a:pt x="200" y="163"/>
                      <a:pt x="200" y="163"/>
                    </a:cubicBezTo>
                    <a:cubicBezTo>
                      <a:pt x="222" y="154"/>
                      <a:pt x="258" y="135"/>
                      <a:pt x="275" y="92"/>
                    </a:cubicBezTo>
                    <a:cubicBezTo>
                      <a:pt x="287" y="64"/>
                      <a:pt x="283" y="2"/>
                      <a:pt x="283" y="2"/>
                    </a:cubicBezTo>
                    <a:lnTo>
                      <a:pt x="265" y="5"/>
                    </a:lnTo>
                    <a:close/>
                  </a:path>
                </a:pathLst>
              </a:custGeom>
              <a:solidFill>
                <a:srgbClr val="754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0" name="Freeform 401"/>
              <p:cNvSpPr/>
              <p:nvPr/>
            </p:nvSpPr>
            <p:spPr bwMode="auto">
              <a:xfrm>
                <a:off x="6856" y="2614"/>
                <a:ext cx="73" cy="262"/>
              </a:xfrm>
              <a:custGeom>
                <a:avLst/>
                <a:gdLst>
                  <a:gd name="T0" fmla="*/ 80 w 86"/>
                  <a:gd name="T1" fmla="*/ 0 h 308"/>
                  <a:gd name="T2" fmla="*/ 79 w 86"/>
                  <a:gd name="T3" fmla="*/ 0 h 308"/>
                  <a:gd name="T4" fmla="*/ 78 w 86"/>
                  <a:gd name="T5" fmla="*/ 1 h 308"/>
                  <a:gd name="T6" fmla="*/ 83 w 86"/>
                  <a:gd name="T7" fmla="*/ 41 h 308"/>
                  <a:gd name="T8" fmla="*/ 72 w 86"/>
                  <a:gd name="T9" fmla="*/ 81 h 308"/>
                  <a:gd name="T10" fmla="*/ 51 w 86"/>
                  <a:gd name="T11" fmla="*/ 116 h 308"/>
                  <a:gd name="T12" fmla="*/ 38 w 86"/>
                  <a:gd name="T13" fmla="*/ 132 h 308"/>
                  <a:gd name="T14" fmla="*/ 31 w 86"/>
                  <a:gd name="T15" fmla="*/ 139 h 308"/>
                  <a:gd name="T16" fmla="*/ 25 w 86"/>
                  <a:gd name="T17" fmla="*/ 148 h 308"/>
                  <a:gd name="T18" fmla="*/ 6 w 86"/>
                  <a:gd name="T19" fmla="*/ 185 h 308"/>
                  <a:gd name="T20" fmla="*/ 1 w 86"/>
                  <a:gd name="T21" fmla="*/ 227 h 308"/>
                  <a:gd name="T22" fmla="*/ 5 w 86"/>
                  <a:gd name="T23" fmla="*/ 248 h 308"/>
                  <a:gd name="T24" fmla="*/ 9 w 86"/>
                  <a:gd name="T25" fmla="*/ 258 h 308"/>
                  <a:gd name="T26" fmla="*/ 13 w 86"/>
                  <a:gd name="T27" fmla="*/ 267 h 308"/>
                  <a:gd name="T28" fmla="*/ 21 w 86"/>
                  <a:gd name="T29" fmla="*/ 307 h 308"/>
                  <a:gd name="T30" fmla="*/ 22 w 86"/>
                  <a:gd name="T31" fmla="*/ 308 h 308"/>
                  <a:gd name="T32" fmla="*/ 23 w 86"/>
                  <a:gd name="T33" fmla="*/ 307 h 308"/>
                  <a:gd name="T34" fmla="*/ 16 w 86"/>
                  <a:gd name="T35" fmla="*/ 266 h 308"/>
                  <a:gd name="T36" fmla="*/ 12 w 86"/>
                  <a:gd name="T37" fmla="*/ 256 h 308"/>
                  <a:gd name="T38" fmla="*/ 9 w 86"/>
                  <a:gd name="T39" fmla="*/ 247 h 308"/>
                  <a:gd name="T40" fmla="*/ 5 w 86"/>
                  <a:gd name="T41" fmla="*/ 227 h 308"/>
                  <a:gd name="T42" fmla="*/ 28 w 86"/>
                  <a:gd name="T43" fmla="*/ 150 h 308"/>
                  <a:gd name="T44" fmla="*/ 34 w 86"/>
                  <a:gd name="T45" fmla="*/ 142 h 308"/>
                  <a:gd name="T46" fmla="*/ 41 w 86"/>
                  <a:gd name="T47" fmla="*/ 134 h 308"/>
                  <a:gd name="T48" fmla="*/ 54 w 86"/>
                  <a:gd name="T49" fmla="*/ 118 h 308"/>
                  <a:gd name="T50" fmla="*/ 75 w 86"/>
                  <a:gd name="T51" fmla="*/ 82 h 308"/>
                  <a:gd name="T52" fmla="*/ 85 w 86"/>
                  <a:gd name="T53" fmla="*/ 41 h 308"/>
                  <a:gd name="T54" fmla="*/ 80 w 86"/>
                  <a:gd name="T55" fmla="*/ 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6" h="308">
                    <a:moveTo>
                      <a:pt x="80" y="0"/>
                    </a:moveTo>
                    <a:cubicBezTo>
                      <a:pt x="80" y="0"/>
                      <a:pt x="79" y="0"/>
                      <a:pt x="79" y="0"/>
                    </a:cubicBezTo>
                    <a:cubicBezTo>
                      <a:pt x="78" y="0"/>
                      <a:pt x="78" y="0"/>
                      <a:pt x="78" y="1"/>
                    </a:cubicBezTo>
                    <a:cubicBezTo>
                      <a:pt x="82" y="14"/>
                      <a:pt x="84" y="28"/>
                      <a:pt x="83" y="41"/>
                    </a:cubicBezTo>
                    <a:cubicBezTo>
                      <a:pt x="81" y="55"/>
                      <a:pt x="78" y="68"/>
                      <a:pt x="72" y="81"/>
                    </a:cubicBezTo>
                    <a:cubicBezTo>
                      <a:pt x="66" y="93"/>
                      <a:pt x="59" y="105"/>
                      <a:pt x="51" y="116"/>
                    </a:cubicBezTo>
                    <a:cubicBezTo>
                      <a:pt x="47" y="121"/>
                      <a:pt x="43" y="127"/>
                      <a:pt x="38" y="132"/>
                    </a:cubicBezTo>
                    <a:cubicBezTo>
                      <a:pt x="36" y="134"/>
                      <a:pt x="33" y="137"/>
                      <a:pt x="31" y="139"/>
                    </a:cubicBezTo>
                    <a:cubicBezTo>
                      <a:pt x="29" y="142"/>
                      <a:pt x="27" y="145"/>
                      <a:pt x="25" y="148"/>
                    </a:cubicBezTo>
                    <a:cubicBezTo>
                      <a:pt x="17" y="159"/>
                      <a:pt x="10" y="172"/>
                      <a:pt x="6" y="185"/>
                    </a:cubicBezTo>
                    <a:cubicBezTo>
                      <a:pt x="2" y="199"/>
                      <a:pt x="0" y="213"/>
                      <a:pt x="1" y="227"/>
                    </a:cubicBezTo>
                    <a:cubicBezTo>
                      <a:pt x="2" y="234"/>
                      <a:pt x="3" y="241"/>
                      <a:pt x="5" y="248"/>
                    </a:cubicBezTo>
                    <a:cubicBezTo>
                      <a:pt x="6" y="251"/>
                      <a:pt x="8" y="254"/>
                      <a:pt x="9" y="258"/>
                    </a:cubicBezTo>
                    <a:cubicBezTo>
                      <a:pt x="10" y="261"/>
                      <a:pt x="11" y="264"/>
                      <a:pt x="13" y="267"/>
                    </a:cubicBezTo>
                    <a:cubicBezTo>
                      <a:pt x="17" y="280"/>
                      <a:pt x="20" y="293"/>
                      <a:pt x="21" y="307"/>
                    </a:cubicBezTo>
                    <a:cubicBezTo>
                      <a:pt x="21" y="308"/>
                      <a:pt x="22" y="308"/>
                      <a:pt x="22" y="308"/>
                    </a:cubicBezTo>
                    <a:cubicBezTo>
                      <a:pt x="23" y="308"/>
                      <a:pt x="23" y="308"/>
                      <a:pt x="23" y="307"/>
                    </a:cubicBezTo>
                    <a:cubicBezTo>
                      <a:pt x="23" y="293"/>
                      <a:pt x="20" y="279"/>
                      <a:pt x="16" y="266"/>
                    </a:cubicBezTo>
                    <a:cubicBezTo>
                      <a:pt x="15" y="263"/>
                      <a:pt x="14" y="259"/>
                      <a:pt x="12" y="256"/>
                    </a:cubicBezTo>
                    <a:cubicBezTo>
                      <a:pt x="11" y="253"/>
                      <a:pt x="10" y="250"/>
                      <a:pt x="9" y="247"/>
                    </a:cubicBezTo>
                    <a:cubicBezTo>
                      <a:pt x="7" y="240"/>
                      <a:pt x="6" y="233"/>
                      <a:pt x="5" y="227"/>
                    </a:cubicBezTo>
                    <a:cubicBezTo>
                      <a:pt x="3" y="200"/>
                      <a:pt x="12" y="172"/>
                      <a:pt x="28" y="150"/>
                    </a:cubicBezTo>
                    <a:cubicBezTo>
                      <a:pt x="30" y="147"/>
                      <a:pt x="32" y="145"/>
                      <a:pt x="34" y="142"/>
                    </a:cubicBezTo>
                    <a:cubicBezTo>
                      <a:pt x="36" y="139"/>
                      <a:pt x="39" y="137"/>
                      <a:pt x="41" y="134"/>
                    </a:cubicBezTo>
                    <a:cubicBezTo>
                      <a:pt x="46" y="129"/>
                      <a:pt x="50" y="124"/>
                      <a:pt x="54" y="118"/>
                    </a:cubicBezTo>
                    <a:cubicBezTo>
                      <a:pt x="62" y="107"/>
                      <a:pt x="70" y="95"/>
                      <a:pt x="75" y="82"/>
                    </a:cubicBezTo>
                    <a:cubicBezTo>
                      <a:pt x="81" y="69"/>
                      <a:pt x="84" y="55"/>
                      <a:pt x="85" y="41"/>
                    </a:cubicBezTo>
                    <a:cubicBezTo>
                      <a:pt x="86" y="28"/>
                      <a:pt x="85" y="13"/>
                      <a:pt x="8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1" name="Freeform 402"/>
              <p:cNvSpPr/>
              <p:nvPr/>
            </p:nvSpPr>
            <p:spPr bwMode="auto">
              <a:xfrm>
                <a:off x="6858" y="2615"/>
                <a:ext cx="63" cy="136"/>
              </a:xfrm>
              <a:custGeom>
                <a:avLst/>
                <a:gdLst>
                  <a:gd name="T0" fmla="*/ 70 w 74"/>
                  <a:gd name="T1" fmla="*/ 11 h 160"/>
                  <a:gd name="T2" fmla="*/ 65 w 74"/>
                  <a:gd name="T3" fmla="*/ 1 h 160"/>
                  <a:gd name="T4" fmla="*/ 64 w 74"/>
                  <a:gd name="T5" fmla="*/ 0 h 160"/>
                  <a:gd name="T6" fmla="*/ 64 w 74"/>
                  <a:gd name="T7" fmla="*/ 1 h 160"/>
                  <a:gd name="T8" fmla="*/ 66 w 74"/>
                  <a:gd name="T9" fmla="*/ 12 h 160"/>
                  <a:gd name="T10" fmla="*/ 69 w 74"/>
                  <a:gd name="T11" fmla="*/ 23 h 160"/>
                  <a:gd name="T12" fmla="*/ 69 w 74"/>
                  <a:gd name="T13" fmla="*/ 45 h 160"/>
                  <a:gd name="T14" fmla="*/ 53 w 74"/>
                  <a:gd name="T15" fmla="*/ 86 h 160"/>
                  <a:gd name="T16" fmla="*/ 26 w 74"/>
                  <a:gd name="T17" fmla="*/ 121 h 160"/>
                  <a:gd name="T18" fmla="*/ 11 w 74"/>
                  <a:gd name="T19" fmla="*/ 138 h 160"/>
                  <a:gd name="T20" fmla="*/ 4 w 74"/>
                  <a:gd name="T21" fmla="*/ 147 h 160"/>
                  <a:gd name="T22" fmla="*/ 0 w 74"/>
                  <a:gd name="T23" fmla="*/ 158 h 160"/>
                  <a:gd name="T24" fmla="*/ 1 w 74"/>
                  <a:gd name="T25" fmla="*/ 159 h 160"/>
                  <a:gd name="T26" fmla="*/ 2 w 74"/>
                  <a:gd name="T27" fmla="*/ 159 h 160"/>
                  <a:gd name="T28" fmla="*/ 6 w 74"/>
                  <a:gd name="T29" fmla="*/ 149 h 160"/>
                  <a:gd name="T30" fmla="*/ 13 w 74"/>
                  <a:gd name="T31" fmla="*/ 140 h 160"/>
                  <a:gd name="T32" fmla="*/ 29 w 74"/>
                  <a:gd name="T33" fmla="*/ 124 h 160"/>
                  <a:gd name="T34" fmla="*/ 57 w 74"/>
                  <a:gd name="T35" fmla="*/ 88 h 160"/>
                  <a:gd name="T36" fmla="*/ 73 w 74"/>
                  <a:gd name="T37" fmla="*/ 45 h 160"/>
                  <a:gd name="T38" fmla="*/ 73 w 74"/>
                  <a:gd name="T39" fmla="*/ 22 h 160"/>
                  <a:gd name="T40" fmla="*/ 70 w 74"/>
                  <a:gd name="T41" fmla="*/ 1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4" h="160">
                    <a:moveTo>
                      <a:pt x="70" y="11"/>
                    </a:moveTo>
                    <a:cubicBezTo>
                      <a:pt x="69" y="7"/>
                      <a:pt x="68" y="4"/>
                      <a:pt x="65" y="1"/>
                    </a:cubicBezTo>
                    <a:cubicBezTo>
                      <a:pt x="65" y="0"/>
                      <a:pt x="65" y="0"/>
                      <a:pt x="64" y="0"/>
                    </a:cubicBezTo>
                    <a:cubicBezTo>
                      <a:pt x="64" y="0"/>
                      <a:pt x="63" y="1"/>
                      <a:pt x="64" y="1"/>
                    </a:cubicBezTo>
                    <a:cubicBezTo>
                      <a:pt x="64" y="5"/>
                      <a:pt x="65" y="9"/>
                      <a:pt x="66" y="12"/>
                    </a:cubicBezTo>
                    <a:cubicBezTo>
                      <a:pt x="67" y="16"/>
                      <a:pt x="68" y="19"/>
                      <a:pt x="69" y="23"/>
                    </a:cubicBezTo>
                    <a:cubicBezTo>
                      <a:pt x="70" y="30"/>
                      <a:pt x="70" y="37"/>
                      <a:pt x="69" y="45"/>
                    </a:cubicBezTo>
                    <a:cubicBezTo>
                      <a:pt x="67" y="59"/>
                      <a:pt x="61" y="73"/>
                      <a:pt x="53" y="86"/>
                    </a:cubicBezTo>
                    <a:cubicBezTo>
                      <a:pt x="46" y="98"/>
                      <a:pt x="36" y="110"/>
                      <a:pt x="26" y="121"/>
                    </a:cubicBezTo>
                    <a:cubicBezTo>
                      <a:pt x="21" y="127"/>
                      <a:pt x="16" y="133"/>
                      <a:pt x="11" y="138"/>
                    </a:cubicBezTo>
                    <a:cubicBezTo>
                      <a:pt x="9" y="141"/>
                      <a:pt x="6" y="144"/>
                      <a:pt x="4" y="147"/>
                    </a:cubicBezTo>
                    <a:cubicBezTo>
                      <a:pt x="2" y="151"/>
                      <a:pt x="1" y="155"/>
                      <a:pt x="0" y="158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60"/>
                      <a:pt x="2" y="159"/>
                      <a:pt x="2" y="159"/>
                    </a:cubicBezTo>
                    <a:cubicBezTo>
                      <a:pt x="3" y="155"/>
                      <a:pt x="4" y="152"/>
                      <a:pt x="6" y="149"/>
                    </a:cubicBezTo>
                    <a:cubicBezTo>
                      <a:pt x="8" y="146"/>
                      <a:pt x="11" y="143"/>
                      <a:pt x="13" y="140"/>
                    </a:cubicBezTo>
                    <a:cubicBezTo>
                      <a:pt x="18" y="135"/>
                      <a:pt x="24" y="129"/>
                      <a:pt x="29" y="124"/>
                    </a:cubicBezTo>
                    <a:cubicBezTo>
                      <a:pt x="39" y="112"/>
                      <a:pt x="48" y="101"/>
                      <a:pt x="57" y="88"/>
                    </a:cubicBezTo>
                    <a:cubicBezTo>
                      <a:pt x="65" y="75"/>
                      <a:pt x="71" y="61"/>
                      <a:pt x="73" y="45"/>
                    </a:cubicBezTo>
                    <a:cubicBezTo>
                      <a:pt x="74" y="38"/>
                      <a:pt x="74" y="30"/>
                      <a:pt x="73" y="22"/>
                    </a:cubicBezTo>
                    <a:cubicBezTo>
                      <a:pt x="72" y="18"/>
                      <a:pt x="72" y="15"/>
                      <a:pt x="70" y="11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2" name="Freeform 403"/>
              <p:cNvSpPr/>
              <p:nvPr/>
            </p:nvSpPr>
            <p:spPr bwMode="auto">
              <a:xfrm>
                <a:off x="6863" y="2619"/>
                <a:ext cx="39" cy="87"/>
              </a:xfrm>
              <a:custGeom>
                <a:avLst/>
                <a:gdLst>
                  <a:gd name="T0" fmla="*/ 43 w 45"/>
                  <a:gd name="T1" fmla="*/ 0 h 102"/>
                  <a:gd name="T2" fmla="*/ 42 w 45"/>
                  <a:gd name="T3" fmla="*/ 0 h 102"/>
                  <a:gd name="T4" fmla="*/ 42 w 45"/>
                  <a:gd name="T5" fmla="*/ 8 h 102"/>
                  <a:gd name="T6" fmla="*/ 42 w 45"/>
                  <a:gd name="T7" fmla="*/ 15 h 102"/>
                  <a:gd name="T8" fmla="*/ 41 w 45"/>
                  <a:gd name="T9" fmla="*/ 29 h 102"/>
                  <a:gd name="T10" fmla="*/ 35 w 45"/>
                  <a:gd name="T11" fmla="*/ 57 h 102"/>
                  <a:gd name="T12" fmla="*/ 23 w 45"/>
                  <a:gd name="T13" fmla="*/ 83 h 102"/>
                  <a:gd name="T14" fmla="*/ 1 w 45"/>
                  <a:gd name="T15" fmla="*/ 100 h 102"/>
                  <a:gd name="T16" fmla="*/ 1 w 45"/>
                  <a:gd name="T17" fmla="*/ 101 h 102"/>
                  <a:gd name="T18" fmla="*/ 2 w 45"/>
                  <a:gd name="T19" fmla="*/ 102 h 102"/>
                  <a:gd name="T20" fmla="*/ 15 w 45"/>
                  <a:gd name="T21" fmla="*/ 95 h 102"/>
                  <a:gd name="T22" fmla="*/ 25 w 45"/>
                  <a:gd name="T23" fmla="*/ 84 h 102"/>
                  <a:gd name="T24" fmla="*/ 38 w 45"/>
                  <a:gd name="T25" fmla="*/ 58 h 102"/>
                  <a:gd name="T26" fmla="*/ 44 w 45"/>
                  <a:gd name="T27" fmla="*/ 29 h 102"/>
                  <a:gd name="T28" fmla="*/ 45 w 45"/>
                  <a:gd name="T29" fmla="*/ 15 h 102"/>
                  <a:gd name="T30" fmla="*/ 45 w 45"/>
                  <a:gd name="T31" fmla="*/ 7 h 102"/>
                  <a:gd name="T32" fmla="*/ 44 w 45"/>
                  <a:gd name="T33" fmla="*/ 0 h 102"/>
                  <a:gd name="T34" fmla="*/ 43 w 45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5" h="102">
                    <a:moveTo>
                      <a:pt x="43" y="0"/>
                    </a:moveTo>
                    <a:cubicBezTo>
                      <a:pt x="43" y="0"/>
                      <a:pt x="42" y="0"/>
                      <a:pt x="42" y="0"/>
                    </a:cubicBezTo>
                    <a:cubicBezTo>
                      <a:pt x="41" y="3"/>
                      <a:pt x="41" y="5"/>
                      <a:pt x="42" y="8"/>
                    </a:cubicBezTo>
                    <a:cubicBezTo>
                      <a:pt x="42" y="10"/>
                      <a:pt x="42" y="12"/>
                      <a:pt x="42" y="15"/>
                    </a:cubicBezTo>
                    <a:cubicBezTo>
                      <a:pt x="41" y="19"/>
                      <a:pt x="41" y="24"/>
                      <a:pt x="41" y="29"/>
                    </a:cubicBezTo>
                    <a:cubicBezTo>
                      <a:pt x="40" y="38"/>
                      <a:pt x="38" y="48"/>
                      <a:pt x="35" y="57"/>
                    </a:cubicBezTo>
                    <a:cubicBezTo>
                      <a:pt x="32" y="66"/>
                      <a:pt x="28" y="75"/>
                      <a:pt x="23" y="83"/>
                    </a:cubicBezTo>
                    <a:cubicBezTo>
                      <a:pt x="18" y="90"/>
                      <a:pt x="10" y="97"/>
                      <a:pt x="1" y="100"/>
                    </a:cubicBezTo>
                    <a:cubicBezTo>
                      <a:pt x="1" y="100"/>
                      <a:pt x="0" y="100"/>
                      <a:pt x="1" y="101"/>
                    </a:cubicBezTo>
                    <a:cubicBezTo>
                      <a:pt x="1" y="101"/>
                      <a:pt x="1" y="102"/>
                      <a:pt x="2" y="102"/>
                    </a:cubicBezTo>
                    <a:cubicBezTo>
                      <a:pt x="7" y="100"/>
                      <a:pt x="11" y="98"/>
                      <a:pt x="15" y="95"/>
                    </a:cubicBezTo>
                    <a:cubicBezTo>
                      <a:pt x="19" y="92"/>
                      <a:pt x="22" y="88"/>
                      <a:pt x="25" y="84"/>
                    </a:cubicBezTo>
                    <a:cubicBezTo>
                      <a:pt x="31" y="76"/>
                      <a:pt x="35" y="67"/>
                      <a:pt x="38" y="58"/>
                    </a:cubicBezTo>
                    <a:cubicBezTo>
                      <a:pt x="41" y="49"/>
                      <a:pt x="43" y="39"/>
                      <a:pt x="44" y="29"/>
                    </a:cubicBezTo>
                    <a:cubicBezTo>
                      <a:pt x="45" y="25"/>
                      <a:pt x="45" y="20"/>
                      <a:pt x="45" y="15"/>
                    </a:cubicBezTo>
                    <a:cubicBezTo>
                      <a:pt x="45" y="12"/>
                      <a:pt x="45" y="10"/>
                      <a:pt x="45" y="7"/>
                    </a:cubicBezTo>
                    <a:cubicBezTo>
                      <a:pt x="45" y="5"/>
                      <a:pt x="45" y="3"/>
                      <a:pt x="44" y="0"/>
                    </a:cubicBezTo>
                    <a:cubicBezTo>
                      <a:pt x="44" y="0"/>
                      <a:pt x="43" y="0"/>
                      <a:pt x="43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3" name="Freeform 404"/>
              <p:cNvSpPr/>
              <p:nvPr/>
            </p:nvSpPr>
            <p:spPr bwMode="auto">
              <a:xfrm>
                <a:off x="6867" y="2623"/>
                <a:ext cx="28" cy="61"/>
              </a:xfrm>
              <a:custGeom>
                <a:avLst/>
                <a:gdLst>
                  <a:gd name="T0" fmla="*/ 32 w 33"/>
                  <a:gd name="T1" fmla="*/ 1 h 71"/>
                  <a:gd name="T2" fmla="*/ 30 w 33"/>
                  <a:gd name="T3" fmla="*/ 1 h 71"/>
                  <a:gd name="T4" fmla="*/ 29 w 33"/>
                  <a:gd name="T5" fmla="*/ 3 h 71"/>
                  <a:gd name="T6" fmla="*/ 29 w 33"/>
                  <a:gd name="T7" fmla="*/ 6 h 71"/>
                  <a:gd name="T8" fmla="*/ 29 w 33"/>
                  <a:gd name="T9" fmla="*/ 11 h 71"/>
                  <a:gd name="T10" fmla="*/ 27 w 33"/>
                  <a:gd name="T11" fmla="*/ 21 h 71"/>
                  <a:gd name="T12" fmla="*/ 24 w 33"/>
                  <a:gd name="T13" fmla="*/ 40 h 71"/>
                  <a:gd name="T14" fmla="*/ 16 w 33"/>
                  <a:gd name="T15" fmla="*/ 59 h 71"/>
                  <a:gd name="T16" fmla="*/ 10 w 33"/>
                  <a:gd name="T17" fmla="*/ 66 h 71"/>
                  <a:gd name="T18" fmla="*/ 1 w 33"/>
                  <a:gd name="T19" fmla="*/ 69 h 71"/>
                  <a:gd name="T20" fmla="*/ 0 w 33"/>
                  <a:gd name="T21" fmla="*/ 70 h 71"/>
                  <a:gd name="T22" fmla="*/ 1 w 33"/>
                  <a:gd name="T23" fmla="*/ 71 h 71"/>
                  <a:gd name="T24" fmla="*/ 11 w 33"/>
                  <a:gd name="T25" fmla="*/ 68 h 71"/>
                  <a:gd name="T26" fmla="*/ 18 w 33"/>
                  <a:gd name="T27" fmla="*/ 60 h 71"/>
                  <a:gd name="T28" fmla="*/ 27 w 33"/>
                  <a:gd name="T29" fmla="*/ 41 h 71"/>
                  <a:gd name="T30" fmla="*/ 31 w 33"/>
                  <a:gd name="T31" fmla="*/ 21 h 71"/>
                  <a:gd name="T32" fmla="*/ 32 w 33"/>
                  <a:gd name="T33" fmla="*/ 11 h 71"/>
                  <a:gd name="T34" fmla="*/ 33 w 33"/>
                  <a:gd name="T35" fmla="*/ 6 h 71"/>
                  <a:gd name="T36" fmla="*/ 33 w 33"/>
                  <a:gd name="T37" fmla="*/ 3 h 71"/>
                  <a:gd name="T38" fmla="*/ 32 w 33"/>
                  <a:gd name="T39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71">
                    <a:moveTo>
                      <a:pt x="32" y="1"/>
                    </a:moveTo>
                    <a:cubicBezTo>
                      <a:pt x="31" y="0"/>
                      <a:pt x="31" y="0"/>
                      <a:pt x="30" y="1"/>
                    </a:cubicBezTo>
                    <a:cubicBezTo>
                      <a:pt x="29" y="2"/>
                      <a:pt x="29" y="2"/>
                      <a:pt x="29" y="3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7"/>
                      <a:pt x="29" y="9"/>
                      <a:pt x="29" y="11"/>
                    </a:cubicBezTo>
                    <a:cubicBezTo>
                      <a:pt x="28" y="14"/>
                      <a:pt x="28" y="17"/>
                      <a:pt x="27" y="21"/>
                    </a:cubicBezTo>
                    <a:cubicBezTo>
                      <a:pt x="27" y="27"/>
                      <a:pt x="25" y="34"/>
                      <a:pt x="24" y="40"/>
                    </a:cubicBezTo>
                    <a:cubicBezTo>
                      <a:pt x="22" y="47"/>
                      <a:pt x="20" y="53"/>
                      <a:pt x="16" y="59"/>
                    </a:cubicBezTo>
                    <a:cubicBezTo>
                      <a:pt x="14" y="61"/>
                      <a:pt x="12" y="64"/>
                      <a:pt x="10" y="66"/>
                    </a:cubicBezTo>
                    <a:cubicBezTo>
                      <a:pt x="7" y="68"/>
                      <a:pt x="4" y="69"/>
                      <a:pt x="1" y="69"/>
                    </a:cubicBezTo>
                    <a:cubicBezTo>
                      <a:pt x="1" y="69"/>
                      <a:pt x="0" y="69"/>
                      <a:pt x="0" y="70"/>
                    </a:cubicBezTo>
                    <a:cubicBezTo>
                      <a:pt x="0" y="70"/>
                      <a:pt x="0" y="71"/>
                      <a:pt x="1" y="71"/>
                    </a:cubicBezTo>
                    <a:cubicBezTo>
                      <a:pt x="5" y="71"/>
                      <a:pt x="8" y="70"/>
                      <a:pt x="11" y="68"/>
                    </a:cubicBezTo>
                    <a:cubicBezTo>
                      <a:pt x="14" y="66"/>
                      <a:pt x="17" y="63"/>
                      <a:pt x="18" y="60"/>
                    </a:cubicBezTo>
                    <a:cubicBezTo>
                      <a:pt x="22" y="54"/>
                      <a:pt x="25" y="48"/>
                      <a:pt x="27" y="41"/>
                    </a:cubicBezTo>
                    <a:cubicBezTo>
                      <a:pt x="29" y="35"/>
                      <a:pt x="30" y="28"/>
                      <a:pt x="31" y="21"/>
                    </a:cubicBezTo>
                    <a:cubicBezTo>
                      <a:pt x="32" y="18"/>
                      <a:pt x="32" y="14"/>
                      <a:pt x="32" y="11"/>
                    </a:cubicBezTo>
                    <a:cubicBezTo>
                      <a:pt x="32" y="9"/>
                      <a:pt x="33" y="8"/>
                      <a:pt x="33" y="6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2"/>
                      <a:pt x="33" y="2"/>
                      <a:pt x="32" y="1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4" name="Freeform 405"/>
              <p:cNvSpPr/>
              <p:nvPr/>
            </p:nvSpPr>
            <p:spPr bwMode="auto">
              <a:xfrm>
                <a:off x="6900" y="2734"/>
                <a:ext cx="40" cy="146"/>
              </a:xfrm>
              <a:custGeom>
                <a:avLst/>
                <a:gdLst>
                  <a:gd name="T0" fmla="*/ 46 w 47"/>
                  <a:gd name="T1" fmla="*/ 0 h 171"/>
                  <a:gd name="T2" fmla="*/ 34 w 47"/>
                  <a:gd name="T3" fmla="*/ 4 h 171"/>
                  <a:gd name="T4" fmla="*/ 24 w 47"/>
                  <a:gd name="T5" fmla="*/ 11 h 171"/>
                  <a:gd name="T6" fmla="*/ 11 w 47"/>
                  <a:gd name="T7" fmla="*/ 31 h 171"/>
                  <a:gd name="T8" fmla="*/ 5 w 47"/>
                  <a:gd name="T9" fmla="*/ 55 h 171"/>
                  <a:gd name="T10" fmla="*/ 3 w 47"/>
                  <a:gd name="T11" fmla="*/ 66 h 171"/>
                  <a:gd name="T12" fmla="*/ 3 w 47"/>
                  <a:gd name="T13" fmla="*/ 78 h 171"/>
                  <a:gd name="T14" fmla="*/ 10 w 47"/>
                  <a:gd name="T15" fmla="*/ 125 h 171"/>
                  <a:gd name="T16" fmla="*/ 9 w 47"/>
                  <a:gd name="T17" fmla="*/ 148 h 171"/>
                  <a:gd name="T18" fmla="*/ 0 w 47"/>
                  <a:gd name="T19" fmla="*/ 170 h 171"/>
                  <a:gd name="T20" fmla="*/ 0 w 47"/>
                  <a:gd name="T21" fmla="*/ 171 h 171"/>
                  <a:gd name="T22" fmla="*/ 2 w 47"/>
                  <a:gd name="T23" fmla="*/ 171 h 171"/>
                  <a:gd name="T24" fmla="*/ 11 w 47"/>
                  <a:gd name="T25" fmla="*/ 149 h 171"/>
                  <a:gd name="T26" fmla="*/ 13 w 47"/>
                  <a:gd name="T27" fmla="*/ 125 h 171"/>
                  <a:gd name="T28" fmla="*/ 6 w 47"/>
                  <a:gd name="T29" fmla="*/ 78 h 171"/>
                  <a:gd name="T30" fmla="*/ 7 w 47"/>
                  <a:gd name="T31" fmla="*/ 67 h 171"/>
                  <a:gd name="T32" fmla="*/ 8 w 47"/>
                  <a:gd name="T33" fmla="*/ 55 h 171"/>
                  <a:gd name="T34" fmla="*/ 15 w 47"/>
                  <a:gd name="T35" fmla="*/ 33 h 171"/>
                  <a:gd name="T36" fmla="*/ 27 w 47"/>
                  <a:gd name="T37" fmla="*/ 13 h 171"/>
                  <a:gd name="T38" fmla="*/ 46 w 47"/>
                  <a:gd name="T39" fmla="*/ 2 h 171"/>
                  <a:gd name="T40" fmla="*/ 47 w 47"/>
                  <a:gd name="T41" fmla="*/ 0 h 171"/>
                  <a:gd name="T42" fmla="*/ 46 w 47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171">
                    <a:moveTo>
                      <a:pt x="46" y="0"/>
                    </a:moveTo>
                    <a:cubicBezTo>
                      <a:pt x="42" y="0"/>
                      <a:pt x="38" y="2"/>
                      <a:pt x="34" y="4"/>
                    </a:cubicBezTo>
                    <a:cubicBezTo>
                      <a:pt x="31" y="6"/>
                      <a:pt x="27" y="8"/>
                      <a:pt x="24" y="11"/>
                    </a:cubicBezTo>
                    <a:cubicBezTo>
                      <a:pt x="19" y="17"/>
                      <a:pt x="14" y="24"/>
                      <a:pt x="11" y="31"/>
                    </a:cubicBezTo>
                    <a:cubicBezTo>
                      <a:pt x="8" y="39"/>
                      <a:pt x="6" y="47"/>
                      <a:pt x="5" y="55"/>
                    </a:cubicBezTo>
                    <a:cubicBezTo>
                      <a:pt x="4" y="58"/>
                      <a:pt x="4" y="62"/>
                      <a:pt x="3" y="66"/>
                    </a:cubicBezTo>
                    <a:cubicBezTo>
                      <a:pt x="3" y="70"/>
                      <a:pt x="3" y="74"/>
                      <a:pt x="3" y="78"/>
                    </a:cubicBezTo>
                    <a:cubicBezTo>
                      <a:pt x="4" y="95"/>
                      <a:pt x="9" y="110"/>
                      <a:pt x="10" y="125"/>
                    </a:cubicBezTo>
                    <a:cubicBezTo>
                      <a:pt x="11" y="133"/>
                      <a:pt x="11" y="141"/>
                      <a:pt x="9" y="148"/>
                    </a:cubicBezTo>
                    <a:cubicBezTo>
                      <a:pt x="7" y="156"/>
                      <a:pt x="4" y="163"/>
                      <a:pt x="0" y="170"/>
                    </a:cubicBezTo>
                    <a:cubicBezTo>
                      <a:pt x="0" y="170"/>
                      <a:pt x="0" y="171"/>
                      <a:pt x="0" y="171"/>
                    </a:cubicBezTo>
                    <a:cubicBezTo>
                      <a:pt x="1" y="171"/>
                      <a:pt x="1" y="171"/>
                      <a:pt x="2" y="171"/>
                    </a:cubicBezTo>
                    <a:cubicBezTo>
                      <a:pt x="6" y="164"/>
                      <a:pt x="9" y="157"/>
                      <a:pt x="11" y="149"/>
                    </a:cubicBezTo>
                    <a:cubicBezTo>
                      <a:pt x="14" y="141"/>
                      <a:pt x="14" y="133"/>
                      <a:pt x="13" y="125"/>
                    </a:cubicBezTo>
                    <a:cubicBezTo>
                      <a:pt x="12" y="109"/>
                      <a:pt x="7" y="94"/>
                      <a:pt x="6" y="78"/>
                    </a:cubicBezTo>
                    <a:cubicBezTo>
                      <a:pt x="6" y="74"/>
                      <a:pt x="6" y="71"/>
                      <a:pt x="7" y="67"/>
                    </a:cubicBezTo>
                    <a:cubicBezTo>
                      <a:pt x="7" y="63"/>
                      <a:pt x="7" y="59"/>
                      <a:pt x="8" y="55"/>
                    </a:cubicBezTo>
                    <a:cubicBezTo>
                      <a:pt x="10" y="47"/>
                      <a:pt x="12" y="40"/>
                      <a:pt x="15" y="33"/>
                    </a:cubicBezTo>
                    <a:cubicBezTo>
                      <a:pt x="18" y="26"/>
                      <a:pt x="21" y="19"/>
                      <a:pt x="27" y="13"/>
                    </a:cubicBezTo>
                    <a:cubicBezTo>
                      <a:pt x="32" y="8"/>
                      <a:pt x="39" y="4"/>
                      <a:pt x="46" y="2"/>
                    </a:cubicBezTo>
                    <a:cubicBezTo>
                      <a:pt x="47" y="1"/>
                      <a:pt x="47" y="1"/>
                      <a:pt x="47" y="0"/>
                    </a:cubicBezTo>
                    <a:cubicBezTo>
                      <a:pt x="4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607"/>
            <p:cNvGrpSpPr/>
            <p:nvPr/>
          </p:nvGrpSpPr>
          <p:grpSpPr bwMode="auto">
            <a:xfrm>
              <a:off x="606425" y="3160712"/>
              <a:ext cx="11583988" cy="3697288"/>
              <a:chOff x="382" y="1146"/>
              <a:chExt cx="7297" cy="2329"/>
            </a:xfrm>
          </p:grpSpPr>
          <p:sp>
            <p:nvSpPr>
              <p:cNvPr id="305" name="Freeform 407"/>
              <p:cNvSpPr/>
              <p:nvPr/>
            </p:nvSpPr>
            <p:spPr bwMode="auto">
              <a:xfrm>
                <a:off x="6913" y="2760"/>
                <a:ext cx="28" cy="120"/>
              </a:xfrm>
              <a:custGeom>
                <a:avLst/>
                <a:gdLst>
                  <a:gd name="T0" fmla="*/ 32 w 33"/>
                  <a:gd name="T1" fmla="*/ 0 h 141"/>
                  <a:gd name="T2" fmla="*/ 22 w 33"/>
                  <a:gd name="T3" fmla="*/ 3 h 141"/>
                  <a:gd name="T4" fmla="*/ 15 w 33"/>
                  <a:gd name="T5" fmla="*/ 10 h 141"/>
                  <a:gd name="T6" fmla="*/ 11 w 33"/>
                  <a:gd name="T7" fmla="*/ 19 h 141"/>
                  <a:gd name="T8" fmla="*/ 8 w 33"/>
                  <a:gd name="T9" fmla="*/ 28 h 141"/>
                  <a:gd name="T10" fmla="*/ 7 w 33"/>
                  <a:gd name="T11" fmla="*/ 47 h 141"/>
                  <a:gd name="T12" fmla="*/ 9 w 33"/>
                  <a:gd name="T13" fmla="*/ 66 h 141"/>
                  <a:gd name="T14" fmla="*/ 11 w 33"/>
                  <a:gd name="T15" fmla="*/ 85 h 141"/>
                  <a:gd name="T16" fmla="*/ 10 w 33"/>
                  <a:gd name="T17" fmla="*/ 103 h 141"/>
                  <a:gd name="T18" fmla="*/ 1 w 33"/>
                  <a:gd name="T19" fmla="*/ 139 h 141"/>
                  <a:gd name="T20" fmla="*/ 1 w 33"/>
                  <a:gd name="T21" fmla="*/ 140 h 141"/>
                  <a:gd name="T22" fmla="*/ 2 w 33"/>
                  <a:gd name="T23" fmla="*/ 140 h 141"/>
                  <a:gd name="T24" fmla="*/ 14 w 33"/>
                  <a:gd name="T25" fmla="*/ 104 h 141"/>
                  <a:gd name="T26" fmla="*/ 14 w 33"/>
                  <a:gd name="T27" fmla="*/ 85 h 141"/>
                  <a:gd name="T28" fmla="*/ 12 w 33"/>
                  <a:gd name="T29" fmla="*/ 66 h 141"/>
                  <a:gd name="T30" fmla="*/ 12 w 33"/>
                  <a:gd name="T31" fmla="*/ 29 h 141"/>
                  <a:gd name="T32" fmla="*/ 14 w 33"/>
                  <a:gd name="T33" fmla="*/ 20 h 141"/>
                  <a:gd name="T34" fmla="*/ 18 w 33"/>
                  <a:gd name="T35" fmla="*/ 12 h 141"/>
                  <a:gd name="T36" fmla="*/ 24 w 33"/>
                  <a:gd name="T37" fmla="*/ 6 h 141"/>
                  <a:gd name="T38" fmla="*/ 32 w 33"/>
                  <a:gd name="T39" fmla="*/ 2 h 141"/>
                  <a:gd name="T40" fmla="*/ 33 w 33"/>
                  <a:gd name="T41" fmla="*/ 1 h 141"/>
                  <a:gd name="T42" fmla="*/ 32 w 33"/>
                  <a:gd name="T4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141">
                    <a:moveTo>
                      <a:pt x="32" y="0"/>
                    </a:moveTo>
                    <a:cubicBezTo>
                      <a:pt x="29" y="0"/>
                      <a:pt x="25" y="1"/>
                      <a:pt x="22" y="3"/>
                    </a:cubicBezTo>
                    <a:cubicBezTo>
                      <a:pt x="20" y="5"/>
                      <a:pt x="17" y="8"/>
                      <a:pt x="15" y="10"/>
                    </a:cubicBezTo>
                    <a:cubicBezTo>
                      <a:pt x="13" y="13"/>
                      <a:pt x="12" y="16"/>
                      <a:pt x="11" y="19"/>
                    </a:cubicBezTo>
                    <a:cubicBezTo>
                      <a:pt x="9" y="22"/>
                      <a:pt x="9" y="25"/>
                      <a:pt x="8" y="28"/>
                    </a:cubicBezTo>
                    <a:cubicBezTo>
                      <a:pt x="7" y="35"/>
                      <a:pt x="6" y="41"/>
                      <a:pt x="7" y="47"/>
                    </a:cubicBezTo>
                    <a:cubicBezTo>
                      <a:pt x="7" y="54"/>
                      <a:pt x="8" y="60"/>
                      <a:pt x="9" y="66"/>
                    </a:cubicBezTo>
                    <a:cubicBezTo>
                      <a:pt x="9" y="73"/>
                      <a:pt x="10" y="79"/>
                      <a:pt x="11" y="85"/>
                    </a:cubicBezTo>
                    <a:cubicBezTo>
                      <a:pt x="11" y="91"/>
                      <a:pt x="11" y="97"/>
                      <a:pt x="10" y="103"/>
                    </a:cubicBezTo>
                    <a:cubicBezTo>
                      <a:pt x="9" y="116"/>
                      <a:pt x="5" y="127"/>
                      <a:pt x="1" y="139"/>
                    </a:cubicBezTo>
                    <a:cubicBezTo>
                      <a:pt x="0" y="140"/>
                      <a:pt x="1" y="140"/>
                      <a:pt x="1" y="140"/>
                    </a:cubicBezTo>
                    <a:cubicBezTo>
                      <a:pt x="2" y="141"/>
                      <a:pt x="2" y="140"/>
                      <a:pt x="2" y="140"/>
                    </a:cubicBezTo>
                    <a:cubicBezTo>
                      <a:pt x="7" y="128"/>
                      <a:pt x="12" y="116"/>
                      <a:pt x="14" y="104"/>
                    </a:cubicBezTo>
                    <a:cubicBezTo>
                      <a:pt x="14" y="97"/>
                      <a:pt x="15" y="91"/>
                      <a:pt x="14" y="85"/>
                    </a:cubicBezTo>
                    <a:cubicBezTo>
                      <a:pt x="14" y="78"/>
                      <a:pt x="13" y="72"/>
                      <a:pt x="12" y="66"/>
                    </a:cubicBezTo>
                    <a:cubicBezTo>
                      <a:pt x="11" y="53"/>
                      <a:pt x="9" y="41"/>
                      <a:pt x="12" y="29"/>
                    </a:cubicBezTo>
                    <a:cubicBezTo>
                      <a:pt x="12" y="26"/>
                      <a:pt x="13" y="23"/>
                      <a:pt x="14" y="20"/>
                    </a:cubicBezTo>
                    <a:cubicBezTo>
                      <a:pt x="15" y="18"/>
                      <a:pt x="17" y="15"/>
                      <a:pt x="18" y="12"/>
                    </a:cubicBezTo>
                    <a:cubicBezTo>
                      <a:pt x="20" y="10"/>
                      <a:pt x="22" y="8"/>
                      <a:pt x="24" y="6"/>
                    </a:cubicBezTo>
                    <a:cubicBezTo>
                      <a:pt x="26" y="4"/>
                      <a:pt x="29" y="3"/>
                      <a:pt x="32" y="2"/>
                    </a:cubicBezTo>
                    <a:cubicBezTo>
                      <a:pt x="32" y="2"/>
                      <a:pt x="33" y="2"/>
                      <a:pt x="33" y="1"/>
                    </a:cubicBezTo>
                    <a:cubicBezTo>
                      <a:pt x="33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408"/>
              <p:cNvSpPr/>
              <p:nvPr/>
            </p:nvSpPr>
            <p:spPr bwMode="auto">
              <a:xfrm>
                <a:off x="6928" y="2800"/>
                <a:ext cx="14" cy="79"/>
              </a:xfrm>
              <a:custGeom>
                <a:avLst/>
                <a:gdLst>
                  <a:gd name="T0" fmla="*/ 16 w 17"/>
                  <a:gd name="T1" fmla="*/ 0 h 92"/>
                  <a:gd name="T2" fmla="*/ 10 w 17"/>
                  <a:gd name="T3" fmla="*/ 2 h 92"/>
                  <a:gd name="T4" fmla="*/ 5 w 17"/>
                  <a:gd name="T5" fmla="*/ 6 h 92"/>
                  <a:gd name="T6" fmla="*/ 1 w 17"/>
                  <a:gd name="T7" fmla="*/ 19 h 92"/>
                  <a:gd name="T8" fmla="*/ 3 w 17"/>
                  <a:gd name="T9" fmla="*/ 43 h 92"/>
                  <a:gd name="T10" fmla="*/ 8 w 17"/>
                  <a:gd name="T11" fmla="*/ 67 h 92"/>
                  <a:gd name="T12" fmla="*/ 10 w 17"/>
                  <a:gd name="T13" fmla="*/ 79 h 92"/>
                  <a:gd name="T14" fmla="*/ 9 w 17"/>
                  <a:gd name="T15" fmla="*/ 91 h 92"/>
                  <a:gd name="T16" fmla="*/ 10 w 17"/>
                  <a:gd name="T17" fmla="*/ 92 h 92"/>
                  <a:gd name="T18" fmla="*/ 11 w 17"/>
                  <a:gd name="T19" fmla="*/ 92 h 92"/>
                  <a:gd name="T20" fmla="*/ 12 w 17"/>
                  <a:gd name="T21" fmla="*/ 79 h 92"/>
                  <a:gd name="T22" fmla="*/ 11 w 17"/>
                  <a:gd name="T23" fmla="*/ 67 h 92"/>
                  <a:gd name="T24" fmla="*/ 6 w 17"/>
                  <a:gd name="T25" fmla="*/ 43 h 92"/>
                  <a:gd name="T26" fmla="*/ 4 w 17"/>
                  <a:gd name="T27" fmla="*/ 19 h 92"/>
                  <a:gd name="T28" fmla="*/ 7 w 17"/>
                  <a:gd name="T29" fmla="*/ 8 h 92"/>
                  <a:gd name="T30" fmla="*/ 16 w 17"/>
                  <a:gd name="T31" fmla="*/ 2 h 92"/>
                  <a:gd name="T32" fmla="*/ 17 w 17"/>
                  <a:gd name="T33" fmla="*/ 1 h 92"/>
                  <a:gd name="T34" fmla="*/ 16 w 17"/>
                  <a:gd name="T35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92">
                    <a:moveTo>
                      <a:pt x="16" y="0"/>
                    </a:moveTo>
                    <a:cubicBezTo>
                      <a:pt x="14" y="0"/>
                      <a:pt x="12" y="1"/>
                      <a:pt x="10" y="2"/>
                    </a:cubicBezTo>
                    <a:cubicBezTo>
                      <a:pt x="8" y="3"/>
                      <a:pt x="6" y="5"/>
                      <a:pt x="5" y="6"/>
                    </a:cubicBezTo>
                    <a:cubicBezTo>
                      <a:pt x="2" y="10"/>
                      <a:pt x="1" y="14"/>
                      <a:pt x="1" y="19"/>
                    </a:cubicBezTo>
                    <a:cubicBezTo>
                      <a:pt x="0" y="27"/>
                      <a:pt x="2" y="35"/>
                      <a:pt x="3" y="43"/>
                    </a:cubicBezTo>
                    <a:cubicBezTo>
                      <a:pt x="5" y="51"/>
                      <a:pt x="7" y="59"/>
                      <a:pt x="8" y="67"/>
                    </a:cubicBezTo>
                    <a:cubicBezTo>
                      <a:pt x="9" y="71"/>
                      <a:pt x="10" y="75"/>
                      <a:pt x="10" y="79"/>
                    </a:cubicBezTo>
                    <a:cubicBezTo>
                      <a:pt x="10" y="83"/>
                      <a:pt x="10" y="87"/>
                      <a:pt x="9" y="91"/>
                    </a:cubicBezTo>
                    <a:cubicBezTo>
                      <a:pt x="9" y="91"/>
                      <a:pt x="9" y="92"/>
                      <a:pt x="10" y="92"/>
                    </a:cubicBezTo>
                    <a:cubicBezTo>
                      <a:pt x="10" y="92"/>
                      <a:pt x="11" y="92"/>
                      <a:pt x="11" y="92"/>
                    </a:cubicBezTo>
                    <a:cubicBezTo>
                      <a:pt x="12" y="87"/>
                      <a:pt x="12" y="83"/>
                      <a:pt x="12" y="79"/>
                    </a:cubicBezTo>
                    <a:cubicBezTo>
                      <a:pt x="12" y="75"/>
                      <a:pt x="12" y="71"/>
                      <a:pt x="11" y="67"/>
                    </a:cubicBezTo>
                    <a:cubicBezTo>
                      <a:pt x="10" y="59"/>
                      <a:pt x="8" y="51"/>
                      <a:pt x="6" y="43"/>
                    </a:cubicBezTo>
                    <a:cubicBezTo>
                      <a:pt x="5" y="35"/>
                      <a:pt x="3" y="27"/>
                      <a:pt x="4" y="19"/>
                    </a:cubicBezTo>
                    <a:cubicBezTo>
                      <a:pt x="4" y="15"/>
                      <a:pt x="5" y="11"/>
                      <a:pt x="7" y="8"/>
                    </a:cubicBezTo>
                    <a:cubicBezTo>
                      <a:pt x="9" y="5"/>
                      <a:pt x="13" y="3"/>
                      <a:pt x="16" y="2"/>
                    </a:cubicBezTo>
                    <a:cubicBezTo>
                      <a:pt x="17" y="2"/>
                      <a:pt x="17" y="1"/>
                      <a:pt x="17" y="1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409"/>
              <p:cNvSpPr/>
              <p:nvPr/>
            </p:nvSpPr>
            <p:spPr bwMode="auto">
              <a:xfrm>
                <a:off x="6515" y="1914"/>
                <a:ext cx="774" cy="730"/>
              </a:xfrm>
              <a:custGeom>
                <a:avLst/>
                <a:gdLst>
                  <a:gd name="T0" fmla="*/ 494 w 910"/>
                  <a:gd name="T1" fmla="*/ 24 h 856"/>
                  <a:gd name="T2" fmla="*/ 21 w 910"/>
                  <a:gd name="T3" fmla="*/ 384 h 856"/>
                  <a:gd name="T4" fmla="*/ 416 w 910"/>
                  <a:gd name="T5" fmla="*/ 832 h 856"/>
                  <a:gd name="T6" fmla="*/ 889 w 910"/>
                  <a:gd name="T7" fmla="*/ 472 h 856"/>
                  <a:gd name="T8" fmla="*/ 494 w 910"/>
                  <a:gd name="T9" fmla="*/ 24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0" h="856">
                    <a:moveTo>
                      <a:pt x="494" y="24"/>
                    </a:moveTo>
                    <a:cubicBezTo>
                      <a:pt x="254" y="0"/>
                      <a:pt x="43" y="161"/>
                      <a:pt x="21" y="384"/>
                    </a:cubicBezTo>
                    <a:cubicBezTo>
                      <a:pt x="0" y="607"/>
                      <a:pt x="177" y="807"/>
                      <a:pt x="416" y="832"/>
                    </a:cubicBezTo>
                    <a:cubicBezTo>
                      <a:pt x="656" y="856"/>
                      <a:pt x="867" y="695"/>
                      <a:pt x="889" y="472"/>
                    </a:cubicBezTo>
                    <a:cubicBezTo>
                      <a:pt x="910" y="249"/>
                      <a:pt x="733" y="49"/>
                      <a:pt x="494" y="24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410"/>
              <p:cNvSpPr/>
              <p:nvPr/>
            </p:nvSpPr>
            <p:spPr bwMode="auto">
              <a:xfrm>
                <a:off x="6554" y="1937"/>
                <a:ext cx="707" cy="655"/>
              </a:xfrm>
              <a:custGeom>
                <a:avLst/>
                <a:gdLst>
                  <a:gd name="T0" fmla="*/ 756 w 831"/>
                  <a:gd name="T1" fmla="*/ 401 h 768"/>
                  <a:gd name="T2" fmla="*/ 805 w 831"/>
                  <a:gd name="T3" fmla="*/ 303 h 768"/>
                  <a:gd name="T4" fmla="*/ 744 w 831"/>
                  <a:gd name="T5" fmla="*/ 286 h 768"/>
                  <a:gd name="T6" fmla="*/ 747 w 831"/>
                  <a:gd name="T7" fmla="*/ 177 h 768"/>
                  <a:gd name="T8" fmla="*/ 659 w 831"/>
                  <a:gd name="T9" fmla="*/ 155 h 768"/>
                  <a:gd name="T10" fmla="*/ 637 w 831"/>
                  <a:gd name="T11" fmla="*/ 74 h 768"/>
                  <a:gd name="T12" fmla="*/ 568 w 831"/>
                  <a:gd name="T13" fmla="*/ 96 h 768"/>
                  <a:gd name="T14" fmla="*/ 512 w 831"/>
                  <a:gd name="T15" fmla="*/ 17 h 768"/>
                  <a:gd name="T16" fmla="*/ 451 w 831"/>
                  <a:gd name="T17" fmla="*/ 61 h 768"/>
                  <a:gd name="T18" fmla="*/ 348 w 831"/>
                  <a:gd name="T19" fmla="*/ 21 h 768"/>
                  <a:gd name="T20" fmla="*/ 306 w 831"/>
                  <a:gd name="T21" fmla="*/ 93 h 768"/>
                  <a:gd name="T22" fmla="*/ 220 w 831"/>
                  <a:gd name="T23" fmla="*/ 53 h 768"/>
                  <a:gd name="T24" fmla="*/ 203 w 831"/>
                  <a:gd name="T25" fmla="*/ 113 h 768"/>
                  <a:gd name="T26" fmla="*/ 110 w 831"/>
                  <a:gd name="T27" fmla="*/ 142 h 768"/>
                  <a:gd name="T28" fmla="*/ 102 w 831"/>
                  <a:gd name="T29" fmla="*/ 236 h 768"/>
                  <a:gd name="T30" fmla="*/ 15 w 831"/>
                  <a:gd name="T31" fmla="*/ 261 h 768"/>
                  <a:gd name="T32" fmla="*/ 52 w 831"/>
                  <a:gd name="T33" fmla="*/ 323 h 768"/>
                  <a:gd name="T34" fmla="*/ 23 w 831"/>
                  <a:gd name="T35" fmla="*/ 441 h 768"/>
                  <a:gd name="T36" fmla="*/ 97 w 831"/>
                  <a:gd name="T37" fmla="*/ 493 h 768"/>
                  <a:gd name="T38" fmla="*/ 78 w 831"/>
                  <a:gd name="T39" fmla="*/ 590 h 768"/>
                  <a:gd name="T40" fmla="*/ 200 w 831"/>
                  <a:gd name="T41" fmla="*/ 610 h 768"/>
                  <a:gd name="T42" fmla="*/ 210 w 831"/>
                  <a:gd name="T43" fmla="*/ 705 h 768"/>
                  <a:gd name="T44" fmla="*/ 291 w 831"/>
                  <a:gd name="T45" fmla="*/ 679 h 768"/>
                  <a:gd name="T46" fmla="*/ 397 w 831"/>
                  <a:gd name="T47" fmla="*/ 768 h 768"/>
                  <a:gd name="T48" fmla="*/ 486 w 831"/>
                  <a:gd name="T49" fmla="*/ 683 h 768"/>
                  <a:gd name="T50" fmla="*/ 563 w 831"/>
                  <a:gd name="T51" fmla="*/ 735 h 768"/>
                  <a:gd name="T52" fmla="*/ 598 w 831"/>
                  <a:gd name="T53" fmla="*/ 640 h 768"/>
                  <a:gd name="T54" fmla="*/ 697 w 831"/>
                  <a:gd name="T55" fmla="*/ 649 h 768"/>
                  <a:gd name="T56" fmla="*/ 724 w 831"/>
                  <a:gd name="T57" fmla="*/ 516 h 768"/>
                  <a:gd name="T58" fmla="*/ 828 w 831"/>
                  <a:gd name="T59" fmla="*/ 456 h 768"/>
                  <a:gd name="T60" fmla="*/ 756 w 831"/>
                  <a:gd name="T61" fmla="*/ 401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31" h="768">
                    <a:moveTo>
                      <a:pt x="756" y="401"/>
                    </a:moveTo>
                    <a:cubicBezTo>
                      <a:pt x="744" y="364"/>
                      <a:pt x="821" y="331"/>
                      <a:pt x="805" y="303"/>
                    </a:cubicBezTo>
                    <a:cubicBezTo>
                      <a:pt x="795" y="285"/>
                      <a:pt x="754" y="301"/>
                      <a:pt x="744" y="286"/>
                    </a:cubicBezTo>
                    <a:cubicBezTo>
                      <a:pt x="723" y="253"/>
                      <a:pt x="787" y="205"/>
                      <a:pt x="747" y="177"/>
                    </a:cubicBezTo>
                    <a:cubicBezTo>
                      <a:pt x="734" y="168"/>
                      <a:pt x="699" y="198"/>
                      <a:pt x="659" y="155"/>
                    </a:cubicBezTo>
                    <a:cubicBezTo>
                      <a:pt x="638" y="133"/>
                      <a:pt x="670" y="90"/>
                      <a:pt x="637" y="74"/>
                    </a:cubicBezTo>
                    <a:cubicBezTo>
                      <a:pt x="608" y="59"/>
                      <a:pt x="593" y="101"/>
                      <a:pt x="568" y="96"/>
                    </a:cubicBezTo>
                    <a:cubicBezTo>
                      <a:pt x="534" y="88"/>
                      <a:pt x="540" y="22"/>
                      <a:pt x="512" y="17"/>
                    </a:cubicBezTo>
                    <a:cubicBezTo>
                      <a:pt x="489" y="12"/>
                      <a:pt x="477" y="53"/>
                      <a:pt x="451" y="61"/>
                    </a:cubicBezTo>
                    <a:cubicBezTo>
                      <a:pt x="408" y="74"/>
                      <a:pt x="383" y="0"/>
                      <a:pt x="348" y="21"/>
                    </a:cubicBezTo>
                    <a:cubicBezTo>
                      <a:pt x="325" y="34"/>
                      <a:pt x="348" y="85"/>
                      <a:pt x="306" y="93"/>
                    </a:cubicBezTo>
                    <a:cubicBezTo>
                      <a:pt x="278" y="98"/>
                      <a:pt x="241" y="46"/>
                      <a:pt x="220" y="53"/>
                    </a:cubicBezTo>
                    <a:cubicBezTo>
                      <a:pt x="195" y="62"/>
                      <a:pt x="215" y="94"/>
                      <a:pt x="203" y="113"/>
                    </a:cubicBezTo>
                    <a:cubicBezTo>
                      <a:pt x="178" y="151"/>
                      <a:pt x="126" y="107"/>
                      <a:pt x="110" y="142"/>
                    </a:cubicBezTo>
                    <a:cubicBezTo>
                      <a:pt x="99" y="167"/>
                      <a:pt x="129" y="208"/>
                      <a:pt x="102" y="236"/>
                    </a:cubicBezTo>
                    <a:cubicBezTo>
                      <a:pt x="84" y="254"/>
                      <a:pt x="27" y="239"/>
                      <a:pt x="15" y="261"/>
                    </a:cubicBezTo>
                    <a:cubicBezTo>
                      <a:pt x="0" y="289"/>
                      <a:pt x="42" y="301"/>
                      <a:pt x="52" y="323"/>
                    </a:cubicBezTo>
                    <a:cubicBezTo>
                      <a:pt x="81" y="387"/>
                      <a:pt x="3" y="385"/>
                      <a:pt x="23" y="441"/>
                    </a:cubicBezTo>
                    <a:cubicBezTo>
                      <a:pt x="33" y="468"/>
                      <a:pt x="84" y="468"/>
                      <a:pt x="97" y="493"/>
                    </a:cubicBezTo>
                    <a:cubicBezTo>
                      <a:pt x="112" y="524"/>
                      <a:pt x="57" y="565"/>
                      <a:pt x="78" y="590"/>
                    </a:cubicBezTo>
                    <a:cubicBezTo>
                      <a:pt x="108" y="626"/>
                      <a:pt x="164" y="565"/>
                      <a:pt x="200" y="610"/>
                    </a:cubicBezTo>
                    <a:cubicBezTo>
                      <a:pt x="217" y="631"/>
                      <a:pt x="184" y="683"/>
                      <a:pt x="210" y="705"/>
                    </a:cubicBezTo>
                    <a:cubicBezTo>
                      <a:pt x="243" y="731"/>
                      <a:pt x="262" y="688"/>
                      <a:pt x="291" y="679"/>
                    </a:cubicBezTo>
                    <a:cubicBezTo>
                      <a:pt x="384" y="652"/>
                      <a:pt x="319" y="767"/>
                      <a:pt x="397" y="768"/>
                    </a:cubicBezTo>
                    <a:cubicBezTo>
                      <a:pt x="472" y="768"/>
                      <a:pt x="443" y="666"/>
                      <a:pt x="486" y="683"/>
                    </a:cubicBezTo>
                    <a:cubicBezTo>
                      <a:pt x="508" y="692"/>
                      <a:pt x="531" y="746"/>
                      <a:pt x="563" y="735"/>
                    </a:cubicBezTo>
                    <a:cubicBezTo>
                      <a:pt x="592" y="725"/>
                      <a:pt x="572" y="652"/>
                      <a:pt x="598" y="640"/>
                    </a:cubicBezTo>
                    <a:cubicBezTo>
                      <a:pt x="636" y="622"/>
                      <a:pt x="626" y="649"/>
                      <a:pt x="697" y="649"/>
                    </a:cubicBezTo>
                    <a:cubicBezTo>
                      <a:pt x="784" y="649"/>
                      <a:pt x="698" y="552"/>
                      <a:pt x="724" y="516"/>
                    </a:cubicBezTo>
                    <a:cubicBezTo>
                      <a:pt x="746" y="486"/>
                      <a:pt x="825" y="498"/>
                      <a:pt x="828" y="456"/>
                    </a:cubicBezTo>
                    <a:cubicBezTo>
                      <a:pt x="831" y="421"/>
                      <a:pt x="764" y="424"/>
                      <a:pt x="756" y="401"/>
                    </a:cubicBezTo>
                    <a:close/>
                  </a:path>
                </a:pathLst>
              </a:custGeom>
              <a:solidFill>
                <a:srgbClr val="5D9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 411"/>
              <p:cNvSpPr/>
              <p:nvPr/>
            </p:nvSpPr>
            <p:spPr bwMode="auto">
              <a:xfrm>
                <a:off x="6676" y="1993"/>
                <a:ext cx="522" cy="462"/>
              </a:xfrm>
              <a:custGeom>
                <a:avLst/>
                <a:gdLst>
                  <a:gd name="T0" fmla="*/ 552 w 614"/>
                  <a:gd name="T1" fmla="*/ 290 h 543"/>
                  <a:gd name="T2" fmla="*/ 603 w 614"/>
                  <a:gd name="T3" fmla="*/ 216 h 543"/>
                  <a:gd name="T4" fmla="*/ 532 w 614"/>
                  <a:gd name="T5" fmla="*/ 181 h 543"/>
                  <a:gd name="T6" fmla="*/ 538 w 614"/>
                  <a:gd name="T7" fmla="*/ 109 h 543"/>
                  <a:gd name="T8" fmla="*/ 456 w 614"/>
                  <a:gd name="T9" fmla="*/ 136 h 543"/>
                  <a:gd name="T10" fmla="*/ 447 w 614"/>
                  <a:gd name="T11" fmla="*/ 51 h 543"/>
                  <a:gd name="T12" fmla="*/ 379 w 614"/>
                  <a:gd name="T13" fmla="*/ 100 h 543"/>
                  <a:gd name="T14" fmla="*/ 338 w 614"/>
                  <a:gd name="T15" fmla="*/ 13 h 543"/>
                  <a:gd name="T16" fmla="*/ 279 w 614"/>
                  <a:gd name="T17" fmla="*/ 74 h 543"/>
                  <a:gd name="T18" fmla="*/ 185 w 614"/>
                  <a:gd name="T19" fmla="*/ 39 h 543"/>
                  <a:gd name="T20" fmla="*/ 152 w 614"/>
                  <a:gd name="T21" fmla="*/ 110 h 543"/>
                  <a:gd name="T22" fmla="*/ 68 w 614"/>
                  <a:gd name="T23" fmla="*/ 105 h 543"/>
                  <a:gd name="T24" fmla="*/ 91 w 614"/>
                  <a:gd name="T25" fmla="*/ 186 h 543"/>
                  <a:gd name="T26" fmla="*/ 12 w 614"/>
                  <a:gd name="T27" fmla="*/ 243 h 543"/>
                  <a:gd name="T28" fmla="*/ 90 w 614"/>
                  <a:gd name="T29" fmla="*/ 314 h 543"/>
                  <a:gd name="T30" fmla="*/ 82 w 614"/>
                  <a:gd name="T31" fmla="*/ 427 h 543"/>
                  <a:gd name="T32" fmla="*/ 194 w 614"/>
                  <a:gd name="T33" fmla="*/ 445 h 543"/>
                  <a:gd name="T34" fmla="*/ 227 w 614"/>
                  <a:gd name="T35" fmla="*/ 531 h 543"/>
                  <a:gd name="T36" fmla="*/ 306 w 614"/>
                  <a:gd name="T37" fmla="*/ 472 h 543"/>
                  <a:gd name="T38" fmla="*/ 367 w 614"/>
                  <a:gd name="T39" fmla="*/ 540 h 543"/>
                  <a:gd name="T40" fmla="*/ 424 w 614"/>
                  <a:gd name="T41" fmla="*/ 453 h 543"/>
                  <a:gd name="T42" fmla="*/ 510 w 614"/>
                  <a:gd name="T43" fmla="*/ 466 h 543"/>
                  <a:gd name="T44" fmla="*/ 525 w 614"/>
                  <a:gd name="T45" fmla="*/ 380 h 543"/>
                  <a:gd name="T46" fmla="*/ 608 w 614"/>
                  <a:gd name="T47" fmla="*/ 349 h 543"/>
                  <a:gd name="T48" fmla="*/ 552 w 614"/>
                  <a:gd name="T49" fmla="*/ 29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14" h="543">
                    <a:moveTo>
                      <a:pt x="552" y="290"/>
                    </a:moveTo>
                    <a:cubicBezTo>
                      <a:pt x="551" y="277"/>
                      <a:pt x="614" y="249"/>
                      <a:pt x="603" y="216"/>
                    </a:cubicBezTo>
                    <a:cubicBezTo>
                      <a:pt x="593" y="191"/>
                      <a:pt x="535" y="191"/>
                      <a:pt x="532" y="181"/>
                    </a:cubicBezTo>
                    <a:cubicBezTo>
                      <a:pt x="524" y="159"/>
                      <a:pt x="546" y="117"/>
                      <a:pt x="538" y="109"/>
                    </a:cubicBezTo>
                    <a:cubicBezTo>
                      <a:pt x="516" y="87"/>
                      <a:pt x="477" y="147"/>
                      <a:pt x="456" y="136"/>
                    </a:cubicBezTo>
                    <a:cubicBezTo>
                      <a:pt x="431" y="124"/>
                      <a:pt x="477" y="67"/>
                      <a:pt x="447" y="51"/>
                    </a:cubicBezTo>
                    <a:cubicBezTo>
                      <a:pt x="417" y="36"/>
                      <a:pt x="411" y="121"/>
                      <a:pt x="379" y="100"/>
                    </a:cubicBezTo>
                    <a:cubicBezTo>
                      <a:pt x="353" y="82"/>
                      <a:pt x="397" y="0"/>
                      <a:pt x="338" y="13"/>
                    </a:cubicBezTo>
                    <a:cubicBezTo>
                      <a:pt x="297" y="23"/>
                      <a:pt x="323" y="78"/>
                      <a:pt x="279" y="74"/>
                    </a:cubicBezTo>
                    <a:cubicBezTo>
                      <a:pt x="227" y="70"/>
                      <a:pt x="218" y="17"/>
                      <a:pt x="185" y="39"/>
                    </a:cubicBezTo>
                    <a:cubicBezTo>
                      <a:pt x="157" y="59"/>
                      <a:pt x="184" y="98"/>
                      <a:pt x="152" y="110"/>
                    </a:cubicBezTo>
                    <a:cubicBezTo>
                      <a:pt x="116" y="124"/>
                      <a:pt x="85" y="88"/>
                      <a:pt x="68" y="105"/>
                    </a:cubicBezTo>
                    <a:cubicBezTo>
                      <a:pt x="42" y="131"/>
                      <a:pt x="95" y="164"/>
                      <a:pt x="91" y="186"/>
                    </a:cubicBezTo>
                    <a:cubicBezTo>
                      <a:pt x="88" y="211"/>
                      <a:pt x="18" y="219"/>
                      <a:pt x="12" y="243"/>
                    </a:cubicBezTo>
                    <a:cubicBezTo>
                      <a:pt x="0" y="287"/>
                      <a:pt x="75" y="285"/>
                      <a:pt x="90" y="314"/>
                    </a:cubicBezTo>
                    <a:cubicBezTo>
                      <a:pt x="104" y="343"/>
                      <a:pt x="61" y="392"/>
                      <a:pt x="82" y="427"/>
                    </a:cubicBezTo>
                    <a:cubicBezTo>
                      <a:pt x="106" y="466"/>
                      <a:pt x="165" y="416"/>
                      <a:pt x="194" y="445"/>
                    </a:cubicBezTo>
                    <a:cubicBezTo>
                      <a:pt x="225" y="476"/>
                      <a:pt x="202" y="525"/>
                      <a:pt x="227" y="531"/>
                    </a:cubicBezTo>
                    <a:cubicBezTo>
                      <a:pt x="249" y="537"/>
                      <a:pt x="273" y="466"/>
                      <a:pt x="306" y="472"/>
                    </a:cubicBezTo>
                    <a:cubicBezTo>
                      <a:pt x="344" y="479"/>
                      <a:pt x="344" y="543"/>
                      <a:pt x="367" y="540"/>
                    </a:cubicBezTo>
                    <a:cubicBezTo>
                      <a:pt x="406" y="535"/>
                      <a:pt x="387" y="475"/>
                      <a:pt x="424" y="453"/>
                    </a:cubicBezTo>
                    <a:cubicBezTo>
                      <a:pt x="451" y="437"/>
                      <a:pt x="492" y="475"/>
                      <a:pt x="510" y="466"/>
                    </a:cubicBezTo>
                    <a:cubicBezTo>
                      <a:pt x="545" y="450"/>
                      <a:pt x="500" y="415"/>
                      <a:pt x="525" y="380"/>
                    </a:cubicBezTo>
                    <a:cubicBezTo>
                      <a:pt x="540" y="358"/>
                      <a:pt x="602" y="389"/>
                      <a:pt x="608" y="349"/>
                    </a:cubicBezTo>
                    <a:cubicBezTo>
                      <a:pt x="614" y="312"/>
                      <a:pt x="553" y="307"/>
                      <a:pt x="552" y="29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Freeform 412"/>
              <p:cNvSpPr/>
              <p:nvPr/>
            </p:nvSpPr>
            <p:spPr bwMode="auto">
              <a:xfrm>
                <a:off x="6846" y="2065"/>
                <a:ext cx="272" cy="247"/>
              </a:xfrm>
              <a:custGeom>
                <a:avLst/>
                <a:gdLst>
                  <a:gd name="T0" fmla="*/ 270 w 319"/>
                  <a:gd name="T1" fmla="*/ 145 h 290"/>
                  <a:gd name="T2" fmla="*/ 305 w 319"/>
                  <a:gd name="T3" fmla="*/ 86 h 290"/>
                  <a:gd name="T4" fmla="*/ 233 w 319"/>
                  <a:gd name="T5" fmla="*/ 85 h 290"/>
                  <a:gd name="T6" fmla="*/ 199 w 319"/>
                  <a:gd name="T7" fmla="*/ 12 h 290"/>
                  <a:gd name="T8" fmla="*/ 151 w 319"/>
                  <a:gd name="T9" fmla="*/ 78 h 290"/>
                  <a:gd name="T10" fmla="*/ 72 w 319"/>
                  <a:gd name="T11" fmla="*/ 32 h 290"/>
                  <a:gd name="T12" fmla="*/ 81 w 319"/>
                  <a:gd name="T13" fmla="*/ 98 h 290"/>
                  <a:gd name="T14" fmla="*/ 1 w 319"/>
                  <a:gd name="T15" fmla="*/ 151 h 290"/>
                  <a:gd name="T16" fmla="*/ 68 w 319"/>
                  <a:gd name="T17" fmla="*/ 179 h 290"/>
                  <a:gd name="T18" fmla="*/ 93 w 319"/>
                  <a:gd name="T19" fmla="*/ 259 h 290"/>
                  <a:gd name="T20" fmla="*/ 168 w 319"/>
                  <a:gd name="T21" fmla="*/ 234 h 290"/>
                  <a:gd name="T22" fmla="*/ 228 w 319"/>
                  <a:gd name="T23" fmla="*/ 284 h 290"/>
                  <a:gd name="T24" fmla="*/ 236 w 319"/>
                  <a:gd name="T25" fmla="*/ 208 h 290"/>
                  <a:gd name="T26" fmla="*/ 314 w 319"/>
                  <a:gd name="T27" fmla="*/ 194 h 290"/>
                  <a:gd name="T28" fmla="*/ 270 w 319"/>
                  <a:gd name="T29" fmla="*/ 145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9" h="290">
                    <a:moveTo>
                      <a:pt x="270" y="145"/>
                    </a:moveTo>
                    <a:cubicBezTo>
                      <a:pt x="268" y="125"/>
                      <a:pt x="319" y="113"/>
                      <a:pt x="305" y="86"/>
                    </a:cubicBezTo>
                    <a:cubicBezTo>
                      <a:pt x="291" y="59"/>
                      <a:pt x="247" y="100"/>
                      <a:pt x="233" y="85"/>
                    </a:cubicBezTo>
                    <a:cubicBezTo>
                      <a:pt x="212" y="64"/>
                      <a:pt x="234" y="14"/>
                      <a:pt x="199" y="12"/>
                    </a:cubicBezTo>
                    <a:cubicBezTo>
                      <a:pt x="170" y="11"/>
                      <a:pt x="173" y="74"/>
                      <a:pt x="151" y="78"/>
                    </a:cubicBezTo>
                    <a:cubicBezTo>
                      <a:pt x="119" y="84"/>
                      <a:pt x="101" y="0"/>
                      <a:pt x="72" y="32"/>
                    </a:cubicBezTo>
                    <a:cubicBezTo>
                      <a:pt x="59" y="46"/>
                      <a:pt x="86" y="79"/>
                      <a:pt x="81" y="98"/>
                    </a:cubicBezTo>
                    <a:cubicBezTo>
                      <a:pt x="71" y="134"/>
                      <a:pt x="2" y="123"/>
                      <a:pt x="1" y="151"/>
                    </a:cubicBezTo>
                    <a:cubicBezTo>
                      <a:pt x="0" y="185"/>
                      <a:pt x="57" y="163"/>
                      <a:pt x="68" y="179"/>
                    </a:cubicBezTo>
                    <a:cubicBezTo>
                      <a:pt x="85" y="205"/>
                      <a:pt x="71" y="252"/>
                      <a:pt x="93" y="259"/>
                    </a:cubicBezTo>
                    <a:cubicBezTo>
                      <a:pt x="121" y="269"/>
                      <a:pt x="127" y="228"/>
                      <a:pt x="168" y="234"/>
                    </a:cubicBezTo>
                    <a:cubicBezTo>
                      <a:pt x="190" y="238"/>
                      <a:pt x="203" y="290"/>
                      <a:pt x="228" y="284"/>
                    </a:cubicBezTo>
                    <a:cubicBezTo>
                      <a:pt x="267" y="274"/>
                      <a:pt x="225" y="227"/>
                      <a:pt x="236" y="208"/>
                    </a:cubicBezTo>
                    <a:cubicBezTo>
                      <a:pt x="255" y="175"/>
                      <a:pt x="308" y="235"/>
                      <a:pt x="314" y="194"/>
                    </a:cubicBezTo>
                    <a:cubicBezTo>
                      <a:pt x="316" y="173"/>
                      <a:pt x="271" y="157"/>
                      <a:pt x="270" y="145"/>
                    </a:cubicBezTo>
                    <a:close/>
                  </a:path>
                </a:pathLst>
              </a:custGeom>
              <a:solidFill>
                <a:srgbClr val="B3D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413"/>
              <p:cNvSpPr/>
              <p:nvPr/>
            </p:nvSpPr>
            <p:spPr bwMode="auto">
              <a:xfrm>
                <a:off x="7128" y="2279"/>
                <a:ext cx="481" cy="720"/>
              </a:xfrm>
              <a:custGeom>
                <a:avLst/>
                <a:gdLst>
                  <a:gd name="T0" fmla="*/ 474 w 565"/>
                  <a:gd name="T1" fmla="*/ 274 h 845"/>
                  <a:gd name="T2" fmla="*/ 380 w 565"/>
                  <a:gd name="T3" fmla="*/ 295 h 845"/>
                  <a:gd name="T4" fmla="*/ 406 w 565"/>
                  <a:gd name="T5" fmla="*/ 195 h 845"/>
                  <a:gd name="T6" fmla="*/ 268 w 565"/>
                  <a:gd name="T7" fmla="*/ 155 h 845"/>
                  <a:gd name="T8" fmla="*/ 210 w 565"/>
                  <a:gd name="T9" fmla="*/ 310 h 845"/>
                  <a:gd name="T10" fmla="*/ 87 w 565"/>
                  <a:gd name="T11" fmla="*/ 183 h 845"/>
                  <a:gd name="T12" fmla="*/ 76 w 565"/>
                  <a:gd name="T13" fmla="*/ 23 h 845"/>
                  <a:gd name="T14" fmla="*/ 48 w 565"/>
                  <a:gd name="T15" fmla="*/ 0 h 845"/>
                  <a:gd name="T16" fmla="*/ 30 w 565"/>
                  <a:gd name="T17" fmla="*/ 221 h 845"/>
                  <a:gd name="T18" fmla="*/ 183 w 565"/>
                  <a:gd name="T19" fmla="*/ 380 h 845"/>
                  <a:gd name="T20" fmla="*/ 39 w 565"/>
                  <a:gd name="T21" fmla="*/ 765 h 845"/>
                  <a:gd name="T22" fmla="*/ 120 w 565"/>
                  <a:gd name="T23" fmla="*/ 814 h 845"/>
                  <a:gd name="T24" fmla="*/ 176 w 565"/>
                  <a:gd name="T25" fmla="*/ 829 h 845"/>
                  <a:gd name="T26" fmla="*/ 243 w 565"/>
                  <a:gd name="T27" fmla="*/ 845 h 845"/>
                  <a:gd name="T28" fmla="*/ 369 w 565"/>
                  <a:gd name="T29" fmla="*/ 342 h 845"/>
                  <a:gd name="T30" fmla="*/ 472 w 565"/>
                  <a:gd name="T31" fmla="*/ 319 h 845"/>
                  <a:gd name="T32" fmla="*/ 565 w 565"/>
                  <a:gd name="T33" fmla="*/ 223 h 845"/>
                  <a:gd name="T34" fmla="*/ 540 w 565"/>
                  <a:gd name="T35" fmla="*/ 214 h 845"/>
                  <a:gd name="T36" fmla="*/ 474 w 565"/>
                  <a:gd name="T37" fmla="*/ 274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845">
                    <a:moveTo>
                      <a:pt x="474" y="274"/>
                    </a:moveTo>
                    <a:cubicBezTo>
                      <a:pt x="446" y="294"/>
                      <a:pt x="404" y="296"/>
                      <a:pt x="380" y="295"/>
                    </a:cubicBezTo>
                    <a:cubicBezTo>
                      <a:pt x="406" y="195"/>
                      <a:pt x="406" y="195"/>
                      <a:pt x="406" y="195"/>
                    </a:cubicBezTo>
                    <a:cubicBezTo>
                      <a:pt x="268" y="155"/>
                      <a:pt x="268" y="155"/>
                      <a:pt x="268" y="155"/>
                    </a:cubicBezTo>
                    <a:cubicBezTo>
                      <a:pt x="210" y="310"/>
                      <a:pt x="210" y="310"/>
                      <a:pt x="210" y="310"/>
                    </a:cubicBezTo>
                    <a:cubicBezTo>
                      <a:pt x="176" y="290"/>
                      <a:pt x="122" y="250"/>
                      <a:pt x="87" y="183"/>
                    </a:cubicBezTo>
                    <a:cubicBezTo>
                      <a:pt x="55" y="122"/>
                      <a:pt x="76" y="23"/>
                      <a:pt x="76" y="23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0" y="122"/>
                      <a:pt x="30" y="221"/>
                    </a:cubicBezTo>
                    <a:cubicBezTo>
                      <a:pt x="52" y="294"/>
                      <a:pt x="140" y="354"/>
                      <a:pt x="183" y="380"/>
                    </a:cubicBezTo>
                    <a:cubicBezTo>
                      <a:pt x="39" y="765"/>
                      <a:pt x="39" y="765"/>
                      <a:pt x="39" y="765"/>
                    </a:cubicBezTo>
                    <a:cubicBezTo>
                      <a:pt x="39" y="765"/>
                      <a:pt x="58" y="785"/>
                      <a:pt x="120" y="814"/>
                    </a:cubicBezTo>
                    <a:cubicBezTo>
                      <a:pt x="139" y="823"/>
                      <a:pt x="158" y="827"/>
                      <a:pt x="176" y="829"/>
                    </a:cubicBezTo>
                    <a:cubicBezTo>
                      <a:pt x="206" y="840"/>
                      <a:pt x="243" y="845"/>
                      <a:pt x="243" y="845"/>
                    </a:cubicBezTo>
                    <a:cubicBezTo>
                      <a:pt x="369" y="342"/>
                      <a:pt x="369" y="342"/>
                      <a:pt x="369" y="342"/>
                    </a:cubicBezTo>
                    <a:cubicBezTo>
                      <a:pt x="392" y="343"/>
                      <a:pt x="437" y="341"/>
                      <a:pt x="472" y="319"/>
                    </a:cubicBezTo>
                    <a:cubicBezTo>
                      <a:pt x="533" y="281"/>
                      <a:pt x="565" y="223"/>
                      <a:pt x="565" y="223"/>
                    </a:cubicBezTo>
                    <a:cubicBezTo>
                      <a:pt x="540" y="214"/>
                      <a:pt x="540" y="214"/>
                      <a:pt x="540" y="214"/>
                    </a:cubicBezTo>
                    <a:cubicBezTo>
                      <a:pt x="540" y="214"/>
                      <a:pt x="527" y="238"/>
                      <a:pt x="474" y="274"/>
                    </a:cubicBezTo>
                    <a:close/>
                  </a:path>
                </a:pathLst>
              </a:custGeom>
              <a:solidFill>
                <a:srgbClr val="603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414"/>
              <p:cNvSpPr/>
              <p:nvPr/>
            </p:nvSpPr>
            <p:spPr bwMode="auto">
              <a:xfrm>
                <a:off x="7257" y="2428"/>
                <a:ext cx="111" cy="556"/>
              </a:xfrm>
              <a:custGeom>
                <a:avLst/>
                <a:gdLst>
                  <a:gd name="T0" fmla="*/ 127 w 130"/>
                  <a:gd name="T1" fmla="*/ 0 h 653"/>
                  <a:gd name="T2" fmla="*/ 83 w 130"/>
                  <a:gd name="T3" fmla="*/ 77 h 653"/>
                  <a:gd name="T4" fmla="*/ 76 w 130"/>
                  <a:gd name="T5" fmla="*/ 120 h 653"/>
                  <a:gd name="T6" fmla="*/ 79 w 130"/>
                  <a:gd name="T7" fmla="*/ 165 h 653"/>
                  <a:gd name="T8" fmla="*/ 121 w 130"/>
                  <a:gd name="T9" fmla="*/ 335 h 653"/>
                  <a:gd name="T10" fmla="*/ 116 w 130"/>
                  <a:gd name="T11" fmla="*/ 422 h 653"/>
                  <a:gd name="T12" fmla="*/ 101 w 130"/>
                  <a:gd name="T13" fmla="*/ 462 h 653"/>
                  <a:gd name="T14" fmla="*/ 79 w 130"/>
                  <a:gd name="T15" fmla="*/ 500 h 653"/>
                  <a:gd name="T16" fmla="*/ 51 w 130"/>
                  <a:gd name="T17" fmla="*/ 533 h 653"/>
                  <a:gd name="T18" fmla="*/ 23 w 130"/>
                  <a:gd name="T19" fmla="*/ 567 h 653"/>
                  <a:gd name="T20" fmla="*/ 11 w 130"/>
                  <a:gd name="T21" fmla="*/ 586 h 653"/>
                  <a:gd name="T22" fmla="*/ 3 w 130"/>
                  <a:gd name="T23" fmla="*/ 607 h 653"/>
                  <a:gd name="T24" fmla="*/ 4 w 130"/>
                  <a:gd name="T25" fmla="*/ 652 h 653"/>
                  <a:gd name="T26" fmla="*/ 5 w 130"/>
                  <a:gd name="T27" fmla="*/ 653 h 653"/>
                  <a:gd name="T28" fmla="*/ 6 w 130"/>
                  <a:gd name="T29" fmla="*/ 651 h 653"/>
                  <a:gd name="T30" fmla="*/ 7 w 130"/>
                  <a:gd name="T31" fmla="*/ 608 h 653"/>
                  <a:gd name="T32" fmla="*/ 26 w 130"/>
                  <a:gd name="T33" fmla="*/ 570 h 653"/>
                  <a:gd name="T34" fmla="*/ 55 w 130"/>
                  <a:gd name="T35" fmla="*/ 537 h 653"/>
                  <a:gd name="T36" fmla="*/ 84 w 130"/>
                  <a:gd name="T37" fmla="*/ 503 h 653"/>
                  <a:gd name="T38" fmla="*/ 106 w 130"/>
                  <a:gd name="T39" fmla="*/ 465 h 653"/>
                  <a:gd name="T40" fmla="*/ 122 w 130"/>
                  <a:gd name="T41" fmla="*/ 423 h 653"/>
                  <a:gd name="T42" fmla="*/ 126 w 130"/>
                  <a:gd name="T43" fmla="*/ 335 h 653"/>
                  <a:gd name="T44" fmla="*/ 106 w 130"/>
                  <a:gd name="T45" fmla="*/ 249 h 653"/>
                  <a:gd name="T46" fmla="*/ 84 w 130"/>
                  <a:gd name="T47" fmla="*/ 164 h 653"/>
                  <a:gd name="T48" fmla="*/ 80 w 130"/>
                  <a:gd name="T49" fmla="*/ 121 h 653"/>
                  <a:gd name="T50" fmla="*/ 86 w 130"/>
                  <a:gd name="T51" fmla="*/ 78 h 653"/>
                  <a:gd name="T52" fmla="*/ 129 w 130"/>
                  <a:gd name="T53" fmla="*/ 2 h 653"/>
                  <a:gd name="T54" fmla="*/ 129 w 130"/>
                  <a:gd name="T55" fmla="*/ 0 h 653"/>
                  <a:gd name="T56" fmla="*/ 127 w 130"/>
                  <a:gd name="T57" fmla="*/ 0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653">
                    <a:moveTo>
                      <a:pt x="127" y="0"/>
                    </a:moveTo>
                    <a:cubicBezTo>
                      <a:pt x="107" y="22"/>
                      <a:pt x="91" y="48"/>
                      <a:pt x="83" y="77"/>
                    </a:cubicBezTo>
                    <a:cubicBezTo>
                      <a:pt x="78" y="91"/>
                      <a:pt x="76" y="106"/>
                      <a:pt x="76" y="120"/>
                    </a:cubicBezTo>
                    <a:cubicBezTo>
                      <a:pt x="75" y="135"/>
                      <a:pt x="77" y="150"/>
                      <a:pt x="79" y="165"/>
                    </a:cubicBezTo>
                    <a:cubicBezTo>
                      <a:pt x="89" y="223"/>
                      <a:pt x="113" y="278"/>
                      <a:pt x="121" y="335"/>
                    </a:cubicBezTo>
                    <a:cubicBezTo>
                      <a:pt x="124" y="364"/>
                      <a:pt x="123" y="394"/>
                      <a:pt x="116" y="422"/>
                    </a:cubicBezTo>
                    <a:cubicBezTo>
                      <a:pt x="113" y="436"/>
                      <a:pt x="108" y="449"/>
                      <a:pt x="101" y="462"/>
                    </a:cubicBezTo>
                    <a:cubicBezTo>
                      <a:pt x="95" y="475"/>
                      <a:pt x="88" y="488"/>
                      <a:pt x="79" y="500"/>
                    </a:cubicBezTo>
                    <a:cubicBezTo>
                      <a:pt x="71" y="512"/>
                      <a:pt x="61" y="522"/>
                      <a:pt x="51" y="533"/>
                    </a:cubicBezTo>
                    <a:cubicBezTo>
                      <a:pt x="41" y="544"/>
                      <a:pt x="31" y="555"/>
                      <a:pt x="23" y="567"/>
                    </a:cubicBezTo>
                    <a:cubicBezTo>
                      <a:pt x="19" y="573"/>
                      <a:pt x="15" y="580"/>
                      <a:pt x="11" y="586"/>
                    </a:cubicBezTo>
                    <a:cubicBezTo>
                      <a:pt x="8" y="593"/>
                      <a:pt x="5" y="600"/>
                      <a:pt x="3" y="607"/>
                    </a:cubicBezTo>
                    <a:cubicBezTo>
                      <a:pt x="0" y="622"/>
                      <a:pt x="1" y="637"/>
                      <a:pt x="4" y="652"/>
                    </a:cubicBezTo>
                    <a:cubicBezTo>
                      <a:pt x="4" y="652"/>
                      <a:pt x="5" y="653"/>
                      <a:pt x="5" y="653"/>
                    </a:cubicBezTo>
                    <a:cubicBezTo>
                      <a:pt x="6" y="652"/>
                      <a:pt x="7" y="652"/>
                      <a:pt x="6" y="651"/>
                    </a:cubicBezTo>
                    <a:cubicBezTo>
                      <a:pt x="4" y="637"/>
                      <a:pt x="3" y="622"/>
                      <a:pt x="7" y="608"/>
                    </a:cubicBezTo>
                    <a:cubicBezTo>
                      <a:pt x="10" y="594"/>
                      <a:pt x="18" y="582"/>
                      <a:pt x="26" y="570"/>
                    </a:cubicBezTo>
                    <a:cubicBezTo>
                      <a:pt x="35" y="558"/>
                      <a:pt x="45" y="547"/>
                      <a:pt x="55" y="537"/>
                    </a:cubicBezTo>
                    <a:cubicBezTo>
                      <a:pt x="65" y="526"/>
                      <a:pt x="75" y="515"/>
                      <a:pt x="84" y="503"/>
                    </a:cubicBezTo>
                    <a:cubicBezTo>
                      <a:pt x="92" y="491"/>
                      <a:pt x="100" y="478"/>
                      <a:pt x="106" y="465"/>
                    </a:cubicBezTo>
                    <a:cubicBezTo>
                      <a:pt x="113" y="452"/>
                      <a:pt x="118" y="438"/>
                      <a:pt x="122" y="423"/>
                    </a:cubicBezTo>
                    <a:cubicBezTo>
                      <a:pt x="129" y="394"/>
                      <a:pt x="130" y="364"/>
                      <a:pt x="126" y="335"/>
                    </a:cubicBezTo>
                    <a:cubicBezTo>
                      <a:pt x="122" y="305"/>
                      <a:pt x="114" y="277"/>
                      <a:pt x="106" y="249"/>
                    </a:cubicBezTo>
                    <a:cubicBezTo>
                      <a:pt x="97" y="221"/>
                      <a:pt x="89" y="193"/>
                      <a:pt x="84" y="164"/>
                    </a:cubicBezTo>
                    <a:cubicBezTo>
                      <a:pt x="81" y="150"/>
                      <a:pt x="80" y="135"/>
                      <a:pt x="80" y="121"/>
                    </a:cubicBezTo>
                    <a:cubicBezTo>
                      <a:pt x="81" y="106"/>
                      <a:pt x="83" y="92"/>
                      <a:pt x="86" y="78"/>
                    </a:cubicBezTo>
                    <a:cubicBezTo>
                      <a:pt x="94" y="50"/>
                      <a:pt x="110" y="24"/>
                      <a:pt x="129" y="2"/>
                    </a:cubicBezTo>
                    <a:cubicBezTo>
                      <a:pt x="129" y="2"/>
                      <a:pt x="129" y="1"/>
                      <a:pt x="129" y="0"/>
                    </a:cubicBezTo>
                    <a:cubicBezTo>
                      <a:pt x="128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415"/>
              <p:cNvSpPr/>
              <p:nvPr/>
            </p:nvSpPr>
            <p:spPr bwMode="auto">
              <a:xfrm>
                <a:off x="7346" y="2439"/>
                <a:ext cx="63" cy="319"/>
              </a:xfrm>
              <a:custGeom>
                <a:avLst/>
                <a:gdLst>
                  <a:gd name="T0" fmla="*/ 72 w 74"/>
                  <a:gd name="T1" fmla="*/ 0 h 374"/>
                  <a:gd name="T2" fmla="*/ 54 w 74"/>
                  <a:gd name="T3" fmla="*/ 18 h 374"/>
                  <a:gd name="T4" fmla="*/ 39 w 74"/>
                  <a:gd name="T5" fmla="*/ 38 h 374"/>
                  <a:gd name="T6" fmla="*/ 16 w 74"/>
                  <a:gd name="T7" fmla="*/ 83 h 374"/>
                  <a:gd name="T8" fmla="*/ 2 w 74"/>
                  <a:gd name="T9" fmla="*/ 182 h 374"/>
                  <a:gd name="T10" fmla="*/ 26 w 74"/>
                  <a:gd name="T11" fmla="*/ 279 h 374"/>
                  <a:gd name="T12" fmla="*/ 43 w 74"/>
                  <a:gd name="T13" fmla="*/ 326 h 374"/>
                  <a:gd name="T14" fmla="*/ 47 w 74"/>
                  <a:gd name="T15" fmla="*/ 337 h 374"/>
                  <a:gd name="T16" fmla="*/ 51 w 74"/>
                  <a:gd name="T17" fmla="*/ 349 h 374"/>
                  <a:gd name="T18" fmla="*/ 55 w 74"/>
                  <a:gd name="T19" fmla="*/ 361 h 374"/>
                  <a:gd name="T20" fmla="*/ 56 w 74"/>
                  <a:gd name="T21" fmla="*/ 373 h 374"/>
                  <a:gd name="T22" fmla="*/ 57 w 74"/>
                  <a:gd name="T23" fmla="*/ 374 h 374"/>
                  <a:gd name="T24" fmla="*/ 59 w 74"/>
                  <a:gd name="T25" fmla="*/ 373 h 374"/>
                  <a:gd name="T26" fmla="*/ 57 w 74"/>
                  <a:gd name="T27" fmla="*/ 360 h 374"/>
                  <a:gd name="T28" fmla="*/ 54 w 74"/>
                  <a:gd name="T29" fmla="*/ 348 h 374"/>
                  <a:gd name="T30" fmla="*/ 50 w 74"/>
                  <a:gd name="T31" fmla="*/ 337 h 374"/>
                  <a:gd name="T32" fmla="*/ 46 w 74"/>
                  <a:gd name="T33" fmla="*/ 325 h 374"/>
                  <a:gd name="T34" fmla="*/ 30 w 74"/>
                  <a:gd name="T35" fmla="*/ 277 h 374"/>
                  <a:gd name="T36" fmla="*/ 15 w 74"/>
                  <a:gd name="T37" fmla="*/ 230 h 374"/>
                  <a:gd name="T38" fmla="*/ 8 w 74"/>
                  <a:gd name="T39" fmla="*/ 182 h 374"/>
                  <a:gd name="T40" fmla="*/ 21 w 74"/>
                  <a:gd name="T41" fmla="*/ 85 h 374"/>
                  <a:gd name="T42" fmla="*/ 43 w 74"/>
                  <a:gd name="T43" fmla="*/ 41 h 374"/>
                  <a:gd name="T44" fmla="*/ 58 w 74"/>
                  <a:gd name="T45" fmla="*/ 21 h 374"/>
                  <a:gd name="T46" fmla="*/ 74 w 74"/>
                  <a:gd name="T47" fmla="*/ 2 h 374"/>
                  <a:gd name="T48" fmla="*/ 74 w 74"/>
                  <a:gd name="T49" fmla="*/ 1 h 374"/>
                  <a:gd name="T50" fmla="*/ 72 w 74"/>
                  <a:gd name="T51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4" h="374">
                    <a:moveTo>
                      <a:pt x="72" y="0"/>
                    </a:moveTo>
                    <a:cubicBezTo>
                      <a:pt x="65" y="5"/>
                      <a:pt x="59" y="11"/>
                      <a:pt x="54" y="18"/>
                    </a:cubicBezTo>
                    <a:cubicBezTo>
                      <a:pt x="48" y="24"/>
                      <a:pt x="43" y="31"/>
                      <a:pt x="39" y="38"/>
                    </a:cubicBezTo>
                    <a:cubicBezTo>
                      <a:pt x="29" y="52"/>
                      <a:pt x="22" y="67"/>
                      <a:pt x="16" y="83"/>
                    </a:cubicBezTo>
                    <a:cubicBezTo>
                      <a:pt x="4" y="114"/>
                      <a:pt x="0" y="148"/>
                      <a:pt x="2" y="182"/>
                    </a:cubicBezTo>
                    <a:cubicBezTo>
                      <a:pt x="5" y="215"/>
                      <a:pt x="15" y="248"/>
                      <a:pt x="26" y="279"/>
                    </a:cubicBezTo>
                    <a:cubicBezTo>
                      <a:pt x="32" y="294"/>
                      <a:pt x="38" y="310"/>
                      <a:pt x="43" y="326"/>
                    </a:cubicBezTo>
                    <a:cubicBezTo>
                      <a:pt x="44" y="330"/>
                      <a:pt x="45" y="334"/>
                      <a:pt x="47" y="337"/>
                    </a:cubicBezTo>
                    <a:cubicBezTo>
                      <a:pt x="48" y="341"/>
                      <a:pt x="49" y="345"/>
                      <a:pt x="51" y="349"/>
                    </a:cubicBezTo>
                    <a:cubicBezTo>
                      <a:pt x="52" y="353"/>
                      <a:pt x="54" y="357"/>
                      <a:pt x="55" y="361"/>
                    </a:cubicBezTo>
                    <a:cubicBezTo>
                      <a:pt x="56" y="365"/>
                      <a:pt x="56" y="369"/>
                      <a:pt x="56" y="373"/>
                    </a:cubicBezTo>
                    <a:cubicBezTo>
                      <a:pt x="56" y="374"/>
                      <a:pt x="57" y="374"/>
                      <a:pt x="57" y="374"/>
                    </a:cubicBezTo>
                    <a:cubicBezTo>
                      <a:pt x="58" y="374"/>
                      <a:pt x="59" y="374"/>
                      <a:pt x="59" y="373"/>
                    </a:cubicBezTo>
                    <a:cubicBezTo>
                      <a:pt x="59" y="369"/>
                      <a:pt x="58" y="364"/>
                      <a:pt x="57" y="360"/>
                    </a:cubicBezTo>
                    <a:cubicBezTo>
                      <a:pt x="56" y="356"/>
                      <a:pt x="55" y="352"/>
                      <a:pt x="54" y="348"/>
                    </a:cubicBezTo>
                    <a:cubicBezTo>
                      <a:pt x="52" y="344"/>
                      <a:pt x="51" y="340"/>
                      <a:pt x="50" y="337"/>
                    </a:cubicBezTo>
                    <a:cubicBezTo>
                      <a:pt x="48" y="333"/>
                      <a:pt x="47" y="329"/>
                      <a:pt x="46" y="325"/>
                    </a:cubicBezTo>
                    <a:cubicBezTo>
                      <a:pt x="41" y="309"/>
                      <a:pt x="35" y="293"/>
                      <a:pt x="30" y="277"/>
                    </a:cubicBezTo>
                    <a:cubicBezTo>
                      <a:pt x="25" y="262"/>
                      <a:pt x="19" y="246"/>
                      <a:pt x="15" y="230"/>
                    </a:cubicBezTo>
                    <a:cubicBezTo>
                      <a:pt x="11" y="214"/>
                      <a:pt x="9" y="198"/>
                      <a:pt x="8" y="182"/>
                    </a:cubicBezTo>
                    <a:cubicBezTo>
                      <a:pt x="6" y="149"/>
                      <a:pt x="10" y="115"/>
                      <a:pt x="21" y="85"/>
                    </a:cubicBezTo>
                    <a:cubicBezTo>
                      <a:pt x="27" y="69"/>
                      <a:pt x="34" y="55"/>
                      <a:pt x="43" y="41"/>
                    </a:cubicBezTo>
                    <a:cubicBezTo>
                      <a:pt x="48" y="34"/>
                      <a:pt x="53" y="28"/>
                      <a:pt x="58" y="21"/>
                    </a:cubicBezTo>
                    <a:cubicBezTo>
                      <a:pt x="63" y="15"/>
                      <a:pt x="69" y="9"/>
                      <a:pt x="74" y="2"/>
                    </a:cubicBezTo>
                    <a:cubicBezTo>
                      <a:pt x="74" y="2"/>
                      <a:pt x="74" y="1"/>
                      <a:pt x="74" y="1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416"/>
              <p:cNvSpPr/>
              <p:nvPr/>
            </p:nvSpPr>
            <p:spPr bwMode="auto">
              <a:xfrm>
                <a:off x="7435" y="2458"/>
                <a:ext cx="20" cy="63"/>
              </a:xfrm>
              <a:custGeom>
                <a:avLst/>
                <a:gdLst>
                  <a:gd name="T0" fmla="*/ 23 w 24"/>
                  <a:gd name="T1" fmla="*/ 71 h 74"/>
                  <a:gd name="T2" fmla="*/ 12 w 24"/>
                  <a:gd name="T3" fmla="*/ 56 h 74"/>
                  <a:gd name="T4" fmla="*/ 6 w 24"/>
                  <a:gd name="T5" fmla="*/ 38 h 74"/>
                  <a:gd name="T6" fmla="*/ 7 w 24"/>
                  <a:gd name="T7" fmla="*/ 18 h 74"/>
                  <a:gd name="T8" fmla="*/ 17 w 24"/>
                  <a:gd name="T9" fmla="*/ 2 h 74"/>
                  <a:gd name="T10" fmla="*/ 17 w 24"/>
                  <a:gd name="T11" fmla="*/ 1 h 74"/>
                  <a:gd name="T12" fmla="*/ 15 w 24"/>
                  <a:gd name="T13" fmla="*/ 0 h 74"/>
                  <a:gd name="T14" fmla="*/ 3 w 24"/>
                  <a:gd name="T15" fmla="*/ 17 h 74"/>
                  <a:gd name="T16" fmla="*/ 1 w 24"/>
                  <a:gd name="T17" fmla="*/ 38 h 74"/>
                  <a:gd name="T18" fmla="*/ 7 w 24"/>
                  <a:gd name="T19" fmla="*/ 58 h 74"/>
                  <a:gd name="T20" fmla="*/ 22 w 24"/>
                  <a:gd name="T21" fmla="*/ 73 h 74"/>
                  <a:gd name="T22" fmla="*/ 23 w 24"/>
                  <a:gd name="T23" fmla="*/ 73 h 74"/>
                  <a:gd name="T24" fmla="*/ 23 w 24"/>
                  <a:gd name="T25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74">
                    <a:moveTo>
                      <a:pt x="23" y="71"/>
                    </a:moveTo>
                    <a:cubicBezTo>
                      <a:pt x="19" y="67"/>
                      <a:pt x="15" y="62"/>
                      <a:pt x="12" y="56"/>
                    </a:cubicBezTo>
                    <a:cubicBezTo>
                      <a:pt x="9" y="50"/>
                      <a:pt x="7" y="44"/>
                      <a:pt x="6" y="38"/>
                    </a:cubicBezTo>
                    <a:cubicBezTo>
                      <a:pt x="5" y="31"/>
                      <a:pt x="5" y="25"/>
                      <a:pt x="7" y="18"/>
                    </a:cubicBezTo>
                    <a:cubicBezTo>
                      <a:pt x="8" y="12"/>
                      <a:pt x="12" y="7"/>
                      <a:pt x="17" y="2"/>
                    </a:cubicBezTo>
                    <a:cubicBezTo>
                      <a:pt x="17" y="2"/>
                      <a:pt x="17" y="1"/>
                      <a:pt x="17" y="1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9" y="4"/>
                      <a:pt x="5" y="11"/>
                      <a:pt x="3" y="17"/>
                    </a:cubicBezTo>
                    <a:cubicBezTo>
                      <a:pt x="1" y="24"/>
                      <a:pt x="0" y="31"/>
                      <a:pt x="1" y="38"/>
                    </a:cubicBezTo>
                    <a:cubicBezTo>
                      <a:pt x="2" y="45"/>
                      <a:pt x="4" y="52"/>
                      <a:pt x="7" y="58"/>
                    </a:cubicBezTo>
                    <a:cubicBezTo>
                      <a:pt x="11" y="65"/>
                      <a:pt x="15" y="70"/>
                      <a:pt x="22" y="73"/>
                    </a:cubicBezTo>
                    <a:cubicBezTo>
                      <a:pt x="22" y="74"/>
                      <a:pt x="23" y="74"/>
                      <a:pt x="23" y="73"/>
                    </a:cubicBezTo>
                    <a:cubicBezTo>
                      <a:pt x="24" y="73"/>
                      <a:pt x="24" y="72"/>
                      <a:pt x="23" y="7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417"/>
              <p:cNvSpPr/>
              <p:nvPr/>
            </p:nvSpPr>
            <p:spPr bwMode="auto">
              <a:xfrm>
                <a:off x="7450" y="2462"/>
                <a:ext cx="14" cy="40"/>
              </a:xfrm>
              <a:custGeom>
                <a:avLst/>
                <a:gdLst>
                  <a:gd name="T0" fmla="*/ 14 w 16"/>
                  <a:gd name="T1" fmla="*/ 0 h 47"/>
                  <a:gd name="T2" fmla="*/ 3 w 16"/>
                  <a:gd name="T3" fmla="*/ 9 h 47"/>
                  <a:gd name="T4" fmla="*/ 0 w 16"/>
                  <a:gd name="T5" fmla="*/ 22 h 47"/>
                  <a:gd name="T6" fmla="*/ 2 w 16"/>
                  <a:gd name="T7" fmla="*/ 35 h 47"/>
                  <a:gd name="T8" fmla="*/ 9 w 16"/>
                  <a:gd name="T9" fmla="*/ 46 h 47"/>
                  <a:gd name="T10" fmla="*/ 11 w 16"/>
                  <a:gd name="T11" fmla="*/ 46 h 47"/>
                  <a:gd name="T12" fmla="*/ 11 w 16"/>
                  <a:gd name="T13" fmla="*/ 45 h 47"/>
                  <a:gd name="T14" fmla="*/ 6 w 16"/>
                  <a:gd name="T15" fmla="*/ 34 h 47"/>
                  <a:gd name="T16" fmla="*/ 4 w 16"/>
                  <a:gd name="T17" fmla="*/ 22 h 47"/>
                  <a:gd name="T18" fmla="*/ 7 w 16"/>
                  <a:gd name="T19" fmla="*/ 11 h 47"/>
                  <a:gd name="T20" fmla="*/ 15 w 16"/>
                  <a:gd name="T21" fmla="*/ 2 h 47"/>
                  <a:gd name="T22" fmla="*/ 15 w 16"/>
                  <a:gd name="T23" fmla="*/ 1 h 47"/>
                  <a:gd name="T24" fmla="*/ 14 w 16"/>
                  <a:gd name="T2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47">
                    <a:moveTo>
                      <a:pt x="14" y="0"/>
                    </a:moveTo>
                    <a:cubicBezTo>
                      <a:pt x="10" y="2"/>
                      <a:pt x="6" y="5"/>
                      <a:pt x="3" y="9"/>
                    </a:cubicBezTo>
                    <a:cubicBezTo>
                      <a:pt x="1" y="13"/>
                      <a:pt x="0" y="17"/>
                      <a:pt x="0" y="22"/>
                    </a:cubicBezTo>
                    <a:cubicBezTo>
                      <a:pt x="0" y="27"/>
                      <a:pt x="0" y="31"/>
                      <a:pt x="2" y="35"/>
                    </a:cubicBezTo>
                    <a:cubicBezTo>
                      <a:pt x="4" y="39"/>
                      <a:pt x="6" y="43"/>
                      <a:pt x="9" y="46"/>
                    </a:cubicBezTo>
                    <a:cubicBezTo>
                      <a:pt x="10" y="47"/>
                      <a:pt x="10" y="47"/>
                      <a:pt x="11" y="46"/>
                    </a:cubicBezTo>
                    <a:cubicBezTo>
                      <a:pt x="12" y="46"/>
                      <a:pt x="12" y="45"/>
                      <a:pt x="11" y="45"/>
                    </a:cubicBezTo>
                    <a:cubicBezTo>
                      <a:pt x="9" y="41"/>
                      <a:pt x="7" y="38"/>
                      <a:pt x="6" y="34"/>
                    </a:cubicBezTo>
                    <a:cubicBezTo>
                      <a:pt x="4" y="30"/>
                      <a:pt x="4" y="26"/>
                      <a:pt x="4" y="22"/>
                    </a:cubicBezTo>
                    <a:cubicBezTo>
                      <a:pt x="4" y="18"/>
                      <a:pt x="5" y="14"/>
                      <a:pt x="7" y="11"/>
                    </a:cubicBezTo>
                    <a:cubicBezTo>
                      <a:pt x="8" y="7"/>
                      <a:pt x="11" y="5"/>
                      <a:pt x="15" y="2"/>
                    </a:cubicBezTo>
                    <a:cubicBezTo>
                      <a:pt x="15" y="2"/>
                      <a:pt x="16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418"/>
              <p:cNvSpPr/>
              <p:nvPr/>
            </p:nvSpPr>
            <p:spPr bwMode="auto">
              <a:xfrm>
                <a:off x="7403" y="2454"/>
                <a:ext cx="40" cy="144"/>
              </a:xfrm>
              <a:custGeom>
                <a:avLst/>
                <a:gdLst>
                  <a:gd name="T0" fmla="*/ 44 w 46"/>
                  <a:gd name="T1" fmla="*/ 0 h 168"/>
                  <a:gd name="T2" fmla="*/ 13 w 46"/>
                  <a:gd name="T3" fmla="*/ 36 h 168"/>
                  <a:gd name="T4" fmla="*/ 1 w 46"/>
                  <a:gd name="T5" fmla="*/ 82 h 168"/>
                  <a:gd name="T6" fmla="*/ 8 w 46"/>
                  <a:gd name="T7" fmla="*/ 129 h 168"/>
                  <a:gd name="T8" fmla="*/ 20 w 46"/>
                  <a:gd name="T9" fmla="*/ 150 h 168"/>
                  <a:gd name="T10" fmla="*/ 27 w 46"/>
                  <a:gd name="T11" fmla="*/ 160 h 168"/>
                  <a:gd name="T12" fmla="*/ 36 w 46"/>
                  <a:gd name="T13" fmla="*/ 168 h 168"/>
                  <a:gd name="T14" fmla="*/ 38 w 46"/>
                  <a:gd name="T15" fmla="*/ 168 h 168"/>
                  <a:gd name="T16" fmla="*/ 38 w 46"/>
                  <a:gd name="T17" fmla="*/ 166 h 168"/>
                  <a:gd name="T18" fmla="*/ 30 w 46"/>
                  <a:gd name="T19" fmla="*/ 157 h 168"/>
                  <a:gd name="T20" fmla="*/ 23 w 46"/>
                  <a:gd name="T21" fmla="*/ 148 h 168"/>
                  <a:gd name="T22" fmla="*/ 13 w 46"/>
                  <a:gd name="T23" fmla="*/ 127 h 168"/>
                  <a:gd name="T24" fmla="*/ 7 w 46"/>
                  <a:gd name="T25" fmla="*/ 82 h 168"/>
                  <a:gd name="T26" fmla="*/ 17 w 46"/>
                  <a:gd name="T27" fmla="*/ 38 h 168"/>
                  <a:gd name="T28" fmla="*/ 46 w 46"/>
                  <a:gd name="T29" fmla="*/ 2 h 168"/>
                  <a:gd name="T30" fmla="*/ 46 w 46"/>
                  <a:gd name="T31" fmla="*/ 0 h 168"/>
                  <a:gd name="T32" fmla="*/ 44 w 46"/>
                  <a:gd name="T3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168">
                    <a:moveTo>
                      <a:pt x="44" y="0"/>
                    </a:moveTo>
                    <a:cubicBezTo>
                      <a:pt x="31" y="9"/>
                      <a:pt x="20" y="22"/>
                      <a:pt x="13" y="36"/>
                    </a:cubicBezTo>
                    <a:cubicBezTo>
                      <a:pt x="6" y="50"/>
                      <a:pt x="2" y="66"/>
                      <a:pt x="1" y="82"/>
                    </a:cubicBezTo>
                    <a:cubicBezTo>
                      <a:pt x="0" y="98"/>
                      <a:pt x="3" y="114"/>
                      <a:pt x="8" y="129"/>
                    </a:cubicBezTo>
                    <a:cubicBezTo>
                      <a:pt x="11" y="137"/>
                      <a:pt x="15" y="144"/>
                      <a:pt x="20" y="150"/>
                    </a:cubicBezTo>
                    <a:cubicBezTo>
                      <a:pt x="22" y="154"/>
                      <a:pt x="25" y="157"/>
                      <a:pt x="27" y="160"/>
                    </a:cubicBezTo>
                    <a:cubicBezTo>
                      <a:pt x="30" y="163"/>
                      <a:pt x="33" y="165"/>
                      <a:pt x="36" y="168"/>
                    </a:cubicBezTo>
                    <a:cubicBezTo>
                      <a:pt x="37" y="168"/>
                      <a:pt x="37" y="168"/>
                      <a:pt x="38" y="168"/>
                    </a:cubicBezTo>
                    <a:cubicBezTo>
                      <a:pt x="38" y="167"/>
                      <a:pt x="38" y="166"/>
                      <a:pt x="38" y="166"/>
                    </a:cubicBezTo>
                    <a:cubicBezTo>
                      <a:pt x="35" y="163"/>
                      <a:pt x="32" y="160"/>
                      <a:pt x="30" y="157"/>
                    </a:cubicBezTo>
                    <a:cubicBezTo>
                      <a:pt x="28" y="155"/>
                      <a:pt x="25" y="151"/>
                      <a:pt x="23" y="148"/>
                    </a:cubicBezTo>
                    <a:cubicBezTo>
                      <a:pt x="19" y="142"/>
                      <a:pt x="16" y="135"/>
                      <a:pt x="13" y="127"/>
                    </a:cubicBezTo>
                    <a:cubicBezTo>
                      <a:pt x="8" y="113"/>
                      <a:pt x="6" y="98"/>
                      <a:pt x="7" y="82"/>
                    </a:cubicBezTo>
                    <a:cubicBezTo>
                      <a:pt x="7" y="67"/>
                      <a:pt x="11" y="52"/>
                      <a:pt x="17" y="38"/>
                    </a:cubicBezTo>
                    <a:cubicBezTo>
                      <a:pt x="24" y="24"/>
                      <a:pt x="33" y="12"/>
                      <a:pt x="46" y="2"/>
                    </a:cubicBezTo>
                    <a:cubicBezTo>
                      <a:pt x="46" y="2"/>
                      <a:pt x="46" y="1"/>
                      <a:pt x="46" y="0"/>
                    </a:cubicBezTo>
                    <a:cubicBezTo>
                      <a:pt x="45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419"/>
              <p:cNvSpPr/>
              <p:nvPr/>
            </p:nvSpPr>
            <p:spPr bwMode="auto">
              <a:xfrm>
                <a:off x="7381" y="2457"/>
                <a:ext cx="46" cy="198"/>
              </a:xfrm>
              <a:custGeom>
                <a:avLst/>
                <a:gdLst>
                  <a:gd name="T0" fmla="*/ 53 w 55"/>
                  <a:gd name="T1" fmla="*/ 0 h 232"/>
                  <a:gd name="T2" fmla="*/ 46 w 55"/>
                  <a:gd name="T3" fmla="*/ 3 h 232"/>
                  <a:gd name="T4" fmla="*/ 40 w 55"/>
                  <a:gd name="T5" fmla="*/ 9 h 232"/>
                  <a:gd name="T6" fmla="*/ 29 w 55"/>
                  <a:gd name="T7" fmla="*/ 21 h 232"/>
                  <a:gd name="T8" fmla="*/ 13 w 55"/>
                  <a:gd name="T9" fmla="*/ 49 h 232"/>
                  <a:gd name="T10" fmla="*/ 3 w 55"/>
                  <a:gd name="T11" fmla="*/ 113 h 232"/>
                  <a:gd name="T12" fmla="*/ 12 w 55"/>
                  <a:gd name="T13" fmla="*/ 144 h 232"/>
                  <a:gd name="T14" fmla="*/ 28 w 55"/>
                  <a:gd name="T15" fmla="*/ 171 h 232"/>
                  <a:gd name="T16" fmla="*/ 43 w 55"/>
                  <a:gd name="T17" fmla="*/ 199 h 232"/>
                  <a:gd name="T18" fmla="*/ 46 w 55"/>
                  <a:gd name="T19" fmla="*/ 214 h 232"/>
                  <a:gd name="T20" fmla="*/ 46 w 55"/>
                  <a:gd name="T21" fmla="*/ 230 h 232"/>
                  <a:gd name="T22" fmla="*/ 47 w 55"/>
                  <a:gd name="T23" fmla="*/ 231 h 232"/>
                  <a:gd name="T24" fmla="*/ 49 w 55"/>
                  <a:gd name="T25" fmla="*/ 230 h 232"/>
                  <a:gd name="T26" fmla="*/ 49 w 55"/>
                  <a:gd name="T27" fmla="*/ 214 h 232"/>
                  <a:gd name="T28" fmla="*/ 46 w 55"/>
                  <a:gd name="T29" fmla="*/ 198 h 232"/>
                  <a:gd name="T30" fmla="*/ 32 w 55"/>
                  <a:gd name="T31" fmla="*/ 169 h 232"/>
                  <a:gd name="T32" fmla="*/ 16 w 55"/>
                  <a:gd name="T33" fmla="*/ 142 h 232"/>
                  <a:gd name="T34" fmla="*/ 8 w 55"/>
                  <a:gd name="T35" fmla="*/ 112 h 232"/>
                  <a:gd name="T36" fmla="*/ 17 w 55"/>
                  <a:gd name="T37" fmla="*/ 51 h 232"/>
                  <a:gd name="T38" fmla="*/ 33 w 55"/>
                  <a:gd name="T39" fmla="*/ 24 h 232"/>
                  <a:gd name="T40" fmla="*/ 44 w 55"/>
                  <a:gd name="T41" fmla="*/ 13 h 232"/>
                  <a:gd name="T42" fmla="*/ 49 w 55"/>
                  <a:gd name="T43" fmla="*/ 8 h 232"/>
                  <a:gd name="T44" fmla="*/ 55 w 55"/>
                  <a:gd name="T45" fmla="*/ 2 h 232"/>
                  <a:gd name="T46" fmla="*/ 55 w 55"/>
                  <a:gd name="T47" fmla="*/ 1 h 232"/>
                  <a:gd name="T48" fmla="*/ 53 w 55"/>
                  <a:gd name="T4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232">
                    <a:moveTo>
                      <a:pt x="53" y="0"/>
                    </a:moveTo>
                    <a:cubicBezTo>
                      <a:pt x="50" y="0"/>
                      <a:pt x="48" y="2"/>
                      <a:pt x="46" y="3"/>
                    </a:cubicBezTo>
                    <a:cubicBezTo>
                      <a:pt x="44" y="5"/>
                      <a:pt x="42" y="7"/>
                      <a:pt x="40" y="9"/>
                    </a:cubicBezTo>
                    <a:cubicBezTo>
                      <a:pt x="36" y="13"/>
                      <a:pt x="32" y="17"/>
                      <a:pt x="29" y="21"/>
                    </a:cubicBezTo>
                    <a:cubicBezTo>
                      <a:pt x="22" y="30"/>
                      <a:pt x="17" y="39"/>
                      <a:pt x="13" y="49"/>
                    </a:cubicBezTo>
                    <a:cubicBezTo>
                      <a:pt x="4" y="69"/>
                      <a:pt x="0" y="91"/>
                      <a:pt x="3" y="113"/>
                    </a:cubicBezTo>
                    <a:cubicBezTo>
                      <a:pt x="4" y="123"/>
                      <a:pt x="7" y="134"/>
                      <a:pt x="12" y="144"/>
                    </a:cubicBezTo>
                    <a:cubicBezTo>
                      <a:pt x="17" y="154"/>
                      <a:pt x="23" y="163"/>
                      <a:pt x="28" y="171"/>
                    </a:cubicBezTo>
                    <a:cubicBezTo>
                      <a:pt x="34" y="180"/>
                      <a:pt x="39" y="190"/>
                      <a:pt x="43" y="199"/>
                    </a:cubicBezTo>
                    <a:cubicBezTo>
                      <a:pt x="45" y="204"/>
                      <a:pt x="46" y="209"/>
                      <a:pt x="46" y="214"/>
                    </a:cubicBezTo>
                    <a:cubicBezTo>
                      <a:pt x="47" y="220"/>
                      <a:pt x="47" y="225"/>
                      <a:pt x="46" y="230"/>
                    </a:cubicBezTo>
                    <a:cubicBezTo>
                      <a:pt x="46" y="231"/>
                      <a:pt x="47" y="231"/>
                      <a:pt x="47" y="231"/>
                    </a:cubicBezTo>
                    <a:cubicBezTo>
                      <a:pt x="48" y="232"/>
                      <a:pt x="49" y="231"/>
                      <a:pt x="49" y="230"/>
                    </a:cubicBezTo>
                    <a:cubicBezTo>
                      <a:pt x="50" y="225"/>
                      <a:pt x="50" y="220"/>
                      <a:pt x="49" y="214"/>
                    </a:cubicBezTo>
                    <a:cubicBezTo>
                      <a:pt x="49" y="209"/>
                      <a:pt x="48" y="203"/>
                      <a:pt x="46" y="198"/>
                    </a:cubicBezTo>
                    <a:cubicBezTo>
                      <a:pt x="43" y="188"/>
                      <a:pt x="37" y="178"/>
                      <a:pt x="32" y="169"/>
                    </a:cubicBezTo>
                    <a:cubicBezTo>
                      <a:pt x="26" y="160"/>
                      <a:pt x="20" y="151"/>
                      <a:pt x="16" y="142"/>
                    </a:cubicBezTo>
                    <a:cubicBezTo>
                      <a:pt x="11" y="133"/>
                      <a:pt x="9" y="123"/>
                      <a:pt x="8" y="112"/>
                    </a:cubicBezTo>
                    <a:cubicBezTo>
                      <a:pt x="6" y="92"/>
                      <a:pt x="9" y="70"/>
                      <a:pt x="17" y="51"/>
                    </a:cubicBezTo>
                    <a:cubicBezTo>
                      <a:pt x="22" y="42"/>
                      <a:pt x="27" y="33"/>
                      <a:pt x="33" y="24"/>
                    </a:cubicBezTo>
                    <a:cubicBezTo>
                      <a:pt x="36" y="20"/>
                      <a:pt x="40" y="16"/>
                      <a:pt x="44" y="13"/>
                    </a:cubicBezTo>
                    <a:cubicBezTo>
                      <a:pt x="45" y="11"/>
                      <a:pt x="47" y="9"/>
                      <a:pt x="49" y="8"/>
                    </a:cubicBezTo>
                    <a:cubicBezTo>
                      <a:pt x="51" y="6"/>
                      <a:pt x="53" y="5"/>
                      <a:pt x="55" y="2"/>
                    </a:cubicBezTo>
                    <a:cubicBezTo>
                      <a:pt x="55" y="2"/>
                      <a:pt x="55" y="1"/>
                      <a:pt x="55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420"/>
              <p:cNvSpPr/>
              <p:nvPr/>
            </p:nvSpPr>
            <p:spPr bwMode="auto">
              <a:xfrm>
                <a:off x="7175" y="2601"/>
                <a:ext cx="109" cy="342"/>
              </a:xfrm>
              <a:custGeom>
                <a:avLst/>
                <a:gdLst>
                  <a:gd name="T0" fmla="*/ 127 w 128"/>
                  <a:gd name="T1" fmla="*/ 1 h 401"/>
                  <a:gd name="T2" fmla="*/ 125 w 128"/>
                  <a:gd name="T3" fmla="*/ 1 h 401"/>
                  <a:gd name="T4" fmla="*/ 113 w 128"/>
                  <a:gd name="T5" fmla="*/ 54 h 401"/>
                  <a:gd name="T6" fmla="*/ 115 w 128"/>
                  <a:gd name="T7" fmla="*/ 109 h 401"/>
                  <a:gd name="T8" fmla="*/ 116 w 128"/>
                  <a:gd name="T9" fmla="*/ 162 h 401"/>
                  <a:gd name="T10" fmla="*/ 114 w 128"/>
                  <a:gd name="T11" fmla="*/ 189 h 401"/>
                  <a:gd name="T12" fmla="*/ 107 w 128"/>
                  <a:gd name="T13" fmla="*/ 215 h 401"/>
                  <a:gd name="T14" fmla="*/ 84 w 128"/>
                  <a:gd name="T15" fmla="*/ 263 h 401"/>
                  <a:gd name="T16" fmla="*/ 53 w 128"/>
                  <a:gd name="T17" fmla="*/ 307 h 401"/>
                  <a:gd name="T18" fmla="*/ 20 w 128"/>
                  <a:gd name="T19" fmla="*/ 350 h 401"/>
                  <a:gd name="T20" fmla="*/ 7 w 128"/>
                  <a:gd name="T21" fmla="*/ 374 h 401"/>
                  <a:gd name="T22" fmla="*/ 0 w 128"/>
                  <a:gd name="T23" fmla="*/ 400 h 401"/>
                  <a:gd name="T24" fmla="*/ 1 w 128"/>
                  <a:gd name="T25" fmla="*/ 401 h 401"/>
                  <a:gd name="T26" fmla="*/ 2 w 128"/>
                  <a:gd name="T27" fmla="*/ 400 h 401"/>
                  <a:gd name="T28" fmla="*/ 10 w 128"/>
                  <a:gd name="T29" fmla="*/ 375 h 401"/>
                  <a:gd name="T30" fmla="*/ 24 w 128"/>
                  <a:gd name="T31" fmla="*/ 352 h 401"/>
                  <a:gd name="T32" fmla="*/ 57 w 128"/>
                  <a:gd name="T33" fmla="*/ 310 h 401"/>
                  <a:gd name="T34" fmla="*/ 89 w 128"/>
                  <a:gd name="T35" fmla="*/ 266 h 401"/>
                  <a:gd name="T36" fmla="*/ 113 w 128"/>
                  <a:gd name="T37" fmla="*/ 216 h 401"/>
                  <a:gd name="T38" fmla="*/ 120 w 128"/>
                  <a:gd name="T39" fmla="*/ 190 h 401"/>
                  <a:gd name="T40" fmla="*/ 122 w 128"/>
                  <a:gd name="T41" fmla="*/ 163 h 401"/>
                  <a:gd name="T42" fmla="*/ 120 w 128"/>
                  <a:gd name="T43" fmla="*/ 108 h 401"/>
                  <a:gd name="T44" fmla="*/ 117 w 128"/>
                  <a:gd name="T45" fmla="*/ 55 h 401"/>
                  <a:gd name="T46" fmla="*/ 120 w 128"/>
                  <a:gd name="T47" fmla="*/ 28 h 401"/>
                  <a:gd name="T48" fmla="*/ 128 w 128"/>
                  <a:gd name="T49" fmla="*/ 2 h 401"/>
                  <a:gd name="T50" fmla="*/ 127 w 128"/>
                  <a:gd name="T51" fmla="*/ 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" h="401">
                    <a:moveTo>
                      <a:pt x="127" y="1"/>
                    </a:moveTo>
                    <a:cubicBezTo>
                      <a:pt x="127" y="0"/>
                      <a:pt x="126" y="1"/>
                      <a:pt x="125" y="1"/>
                    </a:cubicBezTo>
                    <a:cubicBezTo>
                      <a:pt x="118" y="18"/>
                      <a:pt x="114" y="36"/>
                      <a:pt x="113" y="54"/>
                    </a:cubicBezTo>
                    <a:cubicBezTo>
                      <a:pt x="112" y="73"/>
                      <a:pt x="113" y="91"/>
                      <a:pt x="115" y="109"/>
                    </a:cubicBezTo>
                    <a:cubicBezTo>
                      <a:pt x="116" y="127"/>
                      <a:pt x="117" y="145"/>
                      <a:pt x="116" y="162"/>
                    </a:cubicBezTo>
                    <a:cubicBezTo>
                      <a:pt x="116" y="171"/>
                      <a:pt x="115" y="180"/>
                      <a:pt x="114" y="189"/>
                    </a:cubicBezTo>
                    <a:cubicBezTo>
                      <a:pt x="112" y="198"/>
                      <a:pt x="110" y="206"/>
                      <a:pt x="107" y="215"/>
                    </a:cubicBezTo>
                    <a:cubicBezTo>
                      <a:pt x="102" y="232"/>
                      <a:pt x="94" y="248"/>
                      <a:pt x="84" y="263"/>
                    </a:cubicBezTo>
                    <a:cubicBezTo>
                      <a:pt x="75" y="278"/>
                      <a:pt x="64" y="292"/>
                      <a:pt x="53" y="307"/>
                    </a:cubicBezTo>
                    <a:cubicBezTo>
                      <a:pt x="42" y="321"/>
                      <a:pt x="31" y="335"/>
                      <a:pt x="20" y="350"/>
                    </a:cubicBezTo>
                    <a:cubicBezTo>
                      <a:pt x="15" y="357"/>
                      <a:pt x="11" y="365"/>
                      <a:pt x="7" y="374"/>
                    </a:cubicBezTo>
                    <a:cubicBezTo>
                      <a:pt x="3" y="382"/>
                      <a:pt x="0" y="391"/>
                      <a:pt x="0" y="400"/>
                    </a:cubicBezTo>
                    <a:cubicBezTo>
                      <a:pt x="0" y="401"/>
                      <a:pt x="0" y="401"/>
                      <a:pt x="1" y="401"/>
                    </a:cubicBezTo>
                    <a:cubicBezTo>
                      <a:pt x="2" y="401"/>
                      <a:pt x="2" y="401"/>
                      <a:pt x="2" y="400"/>
                    </a:cubicBezTo>
                    <a:cubicBezTo>
                      <a:pt x="3" y="391"/>
                      <a:pt x="6" y="383"/>
                      <a:pt x="10" y="375"/>
                    </a:cubicBezTo>
                    <a:cubicBezTo>
                      <a:pt x="14" y="367"/>
                      <a:pt x="19" y="359"/>
                      <a:pt x="24" y="352"/>
                    </a:cubicBezTo>
                    <a:cubicBezTo>
                      <a:pt x="34" y="338"/>
                      <a:pt x="46" y="324"/>
                      <a:pt x="57" y="310"/>
                    </a:cubicBezTo>
                    <a:cubicBezTo>
                      <a:pt x="68" y="296"/>
                      <a:pt x="80" y="281"/>
                      <a:pt x="89" y="266"/>
                    </a:cubicBezTo>
                    <a:cubicBezTo>
                      <a:pt x="99" y="250"/>
                      <a:pt x="107" y="234"/>
                      <a:pt x="113" y="216"/>
                    </a:cubicBezTo>
                    <a:cubicBezTo>
                      <a:pt x="116" y="208"/>
                      <a:pt x="118" y="199"/>
                      <a:pt x="120" y="190"/>
                    </a:cubicBezTo>
                    <a:cubicBezTo>
                      <a:pt x="121" y="181"/>
                      <a:pt x="122" y="172"/>
                      <a:pt x="122" y="163"/>
                    </a:cubicBezTo>
                    <a:cubicBezTo>
                      <a:pt x="123" y="144"/>
                      <a:pt x="121" y="126"/>
                      <a:pt x="120" y="108"/>
                    </a:cubicBezTo>
                    <a:cubicBezTo>
                      <a:pt x="118" y="90"/>
                      <a:pt x="117" y="72"/>
                      <a:pt x="117" y="55"/>
                    </a:cubicBezTo>
                    <a:cubicBezTo>
                      <a:pt x="118" y="46"/>
                      <a:pt x="118" y="37"/>
                      <a:pt x="120" y="28"/>
                    </a:cubicBezTo>
                    <a:cubicBezTo>
                      <a:pt x="122" y="19"/>
                      <a:pt x="124" y="11"/>
                      <a:pt x="128" y="2"/>
                    </a:cubicBezTo>
                    <a:cubicBezTo>
                      <a:pt x="128" y="2"/>
                      <a:pt x="128" y="1"/>
                      <a:pt x="127" y="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421"/>
              <p:cNvSpPr/>
              <p:nvPr/>
            </p:nvSpPr>
            <p:spPr bwMode="auto">
              <a:xfrm>
                <a:off x="7183" y="2741"/>
                <a:ext cx="61" cy="130"/>
              </a:xfrm>
              <a:custGeom>
                <a:avLst/>
                <a:gdLst>
                  <a:gd name="T0" fmla="*/ 65 w 72"/>
                  <a:gd name="T1" fmla="*/ 12 h 153"/>
                  <a:gd name="T2" fmla="*/ 58 w 72"/>
                  <a:gd name="T3" fmla="*/ 1 h 153"/>
                  <a:gd name="T4" fmla="*/ 55 w 72"/>
                  <a:gd name="T5" fmla="*/ 1 h 153"/>
                  <a:gd name="T6" fmla="*/ 55 w 72"/>
                  <a:gd name="T7" fmla="*/ 4 h 153"/>
                  <a:gd name="T8" fmla="*/ 64 w 72"/>
                  <a:gd name="T9" fmla="*/ 24 h 153"/>
                  <a:gd name="T10" fmla="*/ 68 w 72"/>
                  <a:gd name="T11" fmla="*/ 46 h 153"/>
                  <a:gd name="T12" fmla="*/ 61 w 72"/>
                  <a:gd name="T13" fmla="*/ 89 h 153"/>
                  <a:gd name="T14" fmla="*/ 38 w 72"/>
                  <a:gd name="T15" fmla="*/ 127 h 153"/>
                  <a:gd name="T16" fmla="*/ 1 w 72"/>
                  <a:gd name="T17" fmla="*/ 151 h 153"/>
                  <a:gd name="T18" fmla="*/ 0 w 72"/>
                  <a:gd name="T19" fmla="*/ 152 h 153"/>
                  <a:gd name="T20" fmla="*/ 1 w 72"/>
                  <a:gd name="T21" fmla="*/ 153 h 153"/>
                  <a:gd name="T22" fmla="*/ 40 w 72"/>
                  <a:gd name="T23" fmla="*/ 129 h 153"/>
                  <a:gd name="T24" fmla="*/ 64 w 72"/>
                  <a:gd name="T25" fmla="*/ 90 h 153"/>
                  <a:gd name="T26" fmla="*/ 72 w 72"/>
                  <a:gd name="T27" fmla="*/ 45 h 153"/>
                  <a:gd name="T28" fmla="*/ 68 w 72"/>
                  <a:gd name="T29" fmla="*/ 23 h 153"/>
                  <a:gd name="T30" fmla="*/ 65 w 72"/>
                  <a:gd name="T31" fmla="*/ 1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153">
                    <a:moveTo>
                      <a:pt x="65" y="12"/>
                    </a:moveTo>
                    <a:cubicBezTo>
                      <a:pt x="63" y="8"/>
                      <a:pt x="61" y="5"/>
                      <a:pt x="58" y="1"/>
                    </a:cubicBezTo>
                    <a:cubicBezTo>
                      <a:pt x="58" y="0"/>
                      <a:pt x="56" y="0"/>
                      <a:pt x="55" y="1"/>
                    </a:cubicBezTo>
                    <a:cubicBezTo>
                      <a:pt x="54" y="2"/>
                      <a:pt x="54" y="3"/>
                      <a:pt x="55" y="4"/>
                    </a:cubicBezTo>
                    <a:cubicBezTo>
                      <a:pt x="59" y="10"/>
                      <a:pt x="62" y="17"/>
                      <a:pt x="64" y="24"/>
                    </a:cubicBezTo>
                    <a:cubicBezTo>
                      <a:pt x="66" y="31"/>
                      <a:pt x="68" y="38"/>
                      <a:pt x="68" y="46"/>
                    </a:cubicBezTo>
                    <a:cubicBezTo>
                      <a:pt x="68" y="60"/>
                      <a:pt x="66" y="75"/>
                      <a:pt x="61" y="89"/>
                    </a:cubicBezTo>
                    <a:cubicBezTo>
                      <a:pt x="55" y="103"/>
                      <a:pt x="48" y="116"/>
                      <a:pt x="38" y="127"/>
                    </a:cubicBezTo>
                    <a:cubicBezTo>
                      <a:pt x="28" y="138"/>
                      <a:pt x="15" y="147"/>
                      <a:pt x="1" y="151"/>
                    </a:cubicBezTo>
                    <a:cubicBezTo>
                      <a:pt x="0" y="151"/>
                      <a:pt x="0" y="152"/>
                      <a:pt x="0" y="152"/>
                    </a:cubicBezTo>
                    <a:cubicBezTo>
                      <a:pt x="0" y="153"/>
                      <a:pt x="1" y="153"/>
                      <a:pt x="1" y="153"/>
                    </a:cubicBezTo>
                    <a:cubicBezTo>
                      <a:pt x="16" y="150"/>
                      <a:pt x="30" y="141"/>
                      <a:pt x="40" y="129"/>
                    </a:cubicBezTo>
                    <a:cubicBezTo>
                      <a:pt x="51" y="118"/>
                      <a:pt x="58" y="105"/>
                      <a:pt x="64" y="90"/>
                    </a:cubicBezTo>
                    <a:cubicBezTo>
                      <a:pt x="69" y="76"/>
                      <a:pt x="72" y="61"/>
                      <a:pt x="72" y="45"/>
                    </a:cubicBezTo>
                    <a:cubicBezTo>
                      <a:pt x="72" y="38"/>
                      <a:pt x="71" y="30"/>
                      <a:pt x="68" y="23"/>
                    </a:cubicBezTo>
                    <a:cubicBezTo>
                      <a:pt x="67" y="19"/>
                      <a:pt x="66" y="15"/>
                      <a:pt x="65" y="12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422"/>
              <p:cNvSpPr/>
              <p:nvPr/>
            </p:nvSpPr>
            <p:spPr bwMode="auto">
              <a:xfrm>
                <a:off x="7192" y="2779"/>
                <a:ext cx="33" cy="66"/>
              </a:xfrm>
              <a:custGeom>
                <a:avLst/>
                <a:gdLst>
                  <a:gd name="T0" fmla="*/ 29 w 39"/>
                  <a:gd name="T1" fmla="*/ 1 h 78"/>
                  <a:gd name="T2" fmla="*/ 29 w 39"/>
                  <a:gd name="T3" fmla="*/ 2 h 78"/>
                  <a:gd name="T4" fmla="*/ 35 w 39"/>
                  <a:gd name="T5" fmla="*/ 23 h 78"/>
                  <a:gd name="T6" fmla="*/ 31 w 39"/>
                  <a:gd name="T7" fmla="*/ 44 h 78"/>
                  <a:gd name="T8" fmla="*/ 20 w 39"/>
                  <a:gd name="T9" fmla="*/ 62 h 78"/>
                  <a:gd name="T10" fmla="*/ 2 w 39"/>
                  <a:gd name="T11" fmla="*/ 73 h 78"/>
                  <a:gd name="T12" fmla="*/ 0 w 39"/>
                  <a:gd name="T13" fmla="*/ 76 h 78"/>
                  <a:gd name="T14" fmla="*/ 3 w 39"/>
                  <a:gd name="T15" fmla="*/ 78 h 78"/>
                  <a:gd name="T16" fmla="*/ 23 w 39"/>
                  <a:gd name="T17" fmla="*/ 65 h 78"/>
                  <a:gd name="T18" fmla="*/ 35 w 39"/>
                  <a:gd name="T19" fmla="*/ 45 h 78"/>
                  <a:gd name="T20" fmla="*/ 38 w 39"/>
                  <a:gd name="T21" fmla="*/ 23 h 78"/>
                  <a:gd name="T22" fmla="*/ 31 w 39"/>
                  <a:gd name="T23" fmla="*/ 1 h 78"/>
                  <a:gd name="T24" fmla="*/ 29 w 39"/>
                  <a:gd name="T25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78">
                    <a:moveTo>
                      <a:pt x="29" y="1"/>
                    </a:moveTo>
                    <a:cubicBezTo>
                      <a:pt x="29" y="1"/>
                      <a:pt x="29" y="2"/>
                      <a:pt x="29" y="2"/>
                    </a:cubicBezTo>
                    <a:cubicBezTo>
                      <a:pt x="33" y="8"/>
                      <a:pt x="35" y="15"/>
                      <a:pt x="35" y="23"/>
                    </a:cubicBezTo>
                    <a:cubicBezTo>
                      <a:pt x="36" y="30"/>
                      <a:pt x="34" y="37"/>
                      <a:pt x="31" y="44"/>
                    </a:cubicBezTo>
                    <a:cubicBezTo>
                      <a:pt x="29" y="51"/>
                      <a:pt x="25" y="57"/>
                      <a:pt x="20" y="62"/>
                    </a:cubicBezTo>
                    <a:cubicBezTo>
                      <a:pt x="15" y="67"/>
                      <a:pt x="9" y="71"/>
                      <a:pt x="2" y="73"/>
                    </a:cubicBezTo>
                    <a:cubicBezTo>
                      <a:pt x="0" y="74"/>
                      <a:pt x="0" y="75"/>
                      <a:pt x="0" y="76"/>
                    </a:cubicBezTo>
                    <a:cubicBezTo>
                      <a:pt x="1" y="78"/>
                      <a:pt x="2" y="78"/>
                      <a:pt x="3" y="78"/>
                    </a:cubicBezTo>
                    <a:cubicBezTo>
                      <a:pt x="11" y="75"/>
                      <a:pt x="17" y="71"/>
                      <a:pt x="23" y="65"/>
                    </a:cubicBezTo>
                    <a:cubicBezTo>
                      <a:pt x="28" y="59"/>
                      <a:pt x="32" y="53"/>
                      <a:pt x="35" y="45"/>
                    </a:cubicBezTo>
                    <a:cubicBezTo>
                      <a:pt x="37" y="38"/>
                      <a:pt x="39" y="30"/>
                      <a:pt x="38" y="23"/>
                    </a:cubicBezTo>
                    <a:cubicBezTo>
                      <a:pt x="38" y="15"/>
                      <a:pt x="36" y="7"/>
                      <a:pt x="31" y="1"/>
                    </a:cubicBezTo>
                    <a:cubicBezTo>
                      <a:pt x="31" y="0"/>
                      <a:pt x="30" y="0"/>
                      <a:pt x="29" y="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423"/>
              <p:cNvSpPr/>
              <p:nvPr/>
            </p:nvSpPr>
            <p:spPr bwMode="auto">
              <a:xfrm>
                <a:off x="7190" y="2536"/>
                <a:ext cx="143" cy="417"/>
              </a:xfrm>
              <a:custGeom>
                <a:avLst/>
                <a:gdLst>
                  <a:gd name="T0" fmla="*/ 159 w 168"/>
                  <a:gd name="T1" fmla="*/ 135 h 489"/>
                  <a:gd name="T2" fmla="*/ 145 w 168"/>
                  <a:gd name="T3" fmla="*/ 68 h 489"/>
                  <a:gd name="T4" fmla="*/ 140 w 168"/>
                  <a:gd name="T5" fmla="*/ 35 h 489"/>
                  <a:gd name="T6" fmla="*/ 140 w 168"/>
                  <a:gd name="T7" fmla="*/ 1 h 489"/>
                  <a:gd name="T8" fmla="*/ 139 w 168"/>
                  <a:gd name="T9" fmla="*/ 0 h 489"/>
                  <a:gd name="T10" fmla="*/ 138 w 168"/>
                  <a:gd name="T11" fmla="*/ 1 h 489"/>
                  <a:gd name="T12" fmla="*/ 136 w 168"/>
                  <a:gd name="T13" fmla="*/ 35 h 489"/>
                  <a:gd name="T14" fmla="*/ 141 w 168"/>
                  <a:gd name="T15" fmla="*/ 69 h 489"/>
                  <a:gd name="T16" fmla="*/ 154 w 168"/>
                  <a:gd name="T17" fmla="*/ 136 h 489"/>
                  <a:gd name="T18" fmla="*/ 161 w 168"/>
                  <a:gd name="T19" fmla="*/ 203 h 489"/>
                  <a:gd name="T20" fmla="*/ 154 w 168"/>
                  <a:gd name="T21" fmla="*/ 270 h 489"/>
                  <a:gd name="T22" fmla="*/ 130 w 168"/>
                  <a:gd name="T23" fmla="*/ 333 h 489"/>
                  <a:gd name="T24" fmla="*/ 90 w 168"/>
                  <a:gd name="T25" fmla="*/ 387 h 489"/>
                  <a:gd name="T26" fmla="*/ 66 w 168"/>
                  <a:gd name="T27" fmla="*/ 410 h 489"/>
                  <a:gd name="T28" fmla="*/ 40 w 168"/>
                  <a:gd name="T29" fmla="*/ 432 h 489"/>
                  <a:gd name="T30" fmla="*/ 16 w 168"/>
                  <a:gd name="T31" fmla="*/ 457 h 489"/>
                  <a:gd name="T32" fmla="*/ 0 w 168"/>
                  <a:gd name="T33" fmla="*/ 487 h 489"/>
                  <a:gd name="T34" fmla="*/ 1 w 168"/>
                  <a:gd name="T35" fmla="*/ 489 h 489"/>
                  <a:gd name="T36" fmla="*/ 3 w 168"/>
                  <a:gd name="T37" fmla="*/ 488 h 489"/>
                  <a:gd name="T38" fmla="*/ 18 w 168"/>
                  <a:gd name="T39" fmla="*/ 459 h 489"/>
                  <a:gd name="T40" fmla="*/ 43 w 168"/>
                  <a:gd name="T41" fmla="*/ 436 h 489"/>
                  <a:gd name="T42" fmla="*/ 70 w 168"/>
                  <a:gd name="T43" fmla="*/ 414 h 489"/>
                  <a:gd name="T44" fmla="*/ 95 w 168"/>
                  <a:gd name="T45" fmla="*/ 391 h 489"/>
                  <a:gd name="T46" fmla="*/ 136 w 168"/>
                  <a:gd name="T47" fmla="*/ 336 h 489"/>
                  <a:gd name="T48" fmla="*/ 150 w 168"/>
                  <a:gd name="T49" fmla="*/ 305 h 489"/>
                  <a:gd name="T50" fmla="*/ 160 w 168"/>
                  <a:gd name="T51" fmla="*/ 272 h 489"/>
                  <a:gd name="T52" fmla="*/ 167 w 168"/>
                  <a:gd name="T53" fmla="*/ 203 h 489"/>
                  <a:gd name="T54" fmla="*/ 159 w 168"/>
                  <a:gd name="T55" fmla="*/ 135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8" h="489">
                    <a:moveTo>
                      <a:pt x="159" y="135"/>
                    </a:moveTo>
                    <a:cubicBezTo>
                      <a:pt x="155" y="113"/>
                      <a:pt x="150" y="90"/>
                      <a:pt x="145" y="68"/>
                    </a:cubicBezTo>
                    <a:cubicBezTo>
                      <a:pt x="143" y="57"/>
                      <a:pt x="141" y="46"/>
                      <a:pt x="140" y="35"/>
                    </a:cubicBezTo>
                    <a:cubicBezTo>
                      <a:pt x="138" y="24"/>
                      <a:pt x="138" y="12"/>
                      <a:pt x="140" y="1"/>
                    </a:cubicBezTo>
                    <a:cubicBezTo>
                      <a:pt x="140" y="1"/>
                      <a:pt x="140" y="0"/>
                      <a:pt x="139" y="0"/>
                    </a:cubicBezTo>
                    <a:cubicBezTo>
                      <a:pt x="138" y="0"/>
                      <a:pt x="138" y="0"/>
                      <a:pt x="138" y="1"/>
                    </a:cubicBezTo>
                    <a:cubicBezTo>
                      <a:pt x="135" y="12"/>
                      <a:pt x="135" y="24"/>
                      <a:pt x="136" y="35"/>
                    </a:cubicBezTo>
                    <a:cubicBezTo>
                      <a:pt x="137" y="47"/>
                      <a:pt x="139" y="58"/>
                      <a:pt x="141" y="69"/>
                    </a:cubicBezTo>
                    <a:cubicBezTo>
                      <a:pt x="145" y="92"/>
                      <a:pt x="150" y="114"/>
                      <a:pt x="154" y="136"/>
                    </a:cubicBezTo>
                    <a:cubicBezTo>
                      <a:pt x="158" y="158"/>
                      <a:pt x="161" y="181"/>
                      <a:pt x="161" y="203"/>
                    </a:cubicBezTo>
                    <a:cubicBezTo>
                      <a:pt x="162" y="226"/>
                      <a:pt x="159" y="248"/>
                      <a:pt x="154" y="270"/>
                    </a:cubicBezTo>
                    <a:cubicBezTo>
                      <a:pt x="149" y="292"/>
                      <a:pt x="141" y="313"/>
                      <a:pt x="130" y="333"/>
                    </a:cubicBezTo>
                    <a:cubicBezTo>
                      <a:pt x="119" y="353"/>
                      <a:pt x="106" y="371"/>
                      <a:pt x="90" y="387"/>
                    </a:cubicBezTo>
                    <a:cubicBezTo>
                      <a:pt x="83" y="395"/>
                      <a:pt x="75" y="403"/>
                      <a:pt x="66" y="410"/>
                    </a:cubicBezTo>
                    <a:cubicBezTo>
                      <a:pt x="58" y="418"/>
                      <a:pt x="48" y="424"/>
                      <a:pt x="40" y="432"/>
                    </a:cubicBezTo>
                    <a:cubicBezTo>
                      <a:pt x="31" y="439"/>
                      <a:pt x="23" y="447"/>
                      <a:pt x="16" y="457"/>
                    </a:cubicBezTo>
                    <a:cubicBezTo>
                      <a:pt x="8" y="466"/>
                      <a:pt x="3" y="476"/>
                      <a:pt x="0" y="487"/>
                    </a:cubicBezTo>
                    <a:cubicBezTo>
                      <a:pt x="0" y="488"/>
                      <a:pt x="0" y="489"/>
                      <a:pt x="1" y="489"/>
                    </a:cubicBezTo>
                    <a:cubicBezTo>
                      <a:pt x="2" y="489"/>
                      <a:pt x="2" y="489"/>
                      <a:pt x="3" y="488"/>
                    </a:cubicBezTo>
                    <a:cubicBezTo>
                      <a:pt x="6" y="477"/>
                      <a:pt x="11" y="467"/>
                      <a:pt x="18" y="459"/>
                    </a:cubicBezTo>
                    <a:cubicBezTo>
                      <a:pt x="26" y="450"/>
                      <a:pt x="34" y="443"/>
                      <a:pt x="43" y="436"/>
                    </a:cubicBezTo>
                    <a:cubicBezTo>
                      <a:pt x="51" y="428"/>
                      <a:pt x="61" y="422"/>
                      <a:pt x="70" y="414"/>
                    </a:cubicBezTo>
                    <a:cubicBezTo>
                      <a:pt x="78" y="407"/>
                      <a:pt x="87" y="399"/>
                      <a:pt x="95" y="391"/>
                    </a:cubicBezTo>
                    <a:cubicBezTo>
                      <a:pt x="111" y="375"/>
                      <a:pt x="125" y="356"/>
                      <a:pt x="136" y="336"/>
                    </a:cubicBezTo>
                    <a:cubicBezTo>
                      <a:pt x="141" y="326"/>
                      <a:pt x="146" y="315"/>
                      <a:pt x="150" y="305"/>
                    </a:cubicBezTo>
                    <a:cubicBezTo>
                      <a:pt x="155" y="294"/>
                      <a:pt x="158" y="283"/>
                      <a:pt x="160" y="272"/>
                    </a:cubicBezTo>
                    <a:cubicBezTo>
                      <a:pt x="166" y="249"/>
                      <a:pt x="168" y="226"/>
                      <a:pt x="167" y="203"/>
                    </a:cubicBezTo>
                    <a:cubicBezTo>
                      <a:pt x="167" y="180"/>
                      <a:pt x="164" y="157"/>
                      <a:pt x="159" y="135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424"/>
              <p:cNvSpPr/>
              <p:nvPr/>
            </p:nvSpPr>
            <p:spPr bwMode="auto">
              <a:xfrm>
                <a:off x="6884" y="1146"/>
                <a:ext cx="795" cy="1341"/>
              </a:xfrm>
              <a:custGeom>
                <a:avLst/>
                <a:gdLst>
                  <a:gd name="T0" fmla="*/ 130 w 935"/>
                  <a:gd name="T1" fmla="*/ 559 h 1574"/>
                  <a:gd name="T2" fmla="*/ 594 w 935"/>
                  <a:gd name="T3" fmla="*/ 1530 h 1574"/>
                  <a:gd name="T4" fmla="*/ 935 w 935"/>
                  <a:gd name="T5" fmla="*/ 1556 h 1574"/>
                  <a:gd name="T6" fmla="*/ 935 w 935"/>
                  <a:gd name="T7" fmla="*/ 42 h 1574"/>
                  <a:gd name="T8" fmla="*/ 130 w 935"/>
                  <a:gd name="T9" fmla="*/ 559 h 1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5" h="1574">
                    <a:moveTo>
                      <a:pt x="130" y="559"/>
                    </a:moveTo>
                    <a:cubicBezTo>
                      <a:pt x="0" y="951"/>
                      <a:pt x="203" y="1400"/>
                      <a:pt x="594" y="1530"/>
                    </a:cubicBezTo>
                    <a:cubicBezTo>
                      <a:pt x="707" y="1567"/>
                      <a:pt x="823" y="1574"/>
                      <a:pt x="935" y="1556"/>
                    </a:cubicBezTo>
                    <a:cubicBezTo>
                      <a:pt x="935" y="42"/>
                      <a:pt x="935" y="42"/>
                      <a:pt x="935" y="42"/>
                    </a:cubicBezTo>
                    <a:cubicBezTo>
                      <a:pt x="587" y="0"/>
                      <a:pt x="244" y="214"/>
                      <a:pt x="130" y="559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425"/>
              <p:cNvSpPr/>
              <p:nvPr/>
            </p:nvSpPr>
            <p:spPr bwMode="auto">
              <a:xfrm>
                <a:off x="7361" y="1181"/>
                <a:ext cx="318" cy="174"/>
              </a:xfrm>
              <a:custGeom>
                <a:avLst/>
                <a:gdLst>
                  <a:gd name="T0" fmla="*/ 352 w 374"/>
                  <a:gd name="T1" fmla="*/ 16 h 204"/>
                  <a:gd name="T2" fmla="*/ 228 w 374"/>
                  <a:gd name="T3" fmla="*/ 68 h 204"/>
                  <a:gd name="T4" fmla="*/ 210 w 374"/>
                  <a:gd name="T5" fmla="*/ 0 h 204"/>
                  <a:gd name="T6" fmla="*/ 1 w 374"/>
                  <a:gd name="T7" fmla="*/ 54 h 204"/>
                  <a:gd name="T8" fmla="*/ 0 w 374"/>
                  <a:gd name="T9" fmla="*/ 124 h 204"/>
                  <a:gd name="T10" fmla="*/ 153 w 374"/>
                  <a:gd name="T11" fmla="*/ 59 h 204"/>
                  <a:gd name="T12" fmla="*/ 163 w 374"/>
                  <a:gd name="T13" fmla="*/ 204 h 204"/>
                  <a:gd name="T14" fmla="*/ 180 w 374"/>
                  <a:gd name="T15" fmla="*/ 200 h 204"/>
                  <a:gd name="T16" fmla="*/ 333 w 374"/>
                  <a:gd name="T17" fmla="*/ 65 h 204"/>
                  <a:gd name="T18" fmla="*/ 364 w 374"/>
                  <a:gd name="T19" fmla="*/ 197 h 204"/>
                  <a:gd name="T20" fmla="*/ 374 w 374"/>
                  <a:gd name="T21" fmla="*/ 194 h 204"/>
                  <a:gd name="T22" fmla="*/ 374 w 374"/>
                  <a:gd name="T23" fmla="*/ 30 h 204"/>
                  <a:gd name="T24" fmla="*/ 352 w 374"/>
                  <a:gd name="T25" fmla="*/ 1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4" h="204">
                    <a:moveTo>
                      <a:pt x="352" y="16"/>
                    </a:moveTo>
                    <a:cubicBezTo>
                      <a:pt x="312" y="0"/>
                      <a:pt x="262" y="51"/>
                      <a:pt x="228" y="68"/>
                    </a:cubicBezTo>
                    <a:cubicBezTo>
                      <a:pt x="235" y="64"/>
                      <a:pt x="220" y="17"/>
                      <a:pt x="210" y="0"/>
                    </a:cubicBezTo>
                    <a:cubicBezTo>
                      <a:pt x="138" y="8"/>
                      <a:pt x="68" y="26"/>
                      <a:pt x="1" y="54"/>
                    </a:cubicBezTo>
                    <a:cubicBezTo>
                      <a:pt x="7" y="79"/>
                      <a:pt x="11" y="117"/>
                      <a:pt x="0" y="124"/>
                    </a:cubicBezTo>
                    <a:cubicBezTo>
                      <a:pt x="27" y="107"/>
                      <a:pt x="121" y="40"/>
                      <a:pt x="153" y="59"/>
                    </a:cubicBezTo>
                    <a:cubicBezTo>
                      <a:pt x="184" y="77"/>
                      <a:pt x="173" y="161"/>
                      <a:pt x="163" y="204"/>
                    </a:cubicBezTo>
                    <a:cubicBezTo>
                      <a:pt x="169" y="202"/>
                      <a:pt x="174" y="201"/>
                      <a:pt x="180" y="200"/>
                    </a:cubicBezTo>
                    <a:cubicBezTo>
                      <a:pt x="226" y="151"/>
                      <a:pt x="270" y="100"/>
                      <a:pt x="333" y="65"/>
                    </a:cubicBezTo>
                    <a:cubicBezTo>
                      <a:pt x="369" y="88"/>
                      <a:pt x="369" y="161"/>
                      <a:pt x="364" y="197"/>
                    </a:cubicBezTo>
                    <a:cubicBezTo>
                      <a:pt x="367" y="196"/>
                      <a:pt x="370" y="195"/>
                      <a:pt x="374" y="194"/>
                    </a:cubicBezTo>
                    <a:cubicBezTo>
                      <a:pt x="374" y="30"/>
                      <a:pt x="374" y="30"/>
                      <a:pt x="374" y="30"/>
                    </a:cubicBezTo>
                    <a:cubicBezTo>
                      <a:pt x="366" y="24"/>
                      <a:pt x="359" y="19"/>
                      <a:pt x="352" y="16"/>
                    </a:cubicBezTo>
                    <a:close/>
                  </a:path>
                </a:pathLst>
              </a:custGeom>
              <a:solidFill>
                <a:srgbClr val="B5DC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426"/>
              <p:cNvSpPr/>
              <p:nvPr/>
            </p:nvSpPr>
            <p:spPr bwMode="auto">
              <a:xfrm>
                <a:off x="7261" y="1215"/>
                <a:ext cx="418" cy="232"/>
              </a:xfrm>
              <a:custGeom>
                <a:avLst/>
                <a:gdLst>
                  <a:gd name="T0" fmla="*/ 451 w 492"/>
                  <a:gd name="T1" fmla="*/ 25 h 273"/>
                  <a:gd name="T2" fmla="*/ 303 w 492"/>
                  <a:gd name="T3" fmla="*/ 155 h 273"/>
                  <a:gd name="T4" fmla="*/ 271 w 492"/>
                  <a:gd name="T5" fmla="*/ 19 h 273"/>
                  <a:gd name="T6" fmla="*/ 118 w 492"/>
                  <a:gd name="T7" fmla="*/ 84 h 273"/>
                  <a:gd name="T8" fmla="*/ 119 w 492"/>
                  <a:gd name="T9" fmla="*/ 14 h 273"/>
                  <a:gd name="T10" fmla="*/ 0 w 492"/>
                  <a:gd name="T11" fmla="*/ 76 h 273"/>
                  <a:gd name="T12" fmla="*/ 10 w 492"/>
                  <a:gd name="T13" fmla="*/ 155 h 273"/>
                  <a:gd name="T14" fmla="*/ 167 w 492"/>
                  <a:gd name="T15" fmla="*/ 79 h 273"/>
                  <a:gd name="T16" fmla="*/ 176 w 492"/>
                  <a:gd name="T17" fmla="*/ 225 h 273"/>
                  <a:gd name="T18" fmla="*/ 323 w 492"/>
                  <a:gd name="T19" fmla="*/ 155 h 273"/>
                  <a:gd name="T20" fmla="*/ 318 w 492"/>
                  <a:gd name="T21" fmla="*/ 273 h 273"/>
                  <a:gd name="T22" fmla="*/ 492 w 492"/>
                  <a:gd name="T23" fmla="*/ 191 h 273"/>
                  <a:gd name="T24" fmla="*/ 492 w 492"/>
                  <a:gd name="T25" fmla="*/ 154 h 273"/>
                  <a:gd name="T26" fmla="*/ 482 w 492"/>
                  <a:gd name="T27" fmla="*/ 157 h 273"/>
                  <a:gd name="T28" fmla="*/ 451 w 492"/>
                  <a:gd name="T29" fmla="*/ 2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2" h="273">
                    <a:moveTo>
                      <a:pt x="451" y="25"/>
                    </a:moveTo>
                    <a:cubicBezTo>
                      <a:pt x="390" y="58"/>
                      <a:pt x="348" y="107"/>
                      <a:pt x="303" y="155"/>
                    </a:cubicBezTo>
                    <a:cubicBezTo>
                      <a:pt x="311" y="110"/>
                      <a:pt x="301" y="36"/>
                      <a:pt x="271" y="19"/>
                    </a:cubicBezTo>
                    <a:cubicBezTo>
                      <a:pt x="239" y="0"/>
                      <a:pt x="145" y="67"/>
                      <a:pt x="118" y="84"/>
                    </a:cubicBezTo>
                    <a:cubicBezTo>
                      <a:pt x="129" y="77"/>
                      <a:pt x="125" y="39"/>
                      <a:pt x="119" y="14"/>
                    </a:cubicBezTo>
                    <a:cubicBezTo>
                      <a:pt x="78" y="31"/>
                      <a:pt x="38" y="52"/>
                      <a:pt x="0" y="76"/>
                    </a:cubicBezTo>
                    <a:cubicBezTo>
                      <a:pt x="7" y="102"/>
                      <a:pt x="1" y="133"/>
                      <a:pt x="10" y="155"/>
                    </a:cubicBezTo>
                    <a:cubicBezTo>
                      <a:pt x="42" y="113"/>
                      <a:pt x="116" y="88"/>
                      <a:pt x="167" y="79"/>
                    </a:cubicBezTo>
                    <a:cubicBezTo>
                      <a:pt x="197" y="120"/>
                      <a:pt x="174" y="181"/>
                      <a:pt x="176" y="225"/>
                    </a:cubicBezTo>
                    <a:cubicBezTo>
                      <a:pt x="207" y="194"/>
                      <a:pt x="316" y="156"/>
                      <a:pt x="323" y="155"/>
                    </a:cubicBezTo>
                    <a:cubicBezTo>
                      <a:pt x="335" y="195"/>
                      <a:pt x="326" y="234"/>
                      <a:pt x="318" y="273"/>
                    </a:cubicBezTo>
                    <a:cubicBezTo>
                      <a:pt x="371" y="226"/>
                      <a:pt x="427" y="210"/>
                      <a:pt x="492" y="191"/>
                    </a:cubicBezTo>
                    <a:cubicBezTo>
                      <a:pt x="492" y="154"/>
                      <a:pt x="492" y="154"/>
                      <a:pt x="492" y="154"/>
                    </a:cubicBezTo>
                    <a:cubicBezTo>
                      <a:pt x="488" y="155"/>
                      <a:pt x="485" y="156"/>
                      <a:pt x="482" y="157"/>
                    </a:cubicBezTo>
                    <a:cubicBezTo>
                      <a:pt x="487" y="121"/>
                      <a:pt x="487" y="48"/>
                      <a:pt x="451" y="25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27"/>
              <p:cNvSpPr/>
              <p:nvPr/>
            </p:nvSpPr>
            <p:spPr bwMode="auto">
              <a:xfrm>
                <a:off x="7667" y="1460"/>
                <a:ext cx="12" cy="34"/>
              </a:xfrm>
              <a:custGeom>
                <a:avLst/>
                <a:gdLst>
                  <a:gd name="T0" fmla="*/ 0 w 14"/>
                  <a:gd name="T1" fmla="*/ 40 h 40"/>
                  <a:gd name="T2" fmla="*/ 14 w 14"/>
                  <a:gd name="T3" fmla="*/ 31 h 40"/>
                  <a:gd name="T4" fmla="*/ 14 w 14"/>
                  <a:gd name="T5" fmla="*/ 0 h 40"/>
                  <a:gd name="T6" fmla="*/ 0 w 14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0">
                    <a:moveTo>
                      <a:pt x="0" y="40"/>
                    </a:moveTo>
                    <a:cubicBezTo>
                      <a:pt x="4" y="37"/>
                      <a:pt x="9" y="34"/>
                      <a:pt x="14" y="3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13"/>
                      <a:pt x="3" y="27"/>
                      <a:pt x="0" y="4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28"/>
              <p:cNvSpPr/>
              <p:nvPr/>
            </p:nvSpPr>
            <p:spPr bwMode="auto">
              <a:xfrm>
                <a:off x="7142" y="1280"/>
                <a:ext cx="537" cy="336"/>
              </a:xfrm>
              <a:custGeom>
                <a:avLst/>
                <a:gdLst>
                  <a:gd name="T0" fmla="*/ 617 w 631"/>
                  <a:gd name="T1" fmla="*/ 252 h 395"/>
                  <a:gd name="T2" fmla="*/ 631 w 631"/>
                  <a:gd name="T3" fmla="*/ 212 h 395"/>
                  <a:gd name="T4" fmla="*/ 631 w 631"/>
                  <a:gd name="T5" fmla="*/ 115 h 395"/>
                  <a:gd name="T6" fmla="*/ 457 w 631"/>
                  <a:gd name="T7" fmla="*/ 197 h 395"/>
                  <a:gd name="T8" fmla="*/ 462 w 631"/>
                  <a:gd name="T9" fmla="*/ 79 h 395"/>
                  <a:gd name="T10" fmla="*/ 437 w 631"/>
                  <a:gd name="T11" fmla="*/ 84 h 395"/>
                  <a:gd name="T12" fmla="*/ 420 w 631"/>
                  <a:gd name="T13" fmla="*/ 88 h 395"/>
                  <a:gd name="T14" fmla="*/ 315 w 631"/>
                  <a:gd name="T15" fmla="*/ 149 h 395"/>
                  <a:gd name="T16" fmla="*/ 306 w 631"/>
                  <a:gd name="T17" fmla="*/ 3 h 395"/>
                  <a:gd name="T18" fmla="*/ 149 w 631"/>
                  <a:gd name="T19" fmla="*/ 79 h 395"/>
                  <a:gd name="T20" fmla="*/ 139 w 631"/>
                  <a:gd name="T21" fmla="*/ 0 h 395"/>
                  <a:gd name="T22" fmla="*/ 0 w 631"/>
                  <a:gd name="T23" fmla="*/ 114 h 395"/>
                  <a:gd name="T24" fmla="*/ 31 w 631"/>
                  <a:gd name="T25" fmla="*/ 158 h 395"/>
                  <a:gd name="T26" fmla="*/ 33 w 631"/>
                  <a:gd name="T27" fmla="*/ 230 h 395"/>
                  <a:gd name="T28" fmla="*/ 201 w 631"/>
                  <a:gd name="T29" fmla="*/ 115 h 395"/>
                  <a:gd name="T30" fmla="*/ 199 w 631"/>
                  <a:gd name="T31" fmla="*/ 287 h 395"/>
                  <a:gd name="T32" fmla="*/ 309 w 631"/>
                  <a:gd name="T33" fmla="*/ 204 h 395"/>
                  <a:gd name="T34" fmla="*/ 361 w 631"/>
                  <a:gd name="T35" fmla="*/ 277 h 395"/>
                  <a:gd name="T36" fmla="*/ 361 w 631"/>
                  <a:gd name="T37" fmla="*/ 344 h 395"/>
                  <a:gd name="T38" fmla="*/ 462 w 631"/>
                  <a:gd name="T39" fmla="*/ 258 h 395"/>
                  <a:gd name="T40" fmla="*/ 508 w 631"/>
                  <a:gd name="T41" fmla="*/ 326 h 395"/>
                  <a:gd name="T42" fmla="*/ 510 w 631"/>
                  <a:gd name="T43" fmla="*/ 395 h 395"/>
                  <a:gd name="T44" fmla="*/ 631 w 631"/>
                  <a:gd name="T45" fmla="*/ 308 h 395"/>
                  <a:gd name="T46" fmla="*/ 631 w 631"/>
                  <a:gd name="T47" fmla="*/ 243 h 395"/>
                  <a:gd name="T48" fmla="*/ 617 w 631"/>
                  <a:gd name="T49" fmla="*/ 25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1" h="395">
                    <a:moveTo>
                      <a:pt x="617" y="252"/>
                    </a:moveTo>
                    <a:cubicBezTo>
                      <a:pt x="620" y="239"/>
                      <a:pt x="625" y="225"/>
                      <a:pt x="631" y="212"/>
                    </a:cubicBezTo>
                    <a:cubicBezTo>
                      <a:pt x="631" y="115"/>
                      <a:pt x="631" y="115"/>
                      <a:pt x="631" y="115"/>
                    </a:cubicBezTo>
                    <a:cubicBezTo>
                      <a:pt x="566" y="134"/>
                      <a:pt x="510" y="150"/>
                      <a:pt x="457" y="197"/>
                    </a:cubicBezTo>
                    <a:cubicBezTo>
                      <a:pt x="465" y="158"/>
                      <a:pt x="474" y="119"/>
                      <a:pt x="462" y="79"/>
                    </a:cubicBezTo>
                    <a:cubicBezTo>
                      <a:pt x="453" y="81"/>
                      <a:pt x="445" y="82"/>
                      <a:pt x="437" y="84"/>
                    </a:cubicBezTo>
                    <a:cubicBezTo>
                      <a:pt x="431" y="85"/>
                      <a:pt x="426" y="86"/>
                      <a:pt x="420" y="88"/>
                    </a:cubicBezTo>
                    <a:cubicBezTo>
                      <a:pt x="381" y="99"/>
                      <a:pt x="346" y="118"/>
                      <a:pt x="315" y="149"/>
                    </a:cubicBezTo>
                    <a:cubicBezTo>
                      <a:pt x="313" y="105"/>
                      <a:pt x="336" y="44"/>
                      <a:pt x="306" y="3"/>
                    </a:cubicBezTo>
                    <a:cubicBezTo>
                      <a:pt x="255" y="12"/>
                      <a:pt x="181" y="37"/>
                      <a:pt x="149" y="79"/>
                    </a:cubicBezTo>
                    <a:cubicBezTo>
                      <a:pt x="140" y="57"/>
                      <a:pt x="146" y="26"/>
                      <a:pt x="139" y="0"/>
                    </a:cubicBezTo>
                    <a:cubicBezTo>
                      <a:pt x="88" y="32"/>
                      <a:pt x="42" y="71"/>
                      <a:pt x="0" y="114"/>
                    </a:cubicBezTo>
                    <a:cubicBezTo>
                      <a:pt x="13" y="126"/>
                      <a:pt x="26" y="132"/>
                      <a:pt x="31" y="158"/>
                    </a:cubicBezTo>
                    <a:cubicBezTo>
                      <a:pt x="35" y="175"/>
                      <a:pt x="41" y="213"/>
                      <a:pt x="33" y="230"/>
                    </a:cubicBezTo>
                    <a:cubicBezTo>
                      <a:pt x="62" y="166"/>
                      <a:pt x="143" y="141"/>
                      <a:pt x="201" y="115"/>
                    </a:cubicBezTo>
                    <a:cubicBezTo>
                      <a:pt x="231" y="149"/>
                      <a:pt x="218" y="249"/>
                      <a:pt x="199" y="287"/>
                    </a:cubicBezTo>
                    <a:cubicBezTo>
                      <a:pt x="227" y="249"/>
                      <a:pt x="266" y="222"/>
                      <a:pt x="309" y="204"/>
                    </a:cubicBezTo>
                    <a:cubicBezTo>
                      <a:pt x="364" y="181"/>
                      <a:pt x="359" y="238"/>
                      <a:pt x="361" y="277"/>
                    </a:cubicBezTo>
                    <a:cubicBezTo>
                      <a:pt x="362" y="300"/>
                      <a:pt x="362" y="322"/>
                      <a:pt x="361" y="344"/>
                    </a:cubicBezTo>
                    <a:cubicBezTo>
                      <a:pt x="387" y="308"/>
                      <a:pt x="422" y="278"/>
                      <a:pt x="462" y="258"/>
                    </a:cubicBezTo>
                    <a:cubicBezTo>
                      <a:pt x="509" y="233"/>
                      <a:pt x="506" y="294"/>
                      <a:pt x="508" y="326"/>
                    </a:cubicBezTo>
                    <a:cubicBezTo>
                      <a:pt x="509" y="349"/>
                      <a:pt x="510" y="372"/>
                      <a:pt x="510" y="395"/>
                    </a:cubicBezTo>
                    <a:cubicBezTo>
                      <a:pt x="543" y="364"/>
                      <a:pt x="584" y="326"/>
                      <a:pt x="631" y="308"/>
                    </a:cubicBezTo>
                    <a:cubicBezTo>
                      <a:pt x="631" y="243"/>
                      <a:pt x="631" y="243"/>
                      <a:pt x="631" y="243"/>
                    </a:cubicBezTo>
                    <a:cubicBezTo>
                      <a:pt x="626" y="246"/>
                      <a:pt x="621" y="249"/>
                      <a:pt x="617" y="252"/>
                    </a:cubicBezTo>
                    <a:close/>
                  </a:path>
                </a:pathLst>
              </a:custGeom>
              <a:solidFill>
                <a:srgbClr val="6BA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9"/>
              <p:cNvSpPr/>
              <p:nvPr/>
            </p:nvSpPr>
            <p:spPr bwMode="auto">
              <a:xfrm>
                <a:off x="7053" y="1377"/>
                <a:ext cx="626" cy="380"/>
              </a:xfrm>
              <a:custGeom>
                <a:avLst/>
                <a:gdLst>
                  <a:gd name="T0" fmla="*/ 615 w 736"/>
                  <a:gd name="T1" fmla="*/ 281 h 447"/>
                  <a:gd name="T2" fmla="*/ 613 w 736"/>
                  <a:gd name="T3" fmla="*/ 212 h 447"/>
                  <a:gd name="T4" fmla="*/ 567 w 736"/>
                  <a:gd name="T5" fmla="*/ 144 h 447"/>
                  <a:gd name="T6" fmla="*/ 466 w 736"/>
                  <a:gd name="T7" fmla="*/ 230 h 447"/>
                  <a:gd name="T8" fmla="*/ 466 w 736"/>
                  <a:gd name="T9" fmla="*/ 163 h 447"/>
                  <a:gd name="T10" fmla="*/ 414 w 736"/>
                  <a:gd name="T11" fmla="*/ 90 h 447"/>
                  <a:gd name="T12" fmla="*/ 304 w 736"/>
                  <a:gd name="T13" fmla="*/ 173 h 447"/>
                  <a:gd name="T14" fmla="*/ 306 w 736"/>
                  <a:gd name="T15" fmla="*/ 1 h 447"/>
                  <a:gd name="T16" fmla="*/ 138 w 736"/>
                  <a:gd name="T17" fmla="*/ 116 h 447"/>
                  <a:gd name="T18" fmla="*/ 136 w 736"/>
                  <a:gd name="T19" fmla="*/ 44 h 447"/>
                  <a:gd name="T20" fmla="*/ 105 w 736"/>
                  <a:gd name="T21" fmla="*/ 0 h 447"/>
                  <a:gd name="T22" fmla="*/ 0 w 736"/>
                  <a:gd name="T23" fmla="*/ 138 h 447"/>
                  <a:gd name="T24" fmla="*/ 20 w 736"/>
                  <a:gd name="T25" fmla="*/ 157 h 447"/>
                  <a:gd name="T26" fmla="*/ 43 w 736"/>
                  <a:gd name="T27" fmla="*/ 206 h 447"/>
                  <a:gd name="T28" fmla="*/ 52 w 736"/>
                  <a:gd name="T29" fmla="*/ 302 h 447"/>
                  <a:gd name="T30" fmla="*/ 176 w 736"/>
                  <a:gd name="T31" fmla="*/ 178 h 447"/>
                  <a:gd name="T32" fmla="*/ 228 w 736"/>
                  <a:gd name="T33" fmla="*/ 274 h 447"/>
                  <a:gd name="T34" fmla="*/ 227 w 736"/>
                  <a:gd name="T35" fmla="*/ 340 h 447"/>
                  <a:gd name="T36" fmla="*/ 326 w 736"/>
                  <a:gd name="T37" fmla="*/ 248 h 447"/>
                  <a:gd name="T38" fmla="*/ 391 w 736"/>
                  <a:gd name="T39" fmla="*/ 310 h 447"/>
                  <a:gd name="T40" fmla="*/ 397 w 736"/>
                  <a:gd name="T41" fmla="*/ 384 h 447"/>
                  <a:gd name="T42" fmla="*/ 453 w 736"/>
                  <a:gd name="T43" fmla="*/ 306 h 447"/>
                  <a:gd name="T44" fmla="*/ 526 w 736"/>
                  <a:gd name="T45" fmla="*/ 265 h 447"/>
                  <a:gd name="T46" fmla="*/ 538 w 736"/>
                  <a:gd name="T47" fmla="*/ 415 h 447"/>
                  <a:gd name="T48" fmla="*/ 670 w 736"/>
                  <a:gd name="T49" fmla="*/ 327 h 447"/>
                  <a:gd name="T50" fmla="*/ 664 w 736"/>
                  <a:gd name="T51" fmla="*/ 447 h 447"/>
                  <a:gd name="T52" fmla="*/ 736 w 736"/>
                  <a:gd name="T53" fmla="*/ 399 h 447"/>
                  <a:gd name="T54" fmla="*/ 736 w 736"/>
                  <a:gd name="T55" fmla="*/ 194 h 447"/>
                  <a:gd name="T56" fmla="*/ 615 w 736"/>
                  <a:gd name="T57" fmla="*/ 28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36" h="447">
                    <a:moveTo>
                      <a:pt x="615" y="281"/>
                    </a:moveTo>
                    <a:cubicBezTo>
                      <a:pt x="615" y="258"/>
                      <a:pt x="614" y="235"/>
                      <a:pt x="613" y="212"/>
                    </a:cubicBezTo>
                    <a:cubicBezTo>
                      <a:pt x="611" y="180"/>
                      <a:pt x="614" y="119"/>
                      <a:pt x="567" y="144"/>
                    </a:cubicBezTo>
                    <a:cubicBezTo>
                      <a:pt x="527" y="164"/>
                      <a:pt x="492" y="194"/>
                      <a:pt x="466" y="230"/>
                    </a:cubicBezTo>
                    <a:cubicBezTo>
                      <a:pt x="467" y="208"/>
                      <a:pt x="467" y="186"/>
                      <a:pt x="466" y="163"/>
                    </a:cubicBezTo>
                    <a:cubicBezTo>
                      <a:pt x="464" y="124"/>
                      <a:pt x="469" y="67"/>
                      <a:pt x="414" y="90"/>
                    </a:cubicBezTo>
                    <a:cubicBezTo>
                      <a:pt x="371" y="108"/>
                      <a:pt x="332" y="135"/>
                      <a:pt x="304" y="173"/>
                    </a:cubicBezTo>
                    <a:cubicBezTo>
                      <a:pt x="323" y="135"/>
                      <a:pt x="336" y="35"/>
                      <a:pt x="306" y="1"/>
                    </a:cubicBezTo>
                    <a:cubicBezTo>
                      <a:pt x="248" y="27"/>
                      <a:pt x="167" y="52"/>
                      <a:pt x="138" y="116"/>
                    </a:cubicBezTo>
                    <a:cubicBezTo>
                      <a:pt x="146" y="99"/>
                      <a:pt x="140" y="61"/>
                      <a:pt x="136" y="44"/>
                    </a:cubicBezTo>
                    <a:cubicBezTo>
                      <a:pt x="131" y="18"/>
                      <a:pt x="118" y="12"/>
                      <a:pt x="105" y="0"/>
                    </a:cubicBezTo>
                    <a:cubicBezTo>
                      <a:pt x="65" y="42"/>
                      <a:pt x="30" y="88"/>
                      <a:pt x="0" y="138"/>
                    </a:cubicBezTo>
                    <a:cubicBezTo>
                      <a:pt x="7" y="139"/>
                      <a:pt x="13" y="145"/>
                      <a:pt x="20" y="157"/>
                    </a:cubicBezTo>
                    <a:cubicBezTo>
                      <a:pt x="30" y="171"/>
                      <a:pt x="38" y="189"/>
                      <a:pt x="43" y="206"/>
                    </a:cubicBezTo>
                    <a:cubicBezTo>
                      <a:pt x="51" y="236"/>
                      <a:pt x="53" y="271"/>
                      <a:pt x="52" y="302"/>
                    </a:cubicBezTo>
                    <a:cubicBezTo>
                      <a:pt x="80" y="255"/>
                      <a:pt x="121" y="195"/>
                      <a:pt x="176" y="178"/>
                    </a:cubicBezTo>
                    <a:cubicBezTo>
                      <a:pt x="228" y="162"/>
                      <a:pt x="227" y="241"/>
                      <a:pt x="228" y="274"/>
                    </a:cubicBezTo>
                    <a:cubicBezTo>
                      <a:pt x="229" y="296"/>
                      <a:pt x="229" y="318"/>
                      <a:pt x="227" y="340"/>
                    </a:cubicBezTo>
                    <a:cubicBezTo>
                      <a:pt x="253" y="299"/>
                      <a:pt x="284" y="274"/>
                      <a:pt x="326" y="248"/>
                    </a:cubicBezTo>
                    <a:cubicBezTo>
                      <a:pt x="370" y="220"/>
                      <a:pt x="381" y="274"/>
                      <a:pt x="391" y="310"/>
                    </a:cubicBezTo>
                    <a:cubicBezTo>
                      <a:pt x="398" y="334"/>
                      <a:pt x="402" y="359"/>
                      <a:pt x="397" y="384"/>
                    </a:cubicBezTo>
                    <a:cubicBezTo>
                      <a:pt x="414" y="358"/>
                      <a:pt x="427" y="327"/>
                      <a:pt x="453" y="306"/>
                    </a:cubicBezTo>
                    <a:cubicBezTo>
                      <a:pt x="474" y="289"/>
                      <a:pt x="501" y="276"/>
                      <a:pt x="526" y="265"/>
                    </a:cubicBezTo>
                    <a:cubicBezTo>
                      <a:pt x="556" y="315"/>
                      <a:pt x="541" y="360"/>
                      <a:pt x="538" y="415"/>
                    </a:cubicBezTo>
                    <a:cubicBezTo>
                      <a:pt x="573" y="370"/>
                      <a:pt x="614" y="342"/>
                      <a:pt x="670" y="327"/>
                    </a:cubicBezTo>
                    <a:cubicBezTo>
                      <a:pt x="683" y="367"/>
                      <a:pt x="677" y="409"/>
                      <a:pt x="664" y="447"/>
                    </a:cubicBezTo>
                    <a:cubicBezTo>
                      <a:pt x="679" y="423"/>
                      <a:pt x="706" y="408"/>
                      <a:pt x="736" y="399"/>
                    </a:cubicBezTo>
                    <a:cubicBezTo>
                      <a:pt x="736" y="194"/>
                      <a:pt x="736" y="194"/>
                      <a:pt x="736" y="194"/>
                    </a:cubicBezTo>
                    <a:cubicBezTo>
                      <a:pt x="689" y="212"/>
                      <a:pt x="648" y="250"/>
                      <a:pt x="615" y="281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0"/>
              <p:cNvSpPr/>
              <p:nvPr/>
            </p:nvSpPr>
            <p:spPr bwMode="auto">
              <a:xfrm>
                <a:off x="6980" y="1494"/>
                <a:ext cx="699" cy="407"/>
              </a:xfrm>
              <a:custGeom>
                <a:avLst/>
                <a:gdLst>
                  <a:gd name="T0" fmla="*/ 750 w 822"/>
                  <a:gd name="T1" fmla="*/ 309 h 478"/>
                  <a:gd name="T2" fmla="*/ 756 w 822"/>
                  <a:gd name="T3" fmla="*/ 189 h 478"/>
                  <a:gd name="T4" fmla="*/ 624 w 822"/>
                  <a:gd name="T5" fmla="*/ 277 h 478"/>
                  <a:gd name="T6" fmla="*/ 612 w 822"/>
                  <a:gd name="T7" fmla="*/ 127 h 478"/>
                  <a:gd name="T8" fmla="*/ 539 w 822"/>
                  <a:gd name="T9" fmla="*/ 168 h 478"/>
                  <a:gd name="T10" fmla="*/ 483 w 822"/>
                  <a:gd name="T11" fmla="*/ 246 h 478"/>
                  <a:gd name="T12" fmla="*/ 477 w 822"/>
                  <a:gd name="T13" fmla="*/ 172 h 478"/>
                  <a:gd name="T14" fmla="*/ 412 w 822"/>
                  <a:gd name="T15" fmla="*/ 110 h 478"/>
                  <a:gd name="T16" fmla="*/ 313 w 822"/>
                  <a:gd name="T17" fmla="*/ 202 h 478"/>
                  <a:gd name="T18" fmla="*/ 314 w 822"/>
                  <a:gd name="T19" fmla="*/ 136 h 478"/>
                  <a:gd name="T20" fmla="*/ 262 w 822"/>
                  <a:gd name="T21" fmla="*/ 40 h 478"/>
                  <a:gd name="T22" fmla="*/ 138 w 822"/>
                  <a:gd name="T23" fmla="*/ 164 h 478"/>
                  <a:gd name="T24" fmla="*/ 129 w 822"/>
                  <a:gd name="T25" fmla="*/ 68 h 478"/>
                  <a:gd name="T26" fmla="*/ 106 w 822"/>
                  <a:gd name="T27" fmla="*/ 19 h 478"/>
                  <a:gd name="T28" fmla="*/ 86 w 822"/>
                  <a:gd name="T29" fmla="*/ 0 h 478"/>
                  <a:gd name="T30" fmla="*/ 17 w 822"/>
                  <a:gd name="T31" fmla="*/ 150 h 478"/>
                  <a:gd name="T32" fmla="*/ 0 w 822"/>
                  <a:gd name="T33" fmla="*/ 210 h 478"/>
                  <a:gd name="T34" fmla="*/ 16 w 822"/>
                  <a:gd name="T35" fmla="*/ 213 h 478"/>
                  <a:gd name="T36" fmla="*/ 59 w 822"/>
                  <a:gd name="T37" fmla="*/ 242 h 478"/>
                  <a:gd name="T38" fmla="*/ 104 w 822"/>
                  <a:gd name="T39" fmla="*/ 332 h 478"/>
                  <a:gd name="T40" fmla="*/ 142 w 822"/>
                  <a:gd name="T41" fmla="*/ 231 h 478"/>
                  <a:gd name="T42" fmla="*/ 191 w 822"/>
                  <a:gd name="T43" fmla="*/ 174 h 478"/>
                  <a:gd name="T44" fmla="*/ 246 w 822"/>
                  <a:gd name="T45" fmla="*/ 254 h 478"/>
                  <a:gd name="T46" fmla="*/ 257 w 822"/>
                  <a:gd name="T47" fmla="*/ 348 h 478"/>
                  <a:gd name="T48" fmla="*/ 317 w 822"/>
                  <a:gd name="T49" fmla="*/ 269 h 478"/>
                  <a:gd name="T50" fmla="*/ 399 w 822"/>
                  <a:gd name="T51" fmla="*/ 218 h 478"/>
                  <a:gd name="T52" fmla="*/ 426 w 822"/>
                  <a:gd name="T53" fmla="*/ 388 h 478"/>
                  <a:gd name="T54" fmla="*/ 484 w 822"/>
                  <a:gd name="T55" fmla="*/ 315 h 478"/>
                  <a:gd name="T56" fmla="*/ 572 w 822"/>
                  <a:gd name="T57" fmla="*/ 261 h 478"/>
                  <a:gd name="T58" fmla="*/ 607 w 822"/>
                  <a:gd name="T59" fmla="*/ 431 h 478"/>
                  <a:gd name="T60" fmla="*/ 703 w 822"/>
                  <a:gd name="T61" fmla="*/ 374 h 478"/>
                  <a:gd name="T62" fmla="*/ 780 w 822"/>
                  <a:gd name="T63" fmla="*/ 350 h 478"/>
                  <a:gd name="T64" fmla="*/ 800 w 822"/>
                  <a:gd name="T65" fmla="*/ 478 h 478"/>
                  <a:gd name="T66" fmla="*/ 822 w 822"/>
                  <a:gd name="T67" fmla="*/ 453 h 478"/>
                  <a:gd name="T68" fmla="*/ 822 w 822"/>
                  <a:gd name="T69" fmla="*/ 261 h 478"/>
                  <a:gd name="T70" fmla="*/ 750 w 822"/>
                  <a:gd name="T71" fmla="*/ 30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22" h="478">
                    <a:moveTo>
                      <a:pt x="750" y="309"/>
                    </a:moveTo>
                    <a:cubicBezTo>
                      <a:pt x="763" y="271"/>
                      <a:pt x="769" y="229"/>
                      <a:pt x="756" y="189"/>
                    </a:cubicBezTo>
                    <a:cubicBezTo>
                      <a:pt x="700" y="204"/>
                      <a:pt x="659" y="232"/>
                      <a:pt x="624" y="277"/>
                    </a:cubicBezTo>
                    <a:cubicBezTo>
                      <a:pt x="627" y="222"/>
                      <a:pt x="642" y="177"/>
                      <a:pt x="612" y="127"/>
                    </a:cubicBezTo>
                    <a:cubicBezTo>
                      <a:pt x="587" y="138"/>
                      <a:pt x="560" y="151"/>
                      <a:pt x="539" y="168"/>
                    </a:cubicBezTo>
                    <a:cubicBezTo>
                      <a:pt x="513" y="189"/>
                      <a:pt x="500" y="220"/>
                      <a:pt x="483" y="246"/>
                    </a:cubicBezTo>
                    <a:cubicBezTo>
                      <a:pt x="488" y="221"/>
                      <a:pt x="484" y="196"/>
                      <a:pt x="477" y="172"/>
                    </a:cubicBezTo>
                    <a:cubicBezTo>
                      <a:pt x="467" y="136"/>
                      <a:pt x="456" y="82"/>
                      <a:pt x="412" y="110"/>
                    </a:cubicBezTo>
                    <a:cubicBezTo>
                      <a:pt x="370" y="136"/>
                      <a:pt x="339" y="161"/>
                      <a:pt x="313" y="202"/>
                    </a:cubicBezTo>
                    <a:cubicBezTo>
                      <a:pt x="315" y="180"/>
                      <a:pt x="315" y="158"/>
                      <a:pt x="314" y="136"/>
                    </a:cubicBezTo>
                    <a:cubicBezTo>
                      <a:pt x="313" y="103"/>
                      <a:pt x="314" y="24"/>
                      <a:pt x="262" y="40"/>
                    </a:cubicBezTo>
                    <a:cubicBezTo>
                      <a:pt x="207" y="57"/>
                      <a:pt x="166" y="117"/>
                      <a:pt x="138" y="164"/>
                    </a:cubicBezTo>
                    <a:cubicBezTo>
                      <a:pt x="139" y="133"/>
                      <a:pt x="137" y="98"/>
                      <a:pt x="129" y="68"/>
                    </a:cubicBezTo>
                    <a:cubicBezTo>
                      <a:pt x="124" y="51"/>
                      <a:pt x="116" y="33"/>
                      <a:pt x="106" y="19"/>
                    </a:cubicBezTo>
                    <a:cubicBezTo>
                      <a:pt x="99" y="7"/>
                      <a:pt x="93" y="1"/>
                      <a:pt x="86" y="0"/>
                    </a:cubicBezTo>
                    <a:cubicBezTo>
                      <a:pt x="58" y="46"/>
                      <a:pt x="35" y="97"/>
                      <a:pt x="17" y="150"/>
                    </a:cubicBezTo>
                    <a:cubicBezTo>
                      <a:pt x="10" y="170"/>
                      <a:pt x="5" y="190"/>
                      <a:pt x="0" y="210"/>
                    </a:cubicBezTo>
                    <a:cubicBezTo>
                      <a:pt x="4" y="210"/>
                      <a:pt x="10" y="211"/>
                      <a:pt x="16" y="213"/>
                    </a:cubicBezTo>
                    <a:cubicBezTo>
                      <a:pt x="33" y="220"/>
                      <a:pt x="47" y="229"/>
                      <a:pt x="59" y="242"/>
                    </a:cubicBezTo>
                    <a:cubicBezTo>
                      <a:pt x="74" y="257"/>
                      <a:pt x="114" y="308"/>
                      <a:pt x="104" y="332"/>
                    </a:cubicBezTo>
                    <a:cubicBezTo>
                      <a:pt x="118" y="298"/>
                      <a:pt x="125" y="264"/>
                      <a:pt x="142" y="231"/>
                    </a:cubicBezTo>
                    <a:cubicBezTo>
                      <a:pt x="155" y="208"/>
                      <a:pt x="174" y="193"/>
                      <a:pt x="191" y="174"/>
                    </a:cubicBezTo>
                    <a:cubicBezTo>
                      <a:pt x="216" y="186"/>
                      <a:pt x="238" y="229"/>
                      <a:pt x="246" y="254"/>
                    </a:cubicBezTo>
                    <a:cubicBezTo>
                      <a:pt x="256" y="285"/>
                      <a:pt x="250" y="317"/>
                      <a:pt x="257" y="348"/>
                    </a:cubicBezTo>
                    <a:cubicBezTo>
                      <a:pt x="274" y="318"/>
                      <a:pt x="291" y="291"/>
                      <a:pt x="317" y="269"/>
                    </a:cubicBezTo>
                    <a:cubicBezTo>
                      <a:pt x="339" y="250"/>
                      <a:pt x="370" y="223"/>
                      <a:pt x="399" y="218"/>
                    </a:cubicBezTo>
                    <a:cubicBezTo>
                      <a:pt x="427" y="263"/>
                      <a:pt x="445" y="337"/>
                      <a:pt x="426" y="388"/>
                    </a:cubicBezTo>
                    <a:cubicBezTo>
                      <a:pt x="444" y="361"/>
                      <a:pt x="458" y="337"/>
                      <a:pt x="484" y="315"/>
                    </a:cubicBezTo>
                    <a:cubicBezTo>
                      <a:pt x="511" y="292"/>
                      <a:pt x="541" y="278"/>
                      <a:pt x="572" y="261"/>
                    </a:cubicBezTo>
                    <a:cubicBezTo>
                      <a:pt x="609" y="307"/>
                      <a:pt x="603" y="376"/>
                      <a:pt x="607" y="431"/>
                    </a:cubicBezTo>
                    <a:cubicBezTo>
                      <a:pt x="639" y="418"/>
                      <a:pt x="667" y="387"/>
                      <a:pt x="703" y="374"/>
                    </a:cubicBezTo>
                    <a:cubicBezTo>
                      <a:pt x="729" y="365"/>
                      <a:pt x="755" y="358"/>
                      <a:pt x="780" y="350"/>
                    </a:cubicBezTo>
                    <a:cubicBezTo>
                      <a:pt x="803" y="393"/>
                      <a:pt x="807" y="431"/>
                      <a:pt x="800" y="478"/>
                    </a:cubicBezTo>
                    <a:cubicBezTo>
                      <a:pt x="806" y="469"/>
                      <a:pt x="814" y="461"/>
                      <a:pt x="822" y="453"/>
                    </a:cubicBezTo>
                    <a:cubicBezTo>
                      <a:pt x="822" y="261"/>
                      <a:pt x="822" y="261"/>
                      <a:pt x="822" y="261"/>
                    </a:cubicBezTo>
                    <a:cubicBezTo>
                      <a:pt x="792" y="270"/>
                      <a:pt x="765" y="285"/>
                      <a:pt x="750" y="309"/>
                    </a:cubicBezTo>
                    <a:close/>
                  </a:path>
                </a:pathLst>
              </a:custGeom>
              <a:solidFill>
                <a:srgbClr val="6BA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31"/>
              <p:cNvSpPr/>
              <p:nvPr/>
            </p:nvSpPr>
            <p:spPr bwMode="auto">
              <a:xfrm>
                <a:off x="6959" y="1642"/>
                <a:ext cx="720" cy="381"/>
              </a:xfrm>
              <a:custGeom>
                <a:avLst/>
                <a:gdLst>
                  <a:gd name="T0" fmla="*/ 825 w 847"/>
                  <a:gd name="T1" fmla="*/ 304 h 447"/>
                  <a:gd name="T2" fmla="*/ 805 w 847"/>
                  <a:gd name="T3" fmla="*/ 176 h 447"/>
                  <a:gd name="T4" fmla="*/ 728 w 847"/>
                  <a:gd name="T5" fmla="*/ 200 h 447"/>
                  <a:gd name="T6" fmla="*/ 632 w 847"/>
                  <a:gd name="T7" fmla="*/ 257 h 447"/>
                  <a:gd name="T8" fmla="*/ 597 w 847"/>
                  <a:gd name="T9" fmla="*/ 87 h 447"/>
                  <a:gd name="T10" fmla="*/ 509 w 847"/>
                  <a:gd name="T11" fmla="*/ 141 h 447"/>
                  <a:gd name="T12" fmla="*/ 451 w 847"/>
                  <a:gd name="T13" fmla="*/ 214 h 447"/>
                  <a:gd name="T14" fmla="*/ 424 w 847"/>
                  <a:gd name="T15" fmla="*/ 44 h 447"/>
                  <a:gd name="T16" fmla="*/ 342 w 847"/>
                  <a:gd name="T17" fmla="*/ 95 h 447"/>
                  <a:gd name="T18" fmla="*/ 282 w 847"/>
                  <a:gd name="T19" fmla="*/ 174 h 447"/>
                  <a:gd name="T20" fmla="*/ 271 w 847"/>
                  <a:gd name="T21" fmla="*/ 80 h 447"/>
                  <a:gd name="T22" fmla="*/ 216 w 847"/>
                  <a:gd name="T23" fmla="*/ 0 h 447"/>
                  <a:gd name="T24" fmla="*/ 167 w 847"/>
                  <a:gd name="T25" fmla="*/ 57 h 447"/>
                  <a:gd name="T26" fmla="*/ 129 w 847"/>
                  <a:gd name="T27" fmla="*/ 158 h 447"/>
                  <a:gd name="T28" fmla="*/ 84 w 847"/>
                  <a:gd name="T29" fmla="*/ 68 h 447"/>
                  <a:gd name="T30" fmla="*/ 41 w 847"/>
                  <a:gd name="T31" fmla="*/ 39 h 447"/>
                  <a:gd name="T32" fmla="*/ 25 w 847"/>
                  <a:gd name="T33" fmla="*/ 36 h 447"/>
                  <a:gd name="T34" fmla="*/ 4 w 847"/>
                  <a:gd name="T35" fmla="*/ 257 h 447"/>
                  <a:gd name="T36" fmla="*/ 115 w 847"/>
                  <a:gd name="T37" fmla="*/ 353 h 447"/>
                  <a:gd name="T38" fmla="*/ 119 w 847"/>
                  <a:gd name="T39" fmla="*/ 372 h 447"/>
                  <a:gd name="T40" fmla="*/ 122 w 847"/>
                  <a:gd name="T41" fmla="*/ 354 h 447"/>
                  <a:gd name="T42" fmla="*/ 236 w 847"/>
                  <a:gd name="T43" fmla="*/ 188 h 447"/>
                  <a:gd name="T44" fmla="*/ 269 w 847"/>
                  <a:gd name="T45" fmla="*/ 351 h 447"/>
                  <a:gd name="T46" fmla="*/ 358 w 847"/>
                  <a:gd name="T47" fmla="*/ 214 h 447"/>
                  <a:gd name="T48" fmla="*/ 395 w 847"/>
                  <a:gd name="T49" fmla="*/ 365 h 447"/>
                  <a:gd name="T50" fmla="*/ 485 w 847"/>
                  <a:gd name="T51" fmla="*/ 246 h 447"/>
                  <a:gd name="T52" fmla="*/ 547 w 847"/>
                  <a:gd name="T53" fmla="*/ 335 h 447"/>
                  <a:gd name="T54" fmla="*/ 547 w 847"/>
                  <a:gd name="T55" fmla="*/ 400 h 447"/>
                  <a:gd name="T56" fmla="*/ 691 w 847"/>
                  <a:gd name="T57" fmla="*/ 307 h 447"/>
                  <a:gd name="T58" fmla="*/ 743 w 847"/>
                  <a:gd name="T59" fmla="*/ 297 h 447"/>
                  <a:gd name="T60" fmla="*/ 739 w 847"/>
                  <a:gd name="T61" fmla="*/ 367 h 447"/>
                  <a:gd name="T62" fmla="*/ 716 w 847"/>
                  <a:gd name="T63" fmla="*/ 447 h 447"/>
                  <a:gd name="T64" fmla="*/ 799 w 847"/>
                  <a:gd name="T65" fmla="*/ 405 h 447"/>
                  <a:gd name="T66" fmla="*/ 847 w 847"/>
                  <a:gd name="T67" fmla="*/ 392 h 447"/>
                  <a:gd name="T68" fmla="*/ 847 w 847"/>
                  <a:gd name="T69" fmla="*/ 279 h 447"/>
                  <a:gd name="T70" fmla="*/ 825 w 847"/>
                  <a:gd name="T71" fmla="*/ 30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47" h="447">
                    <a:moveTo>
                      <a:pt x="825" y="304"/>
                    </a:moveTo>
                    <a:cubicBezTo>
                      <a:pt x="832" y="257"/>
                      <a:pt x="828" y="219"/>
                      <a:pt x="805" y="176"/>
                    </a:cubicBezTo>
                    <a:cubicBezTo>
                      <a:pt x="780" y="184"/>
                      <a:pt x="754" y="191"/>
                      <a:pt x="728" y="200"/>
                    </a:cubicBezTo>
                    <a:cubicBezTo>
                      <a:pt x="692" y="213"/>
                      <a:pt x="664" y="244"/>
                      <a:pt x="632" y="257"/>
                    </a:cubicBezTo>
                    <a:cubicBezTo>
                      <a:pt x="628" y="202"/>
                      <a:pt x="634" y="133"/>
                      <a:pt x="597" y="87"/>
                    </a:cubicBezTo>
                    <a:cubicBezTo>
                      <a:pt x="566" y="104"/>
                      <a:pt x="536" y="118"/>
                      <a:pt x="509" y="141"/>
                    </a:cubicBezTo>
                    <a:cubicBezTo>
                      <a:pt x="483" y="163"/>
                      <a:pt x="469" y="187"/>
                      <a:pt x="451" y="214"/>
                    </a:cubicBezTo>
                    <a:cubicBezTo>
                      <a:pt x="470" y="163"/>
                      <a:pt x="452" y="89"/>
                      <a:pt x="424" y="44"/>
                    </a:cubicBezTo>
                    <a:cubicBezTo>
                      <a:pt x="395" y="49"/>
                      <a:pt x="364" y="76"/>
                      <a:pt x="342" y="95"/>
                    </a:cubicBezTo>
                    <a:cubicBezTo>
                      <a:pt x="316" y="117"/>
                      <a:pt x="299" y="144"/>
                      <a:pt x="282" y="174"/>
                    </a:cubicBezTo>
                    <a:cubicBezTo>
                      <a:pt x="275" y="143"/>
                      <a:pt x="281" y="111"/>
                      <a:pt x="271" y="80"/>
                    </a:cubicBezTo>
                    <a:cubicBezTo>
                      <a:pt x="263" y="55"/>
                      <a:pt x="241" y="12"/>
                      <a:pt x="216" y="0"/>
                    </a:cubicBezTo>
                    <a:cubicBezTo>
                      <a:pt x="199" y="19"/>
                      <a:pt x="180" y="34"/>
                      <a:pt x="167" y="57"/>
                    </a:cubicBezTo>
                    <a:cubicBezTo>
                      <a:pt x="150" y="90"/>
                      <a:pt x="143" y="124"/>
                      <a:pt x="129" y="158"/>
                    </a:cubicBezTo>
                    <a:cubicBezTo>
                      <a:pt x="139" y="134"/>
                      <a:pt x="99" y="83"/>
                      <a:pt x="84" y="68"/>
                    </a:cubicBezTo>
                    <a:cubicBezTo>
                      <a:pt x="72" y="55"/>
                      <a:pt x="58" y="46"/>
                      <a:pt x="41" y="39"/>
                    </a:cubicBezTo>
                    <a:cubicBezTo>
                      <a:pt x="35" y="37"/>
                      <a:pt x="29" y="36"/>
                      <a:pt x="25" y="36"/>
                    </a:cubicBezTo>
                    <a:cubicBezTo>
                      <a:pt x="7" y="109"/>
                      <a:pt x="0" y="183"/>
                      <a:pt x="4" y="257"/>
                    </a:cubicBezTo>
                    <a:cubicBezTo>
                      <a:pt x="55" y="266"/>
                      <a:pt x="97" y="303"/>
                      <a:pt x="115" y="353"/>
                    </a:cubicBezTo>
                    <a:cubicBezTo>
                      <a:pt x="115" y="356"/>
                      <a:pt x="118" y="372"/>
                      <a:pt x="119" y="372"/>
                    </a:cubicBezTo>
                    <a:cubicBezTo>
                      <a:pt x="120" y="372"/>
                      <a:pt x="123" y="357"/>
                      <a:pt x="122" y="354"/>
                    </a:cubicBezTo>
                    <a:cubicBezTo>
                      <a:pt x="136" y="283"/>
                      <a:pt x="176" y="231"/>
                      <a:pt x="236" y="188"/>
                    </a:cubicBezTo>
                    <a:cubicBezTo>
                      <a:pt x="282" y="223"/>
                      <a:pt x="270" y="301"/>
                      <a:pt x="269" y="351"/>
                    </a:cubicBezTo>
                    <a:cubicBezTo>
                      <a:pt x="286" y="307"/>
                      <a:pt x="317" y="241"/>
                      <a:pt x="358" y="214"/>
                    </a:cubicBezTo>
                    <a:cubicBezTo>
                      <a:pt x="390" y="259"/>
                      <a:pt x="403" y="308"/>
                      <a:pt x="395" y="365"/>
                    </a:cubicBezTo>
                    <a:cubicBezTo>
                      <a:pt x="414" y="327"/>
                      <a:pt x="448" y="268"/>
                      <a:pt x="485" y="246"/>
                    </a:cubicBezTo>
                    <a:cubicBezTo>
                      <a:pt x="526" y="221"/>
                      <a:pt x="543" y="309"/>
                      <a:pt x="547" y="335"/>
                    </a:cubicBezTo>
                    <a:cubicBezTo>
                      <a:pt x="551" y="357"/>
                      <a:pt x="550" y="378"/>
                      <a:pt x="547" y="400"/>
                    </a:cubicBezTo>
                    <a:cubicBezTo>
                      <a:pt x="590" y="359"/>
                      <a:pt x="636" y="331"/>
                      <a:pt x="691" y="307"/>
                    </a:cubicBezTo>
                    <a:cubicBezTo>
                      <a:pt x="703" y="302"/>
                      <a:pt x="731" y="286"/>
                      <a:pt x="743" y="297"/>
                    </a:cubicBezTo>
                    <a:cubicBezTo>
                      <a:pt x="757" y="310"/>
                      <a:pt x="742" y="352"/>
                      <a:pt x="739" y="367"/>
                    </a:cubicBezTo>
                    <a:cubicBezTo>
                      <a:pt x="733" y="394"/>
                      <a:pt x="726" y="421"/>
                      <a:pt x="716" y="447"/>
                    </a:cubicBezTo>
                    <a:cubicBezTo>
                      <a:pt x="741" y="426"/>
                      <a:pt x="767" y="413"/>
                      <a:pt x="799" y="405"/>
                    </a:cubicBezTo>
                    <a:cubicBezTo>
                      <a:pt x="811" y="402"/>
                      <a:pt x="829" y="396"/>
                      <a:pt x="847" y="392"/>
                    </a:cubicBezTo>
                    <a:cubicBezTo>
                      <a:pt x="847" y="279"/>
                      <a:pt x="847" y="279"/>
                      <a:pt x="847" y="279"/>
                    </a:cubicBezTo>
                    <a:cubicBezTo>
                      <a:pt x="839" y="287"/>
                      <a:pt x="831" y="295"/>
                      <a:pt x="825" y="304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32"/>
              <p:cNvSpPr/>
              <p:nvPr/>
            </p:nvSpPr>
            <p:spPr bwMode="auto">
              <a:xfrm>
                <a:off x="6962" y="1803"/>
                <a:ext cx="717" cy="379"/>
              </a:xfrm>
              <a:custGeom>
                <a:avLst/>
                <a:gdLst>
                  <a:gd name="T0" fmla="*/ 795 w 843"/>
                  <a:gd name="T1" fmla="*/ 217 h 445"/>
                  <a:gd name="T2" fmla="*/ 712 w 843"/>
                  <a:gd name="T3" fmla="*/ 259 h 445"/>
                  <a:gd name="T4" fmla="*/ 735 w 843"/>
                  <a:gd name="T5" fmla="*/ 179 h 445"/>
                  <a:gd name="T6" fmla="*/ 739 w 843"/>
                  <a:gd name="T7" fmla="*/ 109 h 445"/>
                  <a:gd name="T8" fmla="*/ 687 w 843"/>
                  <a:gd name="T9" fmla="*/ 119 h 445"/>
                  <a:gd name="T10" fmla="*/ 543 w 843"/>
                  <a:gd name="T11" fmla="*/ 212 h 445"/>
                  <a:gd name="T12" fmla="*/ 543 w 843"/>
                  <a:gd name="T13" fmla="*/ 147 h 445"/>
                  <a:gd name="T14" fmla="*/ 481 w 843"/>
                  <a:gd name="T15" fmla="*/ 58 h 445"/>
                  <a:gd name="T16" fmla="*/ 391 w 843"/>
                  <a:gd name="T17" fmla="*/ 177 h 445"/>
                  <a:gd name="T18" fmla="*/ 354 w 843"/>
                  <a:gd name="T19" fmla="*/ 26 h 445"/>
                  <a:gd name="T20" fmla="*/ 265 w 843"/>
                  <a:gd name="T21" fmla="*/ 163 h 445"/>
                  <a:gd name="T22" fmla="*/ 232 w 843"/>
                  <a:gd name="T23" fmla="*/ 0 h 445"/>
                  <a:gd name="T24" fmla="*/ 118 w 843"/>
                  <a:gd name="T25" fmla="*/ 166 h 445"/>
                  <a:gd name="T26" fmla="*/ 116 w 843"/>
                  <a:gd name="T27" fmla="*/ 179 h 445"/>
                  <a:gd name="T28" fmla="*/ 111 w 843"/>
                  <a:gd name="T29" fmla="*/ 165 h 445"/>
                  <a:gd name="T30" fmla="*/ 0 w 843"/>
                  <a:gd name="T31" fmla="*/ 69 h 445"/>
                  <a:gd name="T32" fmla="*/ 45 w 843"/>
                  <a:gd name="T33" fmla="*/ 300 h 445"/>
                  <a:gd name="T34" fmla="*/ 89 w 843"/>
                  <a:gd name="T35" fmla="*/ 316 h 445"/>
                  <a:gd name="T36" fmla="*/ 142 w 843"/>
                  <a:gd name="T37" fmla="*/ 353 h 445"/>
                  <a:gd name="T38" fmla="*/ 204 w 843"/>
                  <a:gd name="T39" fmla="*/ 184 h 445"/>
                  <a:gd name="T40" fmla="*/ 308 w 843"/>
                  <a:gd name="T41" fmla="*/ 326 h 445"/>
                  <a:gd name="T42" fmla="*/ 412 w 843"/>
                  <a:gd name="T43" fmla="*/ 208 h 445"/>
                  <a:gd name="T44" fmla="*/ 457 w 843"/>
                  <a:gd name="T45" fmla="*/ 196 h 445"/>
                  <a:gd name="T46" fmla="*/ 475 w 843"/>
                  <a:gd name="T47" fmla="*/ 271 h 445"/>
                  <a:gd name="T48" fmla="*/ 476 w 843"/>
                  <a:gd name="T49" fmla="*/ 342 h 445"/>
                  <a:gd name="T50" fmla="*/ 599 w 843"/>
                  <a:gd name="T51" fmla="*/ 229 h 445"/>
                  <a:gd name="T52" fmla="*/ 624 w 843"/>
                  <a:gd name="T53" fmla="*/ 385 h 445"/>
                  <a:gd name="T54" fmla="*/ 804 w 843"/>
                  <a:gd name="T55" fmla="*/ 327 h 445"/>
                  <a:gd name="T56" fmla="*/ 781 w 843"/>
                  <a:gd name="T57" fmla="*/ 445 h 445"/>
                  <a:gd name="T58" fmla="*/ 843 w 843"/>
                  <a:gd name="T59" fmla="*/ 416 h 445"/>
                  <a:gd name="T60" fmla="*/ 843 w 843"/>
                  <a:gd name="T61" fmla="*/ 204 h 445"/>
                  <a:gd name="T62" fmla="*/ 795 w 843"/>
                  <a:gd name="T63" fmla="*/ 217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3" h="445">
                    <a:moveTo>
                      <a:pt x="795" y="217"/>
                    </a:moveTo>
                    <a:cubicBezTo>
                      <a:pt x="763" y="225"/>
                      <a:pt x="737" y="238"/>
                      <a:pt x="712" y="259"/>
                    </a:cubicBezTo>
                    <a:cubicBezTo>
                      <a:pt x="722" y="233"/>
                      <a:pt x="729" y="206"/>
                      <a:pt x="735" y="179"/>
                    </a:cubicBezTo>
                    <a:cubicBezTo>
                      <a:pt x="738" y="164"/>
                      <a:pt x="753" y="122"/>
                      <a:pt x="739" y="109"/>
                    </a:cubicBezTo>
                    <a:cubicBezTo>
                      <a:pt x="727" y="98"/>
                      <a:pt x="699" y="114"/>
                      <a:pt x="687" y="119"/>
                    </a:cubicBezTo>
                    <a:cubicBezTo>
                      <a:pt x="632" y="143"/>
                      <a:pt x="586" y="171"/>
                      <a:pt x="543" y="212"/>
                    </a:cubicBezTo>
                    <a:cubicBezTo>
                      <a:pt x="546" y="190"/>
                      <a:pt x="547" y="169"/>
                      <a:pt x="543" y="147"/>
                    </a:cubicBezTo>
                    <a:cubicBezTo>
                      <a:pt x="539" y="121"/>
                      <a:pt x="522" y="33"/>
                      <a:pt x="481" y="58"/>
                    </a:cubicBezTo>
                    <a:cubicBezTo>
                      <a:pt x="444" y="80"/>
                      <a:pt x="410" y="139"/>
                      <a:pt x="391" y="177"/>
                    </a:cubicBezTo>
                    <a:cubicBezTo>
                      <a:pt x="399" y="120"/>
                      <a:pt x="386" y="71"/>
                      <a:pt x="354" y="26"/>
                    </a:cubicBezTo>
                    <a:cubicBezTo>
                      <a:pt x="313" y="53"/>
                      <a:pt x="282" y="119"/>
                      <a:pt x="265" y="163"/>
                    </a:cubicBezTo>
                    <a:cubicBezTo>
                      <a:pt x="266" y="113"/>
                      <a:pt x="278" y="35"/>
                      <a:pt x="232" y="0"/>
                    </a:cubicBezTo>
                    <a:cubicBezTo>
                      <a:pt x="172" y="43"/>
                      <a:pt x="132" y="95"/>
                      <a:pt x="118" y="166"/>
                    </a:cubicBezTo>
                    <a:cubicBezTo>
                      <a:pt x="117" y="170"/>
                      <a:pt x="116" y="175"/>
                      <a:pt x="116" y="179"/>
                    </a:cubicBezTo>
                    <a:cubicBezTo>
                      <a:pt x="114" y="175"/>
                      <a:pt x="113" y="170"/>
                      <a:pt x="111" y="165"/>
                    </a:cubicBezTo>
                    <a:cubicBezTo>
                      <a:pt x="93" y="115"/>
                      <a:pt x="51" y="78"/>
                      <a:pt x="0" y="69"/>
                    </a:cubicBezTo>
                    <a:cubicBezTo>
                      <a:pt x="3" y="148"/>
                      <a:pt x="19" y="226"/>
                      <a:pt x="45" y="300"/>
                    </a:cubicBezTo>
                    <a:cubicBezTo>
                      <a:pt x="60" y="303"/>
                      <a:pt x="81" y="312"/>
                      <a:pt x="89" y="316"/>
                    </a:cubicBezTo>
                    <a:cubicBezTo>
                      <a:pt x="108" y="325"/>
                      <a:pt x="123" y="345"/>
                      <a:pt x="142" y="353"/>
                    </a:cubicBezTo>
                    <a:cubicBezTo>
                      <a:pt x="164" y="295"/>
                      <a:pt x="160" y="233"/>
                      <a:pt x="204" y="184"/>
                    </a:cubicBezTo>
                    <a:cubicBezTo>
                      <a:pt x="262" y="192"/>
                      <a:pt x="292" y="281"/>
                      <a:pt x="308" y="326"/>
                    </a:cubicBezTo>
                    <a:cubicBezTo>
                      <a:pt x="340" y="284"/>
                      <a:pt x="370" y="241"/>
                      <a:pt x="412" y="208"/>
                    </a:cubicBezTo>
                    <a:cubicBezTo>
                      <a:pt x="426" y="198"/>
                      <a:pt x="442" y="182"/>
                      <a:pt x="457" y="196"/>
                    </a:cubicBezTo>
                    <a:cubicBezTo>
                      <a:pt x="473" y="211"/>
                      <a:pt x="473" y="252"/>
                      <a:pt x="475" y="271"/>
                    </a:cubicBezTo>
                    <a:cubicBezTo>
                      <a:pt x="476" y="295"/>
                      <a:pt x="476" y="318"/>
                      <a:pt x="476" y="342"/>
                    </a:cubicBezTo>
                    <a:cubicBezTo>
                      <a:pt x="509" y="301"/>
                      <a:pt x="546" y="247"/>
                      <a:pt x="599" y="229"/>
                    </a:cubicBezTo>
                    <a:cubicBezTo>
                      <a:pt x="629" y="275"/>
                      <a:pt x="625" y="334"/>
                      <a:pt x="624" y="385"/>
                    </a:cubicBezTo>
                    <a:cubicBezTo>
                      <a:pt x="670" y="340"/>
                      <a:pt x="741" y="322"/>
                      <a:pt x="804" y="327"/>
                    </a:cubicBezTo>
                    <a:cubicBezTo>
                      <a:pt x="803" y="368"/>
                      <a:pt x="799" y="407"/>
                      <a:pt x="781" y="445"/>
                    </a:cubicBezTo>
                    <a:cubicBezTo>
                      <a:pt x="800" y="431"/>
                      <a:pt x="821" y="422"/>
                      <a:pt x="843" y="416"/>
                    </a:cubicBezTo>
                    <a:cubicBezTo>
                      <a:pt x="843" y="204"/>
                      <a:pt x="843" y="204"/>
                      <a:pt x="843" y="204"/>
                    </a:cubicBezTo>
                    <a:cubicBezTo>
                      <a:pt x="825" y="208"/>
                      <a:pt x="807" y="214"/>
                      <a:pt x="795" y="217"/>
                    </a:cubicBezTo>
                    <a:close/>
                  </a:path>
                </a:pathLst>
              </a:custGeom>
              <a:solidFill>
                <a:srgbClr val="6BA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33"/>
              <p:cNvSpPr/>
              <p:nvPr/>
            </p:nvSpPr>
            <p:spPr bwMode="auto">
              <a:xfrm>
                <a:off x="7000" y="1958"/>
                <a:ext cx="679" cy="371"/>
              </a:xfrm>
              <a:custGeom>
                <a:avLst/>
                <a:gdLst>
                  <a:gd name="T0" fmla="*/ 736 w 798"/>
                  <a:gd name="T1" fmla="*/ 263 h 436"/>
                  <a:gd name="T2" fmla="*/ 759 w 798"/>
                  <a:gd name="T3" fmla="*/ 145 h 436"/>
                  <a:gd name="T4" fmla="*/ 579 w 798"/>
                  <a:gd name="T5" fmla="*/ 203 h 436"/>
                  <a:gd name="T6" fmla="*/ 554 w 798"/>
                  <a:gd name="T7" fmla="*/ 47 h 436"/>
                  <a:gd name="T8" fmla="*/ 431 w 798"/>
                  <a:gd name="T9" fmla="*/ 160 h 436"/>
                  <a:gd name="T10" fmla="*/ 430 w 798"/>
                  <a:gd name="T11" fmla="*/ 89 h 436"/>
                  <a:gd name="T12" fmla="*/ 412 w 798"/>
                  <a:gd name="T13" fmla="*/ 14 h 436"/>
                  <a:gd name="T14" fmla="*/ 367 w 798"/>
                  <a:gd name="T15" fmla="*/ 26 h 436"/>
                  <a:gd name="T16" fmla="*/ 263 w 798"/>
                  <a:gd name="T17" fmla="*/ 144 h 436"/>
                  <a:gd name="T18" fmla="*/ 159 w 798"/>
                  <a:gd name="T19" fmla="*/ 2 h 436"/>
                  <a:gd name="T20" fmla="*/ 97 w 798"/>
                  <a:gd name="T21" fmla="*/ 171 h 436"/>
                  <a:gd name="T22" fmla="*/ 44 w 798"/>
                  <a:gd name="T23" fmla="*/ 134 h 436"/>
                  <a:gd name="T24" fmla="*/ 0 w 798"/>
                  <a:gd name="T25" fmla="*/ 118 h 436"/>
                  <a:gd name="T26" fmla="*/ 117 w 798"/>
                  <a:gd name="T27" fmla="*/ 333 h 436"/>
                  <a:gd name="T28" fmla="*/ 123 w 798"/>
                  <a:gd name="T29" fmla="*/ 230 h 436"/>
                  <a:gd name="T30" fmla="*/ 220 w 798"/>
                  <a:gd name="T31" fmla="*/ 309 h 436"/>
                  <a:gd name="T32" fmla="*/ 275 w 798"/>
                  <a:gd name="T33" fmla="*/ 179 h 436"/>
                  <a:gd name="T34" fmla="*/ 358 w 798"/>
                  <a:gd name="T35" fmla="*/ 313 h 436"/>
                  <a:gd name="T36" fmla="*/ 460 w 798"/>
                  <a:gd name="T37" fmla="*/ 191 h 436"/>
                  <a:gd name="T38" fmla="*/ 496 w 798"/>
                  <a:gd name="T39" fmla="*/ 341 h 436"/>
                  <a:gd name="T40" fmla="*/ 638 w 798"/>
                  <a:gd name="T41" fmla="*/ 231 h 436"/>
                  <a:gd name="T42" fmla="*/ 652 w 798"/>
                  <a:gd name="T43" fmla="*/ 367 h 436"/>
                  <a:gd name="T44" fmla="*/ 758 w 798"/>
                  <a:gd name="T45" fmla="*/ 297 h 436"/>
                  <a:gd name="T46" fmla="*/ 727 w 798"/>
                  <a:gd name="T47" fmla="*/ 436 h 436"/>
                  <a:gd name="T48" fmla="*/ 798 w 798"/>
                  <a:gd name="T49" fmla="*/ 412 h 436"/>
                  <a:gd name="T50" fmla="*/ 798 w 798"/>
                  <a:gd name="T51" fmla="*/ 234 h 436"/>
                  <a:gd name="T52" fmla="*/ 736 w 798"/>
                  <a:gd name="T53" fmla="*/ 263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8" h="436">
                    <a:moveTo>
                      <a:pt x="736" y="263"/>
                    </a:moveTo>
                    <a:cubicBezTo>
                      <a:pt x="754" y="225"/>
                      <a:pt x="758" y="186"/>
                      <a:pt x="759" y="145"/>
                    </a:cubicBezTo>
                    <a:cubicBezTo>
                      <a:pt x="696" y="140"/>
                      <a:pt x="625" y="158"/>
                      <a:pt x="579" y="203"/>
                    </a:cubicBezTo>
                    <a:cubicBezTo>
                      <a:pt x="580" y="152"/>
                      <a:pt x="584" y="93"/>
                      <a:pt x="554" y="47"/>
                    </a:cubicBezTo>
                    <a:cubicBezTo>
                      <a:pt x="501" y="65"/>
                      <a:pt x="464" y="119"/>
                      <a:pt x="431" y="160"/>
                    </a:cubicBezTo>
                    <a:cubicBezTo>
                      <a:pt x="431" y="136"/>
                      <a:pt x="431" y="113"/>
                      <a:pt x="430" y="89"/>
                    </a:cubicBezTo>
                    <a:cubicBezTo>
                      <a:pt x="428" y="70"/>
                      <a:pt x="428" y="29"/>
                      <a:pt x="412" y="14"/>
                    </a:cubicBezTo>
                    <a:cubicBezTo>
                      <a:pt x="397" y="0"/>
                      <a:pt x="381" y="16"/>
                      <a:pt x="367" y="26"/>
                    </a:cubicBezTo>
                    <a:cubicBezTo>
                      <a:pt x="325" y="59"/>
                      <a:pt x="295" y="102"/>
                      <a:pt x="263" y="144"/>
                    </a:cubicBezTo>
                    <a:cubicBezTo>
                      <a:pt x="247" y="99"/>
                      <a:pt x="217" y="10"/>
                      <a:pt x="159" y="2"/>
                    </a:cubicBezTo>
                    <a:cubicBezTo>
                      <a:pt x="115" y="51"/>
                      <a:pt x="119" y="113"/>
                      <a:pt x="97" y="171"/>
                    </a:cubicBezTo>
                    <a:cubicBezTo>
                      <a:pt x="78" y="163"/>
                      <a:pt x="63" y="143"/>
                      <a:pt x="44" y="134"/>
                    </a:cubicBezTo>
                    <a:cubicBezTo>
                      <a:pt x="36" y="130"/>
                      <a:pt x="15" y="121"/>
                      <a:pt x="0" y="118"/>
                    </a:cubicBezTo>
                    <a:cubicBezTo>
                      <a:pt x="28" y="196"/>
                      <a:pt x="67" y="268"/>
                      <a:pt x="117" y="333"/>
                    </a:cubicBezTo>
                    <a:cubicBezTo>
                      <a:pt x="114" y="288"/>
                      <a:pt x="114" y="228"/>
                      <a:pt x="123" y="230"/>
                    </a:cubicBezTo>
                    <a:cubicBezTo>
                      <a:pt x="168" y="241"/>
                      <a:pt x="192" y="275"/>
                      <a:pt x="220" y="309"/>
                    </a:cubicBezTo>
                    <a:cubicBezTo>
                      <a:pt x="242" y="268"/>
                      <a:pt x="244" y="215"/>
                      <a:pt x="275" y="179"/>
                    </a:cubicBezTo>
                    <a:cubicBezTo>
                      <a:pt x="321" y="203"/>
                      <a:pt x="355" y="262"/>
                      <a:pt x="358" y="313"/>
                    </a:cubicBezTo>
                    <a:cubicBezTo>
                      <a:pt x="395" y="273"/>
                      <a:pt x="407" y="217"/>
                      <a:pt x="460" y="191"/>
                    </a:cubicBezTo>
                    <a:cubicBezTo>
                      <a:pt x="502" y="218"/>
                      <a:pt x="499" y="298"/>
                      <a:pt x="496" y="341"/>
                    </a:cubicBezTo>
                    <a:cubicBezTo>
                      <a:pt x="534" y="290"/>
                      <a:pt x="579" y="256"/>
                      <a:pt x="638" y="231"/>
                    </a:cubicBezTo>
                    <a:cubicBezTo>
                      <a:pt x="661" y="262"/>
                      <a:pt x="664" y="331"/>
                      <a:pt x="652" y="367"/>
                    </a:cubicBezTo>
                    <a:cubicBezTo>
                      <a:pt x="677" y="338"/>
                      <a:pt x="721" y="307"/>
                      <a:pt x="758" y="297"/>
                    </a:cubicBezTo>
                    <a:cubicBezTo>
                      <a:pt x="764" y="340"/>
                      <a:pt x="748" y="399"/>
                      <a:pt x="727" y="436"/>
                    </a:cubicBezTo>
                    <a:cubicBezTo>
                      <a:pt x="749" y="425"/>
                      <a:pt x="773" y="418"/>
                      <a:pt x="798" y="412"/>
                    </a:cubicBezTo>
                    <a:cubicBezTo>
                      <a:pt x="798" y="234"/>
                      <a:pt x="798" y="234"/>
                      <a:pt x="798" y="234"/>
                    </a:cubicBezTo>
                    <a:cubicBezTo>
                      <a:pt x="776" y="240"/>
                      <a:pt x="755" y="249"/>
                      <a:pt x="736" y="263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34"/>
              <p:cNvSpPr/>
              <p:nvPr/>
            </p:nvSpPr>
            <p:spPr bwMode="auto">
              <a:xfrm>
                <a:off x="7097" y="2110"/>
                <a:ext cx="582" cy="362"/>
              </a:xfrm>
              <a:custGeom>
                <a:avLst/>
                <a:gdLst>
                  <a:gd name="T0" fmla="*/ 613 w 684"/>
                  <a:gd name="T1" fmla="*/ 257 h 425"/>
                  <a:gd name="T2" fmla="*/ 644 w 684"/>
                  <a:gd name="T3" fmla="*/ 118 h 425"/>
                  <a:gd name="T4" fmla="*/ 538 w 684"/>
                  <a:gd name="T5" fmla="*/ 188 h 425"/>
                  <a:gd name="T6" fmla="*/ 524 w 684"/>
                  <a:gd name="T7" fmla="*/ 52 h 425"/>
                  <a:gd name="T8" fmla="*/ 382 w 684"/>
                  <a:gd name="T9" fmla="*/ 162 h 425"/>
                  <a:gd name="T10" fmla="*/ 346 w 684"/>
                  <a:gd name="T11" fmla="*/ 12 h 425"/>
                  <a:gd name="T12" fmla="*/ 244 w 684"/>
                  <a:gd name="T13" fmla="*/ 134 h 425"/>
                  <a:gd name="T14" fmla="*/ 161 w 684"/>
                  <a:gd name="T15" fmla="*/ 0 h 425"/>
                  <a:gd name="T16" fmla="*/ 106 w 684"/>
                  <a:gd name="T17" fmla="*/ 130 h 425"/>
                  <a:gd name="T18" fmla="*/ 9 w 684"/>
                  <a:gd name="T19" fmla="*/ 51 h 425"/>
                  <a:gd name="T20" fmla="*/ 3 w 684"/>
                  <a:gd name="T21" fmla="*/ 154 h 425"/>
                  <a:gd name="T22" fmla="*/ 172 w 684"/>
                  <a:gd name="T23" fmla="*/ 314 h 425"/>
                  <a:gd name="T24" fmla="*/ 170 w 684"/>
                  <a:gd name="T25" fmla="*/ 305 h 425"/>
                  <a:gd name="T26" fmla="*/ 152 w 684"/>
                  <a:gd name="T27" fmla="*/ 239 h 425"/>
                  <a:gd name="T28" fmla="*/ 278 w 684"/>
                  <a:gd name="T29" fmla="*/ 305 h 425"/>
                  <a:gd name="T30" fmla="*/ 278 w 684"/>
                  <a:gd name="T31" fmla="*/ 305 h 425"/>
                  <a:gd name="T32" fmla="*/ 327 w 684"/>
                  <a:gd name="T33" fmla="*/ 190 h 425"/>
                  <a:gd name="T34" fmla="*/ 369 w 684"/>
                  <a:gd name="T35" fmla="*/ 310 h 425"/>
                  <a:gd name="T36" fmla="*/ 480 w 684"/>
                  <a:gd name="T37" fmla="*/ 205 h 425"/>
                  <a:gd name="T38" fmla="*/ 485 w 684"/>
                  <a:gd name="T39" fmla="*/ 365 h 425"/>
                  <a:gd name="T40" fmla="*/ 643 w 684"/>
                  <a:gd name="T41" fmla="*/ 327 h 425"/>
                  <a:gd name="T42" fmla="*/ 587 w 684"/>
                  <a:gd name="T43" fmla="*/ 403 h 425"/>
                  <a:gd name="T44" fmla="*/ 680 w 684"/>
                  <a:gd name="T45" fmla="*/ 417 h 425"/>
                  <a:gd name="T46" fmla="*/ 678 w 684"/>
                  <a:gd name="T47" fmla="*/ 425 h 425"/>
                  <a:gd name="T48" fmla="*/ 684 w 684"/>
                  <a:gd name="T49" fmla="*/ 424 h 425"/>
                  <a:gd name="T50" fmla="*/ 684 w 684"/>
                  <a:gd name="T51" fmla="*/ 233 h 425"/>
                  <a:gd name="T52" fmla="*/ 613 w 684"/>
                  <a:gd name="T53" fmla="*/ 257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4" h="425">
                    <a:moveTo>
                      <a:pt x="613" y="257"/>
                    </a:moveTo>
                    <a:cubicBezTo>
                      <a:pt x="634" y="220"/>
                      <a:pt x="650" y="161"/>
                      <a:pt x="644" y="118"/>
                    </a:cubicBezTo>
                    <a:cubicBezTo>
                      <a:pt x="607" y="128"/>
                      <a:pt x="563" y="159"/>
                      <a:pt x="538" y="188"/>
                    </a:cubicBezTo>
                    <a:cubicBezTo>
                      <a:pt x="550" y="152"/>
                      <a:pt x="547" y="83"/>
                      <a:pt x="524" y="52"/>
                    </a:cubicBezTo>
                    <a:cubicBezTo>
                      <a:pt x="465" y="77"/>
                      <a:pt x="420" y="111"/>
                      <a:pt x="382" y="162"/>
                    </a:cubicBezTo>
                    <a:cubicBezTo>
                      <a:pt x="385" y="119"/>
                      <a:pt x="388" y="39"/>
                      <a:pt x="346" y="12"/>
                    </a:cubicBezTo>
                    <a:cubicBezTo>
                      <a:pt x="293" y="38"/>
                      <a:pt x="281" y="94"/>
                      <a:pt x="244" y="134"/>
                    </a:cubicBezTo>
                    <a:cubicBezTo>
                      <a:pt x="241" y="83"/>
                      <a:pt x="207" y="24"/>
                      <a:pt x="161" y="0"/>
                    </a:cubicBezTo>
                    <a:cubicBezTo>
                      <a:pt x="130" y="36"/>
                      <a:pt x="128" y="89"/>
                      <a:pt x="106" y="130"/>
                    </a:cubicBezTo>
                    <a:cubicBezTo>
                      <a:pt x="78" y="96"/>
                      <a:pt x="54" y="62"/>
                      <a:pt x="9" y="51"/>
                    </a:cubicBezTo>
                    <a:cubicBezTo>
                      <a:pt x="0" y="49"/>
                      <a:pt x="0" y="109"/>
                      <a:pt x="3" y="154"/>
                    </a:cubicBezTo>
                    <a:cubicBezTo>
                      <a:pt x="50" y="216"/>
                      <a:pt x="107" y="270"/>
                      <a:pt x="172" y="314"/>
                    </a:cubicBezTo>
                    <a:cubicBezTo>
                      <a:pt x="171" y="310"/>
                      <a:pt x="171" y="307"/>
                      <a:pt x="170" y="305"/>
                    </a:cubicBezTo>
                    <a:cubicBezTo>
                      <a:pt x="164" y="283"/>
                      <a:pt x="159" y="261"/>
                      <a:pt x="152" y="239"/>
                    </a:cubicBezTo>
                    <a:cubicBezTo>
                      <a:pt x="194" y="257"/>
                      <a:pt x="248" y="269"/>
                      <a:pt x="278" y="305"/>
                    </a:cubicBezTo>
                    <a:cubicBezTo>
                      <a:pt x="278" y="305"/>
                      <a:pt x="278" y="305"/>
                      <a:pt x="278" y="305"/>
                    </a:cubicBezTo>
                    <a:cubicBezTo>
                      <a:pt x="294" y="266"/>
                      <a:pt x="300" y="223"/>
                      <a:pt x="327" y="190"/>
                    </a:cubicBezTo>
                    <a:cubicBezTo>
                      <a:pt x="374" y="215"/>
                      <a:pt x="370" y="265"/>
                      <a:pt x="369" y="310"/>
                    </a:cubicBezTo>
                    <a:cubicBezTo>
                      <a:pt x="385" y="267"/>
                      <a:pt x="429" y="207"/>
                      <a:pt x="480" y="205"/>
                    </a:cubicBezTo>
                    <a:cubicBezTo>
                      <a:pt x="495" y="261"/>
                      <a:pt x="500" y="308"/>
                      <a:pt x="485" y="365"/>
                    </a:cubicBezTo>
                    <a:cubicBezTo>
                      <a:pt x="518" y="326"/>
                      <a:pt x="597" y="321"/>
                      <a:pt x="643" y="327"/>
                    </a:cubicBezTo>
                    <a:cubicBezTo>
                      <a:pt x="634" y="359"/>
                      <a:pt x="609" y="380"/>
                      <a:pt x="587" y="403"/>
                    </a:cubicBezTo>
                    <a:cubicBezTo>
                      <a:pt x="608" y="395"/>
                      <a:pt x="684" y="382"/>
                      <a:pt x="680" y="417"/>
                    </a:cubicBezTo>
                    <a:cubicBezTo>
                      <a:pt x="679" y="420"/>
                      <a:pt x="679" y="422"/>
                      <a:pt x="678" y="425"/>
                    </a:cubicBezTo>
                    <a:cubicBezTo>
                      <a:pt x="680" y="424"/>
                      <a:pt x="682" y="424"/>
                      <a:pt x="684" y="424"/>
                    </a:cubicBezTo>
                    <a:cubicBezTo>
                      <a:pt x="684" y="233"/>
                      <a:pt x="684" y="233"/>
                      <a:pt x="684" y="233"/>
                    </a:cubicBezTo>
                    <a:cubicBezTo>
                      <a:pt x="659" y="239"/>
                      <a:pt x="635" y="246"/>
                      <a:pt x="613" y="257"/>
                    </a:cubicBezTo>
                    <a:close/>
                  </a:path>
                </a:pathLst>
              </a:custGeom>
              <a:solidFill>
                <a:srgbClr val="B5DC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35"/>
              <p:cNvSpPr/>
              <p:nvPr/>
            </p:nvSpPr>
            <p:spPr bwMode="auto">
              <a:xfrm>
                <a:off x="7227" y="2272"/>
                <a:ext cx="452" cy="215"/>
              </a:xfrm>
              <a:custGeom>
                <a:avLst/>
                <a:gdLst>
                  <a:gd name="T0" fmla="*/ 435 w 532"/>
                  <a:gd name="T1" fmla="*/ 213 h 252"/>
                  <a:gd name="T2" fmla="*/ 491 w 532"/>
                  <a:gd name="T3" fmla="*/ 137 h 252"/>
                  <a:gd name="T4" fmla="*/ 333 w 532"/>
                  <a:gd name="T5" fmla="*/ 175 h 252"/>
                  <a:gd name="T6" fmla="*/ 328 w 532"/>
                  <a:gd name="T7" fmla="*/ 15 h 252"/>
                  <a:gd name="T8" fmla="*/ 217 w 532"/>
                  <a:gd name="T9" fmla="*/ 120 h 252"/>
                  <a:gd name="T10" fmla="*/ 175 w 532"/>
                  <a:gd name="T11" fmla="*/ 0 h 252"/>
                  <a:gd name="T12" fmla="*/ 126 w 532"/>
                  <a:gd name="T13" fmla="*/ 115 h 252"/>
                  <a:gd name="T14" fmla="*/ 126 w 532"/>
                  <a:gd name="T15" fmla="*/ 115 h 252"/>
                  <a:gd name="T16" fmla="*/ 0 w 532"/>
                  <a:gd name="T17" fmla="*/ 49 h 252"/>
                  <a:gd name="T18" fmla="*/ 18 w 532"/>
                  <a:gd name="T19" fmla="*/ 115 h 252"/>
                  <a:gd name="T20" fmla="*/ 20 w 532"/>
                  <a:gd name="T21" fmla="*/ 124 h 252"/>
                  <a:gd name="T22" fmla="*/ 191 w 532"/>
                  <a:gd name="T23" fmla="*/ 208 h 252"/>
                  <a:gd name="T24" fmla="*/ 526 w 532"/>
                  <a:gd name="T25" fmla="*/ 235 h 252"/>
                  <a:gd name="T26" fmla="*/ 528 w 532"/>
                  <a:gd name="T27" fmla="*/ 227 h 252"/>
                  <a:gd name="T28" fmla="*/ 435 w 532"/>
                  <a:gd name="T29" fmla="*/ 213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2" h="252">
                    <a:moveTo>
                      <a:pt x="435" y="213"/>
                    </a:moveTo>
                    <a:cubicBezTo>
                      <a:pt x="457" y="190"/>
                      <a:pt x="482" y="169"/>
                      <a:pt x="491" y="137"/>
                    </a:cubicBezTo>
                    <a:cubicBezTo>
                      <a:pt x="445" y="131"/>
                      <a:pt x="366" y="136"/>
                      <a:pt x="333" y="175"/>
                    </a:cubicBezTo>
                    <a:cubicBezTo>
                      <a:pt x="348" y="118"/>
                      <a:pt x="343" y="71"/>
                      <a:pt x="328" y="15"/>
                    </a:cubicBezTo>
                    <a:cubicBezTo>
                      <a:pt x="277" y="17"/>
                      <a:pt x="233" y="77"/>
                      <a:pt x="217" y="120"/>
                    </a:cubicBezTo>
                    <a:cubicBezTo>
                      <a:pt x="218" y="75"/>
                      <a:pt x="222" y="25"/>
                      <a:pt x="175" y="0"/>
                    </a:cubicBezTo>
                    <a:cubicBezTo>
                      <a:pt x="148" y="33"/>
                      <a:pt x="142" y="76"/>
                      <a:pt x="126" y="115"/>
                    </a:cubicBezTo>
                    <a:cubicBezTo>
                      <a:pt x="126" y="115"/>
                      <a:pt x="126" y="115"/>
                      <a:pt x="126" y="115"/>
                    </a:cubicBezTo>
                    <a:cubicBezTo>
                      <a:pt x="96" y="79"/>
                      <a:pt x="42" y="67"/>
                      <a:pt x="0" y="49"/>
                    </a:cubicBezTo>
                    <a:cubicBezTo>
                      <a:pt x="7" y="71"/>
                      <a:pt x="12" y="93"/>
                      <a:pt x="18" y="115"/>
                    </a:cubicBezTo>
                    <a:cubicBezTo>
                      <a:pt x="19" y="117"/>
                      <a:pt x="19" y="120"/>
                      <a:pt x="20" y="124"/>
                    </a:cubicBezTo>
                    <a:cubicBezTo>
                      <a:pt x="72" y="159"/>
                      <a:pt x="129" y="187"/>
                      <a:pt x="191" y="208"/>
                    </a:cubicBezTo>
                    <a:cubicBezTo>
                      <a:pt x="302" y="245"/>
                      <a:pt x="416" y="252"/>
                      <a:pt x="526" y="235"/>
                    </a:cubicBezTo>
                    <a:cubicBezTo>
                      <a:pt x="527" y="232"/>
                      <a:pt x="527" y="230"/>
                      <a:pt x="528" y="227"/>
                    </a:cubicBezTo>
                    <a:cubicBezTo>
                      <a:pt x="532" y="192"/>
                      <a:pt x="456" y="205"/>
                      <a:pt x="435" y="213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36"/>
              <p:cNvSpPr/>
              <p:nvPr/>
            </p:nvSpPr>
            <p:spPr bwMode="auto">
              <a:xfrm>
                <a:off x="6338" y="2765"/>
                <a:ext cx="101" cy="100"/>
              </a:xfrm>
              <a:custGeom>
                <a:avLst/>
                <a:gdLst>
                  <a:gd name="T0" fmla="*/ 49 w 118"/>
                  <a:gd name="T1" fmla="*/ 5 h 117"/>
                  <a:gd name="T2" fmla="*/ 112 w 118"/>
                  <a:gd name="T3" fmla="*/ 48 h 117"/>
                  <a:gd name="T4" fmla="*/ 70 w 118"/>
                  <a:gd name="T5" fmla="*/ 111 h 117"/>
                  <a:gd name="T6" fmla="*/ 6 w 118"/>
                  <a:gd name="T7" fmla="*/ 69 h 117"/>
                  <a:gd name="T8" fmla="*/ 49 w 118"/>
                  <a:gd name="T9" fmla="*/ 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7">
                    <a:moveTo>
                      <a:pt x="49" y="5"/>
                    </a:moveTo>
                    <a:cubicBezTo>
                      <a:pt x="78" y="0"/>
                      <a:pt x="106" y="19"/>
                      <a:pt x="112" y="48"/>
                    </a:cubicBezTo>
                    <a:cubicBezTo>
                      <a:pt x="118" y="77"/>
                      <a:pt x="99" y="105"/>
                      <a:pt x="70" y="111"/>
                    </a:cubicBezTo>
                    <a:cubicBezTo>
                      <a:pt x="41" y="117"/>
                      <a:pt x="12" y="98"/>
                      <a:pt x="6" y="69"/>
                    </a:cubicBezTo>
                    <a:cubicBezTo>
                      <a:pt x="0" y="40"/>
                      <a:pt x="19" y="11"/>
                      <a:pt x="49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437"/>
              <p:cNvSpPr/>
              <p:nvPr/>
            </p:nvSpPr>
            <p:spPr bwMode="auto">
              <a:xfrm>
                <a:off x="6364" y="2772"/>
                <a:ext cx="33" cy="16"/>
              </a:xfrm>
              <a:custGeom>
                <a:avLst/>
                <a:gdLst>
                  <a:gd name="T0" fmla="*/ 19 w 39"/>
                  <a:gd name="T1" fmla="*/ 2 h 18"/>
                  <a:gd name="T2" fmla="*/ 39 w 39"/>
                  <a:gd name="T3" fmla="*/ 5 h 18"/>
                  <a:gd name="T4" fmla="*/ 21 w 39"/>
                  <a:gd name="T5" fmla="*/ 16 h 18"/>
                  <a:gd name="T6" fmla="*/ 1 w 39"/>
                  <a:gd name="T7" fmla="*/ 13 h 18"/>
                  <a:gd name="T8" fmla="*/ 19 w 3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8">
                    <a:moveTo>
                      <a:pt x="19" y="2"/>
                    </a:moveTo>
                    <a:cubicBezTo>
                      <a:pt x="29" y="0"/>
                      <a:pt x="38" y="2"/>
                      <a:pt x="39" y="5"/>
                    </a:cubicBezTo>
                    <a:cubicBezTo>
                      <a:pt x="39" y="9"/>
                      <a:pt x="32" y="14"/>
                      <a:pt x="21" y="16"/>
                    </a:cubicBezTo>
                    <a:cubicBezTo>
                      <a:pt x="11" y="18"/>
                      <a:pt x="2" y="17"/>
                      <a:pt x="1" y="13"/>
                    </a:cubicBezTo>
                    <a:cubicBezTo>
                      <a:pt x="0" y="9"/>
                      <a:pt x="8" y="4"/>
                      <a:pt x="19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438"/>
              <p:cNvSpPr/>
              <p:nvPr/>
            </p:nvSpPr>
            <p:spPr bwMode="auto">
              <a:xfrm>
                <a:off x="6372" y="2778"/>
                <a:ext cx="18" cy="8"/>
              </a:xfrm>
              <a:custGeom>
                <a:avLst/>
                <a:gdLst>
                  <a:gd name="T0" fmla="*/ 10 w 21"/>
                  <a:gd name="T1" fmla="*/ 2 h 9"/>
                  <a:gd name="T2" fmla="*/ 21 w 21"/>
                  <a:gd name="T3" fmla="*/ 3 h 9"/>
                  <a:gd name="T4" fmla="*/ 11 w 21"/>
                  <a:gd name="T5" fmla="*/ 8 h 9"/>
                  <a:gd name="T6" fmla="*/ 0 w 21"/>
                  <a:gd name="T7" fmla="*/ 7 h 9"/>
                  <a:gd name="T8" fmla="*/ 10 w 21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0" y="2"/>
                    </a:moveTo>
                    <a:cubicBezTo>
                      <a:pt x="16" y="0"/>
                      <a:pt x="21" y="1"/>
                      <a:pt x="21" y="3"/>
                    </a:cubicBezTo>
                    <a:cubicBezTo>
                      <a:pt x="21" y="4"/>
                      <a:pt x="17" y="7"/>
                      <a:pt x="11" y="8"/>
                    </a:cubicBezTo>
                    <a:cubicBezTo>
                      <a:pt x="5" y="9"/>
                      <a:pt x="0" y="9"/>
                      <a:pt x="0" y="7"/>
                    </a:cubicBezTo>
                    <a:cubicBezTo>
                      <a:pt x="0" y="5"/>
                      <a:pt x="4" y="3"/>
                      <a:pt x="10" y="2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439"/>
              <p:cNvSpPr/>
              <p:nvPr/>
            </p:nvSpPr>
            <p:spPr bwMode="auto">
              <a:xfrm>
                <a:off x="6376" y="2758"/>
                <a:ext cx="7" cy="24"/>
              </a:xfrm>
              <a:custGeom>
                <a:avLst/>
                <a:gdLst>
                  <a:gd name="T0" fmla="*/ 7 w 7"/>
                  <a:gd name="T1" fmla="*/ 24 h 24"/>
                  <a:gd name="T2" fmla="*/ 5 w 7"/>
                  <a:gd name="T3" fmla="*/ 24 h 24"/>
                  <a:gd name="T4" fmla="*/ 0 w 7"/>
                  <a:gd name="T5" fmla="*/ 1 h 24"/>
                  <a:gd name="T6" fmla="*/ 2 w 7"/>
                  <a:gd name="T7" fmla="*/ 0 h 24"/>
                  <a:gd name="T8" fmla="*/ 7 w 7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4">
                    <a:moveTo>
                      <a:pt x="7" y="24"/>
                    </a:moveTo>
                    <a:lnTo>
                      <a:pt x="5" y="2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7" y="24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440"/>
              <p:cNvSpPr/>
              <p:nvPr/>
            </p:nvSpPr>
            <p:spPr bwMode="auto">
              <a:xfrm>
                <a:off x="6389" y="2783"/>
                <a:ext cx="36" cy="40"/>
              </a:xfrm>
              <a:custGeom>
                <a:avLst/>
                <a:gdLst>
                  <a:gd name="T0" fmla="*/ 17 w 43"/>
                  <a:gd name="T1" fmla="*/ 2 h 47"/>
                  <a:gd name="T2" fmla="*/ 41 w 43"/>
                  <a:gd name="T3" fmla="*/ 20 h 47"/>
                  <a:gd name="T4" fmla="*/ 26 w 43"/>
                  <a:gd name="T5" fmla="*/ 45 h 47"/>
                  <a:gd name="T6" fmla="*/ 3 w 43"/>
                  <a:gd name="T7" fmla="*/ 27 h 47"/>
                  <a:gd name="T8" fmla="*/ 17 w 43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7">
                    <a:moveTo>
                      <a:pt x="17" y="2"/>
                    </a:moveTo>
                    <a:cubicBezTo>
                      <a:pt x="28" y="0"/>
                      <a:pt x="39" y="8"/>
                      <a:pt x="41" y="20"/>
                    </a:cubicBezTo>
                    <a:cubicBezTo>
                      <a:pt x="43" y="31"/>
                      <a:pt x="37" y="43"/>
                      <a:pt x="26" y="45"/>
                    </a:cubicBezTo>
                    <a:cubicBezTo>
                      <a:pt x="15" y="47"/>
                      <a:pt x="5" y="39"/>
                      <a:pt x="3" y="27"/>
                    </a:cubicBezTo>
                    <a:cubicBezTo>
                      <a:pt x="0" y="16"/>
                      <a:pt x="7" y="5"/>
                      <a:pt x="1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Oval 441"/>
              <p:cNvSpPr>
                <a:spLocks noChangeArrowheads="1"/>
              </p:cNvSpPr>
              <p:nvPr/>
            </p:nvSpPr>
            <p:spPr bwMode="auto">
              <a:xfrm>
                <a:off x="596" y="2415"/>
                <a:ext cx="91" cy="92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Oval 442"/>
              <p:cNvSpPr>
                <a:spLocks noChangeArrowheads="1"/>
              </p:cNvSpPr>
              <p:nvPr/>
            </p:nvSpPr>
            <p:spPr bwMode="auto">
              <a:xfrm>
                <a:off x="625" y="2419"/>
                <a:ext cx="32" cy="12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Oval 443"/>
              <p:cNvSpPr>
                <a:spLocks noChangeArrowheads="1"/>
              </p:cNvSpPr>
              <p:nvPr/>
            </p:nvSpPr>
            <p:spPr bwMode="auto">
              <a:xfrm>
                <a:off x="631" y="2425"/>
                <a:ext cx="18" cy="6"/>
              </a:xfrm>
              <a:prstGeom prst="ellipse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Rectangle 444"/>
              <p:cNvSpPr>
                <a:spLocks noChangeArrowheads="1"/>
              </p:cNvSpPr>
              <p:nvPr/>
            </p:nvSpPr>
            <p:spPr bwMode="auto">
              <a:xfrm>
                <a:off x="640" y="2403"/>
                <a:ext cx="2" cy="24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Oval 445"/>
              <p:cNvSpPr>
                <a:spLocks noChangeArrowheads="1"/>
              </p:cNvSpPr>
              <p:nvPr/>
            </p:nvSpPr>
            <p:spPr bwMode="auto">
              <a:xfrm>
                <a:off x="645" y="2436"/>
                <a:ext cx="33" cy="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Oval 446"/>
              <p:cNvSpPr>
                <a:spLocks noChangeArrowheads="1"/>
              </p:cNvSpPr>
              <p:nvPr/>
            </p:nvSpPr>
            <p:spPr bwMode="auto">
              <a:xfrm>
                <a:off x="675" y="2564"/>
                <a:ext cx="117" cy="118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Oval 447"/>
              <p:cNvSpPr>
                <a:spLocks noChangeArrowheads="1"/>
              </p:cNvSpPr>
              <p:nvPr/>
            </p:nvSpPr>
            <p:spPr bwMode="auto">
              <a:xfrm>
                <a:off x="711" y="2569"/>
                <a:ext cx="42" cy="16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Oval 448"/>
              <p:cNvSpPr>
                <a:spLocks noChangeArrowheads="1"/>
              </p:cNvSpPr>
              <p:nvPr/>
            </p:nvSpPr>
            <p:spPr bwMode="auto">
              <a:xfrm>
                <a:off x="721" y="2576"/>
                <a:ext cx="23" cy="8"/>
              </a:xfrm>
              <a:prstGeom prst="ellipse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Rectangle 449"/>
              <p:cNvSpPr>
                <a:spLocks noChangeArrowheads="1"/>
              </p:cNvSpPr>
              <p:nvPr/>
            </p:nvSpPr>
            <p:spPr bwMode="auto">
              <a:xfrm>
                <a:off x="732" y="2549"/>
                <a:ext cx="2" cy="30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Oval 450"/>
              <p:cNvSpPr>
                <a:spLocks noChangeArrowheads="1"/>
              </p:cNvSpPr>
              <p:nvPr/>
            </p:nvSpPr>
            <p:spPr bwMode="auto">
              <a:xfrm>
                <a:off x="738" y="2590"/>
                <a:ext cx="42" cy="4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451"/>
              <p:cNvSpPr/>
              <p:nvPr/>
            </p:nvSpPr>
            <p:spPr bwMode="auto">
              <a:xfrm>
                <a:off x="382" y="2724"/>
                <a:ext cx="100" cy="99"/>
              </a:xfrm>
              <a:custGeom>
                <a:avLst/>
                <a:gdLst>
                  <a:gd name="T0" fmla="*/ 48 w 118"/>
                  <a:gd name="T1" fmla="*/ 5 h 117"/>
                  <a:gd name="T2" fmla="*/ 112 w 118"/>
                  <a:gd name="T3" fmla="*/ 48 h 117"/>
                  <a:gd name="T4" fmla="*/ 70 w 118"/>
                  <a:gd name="T5" fmla="*/ 111 h 117"/>
                  <a:gd name="T6" fmla="*/ 6 w 118"/>
                  <a:gd name="T7" fmla="*/ 69 h 117"/>
                  <a:gd name="T8" fmla="*/ 48 w 118"/>
                  <a:gd name="T9" fmla="*/ 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7">
                    <a:moveTo>
                      <a:pt x="48" y="5"/>
                    </a:moveTo>
                    <a:cubicBezTo>
                      <a:pt x="78" y="0"/>
                      <a:pt x="106" y="19"/>
                      <a:pt x="112" y="48"/>
                    </a:cubicBezTo>
                    <a:cubicBezTo>
                      <a:pt x="118" y="77"/>
                      <a:pt x="99" y="105"/>
                      <a:pt x="70" y="111"/>
                    </a:cubicBezTo>
                    <a:cubicBezTo>
                      <a:pt x="40" y="117"/>
                      <a:pt x="12" y="98"/>
                      <a:pt x="6" y="69"/>
                    </a:cubicBezTo>
                    <a:cubicBezTo>
                      <a:pt x="0" y="40"/>
                      <a:pt x="19" y="11"/>
                      <a:pt x="48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452"/>
              <p:cNvSpPr/>
              <p:nvPr/>
            </p:nvSpPr>
            <p:spPr bwMode="auto">
              <a:xfrm>
                <a:off x="408" y="2730"/>
                <a:ext cx="33" cy="16"/>
              </a:xfrm>
              <a:custGeom>
                <a:avLst/>
                <a:gdLst>
                  <a:gd name="T0" fmla="*/ 18 w 39"/>
                  <a:gd name="T1" fmla="*/ 2 h 18"/>
                  <a:gd name="T2" fmla="*/ 39 w 39"/>
                  <a:gd name="T3" fmla="*/ 5 h 18"/>
                  <a:gd name="T4" fmla="*/ 21 w 39"/>
                  <a:gd name="T5" fmla="*/ 16 h 18"/>
                  <a:gd name="T6" fmla="*/ 1 w 39"/>
                  <a:gd name="T7" fmla="*/ 13 h 18"/>
                  <a:gd name="T8" fmla="*/ 18 w 3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8">
                    <a:moveTo>
                      <a:pt x="18" y="2"/>
                    </a:moveTo>
                    <a:cubicBezTo>
                      <a:pt x="29" y="0"/>
                      <a:pt x="38" y="2"/>
                      <a:pt x="39" y="5"/>
                    </a:cubicBezTo>
                    <a:cubicBezTo>
                      <a:pt x="39" y="9"/>
                      <a:pt x="31" y="14"/>
                      <a:pt x="21" y="16"/>
                    </a:cubicBezTo>
                    <a:cubicBezTo>
                      <a:pt x="11" y="18"/>
                      <a:pt x="2" y="17"/>
                      <a:pt x="1" y="13"/>
                    </a:cubicBezTo>
                    <a:cubicBezTo>
                      <a:pt x="0" y="9"/>
                      <a:pt x="8" y="4"/>
                      <a:pt x="18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Freeform 453"/>
              <p:cNvSpPr/>
              <p:nvPr/>
            </p:nvSpPr>
            <p:spPr bwMode="auto">
              <a:xfrm>
                <a:off x="415" y="2736"/>
                <a:ext cx="19" cy="8"/>
              </a:xfrm>
              <a:custGeom>
                <a:avLst/>
                <a:gdLst>
                  <a:gd name="T0" fmla="*/ 11 w 22"/>
                  <a:gd name="T1" fmla="*/ 2 h 9"/>
                  <a:gd name="T2" fmla="*/ 22 w 22"/>
                  <a:gd name="T3" fmla="*/ 3 h 9"/>
                  <a:gd name="T4" fmla="*/ 12 w 22"/>
                  <a:gd name="T5" fmla="*/ 8 h 9"/>
                  <a:gd name="T6" fmla="*/ 1 w 22"/>
                  <a:gd name="T7" fmla="*/ 7 h 9"/>
                  <a:gd name="T8" fmla="*/ 11 w 2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1" y="2"/>
                    </a:moveTo>
                    <a:cubicBezTo>
                      <a:pt x="16" y="0"/>
                      <a:pt x="21" y="1"/>
                      <a:pt x="22" y="3"/>
                    </a:cubicBezTo>
                    <a:cubicBezTo>
                      <a:pt x="22" y="4"/>
                      <a:pt x="18" y="7"/>
                      <a:pt x="12" y="8"/>
                    </a:cubicBezTo>
                    <a:cubicBezTo>
                      <a:pt x="6" y="9"/>
                      <a:pt x="1" y="9"/>
                      <a:pt x="1" y="7"/>
                    </a:cubicBezTo>
                    <a:cubicBezTo>
                      <a:pt x="0" y="5"/>
                      <a:pt x="5" y="3"/>
                      <a:pt x="11" y="2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Freeform 454"/>
              <p:cNvSpPr/>
              <p:nvPr/>
            </p:nvSpPr>
            <p:spPr bwMode="auto">
              <a:xfrm>
                <a:off x="419" y="2716"/>
                <a:ext cx="7" cy="24"/>
              </a:xfrm>
              <a:custGeom>
                <a:avLst/>
                <a:gdLst>
                  <a:gd name="T0" fmla="*/ 7 w 7"/>
                  <a:gd name="T1" fmla="*/ 23 h 24"/>
                  <a:gd name="T2" fmla="*/ 6 w 7"/>
                  <a:gd name="T3" fmla="*/ 24 h 24"/>
                  <a:gd name="T4" fmla="*/ 0 w 7"/>
                  <a:gd name="T5" fmla="*/ 1 h 24"/>
                  <a:gd name="T6" fmla="*/ 3 w 7"/>
                  <a:gd name="T7" fmla="*/ 0 h 24"/>
                  <a:gd name="T8" fmla="*/ 7 w 7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4">
                    <a:moveTo>
                      <a:pt x="7" y="23"/>
                    </a:moveTo>
                    <a:lnTo>
                      <a:pt x="6" y="2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Freeform 455"/>
              <p:cNvSpPr/>
              <p:nvPr/>
            </p:nvSpPr>
            <p:spPr bwMode="auto">
              <a:xfrm>
                <a:off x="432" y="2742"/>
                <a:ext cx="37" cy="40"/>
              </a:xfrm>
              <a:custGeom>
                <a:avLst/>
                <a:gdLst>
                  <a:gd name="T0" fmla="*/ 17 w 43"/>
                  <a:gd name="T1" fmla="*/ 2 h 47"/>
                  <a:gd name="T2" fmla="*/ 41 w 43"/>
                  <a:gd name="T3" fmla="*/ 20 h 47"/>
                  <a:gd name="T4" fmla="*/ 26 w 43"/>
                  <a:gd name="T5" fmla="*/ 45 h 47"/>
                  <a:gd name="T6" fmla="*/ 2 w 43"/>
                  <a:gd name="T7" fmla="*/ 27 h 47"/>
                  <a:gd name="T8" fmla="*/ 17 w 43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7">
                    <a:moveTo>
                      <a:pt x="17" y="2"/>
                    </a:moveTo>
                    <a:cubicBezTo>
                      <a:pt x="28" y="0"/>
                      <a:pt x="38" y="8"/>
                      <a:pt x="41" y="20"/>
                    </a:cubicBezTo>
                    <a:cubicBezTo>
                      <a:pt x="43" y="31"/>
                      <a:pt x="36" y="43"/>
                      <a:pt x="26" y="45"/>
                    </a:cubicBezTo>
                    <a:cubicBezTo>
                      <a:pt x="15" y="47"/>
                      <a:pt x="5" y="39"/>
                      <a:pt x="2" y="27"/>
                    </a:cubicBezTo>
                    <a:cubicBezTo>
                      <a:pt x="0" y="16"/>
                      <a:pt x="7" y="5"/>
                      <a:pt x="1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Oval 456"/>
              <p:cNvSpPr>
                <a:spLocks noChangeArrowheads="1"/>
              </p:cNvSpPr>
              <p:nvPr/>
            </p:nvSpPr>
            <p:spPr bwMode="auto">
              <a:xfrm>
                <a:off x="1242" y="2626"/>
                <a:ext cx="149" cy="149"/>
              </a:xfrm>
              <a:prstGeom prst="ellipse">
                <a:avLst/>
              </a:pr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Oval 457"/>
              <p:cNvSpPr>
                <a:spLocks noChangeArrowheads="1"/>
              </p:cNvSpPr>
              <p:nvPr/>
            </p:nvSpPr>
            <p:spPr bwMode="auto">
              <a:xfrm>
                <a:off x="1288" y="2632"/>
                <a:ext cx="54" cy="19"/>
              </a:xfrm>
              <a:prstGeom prst="ellipse">
                <a:avLst/>
              </a:pr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Oval 458"/>
              <p:cNvSpPr>
                <a:spLocks noChangeArrowheads="1"/>
              </p:cNvSpPr>
              <p:nvPr/>
            </p:nvSpPr>
            <p:spPr bwMode="auto">
              <a:xfrm>
                <a:off x="1300" y="2641"/>
                <a:ext cx="30" cy="9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Rectangle 459"/>
              <p:cNvSpPr>
                <a:spLocks noChangeArrowheads="1"/>
              </p:cNvSpPr>
              <p:nvPr/>
            </p:nvSpPr>
            <p:spPr bwMode="auto">
              <a:xfrm>
                <a:off x="1315" y="2606"/>
                <a:ext cx="3" cy="3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Oval 460"/>
              <p:cNvSpPr>
                <a:spLocks noChangeArrowheads="1"/>
              </p:cNvSpPr>
              <p:nvPr/>
            </p:nvSpPr>
            <p:spPr bwMode="auto">
              <a:xfrm>
                <a:off x="1322" y="2657"/>
                <a:ext cx="54" cy="61"/>
              </a:xfrm>
              <a:prstGeom prst="ellipse">
                <a:avLst/>
              </a:pr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461"/>
              <p:cNvSpPr/>
              <p:nvPr/>
            </p:nvSpPr>
            <p:spPr bwMode="auto">
              <a:xfrm>
                <a:off x="923" y="2391"/>
                <a:ext cx="120" cy="120"/>
              </a:xfrm>
              <a:custGeom>
                <a:avLst/>
                <a:gdLst>
                  <a:gd name="T0" fmla="*/ 51 w 141"/>
                  <a:gd name="T1" fmla="*/ 11 h 141"/>
                  <a:gd name="T2" fmla="*/ 130 w 141"/>
                  <a:gd name="T3" fmla="*/ 50 h 141"/>
                  <a:gd name="T4" fmla="*/ 91 w 141"/>
                  <a:gd name="T5" fmla="*/ 130 h 141"/>
                  <a:gd name="T6" fmla="*/ 11 w 141"/>
                  <a:gd name="T7" fmla="*/ 91 h 141"/>
                  <a:gd name="T8" fmla="*/ 51 w 141"/>
                  <a:gd name="T9" fmla="*/ 1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141">
                    <a:moveTo>
                      <a:pt x="51" y="11"/>
                    </a:moveTo>
                    <a:cubicBezTo>
                      <a:pt x="83" y="0"/>
                      <a:pt x="119" y="17"/>
                      <a:pt x="130" y="50"/>
                    </a:cubicBezTo>
                    <a:cubicBezTo>
                      <a:pt x="141" y="83"/>
                      <a:pt x="124" y="119"/>
                      <a:pt x="91" y="130"/>
                    </a:cubicBezTo>
                    <a:cubicBezTo>
                      <a:pt x="58" y="141"/>
                      <a:pt x="22" y="123"/>
                      <a:pt x="11" y="91"/>
                    </a:cubicBezTo>
                    <a:cubicBezTo>
                      <a:pt x="0" y="58"/>
                      <a:pt x="18" y="22"/>
                      <a:pt x="51" y="11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462"/>
              <p:cNvSpPr/>
              <p:nvPr/>
            </p:nvSpPr>
            <p:spPr bwMode="auto">
              <a:xfrm>
                <a:off x="950" y="2401"/>
                <a:ext cx="38" cy="20"/>
              </a:xfrm>
              <a:custGeom>
                <a:avLst/>
                <a:gdLst>
                  <a:gd name="T0" fmla="*/ 20 w 45"/>
                  <a:gd name="T1" fmla="*/ 4 h 24"/>
                  <a:gd name="T2" fmla="*/ 44 w 45"/>
                  <a:gd name="T3" fmla="*/ 5 h 24"/>
                  <a:gd name="T4" fmla="*/ 25 w 45"/>
                  <a:gd name="T5" fmla="*/ 20 h 24"/>
                  <a:gd name="T6" fmla="*/ 2 w 45"/>
                  <a:gd name="T7" fmla="*/ 19 h 24"/>
                  <a:gd name="T8" fmla="*/ 20 w 45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4">
                    <a:moveTo>
                      <a:pt x="20" y="4"/>
                    </a:moveTo>
                    <a:cubicBezTo>
                      <a:pt x="32" y="0"/>
                      <a:pt x="42" y="1"/>
                      <a:pt x="44" y="5"/>
                    </a:cubicBezTo>
                    <a:cubicBezTo>
                      <a:pt x="45" y="9"/>
                      <a:pt x="37" y="16"/>
                      <a:pt x="25" y="20"/>
                    </a:cubicBezTo>
                    <a:cubicBezTo>
                      <a:pt x="14" y="24"/>
                      <a:pt x="3" y="24"/>
                      <a:pt x="2" y="19"/>
                    </a:cubicBezTo>
                    <a:cubicBezTo>
                      <a:pt x="0" y="15"/>
                      <a:pt x="8" y="8"/>
                      <a:pt x="20" y="4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463"/>
              <p:cNvSpPr/>
              <p:nvPr/>
            </p:nvSpPr>
            <p:spPr bwMode="auto">
              <a:xfrm>
                <a:off x="959" y="2408"/>
                <a:ext cx="21" cy="11"/>
              </a:xfrm>
              <a:custGeom>
                <a:avLst/>
                <a:gdLst>
                  <a:gd name="T0" fmla="*/ 12 w 25"/>
                  <a:gd name="T1" fmla="*/ 3 h 12"/>
                  <a:gd name="T2" fmla="*/ 24 w 25"/>
                  <a:gd name="T3" fmla="*/ 2 h 12"/>
                  <a:gd name="T4" fmla="*/ 14 w 25"/>
                  <a:gd name="T5" fmla="*/ 10 h 12"/>
                  <a:gd name="T6" fmla="*/ 1 w 25"/>
                  <a:gd name="T7" fmla="*/ 10 h 12"/>
                  <a:gd name="T8" fmla="*/ 12 w 25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2">
                    <a:moveTo>
                      <a:pt x="12" y="3"/>
                    </a:moveTo>
                    <a:cubicBezTo>
                      <a:pt x="18" y="0"/>
                      <a:pt x="24" y="0"/>
                      <a:pt x="24" y="2"/>
                    </a:cubicBezTo>
                    <a:cubicBezTo>
                      <a:pt x="25" y="4"/>
                      <a:pt x="20" y="7"/>
                      <a:pt x="14" y="10"/>
                    </a:cubicBezTo>
                    <a:cubicBezTo>
                      <a:pt x="7" y="12"/>
                      <a:pt x="2" y="12"/>
                      <a:pt x="1" y="10"/>
                    </a:cubicBezTo>
                    <a:cubicBezTo>
                      <a:pt x="0" y="8"/>
                      <a:pt x="5" y="5"/>
                      <a:pt x="12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464"/>
              <p:cNvSpPr/>
              <p:nvPr/>
            </p:nvSpPr>
            <p:spPr bwMode="auto">
              <a:xfrm>
                <a:off x="961" y="2386"/>
                <a:ext cx="11" cy="27"/>
              </a:xfrm>
              <a:custGeom>
                <a:avLst/>
                <a:gdLst>
                  <a:gd name="T0" fmla="*/ 11 w 11"/>
                  <a:gd name="T1" fmla="*/ 26 h 27"/>
                  <a:gd name="T2" fmla="*/ 8 w 11"/>
                  <a:gd name="T3" fmla="*/ 27 h 27"/>
                  <a:gd name="T4" fmla="*/ 0 w 11"/>
                  <a:gd name="T5" fmla="*/ 1 h 27"/>
                  <a:gd name="T6" fmla="*/ 1 w 11"/>
                  <a:gd name="T7" fmla="*/ 0 h 27"/>
                  <a:gd name="T8" fmla="*/ 11 w 11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7">
                    <a:moveTo>
                      <a:pt x="11" y="26"/>
                    </a:moveTo>
                    <a:lnTo>
                      <a:pt x="8" y="2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1" y="26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465"/>
              <p:cNvSpPr/>
              <p:nvPr/>
            </p:nvSpPr>
            <p:spPr bwMode="auto">
              <a:xfrm>
                <a:off x="980" y="2410"/>
                <a:ext cx="44" cy="48"/>
              </a:xfrm>
              <a:custGeom>
                <a:avLst/>
                <a:gdLst>
                  <a:gd name="T0" fmla="*/ 18 w 52"/>
                  <a:gd name="T1" fmla="*/ 4 h 56"/>
                  <a:gd name="T2" fmla="*/ 48 w 52"/>
                  <a:gd name="T3" fmla="*/ 21 h 56"/>
                  <a:gd name="T4" fmla="*/ 34 w 52"/>
                  <a:gd name="T5" fmla="*/ 52 h 56"/>
                  <a:gd name="T6" fmla="*/ 5 w 52"/>
                  <a:gd name="T7" fmla="*/ 36 h 56"/>
                  <a:gd name="T8" fmla="*/ 18 w 52"/>
                  <a:gd name="T9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6">
                    <a:moveTo>
                      <a:pt x="18" y="4"/>
                    </a:moveTo>
                    <a:cubicBezTo>
                      <a:pt x="30" y="0"/>
                      <a:pt x="44" y="8"/>
                      <a:pt x="48" y="21"/>
                    </a:cubicBezTo>
                    <a:cubicBezTo>
                      <a:pt x="52" y="34"/>
                      <a:pt x="46" y="48"/>
                      <a:pt x="34" y="52"/>
                    </a:cubicBezTo>
                    <a:cubicBezTo>
                      <a:pt x="23" y="56"/>
                      <a:pt x="9" y="49"/>
                      <a:pt x="5" y="36"/>
                    </a:cubicBezTo>
                    <a:cubicBezTo>
                      <a:pt x="0" y="22"/>
                      <a:pt x="6" y="8"/>
                      <a:pt x="18" y="4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466"/>
              <p:cNvSpPr/>
              <p:nvPr/>
            </p:nvSpPr>
            <p:spPr bwMode="auto">
              <a:xfrm>
                <a:off x="4851" y="2504"/>
                <a:ext cx="84" cy="82"/>
              </a:xfrm>
              <a:custGeom>
                <a:avLst/>
                <a:gdLst>
                  <a:gd name="T0" fmla="*/ 35 w 98"/>
                  <a:gd name="T1" fmla="*/ 7 h 97"/>
                  <a:gd name="T2" fmla="*/ 90 w 98"/>
                  <a:gd name="T3" fmla="*/ 35 h 97"/>
                  <a:gd name="T4" fmla="*/ 63 w 98"/>
                  <a:gd name="T5" fmla="*/ 90 h 97"/>
                  <a:gd name="T6" fmla="*/ 8 w 98"/>
                  <a:gd name="T7" fmla="*/ 62 h 97"/>
                  <a:gd name="T8" fmla="*/ 35 w 98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97">
                    <a:moveTo>
                      <a:pt x="35" y="7"/>
                    </a:moveTo>
                    <a:cubicBezTo>
                      <a:pt x="58" y="0"/>
                      <a:pt x="82" y="12"/>
                      <a:pt x="90" y="35"/>
                    </a:cubicBezTo>
                    <a:cubicBezTo>
                      <a:pt x="98" y="57"/>
                      <a:pt x="86" y="82"/>
                      <a:pt x="63" y="90"/>
                    </a:cubicBezTo>
                    <a:cubicBezTo>
                      <a:pt x="40" y="97"/>
                      <a:pt x="16" y="85"/>
                      <a:pt x="8" y="62"/>
                    </a:cubicBezTo>
                    <a:cubicBezTo>
                      <a:pt x="0" y="40"/>
                      <a:pt x="12" y="15"/>
                      <a:pt x="35" y="7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467"/>
              <p:cNvSpPr/>
              <p:nvPr/>
            </p:nvSpPr>
            <p:spPr bwMode="auto">
              <a:xfrm>
                <a:off x="4870" y="2511"/>
                <a:ext cx="26" cy="14"/>
              </a:xfrm>
              <a:custGeom>
                <a:avLst/>
                <a:gdLst>
                  <a:gd name="T0" fmla="*/ 14 w 31"/>
                  <a:gd name="T1" fmla="*/ 2 h 16"/>
                  <a:gd name="T2" fmla="*/ 30 w 31"/>
                  <a:gd name="T3" fmla="*/ 3 h 16"/>
                  <a:gd name="T4" fmla="*/ 17 w 31"/>
                  <a:gd name="T5" fmla="*/ 13 h 16"/>
                  <a:gd name="T6" fmla="*/ 1 w 31"/>
                  <a:gd name="T7" fmla="*/ 13 h 16"/>
                  <a:gd name="T8" fmla="*/ 14 w 3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14" y="2"/>
                    </a:moveTo>
                    <a:cubicBezTo>
                      <a:pt x="22" y="0"/>
                      <a:pt x="29" y="0"/>
                      <a:pt x="30" y="3"/>
                    </a:cubicBezTo>
                    <a:cubicBezTo>
                      <a:pt x="31" y="6"/>
                      <a:pt x="25" y="10"/>
                      <a:pt x="17" y="13"/>
                    </a:cubicBezTo>
                    <a:cubicBezTo>
                      <a:pt x="9" y="16"/>
                      <a:pt x="2" y="16"/>
                      <a:pt x="1" y="13"/>
                    </a:cubicBezTo>
                    <a:cubicBezTo>
                      <a:pt x="0" y="10"/>
                      <a:pt x="5" y="5"/>
                      <a:pt x="14" y="2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468"/>
              <p:cNvSpPr/>
              <p:nvPr/>
            </p:nvSpPr>
            <p:spPr bwMode="auto">
              <a:xfrm>
                <a:off x="4876" y="2517"/>
                <a:ext cx="15" cy="6"/>
              </a:xfrm>
              <a:custGeom>
                <a:avLst/>
                <a:gdLst>
                  <a:gd name="T0" fmla="*/ 8 w 18"/>
                  <a:gd name="T1" fmla="*/ 1 h 8"/>
                  <a:gd name="T2" fmla="*/ 17 w 18"/>
                  <a:gd name="T3" fmla="*/ 1 h 8"/>
                  <a:gd name="T4" fmla="*/ 10 w 18"/>
                  <a:gd name="T5" fmla="*/ 6 h 8"/>
                  <a:gd name="T6" fmla="*/ 1 w 18"/>
                  <a:gd name="T7" fmla="*/ 6 h 8"/>
                  <a:gd name="T8" fmla="*/ 8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8" y="1"/>
                    </a:moveTo>
                    <a:cubicBezTo>
                      <a:pt x="13" y="0"/>
                      <a:pt x="17" y="0"/>
                      <a:pt x="17" y="1"/>
                    </a:cubicBezTo>
                    <a:cubicBezTo>
                      <a:pt x="18" y="2"/>
                      <a:pt x="14" y="5"/>
                      <a:pt x="10" y="6"/>
                    </a:cubicBezTo>
                    <a:cubicBezTo>
                      <a:pt x="5" y="8"/>
                      <a:pt x="1" y="8"/>
                      <a:pt x="1" y="6"/>
                    </a:cubicBezTo>
                    <a:cubicBezTo>
                      <a:pt x="0" y="5"/>
                      <a:pt x="4" y="3"/>
                      <a:pt x="8" y="1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469"/>
              <p:cNvSpPr/>
              <p:nvPr/>
            </p:nvSpPr>
            <p:spPr bwMode="auto">
              <a:xfrm>
                <a:off x="4877" y="2500"/>
                <a:ext cx="7" cy="19"/>
              </a:xfrm>
              <a:custGeom>
                <a:avLst/>
                <a:gdLst>
                  <a:gd name="T0" fmla="*/ 7 w 7"/>
                  <a:gd name="T1" fmla="*/ 18 h 19"/>
                  <a:gd name="T2" fmla="*/ 6 w 7"/>
                  <a:gd name="T3" fmla="*/ 19 h 19"/>
                  <a:gd name="T4" fmla="*/ 0 w 7"/>
                  <a:gd name="T5" fmla="*/ 1 h 19"/>
                  <a:gd name="T6" fmla="*/ 1 w 7"/>
                  <a:gd name="T7" fmla="*/ 0 h 19"/>
                  <a:gd name="T8" fmla="*/ 7 w 7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7" y="18"/>
                    </a:moveTo>
                    <a:lnTo>
                      <a:pt x="6" y="19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" y="18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470"/>
              <p:cNvSpPr/>
              <p:nvPr/>
            </p:nvSpPr>
            <p:spPr bwMode="auto">
              <a:xfrm>
                <a:off x="4891" y="2517"/>
                <a:ext cx="31" cy="34"/>
              </a:xfrm>
              <a:custGeom>
                <a:avLst/>
                <a:gdLst>
                  <a:gd name="T0" fmla="*/ 12 w 36"/>
                  <a:gd name="T1" fmla="*/ 3 h 39"/>
                  <a:gd name="T2" fmla="*/ 33 w 36"/>
                  <a:gd name="T3" fmla="*/ 14 h 39"/>
                  <a:gd name="T4" fmla="*/ 23 w 36"/>
                  <a:gd name="T5" fmla="*/ 36 h 39"/>
                  <a:gd name="T6" fmla="*/ 3 w 36"/>
                  <a:gd name="T7" fmla="*/ 24 h 39"/>
                  <a:gd name="T8" fmla="*/ 12 w 36"/>
                  <a:gd name="T9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9">
                    <a:moveTo>
                      <a:pt x="12" y="3"/>
                    </a:moveTo>
                    <a:cubicBezTo>
                      <a:pt x="20" y="0"/>
                      <a:pt x="30" y="5"/>
                      <a:pt x="33" y="14"/>
                    </a:cubicBezTo>
                    <a:cubicBezTo>
                      <a:pt x="36" y="23"/>
                      <a:pt x="32" y="33"/>
                      <a:pt x="23" y="36"/>
                    </a:cubicBezTo>
                    <a:cubicBezTo>
                      <a:pt x="15" y="39"/>
                      <a:pt x="6" y="34"/>
                      <a:pt x="3" y="24"/>
                    </a:cubicBezTo>
                    <a:cubicBezTo>
                      <a:pt x="0" y="15"/>
                      <a:pt x="4" y="6"/>
                      <a:pt x="12" y="3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471"/>
              <p:cNvSpPr/>
              <p:nvPr/>
            </p:nvSpPr>
            <p:spPr bwMode="auto">
              <a:xfrm>
                <a:off x="6530" y="2650"/>
                <a:ext cx="108" cy="108"/>
              </a:xfrm>
              <a:custGeom>
                <a:avLst/>
                <a:gdLst>
                  <a:gd name="T0" fmla="*/ 63 w 127"/>
                  <a:gd name="T1" fmla="*/ 0 h 126"/>
                  <a:gd name="T2" fmla="*/ 126 w 127"/>
                  <a:gd name="T3" fmla="*/ 62 h 126"/>
                  <a:gd name="T4" fmla="*/ 64 w 127"/>
                  <a:gd name="T5" fmla="*/ 126 h 126"/>
                  <a:gd name="T6" fmla="*/ 1 w 127"/>
                  <a:gd name="T7" fmla="*/ 64 h 126"/>
                  <a:gd name="T8" fmla="*/ 63 w 127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6">
                    <a:moveTo>
                      <a:pt x="63" y="0"/>
                    </a:moveTo>
                    <a:cubicBezTo>
                      <a:pt x="97" y="0"/>
                      <a:pt x="126" y="27"/>
                      <a:pt x="126" y="62"/>
                    </a:cubicBezTo>
                    <a:cubicBezTo>
                      <a:pt x="127" y="97"/>
                      <a:pt x="99" y="125"/>
                      <a:pt x="64" y="126"/>
                    </a:cubicBezTo>
                    <a:cubicBezTo>
                      <a:pt x="29" y="126"/>
                      <a:pt x="1" y="98"/>
                      <a:pt x="1" y="64"/>
                    </a:cubicBezTo>
                    <a:cubicBezTo>
                      <a:pt x="0" y="29"/>
                      <a:pt x="28" y="0"/>
                      <a:pt x="63" y="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472"/>
              <p:cNvSpPr/>
              <p:nvPr/>
            </p:nvSpPr>
            <p:spPr bwMode="auto">
              <a:xfrm>
                <a:off x="6563" y="2655"/>
                <a:ext cx="38" cy="14"/>
              </a:xfrm>
              <a:custGeom>
                <a:avLst/>
                <a:gdLst>
                  <a:gd name="T0" fmla="*/ 23 w 45"/>
                  <a:gd name="T1" fmla="*/ 0 h 17"/>
                  <a:gd name="T2" fmla="*/ 45 w 45"/>
                  <a:gd name="T3" fmla="*/ 8 h 17"/>
                  <a:gd name="T4" fmla="*/ 23 w 45"/>
                  <a:gd name="T5" fmla="*/ 17 h 17"/>
                  <a:gd name="T6" fmla="*/ 0 w 45"/>
                  <a:gd name="T7" fmla="*/ 9 h 17"/>
                  <a:gd name="T8" fmla="*/ 23 w 4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7">
                    <a:moveTo>
                      <a:pt x="23" y="0"/>
                    </a:moveTo>
                    <a:cubicBezTo>
                      <a:pt x="35" y="0"/>
                      <a:pt x="45" y="4"/>
                      <a:pt x="45" y="8"/>
                    </a:cubicBezTo>
                    <a:cubicBezTo>
                      <a:pt x="45" y="13"/>
                      <a:pt x="35" y="17"/>
                      <a:pt x="23" y="17"/>
                    </a:cubicBezTo>
                    <a:cubicBezTo>
                      <a:pt x="10" y="17"/>
                      <a:pt x="0" y="13"/>
                      <a:pt x="0" y="9"/>
                    </a:cubicBezTo>
                    <a:cubicBezTo>
                      <a:pt x="0" y="4"/>
                      <a:pt x="10" y="1"/>
                      <a:pt x="23" y="0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473"/>
              <p:cNvSpPr/>
              <p:nvPr/>
            </p:nvSpPr>
            <p:spPr bwMode="auto">
              <a:xfrm>
                <a:off x="6571" y="2661"/>
                <a:ext cx="22" cy="7"/>
              </a:xfrm>
              <a:custGeom>
                <a:avLst/>
                <a:gdLst>
                  <a:gd name="T0" fmla="*/ 13 w 25"/>
                  <a:gd name="T1" fmla="*/ 0 h 8"/>
                  <a:gd name="T2" fmla="*/ 25 w 25"/>
                  <a:gd name="T3" fmla="*/ 4 h 8"/>
                  <a:gd name="T4" fmla="*/ 13 w 25"/>
                  <a:gd name="T5" fmla="*/ 7 h 8"/>
                  <a:gd name="T6" fmla="*/ 0 w 25"/>
                  <a:gd name="T7" fmla="*/ 4 h 8"/>
                  <a:gd name="T8" fmla="*/ 13 w 2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13" y="0"/>
                    </a:moveTo>
                    <a:cubicBezTo>
                      <a:pt x="19" y="0"/>
                      <a:pt x="25" y="1"/>
                      <a:pt x="25" y="4"/>
                    </a:cubicBezTo>
                    <a:cubicBezTo>
                      <a:pt x="25" y="6"/>
                      <a:pt x="20" y="7"/>
                      <a:pt x="13" y="7"/>
                    </a:cubicBezTo>
                    <a:cubicBezTo>
                      <a:pt x="6" y="8"/>
                      <a:pt x="0" y="6"/>
                      <a:pt x="0" y="4"/>
                    </a:cubicBezTo>
                    <a:cubicBezTo>
                      <a:pt x="0" y="2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474"/>
              <p:cNvSpPr/>
              <p:nvPr/>
            </p:nvSpPr>
            <p:spPr bwMode="auto">
              <a:xfrm>
                <a:off x="6582" y="2636"/>
                <a:ext cx="2" cy="28"/>
              </a:xfrm>
              <a:custGeom>
                <a:avLst/>
                <a:gdLst>
                  <a:gd name="T0" fmla="*/ 2 w 2"/>
                  <a:gd name="T1" fmla="*/ 28 h 28"/>
                  <a:gd name="T2" fmla="*/ 0 w 2"/>
                  <a:gd name="T3" fmla="*/ 28 h 28"/>
                  <a:gd name="T4" fmla="*/ 0 w 2"/>
                  <a:gd name="T5" fmla="*/ 1 h 28"/>
                  <a:gd name="T6" fmla="*/ 2 w 2"/>
                  <a:gd name="T7" fmla="*/ 0 h 28"/>
                  <a:gd name="T8" fmla="*/ 2 w 2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8">
                    <a:moveTo>
                      <a:pt x="2" y="28"/>
                    </a:moveTo>
                    <a:lnTo>
                      <a:pt x="0" y="2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475"/>
              <p:cNvSpPr/>
              <p:nvPr/>
            </p:nvSpPr>
            <p:spPr bwMode="auto">
              <a:xfrm>
                <a:off x="6588" y="2673"/>
                <a:ext cx="39" cy="43"/>
              </a:xfrm>
              <a:custGeom>
                <a:avLst/>
                <a:gdLst>
                  <a:gd name="T0" fmla="*/ 23 w 46"/>
                  <a:gd name="T1" fmla="*/ 0 h 51"/>
                  <a:gd name="T2" fmla="*/ 46 w 46"/>
                  <a:gd name="T3" fmla="*/ 25 h 51"/>
                  <a:gd name="T4" fmla="*/ 23 w 46"/>
                  <a:gd name="T5" fmla="*/ 51 h 51"/>
                  <a:gd name="T6" fmla="*/ 0 w 46"/>
                  <a:gd name="T7" fmla="*/ 26 h 51"/>
                  <a:gd name="T8" fmla="*/ 23 w 46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51">
                    <a:moveTo>
                      <a:pt x="23" y="0"/>
                    </a:moveTo>
                    <a:cubicBezTo>
                      <a:pt x="35" y="0"/>
                      <a:pt x="46" y="11"/>
                      <a:pt x="46" y="25"/>
                    </a:cubicBezTo>
                    <a:cubicBezTo>
                      <a:pt x="46" y="39"/>
                      <a:pt x="36" y="51"/>
                      <a:pt x="23" y="51"/>
                    </a:cubicBezTo>
                    <a:cubicBezTo>
                      <a:pt x="11" y="51"/>
                      <a:pt x="0" y="40"/>
                      <a:pt x="0" y="26"/>
                    </a:cubicBezTo>
                    <a:cubicBezTo>
                      <a:pt x="0" y="12"/>
                      <a:pt x="10" y="1"/>
                      <a:pt x="23" y="0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476"/>
              <p:cNvSpPr/>
              <p:nvPr/>
            </p:nvSpPr>
            <p:spPr bwMode="auto">
              <a:xfrm>
                <a:off x="1171" y="2989"/>
                <a:ext cx="3981" cy="486"/>
              </a:xfrm>
              <a:custGeom>
                <a:avLst/>
                <a:gdLst>
                  <a:gd name="T0" fmla="*/ 4680 w 4680"/>
                  <a:gd name="T1" fmla="*/ 570 h 570"/>
                  <a:gd name="T2" fmla="*/ 3749 w 4680"/>
                  <a:gd name="T3" fmla="*/ 416 h 570"/>
                  <a:gd name="T4" fmla="*/ 1938 w 4680"/>
                  <a:gd name="T5" fmla="*/ 84 h 570"/>
                  <a:gd name="T6" fmla="*/ 0 w 4680"/>
                  <a:gd name="T7" fmla="*/ 570 h 570"/>
                  <a:gd name="T8" fmla="*/ 4680 w 4680"/>
                  <a:gd name="T9" fmla="*/ 57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80" h="570">
                    <a:moveTo>
                      <a:pt x="4680" y="570"/>
                    </a:moveTo>
                    <a:cubicBezTo>
                      <a:pt x="4552" y="558"/>
                      <a:pt x="4139" y="516"/>
                      <a:pt x="3749" y="416"/>
                    </a:cubicBezTo>
                    <a:cubicBezTo>
                      <a:pt x="3578" y="372"/>
                      <a:pt x="2672" y="148"/>
                      <a:pt x="1938" y="84"/>
                    </a:cubicBezTo>
                    <a:cubicBezTo>
                      <a:pt x="970" y="0"/>
                      <a:pt x="0" y="570"/>
                      <a:pt x="0" y="570"/>
                    </a:cubicBezTo>
                    <a:cubicBezTo>
                      <a:pt x="0" y="570"/>
                      <a:pt x="4524" y="570"/>
                      <a:pt x="4680" y="570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477"/>
              <p:cNvSpPr/>
              <p:nvPr/>
            </p:nvSpPr>
            <p:spPr bwMode="auto">
              <a:xfrm>
                <a:off x="1400" y="3102"/>
                <a:ext cx="3484" cy="373"/>
              </a:xfrm>
              <a:custGeom>
                <a:avLst/>
                <a:gdLst>
                  <a:gd name="T0" fmla="*/ 4095 w 4095"/>
                  <a:gd name="T1" fmla="*/ 438 h 438"/>
                  <a:gd name="T2" fmla="*/ 3484 w 4095"/>
                  <a:gd name="T3" fmla="*/ 329 h 438"/>
                  <a:gd name="T4" fmla="*/ 2900 w 4095"/>
                  <a:gd name="T5" fmla="*/ 212 h 438"/>
                  <a:gd name="T6" fmla="*/ 1285 w 4095"/>
                  <a:gd name="T7" fmla="*/ 32 h 438"/>
                  <a:gd name="T8" fmla="*/ 0 w 4095"/>
                  <a:gd name="T9" fmla="*/ 438 h 438"/>
                  <a:gd name="T10" fmla="*/ 4095 w 4095"/>
                  <a:gd name="T11" fmla="*/ 438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5" h="438">
                    <a:moveTo>
                      <a:pt x="4095" y="438"/>
                    </a:moveTo>
                    <a:cubicBezTo>
                      <a:pt x="4095" y="438"/>
                      <a:pt x="3742" y="396"/>
                      <a:pt x="3484" y="329"/>
                    </a:cubicBezTo>
                    <a:cubicBezTo>
                      <a:pt x="3325" y="287"/>
                      <a:pt x="3065" y="235"/>
                      <a:pt x="2900" y="212"/>
                    </a:cubicBezTo>
                    <a:cubicBezTo>
                      <a:pt x="2500" y="156"/>
                      <a:pt x="1859" y="0"/>
                      <a:pt x="1285" y="32"/>
                    </a:cubicBezTo>
                    <a:cubicBezTo>
                      <a:pt x="646" y="68"/>
                      <a:pt x="0" y="438"/>
                      <a:pt x="0" y="438"/>
                    </a:cubicBezTo>
                    <a:lnTo>
                      <a:pt x="4095" y="438"/>
                    </a:ln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478"/>
              <p:cNvSpPr/>
              <p:nvPr/>
            </p:nvSpPr>
            <p:spPr bwMode="auto">
              <a:xfrm>
                <a:off x="2417" y="3127"/>
                <a:ext cx="75" cy="41"/>
              </a:xfrm>
              <a:custGeom>
                <a:avLst/>
                <a:gdLst>
                  <a:gd name="T0" fmla="*/ 79 w 88"/>
                  <a:gd name="T1" fmla="*/ 45 h 48"/>
                  <a:gd name="T2" fmla="*/ 0 w 88"/>
                  <a:gd name="T3" fmla="*/ 30 h 48"/>
                  <a:gd name="T4" fmla="*/ 79 w 88"/>
                  <a:gd name="T5" fmla="*/ 4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79" y="45"/>
                    </a:moveTo>
                    <a:cubicBezTo>
                      <a:pt x="60" y="48"/>
                      <a:pt x="7" y="35"/>
                      <a:pt x="0" y="30"/>
                    </a:cubicBezTo>
                    <a:cubicBezTo>
                      <a:pt x="42" y="0"/>
                      <a:pt x="88" y="13"/>
                      <a:pt x="79" y="45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479"/>
              <p:cNvSpPr/>
              <p:nvPr/>
            </p:nvSpPr>
            <p:spPr bwMode="auto">
              <a:xfrm>
                <a:off x="2417" y="3152"/>
                <a:ext cx="67" cy="44"/>
              </a:xfrm>
              <a:custGeom>
                <a:avLst/>
                <a:gdLst>
                  <a:gd name="T0" fmla="*/ 79 w 79"/>
                  <a:gd name="T1" fmla="*/ 16 h 52"/>
                  <a:gd name="T2" fmla="*/ 0 w 79"/>
                  <a:gd name="T3" fmla="*/ 1 h 52"/>
                  <a:gd name="T4" fmla="*/ 79 w 79"/>
                  <a:gd name="T5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52">
                    <a:moveTo>
                      <a:pt x="79" y="16"/>
                    </a:moveTo>
                    <a:cubicBezTo>
                      <a:pt x="59" y="52"/>
                      <a:pt x="11" y="19"/>
                      <a:pt x="0" y="1"/>
                    </a:cubicBezTo>
                    <a:cubicBezTo>
                      <a:pt x="21" y="0"/>
                      <a:pt x="70" y="8"/>
                      <a:pt x="79" y="16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480"/>
              <p:cNvSpPr/>
              <p:nvPr/>
            </p:nvSpPr>
            <p:spPr bwMode="auto">
              <a:xfrm>
                <a:off x="2484" y="3127"/>
                <a:ext cx="75" cy="40"/>
              </a:xfrm>
              <a:custGeom>
                <a:avLst/>
                <a:gdLst>
                  <a:gd name="T0" fmla="*/ 88 w 88"/>
                  <a:gd name="T1" fmla="*/ 29 h 48"/>
                  <a:gd name="T2" fmla="*/ 10 w 88"/>
                  <a:gd name="T3" fmla="*/ 44 h 48"/>
                  <a:gd name="T4" fmla="*/ 88 w 88"/>
                  <a:gd name="T5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88" y="29"/>
                    </a:moveTo>
                    <a:cubicBezTo>
                      <a:pt x="81" y="34"/>
                      <a:pt x="28" y="48"/>
                      <a:pt x="10" y="44"/>
                    </a:cubicBezTo>
                    <a:cubicBezTo>
                      <a:pt x="0" y="12"/>
                      <a:pt x="46" y="0"/>
                      <a:pt x="88" y="29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481"/>
              <p:cNvSpPr/>
              <p:nvPr/>
            </p:nvSpPr>
            <p:spPr bwMode="auto">
              <a:xfrm>
                <a:off x="2493" y="3150"/>
                <a:ext cx="66" cy="46"/>
              </a:xfrm>
              <a:custGeom>
                <a:avLst/>
                <a:gdLst>
                  <a:gd name="T0" fmla="*/ 78 w 78"/>
                  <a:gd name="T1" fmla="*/ 1 h 53"/>
                  <a:gd name="T2" fmla="*/ 0 w 78"/>
                  <a:gd name="T3" fmla="*/ 16 h 53"/>
                  <a:gd name="T4" fmla="*/ 78 w 78"/>
                  <a:gd name="T5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3">
                    <a:moveTo>
                      <a:pt x="78" y="1"/>
                    </a:moveTo>
                    <a:cubicBezTo>
                      <a:pt x="68" y="20"/>
                      <a:pt x="20" y="53"/>
                      <a:pt x="0" y="16"/>
                    </a:cubicBezTo>
                    <a:cubicBezTo>
                      <a:pt x="9" y="8"/>
                      <a:pt x="58" y="0"/>
                      <a:pt x="78" y="1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482"/>
              <p:cNvSpPr/>
              <p:nvPr/>
            </p:nvSpPr>
            <p:spPr bwMode="auto">
              <a:xfrm>
                <a:off x="2405" y="2837"/>
                <a:ext cx="124" cy="108"/>
              </a:xfrm>
              <a:custGeom>
                <a:avLst/>
                <a:gdLst>
                  <a:gd name="T0" fmla="*/ 48 w 146"/>
                  <a:gd name="T1" fmla="*/ 51 h 127"/>
                  <a:gd name="T2" fmla="*/ 78 w 146"/>
                  <a:gd name="T3" fmla="*/ 3 h 127"/>
                  <a:gd name="T4" fmla="*/ 119 w 146"/>
                  <a:gd name="T5" fmla="*/ 50 h 127"/>
                  <a:gd name="T6" fmla="*/ 146 w 146"/>
                  <a:gd name="T7" fmla="*/ 78 h 127"/>
                  <a:gd name="T8" fmla="*/ 88 w 146"/>
                  <a:gd name="T9" fmla="*/ 125 h 127"/>
                  <a:gd name="T10" fmla="*/ 9 w 146"/>
                  <a:gd name="T11" fmla="*/ 71 h 127"/>
                  <a:gd name="T12" fmla="*/ 48 w 146"/>
                  <a:gd name="T13" fmla="*/ 5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127">
                    <a:moveTo>
                      <a:pt x="48" y="51"/>
                    </a:moveTo>
                    <a:cubicBezTo>
                      <a:pt x="48" y="51"/>
                      <a:pt x="39" y="6"/>
                      <a:pt x="78" y="3"/>
                    </a:cubicBezTo>
                    <a:cubicBezTo>
                      <a:pt x="119" y="0"/>
                      <a:pt x="119" y="50"/>
                      <a:pt x="119" y="50"/>
                    </a:cubicBezTo>
                    <a:cubicBezTo>
                      <a:pt x="119" y="50"/>
                      <a:pt x="146" y="53"/>
                      <a:pt x="146" y="78"/>
                    </a:cubicBezTo>
                    <a:cubicBezTo>
                      <a:pt x="146" y="111"/>
                      <a:pt x="118" y="123"/>
                      <a:pt x="88" y="125"/>
                    </a:cubicBezTo>
                    <a:cubicBezTo>
                      <a:pt x="51" y="127"/>
                      <a:pt x="0" y="104"/>
                      <a:pt x="9" y="71"/>
                    </a:cubicBezTo>
                    <a:cubicBezTo>
                      <a:pt x="16" y="42"/>
                      <a:pt x="48" y="51"/>
                      <a:pt x="48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483"/>
              <p:cNvSpPr/>
              <p:nvPr/>
            </p:nvSpPr>
            <p:spPr bwMode="auto">
              <a:xfrm>
                <a:off x="2449" y="2926"/>
                <a:ext cx="43" cy="18"/>
              </a:xfrm>
              <a:custGeom>
                <a:avLst/>
                <a:gdLst>
                  <a:gd name="T0" fmla="*/ 19 w 51"/>
                  <a:gd name="T1" fmla="*/ 1 h 22"/>
                  <a:gd name="T2" fmla="*/ 49 w 51"/>
                  <a:gd name="T3" fmla="*/ 12 h 22"/>
                  <a:gd name="T4" fmla="*/ 51 w 51"/>
                  <a:gd name="T5" fmla="*/ 19 h 22"/>
                  <a:gd name="T6" fmla="*/ 37 w 51"/>
                  <a:gd name="T7" fmla="*/ 21 h 22"/>
                  <a:gd name="T8" fmla="*/ 0 w 51"/>
                  <a:gd name="T9" fmla="*/ 16 h 22"/>
                  <a:gd name="T10" fmla="*/ 2 w 51"/>
                  <a:gd name="T11" fmla="*/ 12 h 22"/>
                  <a:gd name="T12" fmla="*/ 19 w 51"/>
                  <a:gd name="T1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2">
                    <a:moveTo>
                      <a:pt x="19" y="1"/>
                    </a:moveTo>
                    <a:cubicBezTo>
                      <a:pt x="29" y="0"/>
                      <a:pt x="42" y="1"/>
                      <a:pt x="49" y="12"/>
                    </a:cubicBezTo>
                    <a:cubicBezTo>
                      <a:pt x="50" y="14"/>
                      <a:pt x="51" y="17"/>
                      <a:pt x="51" y="19"/>
                    </a:cubicBezTo>
                    <a:cubicBezTo>
                      <a:pt x="47" y="20"/>
                      <a:pt x="42" y="21"/>
                      <a:pt x="37" y="21"/>
                    </a:cubicBezTo>
                    <a:cubicBezTo>
                      <a:pt x="25" y="22"/>
                      <a:pt x="12" y="20"/>
                      <a:pt x="0" y="16"/>
                    </a:cubicBezTo>
                    <a:cubicBezTo>
                      <a:pt x="1" y="15"/>
                      <a:pt x="1" y="13"/>
                      <a:pt x="2" y="12"/>
                    </a:cubicBezTo>
                    <a:cubicBezTo>
                      <a:pt x="6" y="6"/>
                      <a:pt x="13" y="1"/>
                      <a:pt x="19" y="1"/>
                    </a:cubicBezTo>
                    <a:close/>
                  </a:path>
                </a:pathLst>
              </a:custGeom>
              <a:solidFill>
                <a:srgbClr val="00A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484"/>
              <p:cNvSpPr/>
              <p:nvPr/>
            </p:nvSpPr>
            <p:spPr bwMode="auto">
              <a:xfrm>
                <a:off x="2416" y="2859"/>
                <a:ext cx="112" cy="62"/>
              </a:xfrm>
              <a:custGeom>
                <a:avLst/>
                <a:gdLst>
                  <a:gd name="T0" fmla="*/ 34 w 131"/>
                  <a:gd name="T1" fmla="*/ 43 h 73"/>
                  <a:gd name="T2" fmla="*/ 44 w 131"/>
                  <a:gd name="T3" fmla="*/ 49 h 73"/>
                  <a:gd name="T4" fmla="*/ 59 w 131"/>
                  <a:gd name="T5" fmla="*/ 5 h 73"/>
                  <a:gd name="T6" fmla="*/ 84 w 131"/>
                  <a:gd name="T7" fmla="*/ 4 h 73"/>
                  <a:gd name="T8" fmla="*/ 98 w 131"/>
                  <a:gd name="T9" fmla="*/ 28 h 73"/>
                  <a:gd name="T10" fmla="*/ 95 w 131"/>
                  <a:gd name="T11" fmla="*/ 51 h 73"/>
                  <a:gd name="T12" fmla="*/ 125 w 131"/>
                  <a:gd name="T13" fmla="*/ 56 h 73"/>
                  <a:gd name="T14" fmla="*/ 131 w 131"/>
                  <a:gd name="T15" fmla="*/ 66 h 73"/>
                  <a:gd name="T16" fmla="*/ 129 w 131"/>
                  <a:gd name="T17" fmla="*/ 71 h 73"/>
                  <a:gd name="T18" fmla="*/ 123 w 131"/>
                  <a:gd name="T19" fmla="*/ 58 h 73"/>
                  <a:gd name="T20" fmla="*/ 92 w 131"/>
                  <a:gd name="T21" fmla="*/ 56 h 73"/>
                  <a:gd name="T22" fmla="*/ 90 w 131"/>
                  <a:gd name="T23" fmla="*/ 56 h 73"/>
                  <a:gd name="T24" fmla="*/ 90 w 131"/>
                  <a:gd name="T25" fmla="*/ 54 h 73"/>
                  <a:gd name="T26" fmla="*/ 95 w 131"/>
                  <a:gd name="T27" fmla="*/ 28 h 73"/>
                  <a:gd name="T28" fmla="*/ 83 w 131"/>
                  <a:gd name="T29" fmla="*/ 7 h 73"/>
                  <a:gd name="T30" fmla="*/ 61 w 131"/>
                  <a:gd name="T31" fmla="*/ 7 h 73"/>
                  <a:gd name="T32" fmla="*/ 48 w 131"/>
                  <a:gd name="T33" fmla="*/ 52 h 73"/>
                  <a:gd name="T34" fmla="*/ 48 w 131"/>
                  <a:gd name="T35" fmla="*/ 53 h 73"/>
                  <a:gd name="T36" fmla="*/ 46 w 131"/>
                  <a:gd name="T37" fmla="*/ 54 h 73"/>
                  <a:gd name="T38" fmla="*/ 45 w 131"/>
                  <a:gd name="T39" fmla="*/ 54 h 73"/>
                  <a:gd name="T40" fmla="*/ 33 w 131"/>
                  <a:gd name="T41" fmla="*/ 46 h 73"/>
                  <a:gd name="T42" fmla="*/ 7 w 131"/>
                  <a:gd name="T43" fmla="*/ 58 h 73"/>
                  <a:gd name="T44" fmla="*/ 3 w 131"/>
                  <a:gd name="T45" fmla="*/ 73 h 73"/>
                  <a:gd name="T46" fmla="*/ 0 w 131"/>
                  <a:gd name="T47" fmla="*/ 69 h 73"/>
                  <a:gd name="T48" fmla="*/ 4 w 131"/>
                  <a:gd name="T49" fmla="*/ 57 h 73"/>
                  <a:gd name="T50" fmla="*/ 34 w 131"/>
                  <a:gd name="T51" fmla="*/ 4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1" h="73">
                    <a:moveTo>
                      <a:pt x="34" y="43"/>
                    </a:moveTo>
                    <a:cubicBezTo>
                      <a:pt x="37" y="44"/>
                      <a:pt x="41" y="46"/>
                      <a:pt x="44" y="49"/>
                    </a:cubicBezTo>
                    <a:cubicBezTo>
                      <a:pt x="42" y="37"/>
                      <a:pt x="42" y="14"/>
                      <a:pt x="59" y="5"/>
                    </a:cubicBezTo>
                    <a:cubicBezTo>
                      <a:pt x="68" y="0"/>
                      <a:pt x="77" y="0"/>
                      <a:pt x="84" y="4"/>
                    </a:cubicBezTo>
                    <a:cubicBezTo>
                      <a:pt x="92" y="9"/>
                      <a:pt x="97" y="18"/>
                      <a:pt x="98" y="28"/>
                    </a:cubicBezTo>
                    <a:cubicBezTo>
                      <a:pt x="98" y="35"/>
                      <a:pt x="98" y="44"/>
                      <a:pt x="95" y="51"/>
                    </a:cubicBezTo>
                    <a:cubicBezTo>
                      <a:pt x="106" y="46"/>
                      <a:pt x="117" y="48"/>
                      <a:pt x="125" y="56"/>
                    </a:cubicBezTo>
                    <a:cubicBezTo>
                      <a:pt x="128" y="59"/>
                      <a:pt x="130" y="63"/>
                      <a:pt x="131" y="66"/>
                    </a:cubicBezTo>
                    <a:cubicBezTo>
                      <a:pt x="131" y="68"/>
                      <a:pt x="130" y="69"/>
                      <a:pt x="129" y="71"/>
                    </a:cubicBezTo>
                    <a:cubicBezTo>
                      <a:pt x="128" y="66"/>
                      <a:pt x="126" y="62"/>
                      <a:pt x="123" y="58"/>
                    </a:cubicBezTo>
                    <a:cubicBezTo>
                      <a:pt x="119" y="54"/>
                      <a:pt x="108" y="46"/>
                      <a:pt x="92" y="56"/>
                    </a:cubicBezTo>
                    <a:cubicBezTo>
                      <a:pt x="92" y="57"/>
                      <a:pt x="91" y="57"/>
                      <a:pt x="90" y="56"/>
                    </a:cubicBezTo>
                    <a:cubicBezTo>
                      <a:pt x="90" y="56"/>
                      <a:pt x="90" y="55"/>
                      <a:pt x="90" y="54"/>
                    </a:cubicBezTo>
                    <a:cubicBezTo>
                      <a:pt x="95" y="46"/>
                      <a:pt x="95" y="36"/>
                      <a:pt x="95" y="28"/>
                    </a:cubicBezTo>
                    <a:cubicBezTo>
                      <a:pt x="94" y="19"/>
                      <a:pt x="90" y="11"/>
                      <a:pt x="83" y="7"/>
                    </a:cubicBezTo>
                    <a:cubicBezTo>
                      <a:pt x="76" y="3"/>
                      <a:pt x="68" y="3"/>
                      <a:pt x="61" y="7"/>
                    </a:cubicBezTo>
                    <a:cubicBezTo>
                      <a:pt x="42" y="17"/>
                      <a:pt x="46" y="44"/>
                      <a:pt x="48" y="52"/>
                    </a:cubicBezTo>
                    <a:cubicBezTo>
                      <a:pt x="48" y="52"/>
                      <a:pt x="48" y="53"/>
                      <a:pt x="48" y="53"/>
                    </a:cubicBezTo>
                    <a:cubicBezTo>
                      <a:pt x="48" y="54"/>
                      <a:pt x="47" y="54"/>
                      <a:pt x="46" y="54"/>
                    </a:cubicBezTo>
                    <a:cubicBezTo>
                      <a:pt x="46" y="55"/>
                      <a:pt x="45" y="54"/>
                      <a:pt x="45" y="54"/>
                    </a:cubicBezTo>
                    <a:cubicBezTo>
                      <a:pt x="41" y="50"/>
                      <a:pt x="37" y="48"/>
                      <a:pt x="33" y="46"/>
                    </a:cubicBezTo>
                    <a:cubicBezTo>
                      <a:pt x="22" y="43"/>
                      <a:pt x="11" y="50"/>
                      <a:pt x="7" y="58"/>
                    </a:cubicBezTo>
                    <a:cubicBezTo>
                      <a:pt x="4" y="63"/>
                      <a:pt x="3" y="68"/>
                      <a:pt x="3" y="73"/>
                    </a:cubicBezTo>
                    <a:cubicBezTo>
                      <a:pt x="2" y="72"/>
                      <a:pt x="1" y="70"/>
                      <a:pt x="0" y="69"/>
                    </a:cubicBezTo>
                    <a:cubicBezTo>
                      <a:pt x="0" y="65"/>
                      <a:pt x="2" y="60"/>
                      <a:pt x="4" y="57"/>
                    </a:cubicBezTo>
                    <a:cubicBezTo>
                      <a:pt x="9" y="48"/>
                      <a:pt x="21" y="40"/>
                      <a:pt x="34" y="4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485"/>
              <p:cNvSpPr/>
              <p:nvPr/>
            </p:nvSpPr>
            <p:spPr bwMode="auto">
              <a:xfrm>
                <a:off x="2438" y="2910"/>
                <a:ext cx="65" cy="30"/>
              </a:xfrm>
              <a:custGeom>
                <a:avLst/>
                <a:gdLst>
                  <a:gd name="T0" fmla="*/ 29 w 77"/>
                  <a:gd name="T1" fmla="*/ 3 h 35"/>
                  <a:gd name="T2" fmla="*/ 73 w 77"/>
                  <a:gd name="T3" fmla="*/ 19 h 35"/>
                  <a:gd name="T4" fmla="*/ 77 w 77"/>
                  <a:gd name="T5" fmla="*/ 34 h 35"/>
                  <a:gd name="T6" fmla="*/ 74 w 77"/>
                  <a:gd name="T7" fmla="*/ 35 h 35"/>
                  <a:gd name="T8" fmla="*/ 70 w 77"/>
                  <a:gd name="T9" fmla="*/ 21 h 35"/>
                  <a:gd name="T10" fmla="*/ 30 w 77"/>
                  <a:gd name="T11" fmla="*/ 6 h 35"/>
                  <a:gd name="T12" fmla="*/ 6 w 77"/>
                  <a:gd name="T13" fmla="*/ 21 h 35"/>
                  <a:gd name="T14" fmla="*/ 3 w 77"/>
                  <a:gd name="T15" fmla="*/ 30 h 35"/>
                  <a:gd name="T16" fmla="*/ 0 w 77"/>
                  <a:gd name="T17" fmla="*/ 29 h 35"/>
                  <a:gd name="T18" fmla="*/ 4 w 77"/>
                  <a:gd name="T19" fmla="*/ 19 h 35"/>
                  <a:gd name="T20" fmla="*/ 29 w 77"/>
                  <a:gd name="T21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" h="35">
                    <a:moveTo>
                      <a:pt x="29" y="3"/>
                    </a:moveTo>
                    <a:cubicBezTo>
                      <a:pt x="50" y="0"/>
                      <a:pt x="65" y="6"/>
                      <a:pt x="73" y="19"/>
                    </a:cubicBezTo>
                    <a:cubicBezTo>
                      <a:pt x="75" y="24"/>
                      <a:pt x="77" y="29"/>
                      <a:pt x="77" y="34"/>
                    </a:cubicBezTo>
                    <a:cubicBezTo>
                      <a:pt x="76" y="34"/>
                      <a:pt x="75" y="34"/>
                      <a:pt x="74" y="35"/>
                    </a:cubicBezTo>
                    <a:cubicBezTo>
                      <a:pt x="74" y="30"/>
                      <a:pt x="72" y="25"/>
                      <a:pt x="70" y="21"/>
                    </a:cubicBezTo>
                    <a:cubicBezTo>
                      <a:pt x="61" y="6"/>
                      <a:pt x="43" y="4"/>
                      <a:pt x="30" y="6"/>
                    </a:cubicBezTo>
                    <a:cubicBezTo>
                      <a:pt x="21" y="7"/>
                      <a:pt x="11" y="13"/>
                      <a:pt x="6" y="21"/>
                    </a:cubicBezTo>
                    <a:cubicBezTo>
                      <a:pt x="5" y="23"/>
                      <a:pt x="4" y="27"/>
                      <a:pt x="3" y="30"/>
                    </a:cubicBezTo>
                    <a:cubicBezTo>
                      <a:pt x="2" y="30"/>
                      <a:pt x="1" y="30"/>
                      <a:pt x="0" y="29"/>
                    </a:cubicBezTo>
                    <a:cubicBezTo>
                      <a:pt x="1" y="26"/>
                      <a:pt x="2" y="23"/>
                      <a:pt x="4" y="19"/>
                    </a:cubicBezTo>
                    <a:cubicBezTo>
                      <a:pt x="9" y="11"/>
                      <a:pt x="20" y="4"/>
                      <a:pt x="29" y="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486"/>
              <p:cNvSpPr/>
              <p:nvPr/>
            </p:nvSpPr>
            <p:spPr bwMode="auto">
              <a:xfrm>
                <a:off x="2447" y="2923"/>
                <a:ext cx="48" cy="19"/>
              </a:xfrm>
              <a:custGeom>
                <a:avLst/>
                <a:gdLst>
                  <a:gd name="T0" fmla="*/ 21 w 56"/>
                  <a:gd name="T1" fmla="*/ 1 h 22"/>
                  <a:gd name="T2" fmla="*/ 53 w 56"/>
                  <a:gd name="T3" fmla="*/ 14 h 22"/>
                  <a:gd name="T4" fmla="*/ 56 w 56"/>
                  <a:gd name="T5" fmla="*/ 22 h 22"/>
                  <a:gd name="T6" fmla="*/ 53 w 56"/>
                  <a:gd name="T7" fmla="*/ 22 h 22"/>
                  <a:gd name="T8" fmla="*/ 51 w 56"/>
                  <a:gd name="T9" fmla="*/ 15 h 22"/>
                  <a:gd name="T10" fmla="*/ 21 w 56"/>
                  <a:gd name="T11" fmla="*/ 4 h 22"/>
                  <a:gd name="T12" fmla="*/ 4 w 56"/>
                  <a:gd name="T13" fmla="*/ 15 h 22"/>
                  <a:gd name="T14" fmla="*/ 2 w 56"/>
                  <a:gd name="T15" fmla="*/ 19 h 22"/>
                  <a:gd name="T16" fmla="*/ 0 w 56"/>
                  <a:gd name="T17" fmla="*/ 18 h 22"/>
                  <a:gd name="T18" fmla="*/ 2 w 56"/>
                  <a:gd name="T19" fmla="*/ 14 h 22"/>
                  <a:gd name="T20" fmla="*/ 21 w 56"/>
                  <a:gd name="T2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22">
                    <a:moveTo>
                      <a:pt x="21" y="1"/>
                    </a:moveTo>
                    <a:cubicBezTo>
                      <a:pt x="36" y="0"/>
                      <a:pt x="47" y="4"/>
                      <a:pt x="53" y="14"/>
                    </a:cubicBezTo>
                    <a:cubicBezTo>
                      <a:pt x="54" y="16"/>
                      <a:pt x="55" y="19"/>
                      <a:pt x="56" y="22"/>
                    </a:cubicBezTo>
                    <a:cubicBezTo>
                      <a:pt x="55" y="22"/>
                      <a:pt x="54" y="22"/>
                      <a:pt x="53" y="22"/>
                    </a:cubicBezTo>
                    <a:cubicBezTo>
                      <a:pt x="53" y="20"/>
                      <a:pt x="52" y="17"/>
                      <a:pt x="51" y="15"/>
                    </a:cubicBezTo>
                    <a:cubicBezTo>
                      <a:pt x="44" y="4"/>
                      <a:pt x="31" y="3"/>
                      <a:pt x="21" y="4"/>
                    </a:cubicBezTo>
                    <a:cubicBezTo>
                      <a:pt x="15" y="4"/>
                      <a:pt x="8" y="9"/>
                      <a:pt x="4" y="15"/>
                    </a:cubicBezTo>
                    <a:cubicBezTo>
                      <a:pt x="3" y="16"/>
                      <a:pt x="3" y="18"/>
                      <a:pt x="2" y="19"/>
                    </a:cubicBezTo>
                    <a:cubicBezTo>
                      <a:pt x="1" y="19"/>
                      <a:pt x="1" y="19"/>
                      <a:pt x="0" y="18"/>
                    </a:cubicBezTo>
                    <a:cubicBezTo>
                      <a:pt x="0" y="17"/>
                      <a:pt x="1" y="15"/>
                      <a:pt x="2" y="14"/>
                    </a:cubicBezTo>
                    <a:cubicBezTo>
                      <a:pt x="6" y="7"/>
                      <a:pt x="14" y="2"/>
                      <a:pt x="21" y="1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487"/>
              <p:cNvSpPr/>
              <p:nvPr/>
            </p:nvSpPr>
            <p:spPr bwMode="auto">
              <a:xfrm>
                <a:off x="2440" y="2963"/>
                <a:ext cx="55" cy="204"/>
              </a:xfrm>
              <a:custGeom>
                <a:avLst/>
                <a:gdLst>
                  <a:gd name="T0" fmla="*/ 55 w 65"/>
                  <a:gd name="T1" fmla="*/ 239 h 239"/>
                  <a:gd name="T2" fmla="*/ 65 w 65"/>
                  <a:gd name="T3" fmla="*/ 234 h 239"/>
                  <a:gd name="T4" fmla="*/ 35 w 65"/>
                  <a:gd name="T5" fmla="*/ 2 h 239"/>
                  <a:gd name="T6" fmla="*/ 23 w 65"/>
                  <a:gd name="T7" fmla="*/ 0 h 239"/>
                  <a:gd name="T8" fmla="*/ 55 w 65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39">
                    <a:moveTo>
                      <a:pt x="55" y="239"/>
                    </a:moveTo>
                    <a:cubicBezTo>
                      <a:pt x="65" y="234"/>
                      <a:pt x="65" y="234"/>
                      <a:pt x="65" y="234"/>
                    </a:cubicBezTo>
                    <a:cubicBezTo>
                      <a:pt x="12" y="121"/>
                      <a:pt x="35" y="4"/>
                      <a:pt x="35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5"/>
                      <a:pt x="0" y="122"/>
                      <a:pt x="55" y="239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488"/>
              <p:cNvSpPr/>
              <p:nvPr/>
            </p:nvSpPr>
            <p:spPr bwMode="auto">
              <a:xfrm>
                <a:off x="2449" y="2944"/>
                <a:ext cx="31" cy="45"/>
              </a:xfrm>
              <a:custGeom>
                <a:avLst/>
                <a:gdLst>
                  <a:gd name="T0" fmla="*/ 22 w 36"/>
                  <a:gd name="T1" fmla="*/ 1 h 53"/>
                  <a:gd name="T2" fmla="*/ 33 w 36"/>
                  <a:gd name="T3" fmla="*/ 29 h 53"/>
                  <a:gd name="T4" fmla="*/ 14 w 36"/>
                  <a:gd name="T5" fmla="*/ 52 h 53"/>
                  <a:gd name="T6" fmla="*/ 3 w 36"/>
                  <a:gd name="T7" fmla="*/ 24 h 53"/>
                  <a:gd name="T8" fmla="*/ 22 w 36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53">
                    <a:moveTo>
                      <a:pt x="22" y="1"/>
                    </a:moveTo>
                    <a:cubicBezTo>
                      <a:pt x="31" y="3"/>
                      <a:pt x="36" y="15"/>
                      <a:pt x="33" y="29"/>
                    </a:cubicBezTo>
                    <a:cubicBezTo>
                      <a:pt x="31" y="43"/>
                      <a:pt x="22" y="53"/>
                      <a:pt x="14" y="52"/>
                    </a:cubicBezTo>
                    <a:cubicBezTo>
                      <a:pt x="5" y="50"/>
                      <a:pt x="0" y="38"/>
                      <a:pt x="3" y="24"/>
                    </a:cubicBezTo>
                    <a:cubicBezTo>
                      <a:pt x="5" y="10"/>
                      <a:pt x="14" y="0"/>
                      <a:pt x="22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489"/>
              <p:cNvSpPr/>
              <p:nvPr/>
            </p:nvSpPr>
            <p:spPr bwMode="auto">
              <a:xfrm>
                <a:off x="1636" y="2955"/>
                <a:ext cx="182" cy="204"/>
              </a:xfrm>
              <a:custGeom>
                <a:avLst/>
                <a:gdLst>
                  <a:gd name="T0" fmla="*/ 37 w 214"/>
                  <a:gd name="T1" fmla="*/ 135 h 240"/>
                  <a:gd name="T2" fmla="*/ 30 w 214"/>
                  <a:gd name="T3" fmla="*/ 95 h 240"/>
                  <a:gd name="T4" fmla="*/ 152 w 214"/>
                  <a:gd name="T5" fmla="*/ 78 h 240"/>
                  <a:gd name="T6" fmla="*/ 181 w 214"/>
                  <a:gd name="T7" fmla="*/ 65 h 240"/>
                  <a:gd name="T8" fmla="*/ 170 w 214"/>
                  <a:gd name="T9" fmla="*/ 179 h 240"/>
                  <a:gd name="T10" fmla="*/ 146 w 214"/>
                  <a:gd name="T11" fmla="*/ 240 h 240"/>
                  <a:gd name="T12" fmla="*/ 109 w 214"/>
                  <a:gd name="T13" fmla="*/ 224 h 240"/>
                  <a:gd name="T14" fmla="*/ 4 w 214"/>
                  <a:gd name="T15" fmla="*/ 167 h 240"/>
                  <a:gd name="T16" fmla="*/ 37 w 214"/>
                  <a:gd name="T17" fmla="*/ 13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240">
                    <a:moveTo>
                      <a:pt x="37" y="135"/>
                    </a:moveTo>
                    <a:cubicBezTo>
                      <a:pt x="32" y="122"/>
                      <a:pt x="30" y="109"/>
                      <a:pt x="30" y="95"/>
                    </a:cubicBezTo>
                    <a:cubicBezTo>
                      <a:pt x="34" y="25"/>
                      <a:pt x="138" y="0"/>
                      <a:pt x="152" y="78"/>
                    </a:cubicBezTo>
                    <a:cubicBezTo>
                      <a:pt x="158" y="70"/>
                      <a:pt x="170" y="61"/>
                      <a:pt x="181" y="65"/>
                    </a:cubicBezTo>
                    <a:cubicBezTo>
                      <a:pt x="214" y="76"/>
                      <a:pt x="192" y="134"/>
                      <a:pt x="170" y="179"/>
                    </a:cubicBezTo>
                    <a:cubicBezTo>
                      <a:pt x="156" y="208"/>
                      <a:pt x="148" y="229"/>
                      <a:pt x="146" y="240"/>
                    </a:cubicBezTo>
                    <a:cubicBezTo>
                      <a:pt x="146" y="240"/>
                      <a:pt x="122" y="227"/>
                      <a:pt x="109" y="224"/>
                    </a:cubicBezTo>
                    <a:cubicBezTo>
                      <a:pt x="76" y="215"/>
                      <a:pt x="14" y="204"/>
                      <a:pt x="4" y="167"/>
                    </a:cubicBezTo>
                    <a:cubicBezTo>
                      <a:pt x="0" y="150"/>
                      <a:pt x="13" y="131"/>
                      <a:pt x="37" y="135"/>
                    </a:cubicBezTo>
                    <a:close/>
                  </a:path>
                </a:pathLst>
              </a:cu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490"/>
              <p:cNvSpPr/>
              <p:nvPr/>
            </p:nvSpPr>
            <p:spPr bwMode="auto">
              <a:xfrm>
                <a:off x="1694" y="3046"/>
                <a:ext cx="72" cy="130"/>
              </a:xfrm>
              <a:custGeom>
                <a:avLst/>
                <a:gdLst>
                  <a:gd name="T0" fmla="*/ 65 w 85"/>
                  <a:gd name="T1" fmla="*/ 13 h 153"/>
                  <a:gd name="T2" fmla="*/ 84 w 85"/>
                  <a:gd name="T3" fmla="*/ 83 h 153"/>
                  <a:gd name="T4" fmla="*/ 80 w 85"/>
                  <a:gd name="T5" fmla="*/ 152 h 153"/>
                  <a:gd name="T6" fmla="*/ 80 w 85"/>
                  <a:gd name="T7" fmla="*/ 153 h 153"/>
                  <a:gd name="T8" fmla="*/ 76 w 85"/>
                  <a:gd name="T9" fmla="*/ 147 h 153"/>
                  <a:gd name="T10" fmla="*/ 32 w 85"/>
                  <a:gd name="T11" fmla="*/ 88 h 153"/>
                  <a:gd name="T12" fmla="*/ 13 w 85"/>
                  <a:gd name="T13" fmla="*/ 20 h 153"/>
                  <a:gd name="T14" fmla="*/ 65 w 85"/>
                  <a:gd name="T15" fmla="*/ 1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153">
                    <a:moveTo>
                      <a:pt x="65" y="13"/>
                    </a:moveTo>
                    <a:cubicBezTo>
                      <a:pt x="85" y="30"/>
                      <a:pt x="85" y="59"/>
                      <a:pt x="84" y="83"/>
                    </a:cubicBezTo>
                    <a:cubicBezTo>
                      <a:pt x="82" y="106"/>
                      <a:pt x="80" y="128"/>
                      <a:pt x="80" y="152"/>
                    </a:cubicBezTo>
                    <a:cubicBezTo>
                      <a:pt x="80" y="153"/>
                      <a:pt x="80" y="153"/>
                      <a:pt x="80" y="153"/>
                    </a:cubicBezTo>
                    <a:cubicBezTo>
                      <a:pt x="79" y="151"/>
                      <a:pt x="77" y="149"/>
                      <a:pt x="76" y="147"/>
                    </a:cubicBezTo>
                    <a:cubicBezTo>
                      <a:pt x="62" y="126"/>
                      <a:pt x="46" y="108"/>
                      <a:pt x="32" y="88"/>
                    </a:cubicBezTo>
                    <a:cubicBezTo>
                      <a:pt x="19" y="70"/>
                      <a:pt x="0" y="43"/>
                      <a:pt x="13" y="20"/>
                    </a:cubicBezTo>
                    <a:cubicBezTo>
                      <a:pt x="23" y="1"/>
                      <a:pt x="50" y="0"/>
                      <a:pt x="65" y="13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491"/>
              <p:cNvSpPr/>
              <p:nvPr/>
            </p:nvSpPr>
            <p:spPr bwMode="auto">
              <a:xfrm>
                <a:off x="1697" y="3061"/>
                <a:ext cx="59" cy="10"/>
              </a:xfrm>
              <a:custGeom>
                <a:avLst/>
                <a:gdLst>
                  <a:gd name="T0" fmla="*/ 17 w 69"/>
                  <a:gd name="T1" fmla="*/ 9 h 12"/>
                  <a:gd name="T2" fmla="*/ 35 w 69"/>
                  <a:gd name="T3" fmla="*/ 8 h 12"/>
                  <a:gd name="T4" fmla="*/ 52 w 69"/>
                  <a:gd name="T5" fmla="*/ 5 h 12"/>
                  <a:gd name="T6" fmla="*/ 61 w 69"/>
                  <a:gd name="T7" fmla="*/ 3 h 12"/>
                  <a:gd name="T8" fmla="*/ 69 w 69"/>
                  <a:gd name="T9" fmla="*/ 0 h 12"/>
                  <a:gd name="T10" fmla="*/ 53 w 69"/>
                  <a:gd name="T11" fmla="*/ 7 h 12"/>
                  <a:gd name="T12" fmla="*/ 44 w 69"/>
                  <a:gd name="T13" fmla="*/ 9 h 12"/>
                  <a:gd name="T14" fmla="*/ 35 w 69"/>
                  <a:gd name="T15" fmla="*/ 10 h 12"/>
                  <a:gd name="T16" fmla="*/ 18 w 69"/>
                  <a:gd name="T17" fmla="*/ 11 h 12"/>
                  <a:gd name="T18" fmla="*/ 9 w 69"/>
                  <a:gd name="T19" fmla="*/ 11 h 12"/>
                  <a:gd name="T20" fmla="*/ 0 w 69"/>
                  <a:gd name="T21" fmla="*/ 11 h 12"/>
                  <a:gd name="T22" fmla="*/ 9 w 69"/>
                  <a:gd name="T23" fmla="*/ 10 h 12"/>
                  <a:gd name="T24" fmla="*/ 17 w 6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2">
                    <a:moveTo>
                      <a:pt x="17" y="9"/>
                    </a:moveTo>
                    <a:cubicBezTo>
                      <a:pt x="23" y="9"/>
                      <a:pt x="29" y="8"/>
                      <a:pt x="35" y="8"/>
                    </a:cubicBezTo>
                    <a:cubicBezTo>
                      <a:pt x="41" y="7"/>
                      <a:pt x="47" y="7"/>
                      <a:pt x="52" y="5"/>
                    </a:cubicBezTo>
                    <a:cubicBezTo>
                      <a:pt x="55" y="5"/>
                      <a:pt x="58" y="4"/>
                      <a:pt x="61" y="3"/>
                    </a:cubicBezTo>
                    <a:cubicBezTo>
                      <a:pt x="63" y="2"/>
                      <a:pt x="66" y="1"/>
                      <a:pt x="69" y="0"/>
                    </a:cubicBezTo>
                    <a:cubicBezTo>
                      <a:pt x="64" y="3"/>
                      <a:pt x="58" y="5"/>
                      <a:pt x="53" y="7"/>
                    </a:cubicBezTo>
                    <a:cubicBezTo>
                      <a:pt x="50" y="8"/>
                      <a:pt x="47" y="9"/>
                      <a:pt x="44" y="9"/>
                    </a:cubicBezTo>
                    <a:cubicBezTo>
                      <a:pt x="41" y="9"/>
                      <a:pt x="38" y="10"/>
                      <a:pt x="35" y="10"/>
                    </a:cubicBezTo>
                    <a:cubicBezTo>
                      <a:pt x="29" y="11"/>
                      <a:pt x="23" y="11"/>
                      <a:pt x="1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6" y="11"/>
                      <a:pt x="3" y="12"/>
                      <a:pt x="0" y="11"/>
                    </a:cubicBezTo>
                    <a:cubicBezTo>
                      <a:pt x="3" y="11"/>
                      <a:pt x="6" y="11"/>
                      <a:pt x="9" y="10"/>
                    </a:cubicBez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492"/>
              <p:cNvSpPr/>
              <p:nvPr/>
            </p:nvSpPr>
            <p:spPr bwMode="auto">
              <a:xfrm>
                <a:off x="1698" y="3074"/>
                <a:ext cx="65" cy="12"/>
              </a:xfrm>
              <a:custGeom>
                <a:avLst/>
                <a:gdLst>
                  <a:gd name="T0" fmla="*/ 39 w 76"/>
                  <a:gd name="T1" fmla="*/ 8 h 14"/>
                  <a:gd name="T2" fmla="*/ 58 w 76"/>
                  <a:gd name="T3" fmla="*/ 4 h 14"/>
                  <a:gd name="T4" fmla="*/ 76 w 76"/>
                  <a:gd name="T5" fmla="*/ 0 h 14"/>
                  <a:gd name="T6" fmla="*/ 58 w 76"/>
                  <a:gd name="T7" fmla="*/ 6 h 14"/>
                  <a:gd name="T8" fmla="*/ 39 w 76"/>
                  <a:gd name="T9" fmla="*/ 10 h 14"/>
                  <a:gd name="T10" fmla="*/ 20 w 76"/>
                  <a:gd name="T11" fmla="*/ 12 h 14"/>
                  <a:gd name="T12" fmla="*/ 10 w 76"/>
                  <a:gd name="T13" fmla="*/ 13 h 14"/>
                  <a:gd name="T14" fmla="*/ 0 w 76"/>
                  <a:gd name="T15" fmla="*/ 14 h 14"/>
                  <a:gd name="T16" fmla="*/ 19 w 76"/>
                  <a:gd name="T17" fmla="*/ 11 h 14"/>
                  <a:gd name="T18" fmla="*/ 39 w 76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14">
                    <a:moveTo>
                      <a:pt x="39" y="8"/>
                    </a:moveTo>
                    <a:cubicBezTo>
                      <a:pt x="45" y="7"/>
                      <a:pt x="51" y="6"/>
                      <a:pt x="58" y="4"/>
                    </a:cubicBezTo>
                    <a:cubicBezTo>
                      <a:pt x="64" y="3"/>
                      <a:pt x="70" y="2"/>
                      <a:pt x="76" y="0"/>
                    </a:cubicBezTo>
                    <a:cubicBezTo>
                      <a:pt x="70" y="3"/>
                      <a:pt x="64" y="5"/>
                      <a:pt x="58" y="6"/>
                    </a:cubicBezTo>
                    <a:cubicBezTo>
                      <a:pt x="52" y="8"/>
                      <a:pt x="45" y="9"/>
                      <a:pt x="39" y="10"/>
                    </a:cubicBezTo>
                    <a:cubicBezTo>
                      <a:pt x="32" y="11"/>
                      <a:pt x="26" y="12"/>
                      <a:pt x="2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7" y="14"/>
                      <a:pt x="4" y="14"/>
                      <a:pt x="0" y="14"/>
                    </a:cubicBezTo>
                    <a:cubicBezTo>
                      <a:pt x="7" y="13"/>
                      <a:pt x="13" y="12"/>
                      <a:pt x="19" y="11"/>
                    </a:cubicBezTo>
                    <a:lnTo>
                      <a:pt x="39" y="8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493"/>
              <p:cNvSpPr/>
              <p:nvPr/>
            </p:nvSpPr>
            <p:spPr bwMode="auto">
              <a:xfrm>
                <a:off x="1703" y="3087"/>
                <a:ext cx="63" cy="11"/>
              </a:xfrm>
              <a:custGeom>
                <a:avLst/>
                <a:gdLst>
                  <a:gd name="T0" fmla="*/ 18 w 74"/>
                  <a:gd name="T1" fmla="*/ 9 h 14"/>
                  <a:gd name="T2" fmla="*/ 37 w 74"/>
                  <a:gd name="T3" fmla="*/ 6 h 14"/>
                  <a:gd name="T4" fmla="*/ 56 w 74"/>
                  <a:gd name="T5" fmla="*/ 4 h 14"/>
                  <a:gd name="T6" fmla="*/ 65 w 74"/>
                  <a:gd name="T7" fmla="*/ 2 h 14"/>
                  <a:gd name="T8" fmla="*/ 74 w 74"/>
                  <a:gd name="T9" fmla="*/ 0 h 14"/>
                  <a:gd name="T10" fmla="*/ 56 w 74"/>
                  <a:gd name="T11" fmla="*/ 6 h 14"/>
                  <a:gd name="T12" fmla="*/ 37 w 74"/>
                  <a:gd name="T13" fmla="*/ 9 h 14"/>
                  <a:gd name="T14" fmla="*/ 19 w 74"/>
                  <a:gd name="T15" fmla="*/ 11 h 14"/>
                  <a:gd name="T16" fmla="*/ 0 w 74"/>
                  <a:gd name="T17" fmla="*/ 14 h 14"/>
                  <a:gd name="T18" fmla="*/ 9 w 74"/>
                  <a:gd name="T19" fmla="*/ 11 h 14"/>
                  <a:gd name="T20" fmla="*/ 18 w 74"/>
                  <a:gd name="T21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4">
                    <a:moveTo>
                      <a:pt x="18" y="9"/>
                    </a:moveTo>
                    <a:cubicBezTo>
                      <a:pt x="25" y="8"/>
                      <a:pt x="31" y="7"/>
                      <a:pt x="37" y="6"/>
                    </a:cubicBezTo>
                    <a:cubicBezTo>
                      <a:pt x="43" y="5"/>
                      <a:pt x="50" y="5"/>
                      <a:pt x="56" y="4"/>
                    </a:cubicBezTo>
                    <a:cubicBezTo>
                      <a:pt x="59" y="4"/>
                      <a:pt x="62" y="3"/>
                      <a:pt x="65" y="2"/>
                    </a:cubicBezTo>
                    <a:cubicBezTo>
                      <a:pt x="68" y="2"/>
                      <a:pt x="71" y="1"/>
                      <a:pt x="74" y="0"/>
                    </a:cubicBezTo>
                    <a:cubicBezTo>
                      <a:pt x="69" y="3"/>
                      <a:pt x="62" y="5"/>
                      <a:pt x="56" y="6"/>
                    </a:cubicBezTo>
                    <a:cubicBezTo>
                      <a:pt x="50" y="7"/>
                      <a:pt x="44" y="8"/>
                      <a:pt x="37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2" y="11"/>
                      <a:pt x="6" y="12"/>
                      <a:pt x="0" y="14"/>
                    </a:cubicBezTo>
                    <a:cubicBezTo>
                      <a:pt x="3" y="13"/>
                      <a:pt x="6" y="12"/>
                      <a:pt x="9" y="11"/>
                    </a:cubicBezTo>
                    <a:cubicBezTo>
                      <a:pt x="12" y="10"/>
                      <a:pt x="15" y="9"/>
                      <a:pt x="18" y="9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494"/>
              <p:cNvSpPr/>
              <p:nvPr/>
            </p:nvSpPr>
            <p:spPr bwMode="auto">
              <a:xfrm>
                <a:off x="1708" y="3099"/>
                <a:ext cx="60" cy="11"/>
              </a:xfrm>
              <a:custGeom>
                <a:avLst/>
                <a:gdLst>
                  <a:gd name="T0" fmla="*/ 1 w 70"/>
                  <a:gd name="T1" fmla="*/ 12 h 12"/>
                  <a:gd name="T2" fmla="*/ 1 w 70"/>
                  <a:gd name="T3" fmla="*/ 12 h 12"/>
                  <a:gd name="T4" fmla="*/ 2 w 70"/>
                  <a:gd name="T5" fmla="*/ 12 h 12"/>
                  <a:gd name="T6" fmla="*/ 4 w 70"/>
                  <a:gd name="T7" fmla="*/ 11 h 12"/>
                  <a:gd name="T8" fmla="*/ 9 w 70"/>
                  <a:gd name="T9" fmla="*/ 9 h 12"/>
                  <a:gd name="T10" fmla="*/ 17 w 70"/>
                  <a:gd name="T11" fmla="*/ 6 h 12"/>
                  <a:gd name="T12" fmla="*/ 35 w 70"/>
                  <a:gd name="T13" fmla="*/ 3 h 12"/>
                  <a:gd name="T14" fmla="*/ 52 w 70"/>
                  <a:gd name="T15" fmla="*/ 1 h 12"/>
                  <a:gd name="T16" fmla="*/ 70 w 70"/>
                  <a:gd name="T17" fmla="*/ 0 h 12"/>
                  <a:gd name="T18" fmla="*/ 53 w 70"/>
                  <a:gd name="T19" fmla="*/ 3 h 12"/>
                  <a:gd name="T20" fmla="*/ 35 w 70"/>
                  <a:gd name="T21" fmla="*/ 5 h 12"/>
                  <a:gd name="T22" fmla="*/ 18 w 70"/>
                  <a:gd name="T23" fmla="*/ 8 h 12"/>
                  <a:gd name="T24" fmla="*/ 9 w 70"/>
                  <a:gd name="T25" fmla="*/ 10 h 12"/>
                  <a:gd name="T26" fmla="*/ 5 w 70"/>
                  <a:gd name="T27" fmla="*/ 11 h 12"/>
                  <a:gd name="T28" fmla="*/ 3 w 70"/>
                  <a:gd name="T29" fmla="*/ 12 h 12"/>
                  <a:gd name="T30" fmla="*/ 2 w 70"/>
                  <a:gd name="T31" fmla="*/ 12 h 12"/>
                  <a:gd name="T32" fmla="*/ 1 w 70"/>
                  <a:gd name="T33" fmla="*/ 12 h 12"/>
                  <a:gd name="T34" fmla="*/ 1 w 70"/>
                  <a:gd name="T35" fmla="*/ 12 h 12"/>
                  <a:gd name="T36" fmla="*/ 1 w 70"/>
                  <a:gd name="T3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0" h="12"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1" y="8"/>
                      <a:pt x="14" y="7"/>
                      <a:pt x="17" y="6"/>
                    </a:cubicBezTo>
                    <a:cubicBezTo>
                      <a:pt x="23" y="5"/>
                      <a:pt x="29" y="4"/>
                      <a:pt x="35" y="3"/>
                    </a:cubicBezTo>
                    <a:cubicBezTo>
                      <a:pt x="41" y="2"/>
                      <a:pt x="46" y="1"/>
                      <a:pt x="52" y="1"/>
                    </a:cubicBezTo>
                    <a:cubicBezTo>
                      <a:pt x="58" y="0"/>
                      <a:pt x="64" y="0"/>
                      <a:pt x="70" y="0"/>
                    </a:cubicBezTo>
                    <a:cubicBezTo>
                      <a:pt x="64" y="1"/>
                      <a:pt x="59" y="2"/>
                      <a:pt x="53" y="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9" y="6"/>
                      <a:pt x="23" y="7"/>
                      <a:pt x="18" y="8"/>
                    </a:cubicBezTo>
                    <a:cubicBezTo>
                      <a:pt x="15" y="9"/>
                      <a:pt x="12" y="9"/>
                      <a:pt x="9" y="10"/>
                    </a:cubicBezTo>
                    <a:cubicBezTo>
                      <a:pt x="7" y="10"/>
                      <a:pt x="6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1" y="12"/>
                      <a:pt x="1" y="12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495"/>
              <p:cNvSpPr/>
              <p:nvPr/>
            </p:nvSpPr>
            <p:spPr bwMode="auto">
              <a:xfrm>
                <a:off x="1718" y="3109"/>
                <a:ext cx="49" cy="11"/>
              </a:xfrm>
              <a:custGeom>
                <a:avLst/>
                <a:gdLst>
                  <a:gd name="T0" fmla="*/ 58 w 58"/>
                  <a:gd name="T1" fmla="*/ 0 h 13"/>
                  <a:gd name="T2" fmla="*/ 29 w 58"/>
                  <a:gd name="T3" fmla="*/ 5 h 13"/>
                  <a:gd name="T4" fmla="*/ 0 w 58"/>
                  <a:gd name="T5" fmla="*/ 13 h 13"/>
                  <a:gd name="T6" fmla="*/ 28 w 58"/>
                  <a:gd name="T7" fmla="*/ 3 h 13"/>
                  <a:gd name="T8" fmla="*/ 58 w 5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3">
                    <a:moveTo>
                      <a:pt x="58" y="0"/>
                    </a:moveTo>
                    <a:cubicBezTo>
                      <a:pt x="48" y="2"/>
                      <a:pt x="38" y="3"/>
                      <a:pt x="29" y="5"/>
                    </a:cubicBezTo>
                    <a:cubicBezTo>
                      <a:pt x="19" y="7"/>
                      <a:pt x="10" y="10"/>
                      <a:pt x="0" y="13"/>
                    </a:cubicBezTo>
                    <a:cubicBezTo>
                      <a:pt x="9" y="8"/>
                      <a:pt x="19" y="5"/>
                      <a:pt x="28" y="3"/>
                    </a:cubicBezTo>
                    <a:cubicBezTo>
                      <a:pt x="38" y="1"/>
                      <a:pt x="48" y="0"/>
                      <a:pt x="58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496"/>
              <p:cNvSpPr/>
              <p:nvPr/>
            </p:nvSpPr>
            <p:spPr bwMode="auto">
              <a:xfrm>
                <a:off x="1723" y="3119"/>
                <a:ext cx="44" cy="10"/>
              </a:xfrm>
              <a:custGeom>
                <a:avLst/>
                <a:gdLst>
                  <a:gd name="T0" fmla="*/ 0 w 52"/>
                  <a:gd name="T1" fmla="*/ 12 h 12"/>
                  <a:gd name="T2" fmla="*/ 0 w 52"/>
                  <a:gd name="T3" fmla="*/ 12 h 12"/>
                  <a:gd name="T4" fmla="*/ 1 w 52"/>
                  <a:gd name="T5" fmla="*/ 11 h 12"/>
                  <a:gd name="T6" fmla="*/ 3 w 52"/>
                  <a:gd name="T7" fmla="*/ 10 h 12"/>
                  <a:gd name="T8" fmla="*/ 6 w 52"/>
                  <a:gd name="T9" fmla="*/ 9 h 12"/>
                  <a:gd name="T10" fmla="*/ 12 w 52"/>
                  <a:gd name="T11" fmla="*/ 6 h 12"/>
                  <a:gd name="T12" fmla="*/ 25 w 52"/>
                  <a:gd name="T13" fmla="*/ 3 h 12"/>
                  <a:gd name="T14" fmla="*/ 52 w 52"/>
                  <a:gd name="T15" fmla="*/ 0 h 12"/>
                  <a:gd name="T16" fmla="*/ 39 w 52"/>
                  <a:gd name="T17" fmla="*/ 3 h 12"/>
                  <a:gd name="T18" fmla="*/ 26 w 52"/>
                  <a:gd name="T19" fmla="*/ 5 h 12"/>
                  <a:gd name="T20" fmla="*/ 13 w 52"/>
                  <a:gd name="T21" fmla="*/ 8 h 12"/>
                  <a:gd name="T22" fmla="*/ 6 w 52"/>
                  <a:gd name="T23" fmla="*/ 10 h 12"/>
                  <a:gd name="T24" fmla="*/ 3 w 52"/>
                  <a:gd name="T25" fmla="*/ 11 h 12"/>
                  <a:gd name="T26" fmla="*/ 1 w 52"/>
                  <a:gd name="T27" fmla="*/ 12 h 12"/>
                  <a:gd name="T28" fmla="*/ 0 w 52"/>
                  <a:gd name="T29" fmla="*/ 12 h 12"/>
                  <a:gd name="T30" fmla="*/ 0 w 52"/>
                  <a:gd name="T31" fmla="*/ 12 h 12"/>
                  <a:gd name="T32" fmla="*/ 0 w 52"/>
                  <a:gd name="T33" fmla="*/ 12 h 12"/>
                  <a:gd name="T34" fmla="*/ 0 w 52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1"/>
                      <a:pt x="1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5" y="9"/>
                      <a:pt x="6" y="9"/>
                    </a:cubicBezTo>
                    <a:cubicBezTo>
                      <a:pt x="8" y="8"/>
                      <a:pt x="10" y="7"/>
                      <a:pt x="12" y="6"/>
                    </a:cubicBezTo>
                    <a:cubicBezTo>
                      <a:pt x="16" y="5"/>
                      <a:pt x="21" y="4"/>
                      <a:pt x="25" y="3"/>
                    </a:cubicBezTo>
                    <a:cubicBezTo>
                      <a:pt x="34" y="2"/>
                      <a:pt x="43" y="1"/>
                      <a:pt x="52" y="0"/>
                    </a:cubicBezTo>
                    <a:cubicBezTo>
                      <a:pt x="48" y="1"/>
                      <a:pt x="43" y="2"/>
                      <a:pt x="39" y="3"/>
                    </a:cubicBezTo>
                    <a:cubicBezTo>
                      <a:pt x="34" y="4"/>
                      <a:pt x="30" y="5"/>
                      <a:pt x="26" y="5"/>
                    </a:cubicBezTo>
                    <a:cubicBezTo>
                      <a:pt x="21" y="6"/>
                      <a:pt x="17" y="7"/>
                      <a:pt x="13" y="8"/>
                    </a:cubicBezTo>
                    <a:cubicBezTo>
                      <a:pt x="10" y="9"/>
                      <a:pt x="8" y="9"/>
                      <a:pt x="6" y="10"/>
                    </a:cubicBezTo>
                    <a:cubicBezTo>
                      <a:pt x="5" y="10"/>
                      <a:pt x="4" y="11"/>
                      <a:pt x="3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497"/>
              <p:cNvSpPr/>
              <p:nvPr/>
            </p:nvSpPr>
            <p:spPr bwMode="auto">
              <a:xfrm>
                <a:off x="1730" y="3129"/>
                <a:ext cx="36" cy="9"/>
              </a:xfrm>
              <a:custGeom>
                <a:avLst/>
                <a:gdLst>
                  <a:gd name="T0" fmla="*/ 43 w 43"/>
                  <a:gd name="T1" fmla="*/ 0 h 10"/>
                  <a:gd name="T2" fmla="*/ 21 w 43"/>
                  <a:gd name="T3" fmla="*/ 5 h 10"/>
                  <a:gd name="T4" fmla="*/ 0 w 43"/>
                  <a:gd name="T5" fmla="*/ 10 h 10"/>
                  <a:gd name="T6" fmla="*/ 21 w 43"/>
                  <a:gd name="T7" fmla="*/ 3 h 10"/>
                  <a:gd name="T8" fmla="*/ 43 w 43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0">
                    <a:moveTo>
                      <a:pt x="43" y="0"/>
                    </a:moveTo>
                    <a:cubicBezTo>
                      <a:pt x="36" y="3"/>
                      <a:pt x="29" y="4"/>
                      <a:pt x="21" y="5"/>
                    </a:cubicBezTo>
                    <a:cubicBezTo>
                      <a:pt x="14" y="6"/>
                      <a:pt x="7" y="7"/>
                      <a:pt x="0" y="10"/>
                    </a:cubicBezTo>
                    <a:cubicBezTo>
                      <a:pt x="6" y="5"/>
                      <a:pt x="14" y="4"/>
                      <a:pt x="21" y="3"/>
                    </a:cubicBezTo>
                    <a:cubicBezTo>
                      <a:pt x="28" y="1"/>
                      <a:pt x="36" y="1"/>
                      <a:pt x="43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498"/>
              <p:cNvSpPr/>
              <p:nvPr/>
            </p:nvSpPr>
            <p:spPr bwMode="auto">
              <a:xfrm>
                <a:off x="1738" y="3139"/>
                <a:ext cx="27" cy="9"/>
              </a:xfrm>
              <a:custGeom>
                <a:avLst/>
                <a:gdLst>
                  <a:gd name="T0" fmla="*/ 15 w 32"/>
                  <a:gd name="T1" fmla="*/ 4 h 11"/>
                  <a:gd name="T2" fmla="*/ 24 w 32"/>
                  <a:gd name="T3" fmla="*/ 1 h 11"/>
                  <a:gd name="T4" fmla="*/ 32 w 32"/>
                  <a:gd name="T5" fmla="*/ 1 h 11"/>
                  <a:gd name="T6" fmla="*/ 24 w 32"/>
                  <a:gd name="T7" fmla="*/ 3 h 11"/>
                  <a:gd name="T8" fmla="*/ 16 w 32"/>
                  <a:gd name="T9" fmla="*/ 6 h 11"/>
                  <a:gd name="T10" fmla="*/ 8 w 32"/>
                  <a:gd name="T11" fmla="*/ 10 h 11"/>
                  <a:gd name="T12" fmla="*/ 0 w 32"/>
                  <a:gd name="T13" fmla="*/ 11 h 11"/>
                  <a:gd name="T14" fmla="*/ 8 w 32"/>
                  <a:gd name="T15" fmla="*/ 8 h 11"/>
                  <a:gd name="T16" fmla="*/ 15 w 32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1">
                    <a:moveTo>
                      <a:pt x="15" y="4"/>
                    </a:moveTo>
                    <a:cubicBezTo>
                      <a:pt x="18" y="3"/>
                      <a:pt x="21" y="2"/>
                      <a:pt x="24" y="1"/>
                    </a:cubicBezTo>
                    <a:cubicBezTo>
                      <a:pt x="26" y="0"/>
                      <a:pt x="30" y="0"/>
                      <a:pt x="32" y="1"/>
                    </a:cubicBezTo>
                    <a:cubicBezTo>
                      <a:pt x="29" y="1"/>
                      <a:pt x="27" y="2"/>
                      <a:pt x="24" y="3"/>
                    </a:cubicBezTo>
                    <a:cubicBezTo>
                      <a:pt x="22" y="4"/>
                      <a:pt x="19" y="5"/>
                      <a:pt x="16" y="6"/>
                    </a:cubicBezTo>
                    <a:cubicBezTo>
                      <a:pt x="14" y="7"/>
                      <a:pt x="11" y="9"/>
                      <a:pt x="8" y="10"/>
                    </a:cubicBezTo>
                    <a:cubicBezTo>
                      <a:pt x="5" y="11"/>
                      <a:pt x="3" y="11"/>
                      <a:pt x="0" y="11"/>
                    </a:cubicBezTo>
                    <a:cubicBezTo>
                      <a:pt x="2" y="10"/>
                      <a:pt x="5" y="9"/>
                      <a:pt x="8" y="8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499"/>
              <p:cNvSpPr/>
              <p:nvPr/>
            </p:nvSpPr>
            <p:spPr bwMode="auto">
              <a:xfrm>
                <a:off x="1705" y="3052"/>
                <a:ext cx="41" cy="7"/>
              </a:xfrm>
              <a:custGeom>
                <a:avLst/>
                <a:gdLst>
                  <a:gd name="T0" fmla="*/ 48 w 48"/>
                  <a:gd name="T1" fmla="*/ 0 h 8"/>
                  <a:gd name="T2" fmla="*/ 25 w 48"/>
                  <a:gd name="T3" fmla="*/ 6 h 8"/>
                  <a:gd name="T4" fmla="*/ 0 w 48"/>
                  <a:gd name="T5" fmla="*/ 7 h 8"/>
                  <a:gd name="T6" fmla="*/ 24 w 48"/>
                  <a:gd name="T7" fmla="*/ 4 h 8"/>
                  <a:gd name="T8" fmla="*/ 48 w 4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cubicBezTo>
                      <a:pt x="41" y="3"/>
                      <a:pt x="33" y="5"/>
                      <a:pt x="25" y="6"/>
                    </a:cubicBezTo>
                    <a:cubicBezTo>
                      <a:pt x="17" y="8"/>
                      <a:pt x="8" y="8"/>
                      <a:pt x="0" y="7"/>
                    </a:cubicBezTo>
                    <a:cubicBezTo>
                      <a:pt x="8" y="6"/>
                      <a:pt x="16" y="5"/>
                      <a:pt x="24" y="4"/>
                    </a:cubicBezTo>
                    <a:cubicBezTo>
                      <a:pt x="32" y="3"/>
                      <a:pt x="40" y="1"/>
                      <a:pt x="48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500"/>
              <p:cNvSpPr/>
              <p:nvPr/>
            </p:nvSpPr>
            <p:spPr bwMode="auto">
              <a:xfrm>
                <a:off x="1671" y="3012"/>
                <a:ext cx="106" cy="151"/>
              </a:xfrm>
              <a:custGeom>
                <a:avLst/>
                <a:gdLst>
                  <a:gd name="T0" fmla="*/ 73 w 125"/>
                  <a:gd name="T1" fmla="*/ 5 h 178"/>
                  <a:gd name="T2" fmla="*/ 125 w 125"/>
                  <a:gd name="T3" fmla="*/ 83 h 178"/>
                  <a:gd name="T4" fmla="*/ 105 w 125"/>
                  <a:gd name="T5" fmla="*/ 177 h 178"/>
                  <a:gd name="T6" fmla="*/ 105 w 125"/>
                  <a:gd name="T7" fmla="*/ 115 h 178"/>
                  <a:gd name="T8" fmla="*/ 86 w 125"/>
                  <a:gd name="T9" fmla="*/ 53 h 178"/>
                  <a:gd name="T10" fmla="*/ 39 w 125"/>
                  <a:gd name="T11" fmla="*/ 61 h 178"/>
                  <a:gd name="T12" fmla="*/ 59 w 125"/>
                  <a:gd name="T13" fmla="*/ 121 h 178"/>
                  <a:gd name="T14" fmla="*/ 102 w 125"/>
                  <a:gd name="T15" fmla="*/ 173 h 178"/>
                  <a:gd name="T16" fmla="*/ 105 w 125"/>
                  <a:gd name="T17" fmla="*/ 177 h 178"/>
                  <a:gd name="T18" fmla="*/ 104 w 125"/>
                  <a:gd name="T19" fmla="*/ 178 h 178"/>
                  <a:gd name="T20" fmla="*/ 100 w 125"/>
                  <a:gd name="T21" fmla="*/ 174 h 178"/>
                  <a:gd name="T22" fmla="*/ 39 w 125"/>
                  <a:gd name="T23" fmla="*/ 125 h 178"/>
                  <a:gd name="T24" fmla="*/ 7 w 125"/>
                  <a:gd name="T25" fmla="*/ 46 h 178"/>
                  <a:gd name="T26" fmla="*/ 73 w 125"/>
                  <a:gd name="T27" fmla="*/ 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178">
                    <a:moveTo>
                      <a:pt x="73" y="5"/>
                    </a:moveTo>
                    <a:cubicBezTo>
                      <a:pt x="110" y="12"/>
                      <a:pt x="124" y="50"/>
                      <a:pt x="125" y="83"/>
                    </a:cubicBezTo>
                    <a:cubicBezTo>
                      <a:pt x="125" y="115"/>
                      <a:pt x="115" y="147"/>
                      <a:pt x="105" y="177"/>
                    </a:cubicBezTo>
                    <a:cubicBezTo>
                      <a:pt x="104" y="156"/>
                      <a:pt x="105" y="135"/>
                      <a:pt x="105" y="115"/>
                    </a:cubicBezTo>
                    <a:cubicBezTo>
                      <a:pt x="106" y="94"/>
                      <a:pt x="104" y="67"/>
                      <a:pt x="86" y="53"/>
                    </a:cubicBezTo>
                    <a:cubicBezTo>
                      <a:pt x="71" y="42"/>
                      <a:pt x="48" y="43"/>
                      <a:pt x="39" y="61"/>
                    </a:cubicBezTo>
                    <a:cubicBezTo>
                      <a:pt x="29" y="82"/>
                      <a:pt x="46" y="106"/>
                      <a:pt x="59" y="121"/>
                    </a:cubicBezTo>
                    <a:cubicBezTo>
                      <a:pt x="73" y="139"/>
                      <a:pt x="88" y="155"/>
                      <a:pt x="102" y="173"/>
                    </a:cubicBezTo>
                    <a:cubicBezTo>
                      <a:pt x="103" y="174"/>
                      <a:pt x="104" y="175"/>
                      <a:pt x="105" y="177"/>
                    </a:cubicBezTo>
                    <a:cubicBezTo>
                      <a:pt x="104" y="177"/>
                      <a:pt x="104" y="178"/>
                      <a:pt x="104" y="178"/>
                    </a:cubicBezTo>
                    <a:cubicBezTo>
                      <a:pt x="103" y="177"/>
                      <a:pt x="101" y="175"/>
                      <a:pt x="100" y="174"/>
                    </a:cubicBezTo>
                    <a:cubicBezTo>
                      <a:pt x="80" y="157"/>
                      <a:pt x="58" y="143"/>
                      <a:pt x="39" y="125"/>
                    </a:cubicBezTo>
                    <a:cubicBezTo>
                      <a:pt x="19" y="105"/>
                      <a:pt x="0" y="76"/>
                      <a:pt x="7" y="46"/>
                    </a:cubicBezTo>
                    <a:cubicBezTo>
                      <a:pt x="14" y="17"/>
                      <a:pt x="44" y="0"/>
                      <a:pt x="73" y="5"/>
                    </a:cubicBezTo>
                    <a:close/>
                  </a:path>
                </a:pathLst>
              </a:custGeom>
              <a:solidFill>
                <a:srgbClr val="06E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501"/>
              <p:cNvSpPr/>
              <p:nvPr/>
            </p:nvSpPr>
            <p:spPr bwMode="auto">
              <a:xfrm>
                <a:off x="1765" y="3096"/>
                <a:ext cx="7" cy="7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8" y="6"/>
                      <a:pt x="6" y="7"/>
                    </a:cubicBezTo>
                    <a:cubicBezTo>
                      <a:pt x="4" y="8"/>
                      <a:pt x="2" y="7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502"/>
              <p:cNvSpPr/>
              <p:nvPr/>
            </p:nvSpPr>
            <p:spPr bwMode="auto">
              <a:xfrm>
                <a:off x="1762" y="3075"/>
                <a:ext cx="9" cy="10"/>
              </a:xfrm>
              <a:custGeom>
                <a:avLst/>
                <a:gdLst>
                  <a:gd name="T0" fmla="*/ 3 w 11"/>
                  <a:gd name="T1" fmla="*/ 1 h 11"/>
                  <a:gd name="T2" fmla="*/ 10 w 11"/>
                  <a:gd name="T3" fmla="*/ 3 h 11"/>
                  <a:gd name="T4" fmla="*/ 8 w 11"/>
                  <a:gd name="T5" fmla="*/ 10 h 11"/>
                  <a:gd name="T6" fmla="*/ 1 w 11"/>
                  <a:gd name="T7" fmla="*/ 8 h 11"/>
                  <a:gd name="T8" fmla="*/ 3 w 11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1"/>
                    </a:moveTo>
                    <a:cubicBezTo>
                      <a:pt x="5" y="0"/>
                      <a:pt x="9" y="1"/>
                      <a:pt x="10" y="3"/>
                    </a:cubicBezTo>
                    <a:cubicBezTo>
                      <a:pt x="11" y="5"/>
                      <a:pt x="11" y="8"/>
                      <a:pt x="8" y="10"/>
                    </a:cubicBezTo>
                    <a:cubicBezTo>
                      <a:pt x="6" y="11"/>
                      <a:pt x="2" y="11"/>
                      <a:pt x="1" y="8"/>
                    </a:cubicBezTo>
                    <a:cubicBezTo>
                      <a:pt x="0" y="6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503"/>
              <p:cNvSpPr/>
              <p:nvPr/>
            </p:nvSpPr>
            <p:spPr bwMode="auto">
              <a:xfrm>
                <a:off x="1757" y="3055"/>
                <a:ext cx="11" cy="11"/>
              </a:xfrm>
              <a:custGeom>
                <a:avLst/>
                <a:gdLst>
                  <a:gd name="T0" fmla="*/ 3 w 13"/>
                  <a:gd name="T1" fmla="*/ 1 h 13"/>
                  <a:gd name="T2" fmla="*/ 11 w 13"/>
                  <a:gd name="T3" fmla="*/ 3 h 13"/>
                  <a:gd name="T4" fmla="*/ 9 w 13"/>
                  <a:gd name="T5" fmla="*/ 11 h 13"/>
                  <a:gd name="T6" fmla="*/ 2 w 13"/>
                  <a:gd name="T7" fmla="*/ 9 h 13"/>
                  <a:gd name="T8" fmla="*/ 3 w 1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1"/>
                    </a:moveTo>
                    <a:cubicBezTo>
                      <a:pt x="6" y="0"/>
                      <a:pt x="9" y="1"/>
                      <a:pt x="11" y="3"/>
                    </a:cubicBezTo>
                    <a:cubicBezTo>
                      <a:pt x="13" y="6"/>
                      <a:pt x="12" y="10"/>
                      <a:pt x="9" y="11"/>
                    </a:cubicBezTo>
                    <a:cubicBezTo>
                      <a:pt x="7" y="13"/>
                      <a:pt x="3" y="12"/>
                      <a:pt x="2" y="9"/>
                    </a:cubicBezTo>
                    <a:cubicBezTo>
                      <a:pt x="0" y="6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504"/>
              <p:cNvSpPr/>
              <p:nvPr/>
            </p:nvSpPr>
            <p:spPr bwMode="auto">
              <a:xfrm>
                <a:off x="1750" y="3043"/>
                <a:ext cx="7" cy="7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8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505"/>
              <p:cNvSpPr/>
              <p:nvPr/>
            </p:nvSpPr>
            <p:spPr bwMode="auto">
              <a:xfrm>
                <a:off x="1763" y="3110"/>
                <a:ext cx="8" cy="8"/>
              </a:xfrm>
              <a:custGeom>
                <a:avLst/>
                <a:gdLst>
                  <a:gd name="T0" fmla="*/ 3 w 9"/>
                  <a:gd name="T1" fmla="*/ 2 h 9"/>
                  <a:gd name="T2" fmla="*/ 8 w 9"/>
                  <a:gd name="T3" fmla="*/ 3 h 9"/>
                  <a:gd name="T4" fmla="*/ 7 w 9"/>
                  <a:gd name="T5" fmla="*/ 8 h 9"/>
                  <a:gd name="T6" fmla="*/ 1 w 9"/>
                  <a:gd name="T7" fmla="*/ 7 h 9"/>
                  <a:gd name="T8" fmla="*/ 3 w 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3" y="2"/>
                    </a:moveTo>
                    <a:cubicBezTo>
                      <a:pt x="5" y="0"/>
                      <a:pt x="7" y="1"/>
                      <a:pt x="8" y="3"/>
                    </a:cubicBezTo>
                    <a:cubicBezTo>
                      <a:pt x="9" y="5"/>
                      <a:pt x="8" y="7"/>
                      <a:pt x="7" y="8"/>
                    </a:cubicBezTo>
                    <a:cubicBezTo>
                      <a:pt x="5" y="9"/>
                      <a:pt x="2" y="8"/>
                      <a:pt x="1" y="7"/>
                    </a:cubicBezTo>
                    <a:cubicBezTo>
                      <a:pt x="0" y="5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506"/>
              <p:cNvSpPr/>
              <p:nvPr/>
            </p:nvSpPr>
            <p:spPr bwMode="auto">
              <a:xfrm>
                <a:off x="1721" y="3125"/>
                <a:ext cx="7" cy="7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8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507"/>
              <p:cNvSpPr/>
              <p:nvPr/>
            </p:nvSpPr>
            <p:spPr bwMode="auto">
              <a:xfrm>
                <a:off x="1733" y="3029"/>
                <a:ext cx="12" cy="12"/>
              </a:xfrm>
              <a:custGeom>
                <a:avLst/>
                <a:gdLst>
                  <a:gd name="T0" fmla="*/ 4 w 14"/>
                  <a:gd name="T1" fmla="*/ 2 h 14"/>
                  <a:gd name="T2" fmla="*/ 13 w 14"/>
                  <a:gd name="T3" fmla="*/ 4 h 14"/>
                  <a:gd name="T4" fmla="*/ 10 w 14"/>
                  <a:gd name="T5" fmla="*/ 12 h 14"/>
                  <a:gd name="T6" fmla="*/ 2 w 14"/>
                  <a:gd name="T7" fmla="*/ 10 h 14"/>
                  <a:gd name="T8" fmla="*/ 4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cubicBezTo>
                      <a:pt x="7" y="0"/>
                      <a:pt x="11" y="1"/>
                      <a:pt x="13" y="4"/>
                    </a:cubicBezTo>
                    <a:cubicBezTo>
                      <a:pt x="14" y="6"/>
                      <a:pt x="13" y="10"/>
                      <a:pt x="10" y="12"/>
                    </a:cubicBezTo>
                    <a:cubicBezTo>
                      <a:pt x="7" y="14"/>
                      <a:pt x="3" y="13"/>
                      <a:pt x="2" y="10"/>
                    </a:cubicBezTo>
                    <a:cubicBezTo>
                      <a:pt x="0" y="7"/>
                      <a:pt x="1" y="3"/>
                      <a:pt x="4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508"/>
              <p:cNvSpPr/>
              <p:nvPr/>
            </p:nvSpPr>
            <p:spPr bwMode="auto">
              <a:xfrm>
                <a:off x="1707" y="3029"/>
                <a:ext cx="13" cy="14"/>
              </a:xfrm>
              <a:custGeom>
                <a:avLst/>
                <a:gdLst>
                  <a:gd name="T0" fmla="*/ 5 w 16"/>
                  <a:gd name="T1" fmla="*/ 2 h 16"/>
                  <a:gd name="T2" fmla="*/ 14 w 16"/>
                  <a:gd name="T3" fmla="*/ 4 h 16"/>
                  <a:gd name="T4" fmla="*/ 11 w 16"/>
                  <a:gd name="T5" fmla="*/ 13 h 16"/>
                  <a:gd name="T6" fmla="*/ 2 w 16"/>
                  <a:gd name="T7" fmla="*/ 12 h 16"/>
                  <a:gd name="T8" fmla="*/ 5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5" y="2"/>
                    </a:moveTo>
                    <a:cubicBezTo>
                      <a:pt x="8" y="0"/>
                      <a:pt x="13" y="1"/>
                      <a:pt x="14" y="4"/>
                    </a:cubicBezTo>
                    <a:cubicBezTo>
                      <a:pt x="16" y="7"/>
                      <a:pt x="15" y="11"/>
                      <a:pt x="11" y="13"/>
                    </a:cubicBezTo>
                    <a:cubicBezTo>
                      <a:pt x="8" y="16"/>
                      <a:pt x="4" y="15"/>
                      <a:pt x="2" y="12"/>
                    </a:cubicBezTo>
                    <a:cubicBezTo>
                      <a:pt x="0" y="8"/>
                      <a:pt x="1" y="4"/>
                      <a:pt x="5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509"/>
              <p:cNvSpPr/>
              <p:nvPr/>
            </p:nvSpPr>
            <p:spPr bwMode="auto">
              <a:xfrm>
                <a:off x="1691" y="3041"/>
                <a:ext cx="11" cy="11"/>
              </a:xfrm>
              <a:custGeom>
                <a:avLst/>
                <a:gdLst>
                  <a:gd name="T0" fmla="*/ 3 w 12"/>
                  <a:gd name="T1" fmla="*/ 2 h 12"/>
                  <a:gd name="T2" fmla="*/ 10 w 12"/>
                  <a:gd name="T3" fmla="*/ 4 h 12"/>
                  <a:gd name="T4" fmla="*/ 8 w 12"/>
                  <a:gd name="T5" fmla="*/ 11 h 12"/>
                  <a:gd name="T6" fmla="*/ 1 w 12"/>
                  <a:gd name="T7" fmla="*/ 9 h 12"/>
                  <a:gd name="T8" fmla="*/ 3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3" y="2"/>
                    </a:moveTo>
                    <a:cubicBezTo>
                      <a:pt x="5" y="0"/>
                      <a:pt x="9" y="1"/>
                      <a:pt x="10" y="4"/>
                    </a:cubicBezTo>
                    <a:cubicBezTo>
                      <a:pt x="12" y="6"/>
                      <a:pt x="11" y="9"/>
                      <a:pt x="8" y="11"/>
                    </a:cubicBezTo>
                    <a:cubicBezTo>
                      <a:pt x="6" y="12"/>
                      <a:pt x="3" y="11"/>
                      <a:pt x="1" y="9"/>
                    </a:cubicBezTo>
                    <a:cubicBezTo>
                      <a:pt x="0" y="6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510"/>
              <p:cNvSpPr/>
              <p:nvPr/>
            </p:nvSpPr>
            <p:spPr bwMode="auto">
              <a:xfrm>
                <a:off x="1685" y="3061"/>
                <a:ext cx="10" cy="10"/>
              </a:xfrm>
              <a:custGeom>
                <a:avLst/>
                <a:gdLst>
                  <a:gd name="T0" fmla="*/ 4 w 12"/>
                  <a:gd name="T1" fmla="*/ 1 h 12"/>
                  <a:gd name="T2" fmla="*/ 11 w 12"/>
                  <a:gd name="T3" fmla="*/ 3 h 12"/>
                  <a:gd name="T4" fmla="*/ 9 w 12"/>
                  <a:gd name="T5" fmla="*/ 10 h 12"/>
                  <a:gd name="T6" fmla="*/ 2 w 12"/>
                  <a:gd name="T7" fmla="*/ 8 h 12"/>
                  <a:gd name="T8" fmla="*/ 4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4" y="1"/>
                    </a:moveTo>
                    <a:cubicBezTo>
                      <a:pt x="6" y="0"/>
                      <a:pt x="9" y="0"/>
                      <a:pt x="11" y="3"/>
                    </a:cubicBezTo>
                    <a:cubicBezTo>
                      <a:pt x="12" y="6"/>
                      <a:pt x="12" y="9"/>
                      <a:pt x="9" y="10"/>
                    </a:cubicBezTo>
                    <a:cubicBezTo>
                      <a:pt x="7" y="12"/>
                      <a:pt x="3" y="11"/>
                      <a:pt x="2" y="8"/>
                    </a:cubicBezTo>
                    <a:cubicBezTo>
                      <a:pt x="0" y="6"/>
                      <a:pt x="1" y="2"/>
                      <a:pt x="4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511"/>
              <p:cNvSpPr/>
              <p:nvPr/>
            </p:nvSpPr>
            <p:spPr bwMode="auto">
              <a:xfrm>
                <a:off x="1689" y="3080"/>
                <a:ext cx="8" cy="9"/>
              </a:xfrm>
              <a:custGeom>
                <a:avLst/>
                <a:gdLst>
                  <a:gd name="T0" fmla="*/ 8 w 9"/>
                  <a:gd name="T1" fmla="*/ 4 h 11"/>
                  <a:gd name="T2" fmla="*/ 7 w 9"/>
                  <a:gd name="T3" fmla="*/ 10 h 11"/>
                  <a:gd name="T4" fmla="*/ 1 w 9"/>
                  <a:gd name="T5" fmla="*/ 7 h 11"/>
                  <a:gd name="T6" fmla="*/ 2 w 9"/>
                  <a:gd name="T7" fmla="*/ 1 h 11"/>
                  <a:gd name="T8" fmla="*/ 8 w 9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8" y="4"/>
                    </a:moveTo>
                    <a:cubicBezTo>
                      <a:pt x="9" y="6"/>
                      <a:pt x="9" y="9"/>
                      <a:pt x="7" y="10"/>
                    </a:cubicBezTo>
                    <a:cubicBezTo>
                      <a:pt x="5" y="11"/>
                      <a:pt x="3" y="10"/>
                      <a:pt x="1" y="7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4" y="0"/>
                      <a:pt x="6" y="1"/>
                      <a:pt x="8" y="4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512"/>
              <p:cNvSpPr/>
              <p:nvPr/>
            </p:nvSpPr>
            <p:spPr bwMode="auto">
              <a:xfrm>
                <a:off x="1698" y="3098"/>
                <a:ext cx="9" cy="9"/>
              </a:xfrm>
              <a:custGeom>
                <a:avLst/>
                <a:gdLst>
                  <a:gd name="T0" fmla="*/ 3 w 10"/>
                  <a:gd name="T1" fmla="*/ 1 h 10"/>
                  <a:gd name="T2" fmla="*/ 9 w 10"/>
                  <a:gd name="T3" fmla="*/ 3 h 10"/>
                  <a:gd name="T4" fmla="*/ 7 w 10"/>
                  <a:gd name="T5" fmla="*/ 9 h 10"/>
                  <a:gd name="T6" fmla="*/ 1 w 10"/>
                  <a:gd name="T7" fmla="*/ 7 h 10"/>
                  <a:gd name="T8" fmla="*/ 3 w 1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3" y="1"/>
                    </a:moveTo>
                    <a:cubicBezTo>
                      <a:pt x="5" y="0"/>
                      <a:pt x="7" y="1"/>
                      <a:pt x="9" y="3"/>
                    </a:cubicBezTo>
                    <a:cubicBezTo>
                      <a:pt x="10" y="5"/>
                      <a:pt x="9" y="8"/>
                      <a:pt x="7" y="9"/>
                    </a:cubicBezTo>
                    <a:cubicBezTo>
                      <a:pt x="5" y="10"/>
                      <a:pt x="2" y="9"/>
                      <a:pt x="1" y="7"/>
                    </a:cubicBezTo>
                    <a:cubicBezTo>
                      <a:pt x="0" y="5"/>
                      <a:pt x="0" y="2"/>
                      <a:pt x="3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513"/>
              <p:cNvSpPr/>
              <p:nvPr/>
            </p:nvSpPr>
            <p:spPr bwMode="auto">
              <a:xfrm>
                <a:off x="1711" y="3113"/>
                <a:ext cx="7" cy="8"/>
              </a:xfrm>
              <a:custGeom>
                <a:avLst/>
                <a:gdLst>
                  <a:gd name="T0" fmla="*/ 2 w 8"/>
                  <a:gd name="T1" fmla="*/ 1 h 9"/>
                  <a:gd name="T2" fmla="*/ 7 w 8"/>
                  <a:gd name="T3" fmla="*/ 3 h 9"/>
                  <a:gd name="T4" fmla="*/ 6 w 8"/>
                  <a:gd name="T5" fmla="*/ 8 h 9"/>
                  <a:gd name="T6" fmla="*/ 1 w 8"/>
                  <a:gd name="T7" fmla="*/ 6 h 9"/>
                  <a:gd name="T8" fmla="*/ 2 w 8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2" y="1"/>
                    </a:moveTo>
                    <a:cubicBezTo>
                      <a:pt x="4" y="0"/>
                      <a:pt x="6" y="1"/>
                      <a:pt x="7" y="3"/>
                    </a:cubicBezTo>
                    <a:cubicBezTo>
                      <a:pt x="8" y="5"/>
                      <a:pt x="8" y="7"/>
                      <a:pt x="6" y="8"/>
                    </a:cubicBezTo>
                    <a:cubicBezTo>
                      <a:pt x="5" y="9"/>
                      <a:pt x="3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514"/>
              <p:cNvSpPr/>
              <p:nvPr/>
            </p:nvSpPr>
            <p:spPr bwMode="auto">
              <a:xfrm>
                <a:off x="1749" y="3150"/>
                <a:ext cx="92" cy="309"/>
              </a:xfrm>
              <a:custGeom>
                <a:avLst/>
                <a:gdLst>
                  <a:gd name="T0" fmla="*/ 52 w 108"/>
                  <a:gd name="T1" fmla="*/ 362 h 362"/>
                  <a:gd name="T2" fmla="*/ 17 w 108"/>
                  <a:gd name="T3" fmla="*/ 0 h 362"/>
                  <a:gd name="T4" fmla="*/ 0 w 108"/>
                  <a:gd name="T5" fmla="*/ 8 h 362"/>
                  <a:gd name="T6" fmla="*/ 34 w 108"/>
                  <a:gd name="T7" fmla="*/ 356 h 362"/>
                  <a:gd name="T8" fmla="*/ 52 w 108"/>
                  <a:gd name="T9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362">
                    <a:moveTo>
                      <a:pt x="52" y="362"/>
                    </a:moveTo>
                    <a:cubicBezTo>
                      <a:pt x="108" y="183"/>
                      <a:pt x="20" y="7"/>
                      <a:pt x="17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0"/>
                      <a:pt x="87" y="185"/>
                      <a:pt x="34" y="356"/>
                    </a:cubicBezTo>
                    <a:lnTo>
                      <a:pt x="52" y="362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515"/>
              <p:cNvSpPr/>
              <p:nvPr/>
            </p:nvSpPr>
            <p:spPr bwMode="auto">
              <a:xfrm>
                <a:off x="1782" y="3355"/>
                <a:ext cx="6" cy="9"/>
              </a:xfrm>
              <a:custGeom>
                <a:avLst/>
                <a:gdLst>
                  <a:gd name="T0" fmla="*/ 8 w 8"/>
                  <a:gd name="T1" fmla="*/ 0 h 11"/>
                  <a:gd name="T2" fmla="*/ 2 w 8"/>
                  <a:gd name="T3" fmla="*/ 11 h 11"/>
                  <a:gd name="T4" fmla="*/ 1 w 8"/>
                  <a:gd name="T5" fmla="*/ 6 h 11"/>
                  <a:gd name="T6" fmla="*/ 0 w 8"/>
                  <a:gd name="T7" fmla="*/ 3 h 11"/>
                  <a:gd name="T8" fmla="*/ 8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0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1" y="8"/>
                      <a:pt x="1" y="6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3" y="2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516"/>
              <p:cNvSpPr/>
              <p:nvPr/>
            </p:nvSpPr>
            <p:spPr bwMode="auto">
              <a:xfrm>
                <a:off x="1654" y="3289"/>
                <a:ext cx="5" cy="6"/>
              </a:xfrm>
              <a:custGeom>
                <a:avLst/>
                <a:gdLst>
                  <a:gd name="T0" fmla="*/ 6 w 6"/>
                  <a:gd name="T1" fmla="*/ 7 h 7"/>
                  <a:gd name="T2" fmla="*/ 0 w 6"/>
                  <a:gd name="T3" fmla="*/ 7 h 7"/>
                  <a:gd name="T4" fmla="*/ 3 w 6"/>
                  <a:gd name="T5" fmla="*/ 0 h 7"/>
                  <a:gd name="T6" fmla="*/ 6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6" y="7"/>
                    </a:moveTo>
                    <a:cubicBezTo>
                      <a:pt x="4" y="7"/>
                      <a:pt x="2" y="7"/>
                      <a:pt x="0" y="7"/>
                    </a:cubicBezTo>
                    <a:cubicBezTo>
                      <a:pt x="0" y="7"/>
                      <a:pt x="3" y="0"/>
                      <a:pt x="3" y="0"/>
                    </a:cubicBezTo>
                    <a:cubicBezTo>
                      <a:pt x="4" y="2"/>
                      <a:pt x="5" y="4"/>
                      <a:pt x="6" y="7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517"/>
              <p:cNvSpPr>
                <a:spLocks noEditPoints="1"/>
              </p:cNvSpPr>
              <p:nvPr/>
            </p:nvSpPr>
            <p:spPr bwMode="auto">
              <a:xfrm>
                <a:off x="1646" y="3285"/>
                <a:ext cx="155" cy="87"/>
              </a:xfrm>
              <a:custGeom>
                <a:avLst/>
                <a:gdLst>
                  <a:gd name="T0" fmla="*/ 7 w 182"/>
                  <a:gd name="T1" fmla="*/ 3 h 102"/>
                  <a:gd name="T2" fmla="*/ 0 w 182"/>
                  <a:gd name="T3" fmla="*/ 5 h 102"/>
                  <a:gd name="T4" fmla="*/ 4 w 182"/>
                  <a:gd name="T5" fmla="*/ 10 h 102"/>
                  <a:gd name="T6" fmla="*/ 21 w 182"/>
                  <a:gd name="T7" fmla="*/ 33 h 102"/>
                  <a:gd name="T8" fmla="*/ 40 w 182"/>
                  <a:gd name="T9" fmla="*/ 54 h 102"/>
                  <a:gd name="T10" fmla="*/ 61 w 182"/>
                  <a:gd name="T11" fmla="*/ 73 h 102"/>
                  <a:gd name="T12" fmla="*/ 85 w 182"/>
                  <a:gd name="T13" fmla="*/ 89 h 102"/>
                  <a:gd name="T14" fmla="*/ 106 w 182"/>
                  <a:gd name="T15" fmla="*/ 97 h 102"/>
                  <a:gd name="T16" fmla="*/ 127 w 182"/>
                  <a:gd name="T17" fmla="*/ 101 h 102"/>
                  <a:gd name="T18" fmla="*/ 150 w 182"/>
                  <a:gd name="T19" fmla="*/ 101 h 102"/>
                  <a:gd name="T20" fmla="*/ 161 w 182"/>
                  <a:gd name="T21" fmla="*/ 101 h 102"/>
                  <a:gd name="T22" fmla="*/ 166 w 182"/>
                  <a:gd name="T23" fmla="*/ 100 h 102"/>
                  <a:gd name="T24" fmla="*/ 172 w 182"/>
                  <a:gd name="T25" fmla="*/ 99 h 102"/>
                  <a:gd name="T26" fmla="*/ 182 w 182"/>
                  <a:gd name="T27" fmla="*/ 96 h 102"/>
                  <a:gd name="T28" fmla="*/ 178 w 182"/>
                  <a:gd name="T29" fmla="*/ 88 h 102"/>
                  <a:gd name="T30" fmla="*/ 175 w 182"/>
                  <a:gd name="T31" fmla="*/ 82 h 102"/>
                  <a:gd name="T32" fmla="*/ 172 w 182"/>
                  <a:gd name="T33" fmla="*/ 76 h 102"/>
                  <a:gd name="T34" fmla="*/ 166 w 182"/>
                  <a:gd name="T35" fmla="*/ 65 h 102"/>
                  <a:gd name="T36" fmla="*/ 150 w 182"/>
                  <a:gd name="T37" fmla="*/ 44 h 102"/>
                  <a:gd name="T38" fmla="*/ 130 w 182"/>
                  <a:gd name="T39" fmla="*/ 26 h 102"/>
                  <a:gd name="T40" fmla="*/ 119 w 182"/>
                  <a:gd name="T41" fmla="*/ 20 h 102"/>
                  <a:gd name="T42" fmla="*/ 107 w 182"/>
                  <a:gd name="T43" fmla="*/ 15 h 102"/>
                  <a:gd name="T44" fmla="*/ 58 w 182"/>
                  <a:gd name="T45" fmla="*/ 2 h 102"/>
                  <a:gd name="T46" fmla="*/ 7 w 182"/>
                  <a:gd name="T47" fmla="*/ 3 h 102"/>
                  <a:gd name="T48" fmla="*/ 12 w 182"/>
                  <a:gd name="T49" fmla="*/ 5 h 102"/>
                  <a:gd name="T50" fmla="*/ 15 w 182"/>
                  <a:gd name="T51" fmla="*/ 12 h 102"/>
                  <a:gd name="T52" fmla="*/ 33 w 182"/>
                  <a:gd name="T53" fmla="*/ 10 h 102"/>
                  <a:gd name="T54" fmla="*/ 57 w 182"/>
                  <a:gd name="T55" fmla="*/ 11 h 102"/>
                  <a:gd name="T56" fmla="*/ 105 w 182"/>
                  <a:gd name="T57" fmla="*/ 20 h 102"/>
                  <a:gd name="T58" fmla="*/ 116 w 182"/>
                  <a:gd name="T59" fmla="*/ 26 h 102"/>
                  <a:gd name="T60" fmla="*/ 126 w 182"/>
                  <a:gd name="T61" fmla="*/ 32 h 102"/>
                  <a:gd name="T62" fmla="*/ 142 w 182"/>
                  <a:gd name="T63" fmla="*/ 50 h 102"/>
                  <a:gd name="T64" fmla="*/ 154 w 182"/>
                  <a:gd name="T65" fmla="*/ 71 h 102"/>
                  <a:gd name="T66" fmla="*/ 158 w 182"/>
                  <a:gd name="T67" fmla="*/ 82 h 102"/>
                  <a:gd name="T68" fmla="*/ 159 w 182"/>
                  <a:gd name="T69" fmla="*/ 85 h 102"/>
                  <a:gd name="T70" fmla="*/ 167 w 182"/>
                  <a:gd name="T71" fmla="*/ 82 h 102"/>
                  <a:gd name="T72" fmla="*/ 161 w 182"/>
                  <a:gd name="T73" fmla="*/ 93 h 102"/>
                  <a:gd name="T74" fmla="*/ 160 w 182"/>
                  <a:gd name="T75" fmla="*/ 88 h 102"/>
                  <a:gd name="T76" fmla="*/ 159 w 182"/>
                  <a:gd name="T77" fmla="*/ 85 h 102"/>
                  <a:gd name="T78" fmla="*/ 158 w 182"/>
                  <a:gd name="T79" fmla="*/ 85 h 102"/>
                  <a:gd name="T80" fmla="*/ 148 w 182"/>
                  <a:gd name="T81" fmla="*/ 87 h 102"/>
                  <a:gd name="T82" fmla="*/ 128 w 182"/>
                  <a:gd name="T83" fmla="*/ 89 h 102"/>
                  <a:gd name="T84" fmla="*/ 108 w 182"/>
                  <a:gd name="T85" fmla="*/ 88 h 102"/>
                  <a:gd name="T86" fmla="*/ 88 w 182"/>
                  <a:gd name="T87" fmla="*/ 82 h 102"/>
                  <a:gd name="T88" fmla="*/ 65 w 182"/>
                  <a:gd name="T89" fmla="*/ 68 h 102"/>
                  <a:gd name="T90" fmla="*/ 44 w 182"/>
                  <a:gd name="T91" fmla="*/ 50 h 102"/>
                  <a:gd name="T92" fmla="*/ 26 w 182"/>
                  <a:gd name="T93" fmla="*/ 29 h 102"/>
                  <a:gd name="T94" fmla="*/ 15 w 182"/>
                  <a:gd name="T95" fmla="*/ 12 h 102"/>
                  <a:gd name="T96" fmla="*/ 9 w 182"/>
                  <a:gd name="T97" fmla="*/ 12 h 102"/>
                  <a:gd name="T98" fmla="*/ 12 w 182"/>
                  <a:gd name="T99" fmla="*/ 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2" h="102">
                    <a:moveTo>
                      <a:pt x="7" y="3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0" y="18"/>
                      <a:pt x="15" y="25"/>
                      <a:pt x="21" y="33"/>
                    </a:cubicBezTo>
                    <a:cubicBezTo>
                      <a:pt x="27" y="40"/>
                      <a:pt x="34" y="47"/>
                      <a:pt x="40" y="54"/>
                    </a:cubicBezTo>
                    <a:cubicBezTo>
                      <a:pt x="47" y="61"/>
                      <a:pt x="54" y="67"/>
                      <a:pt x="61" y="73"/>
                    </a:cubicBezTo>
                    <a:cubicBezTo>
                      <a:pt x="69" y="79"/>
                      <a:pt x="76" y="84"/>
                      <a:pt x="85" y="89"/>
                    </a:cubicBezTo>
                    <a:cubicBezTo>
                      <a:pt x="92" y="92"/>
                      <a:pt x="99" y="95"/>
                      <a:pt x="106" y="97"/>
                    </a:cubicBezTo>
                    <a:cubicBezTo>
                      <a:pt x="113" y="99"/>
                      <a:pt x="120" y="100"/>
                      <a:pt x="127" y="101"/>
                    </a:cubicBezTo>
                    <a:cubicBezTo>
                      <a:pt x="135" y="101"/>
                      <a:pt x="142" y="102"/>
                      <a:pt x="150" y="101"/>
                    </a:cubicBezTo>
                    <a:cubicBezTo>
                      <a:pt x="153" y="101"/>
                      <a:pt x="157" y="101"/>
                      <a:pt x="161" y="101"/>
                    </a:cubicBezTo>
                    <a:cubicBezTo>
                      <a:pt x="163" y="101"/>
                      <a:pt x="164" y="100"/>
                      <a:pt x="166" y="100"/>
                    </a:cubicBezTo>
                    <a:cubicBezTo>
                      <a:pt x="168" y="100"/>
                      <a:pt x="170" y="100"/>
                      <a:pt x="172" y="99"/>
                    </a:cubicBezTo>
                    <a:cubicBezTo>
                      <a:pt x="182" y="96"/>
                      <a:pt x="182" y="96"/>
                      <a:pt x="182" y="96"/>
                    </a:cubicBezTo>
                    <a:cubicBezTo>
                      <a:pt x="178" y="88"/>
                      <a:pt x="178" y="88"/>
                      <a:pt x="178" y="88"/>
                    </a:cubicBezTo>
                    <a:cubicBezTo>
                      <a:pt x="177" y="86"/>
                      <a:pt x="176" y="84"/>
                      <a:pt x="175" y="82"/>
                    </a:cubicBezTo>
                    <a:cubicBezTo>
                      <a:pt x="174" y="80"/>
                      <a:pt x="173" y="78"/>
                      <a:pt x="172" y="76"/>
                    </a:cubicBezTo>
                    <a:cubicBezTo>
                      <a:pt x="170" y="72"/>
                      <a:pt x="168" y="68"/>
                      <a:pt x="166" y="65"/>
                    </a:cubicBezTo>
                    <a:cubicBezTo>
                      <a:pt x="161" y="57"/>
                      <a:pt x="156" y="50"/>
                      <a:pt x="150" y="44"/>
                    </a:cubicBezTo>
                    <a:cubicBezTo>
                      <a:pt x="144" y="37"/>
                      <a:pt x="137" y="31"/>
                      <a:pt x="130" y="26"/>
                    </a:cubicBezTo>
                    <a:cubicBezTo>
                      <a:pt x="127" y="24"/>
                      <a:pt x="123" y="22"/>
                      <a:pt x="119" y="20"/>
                    </a:cubicBezTo>
                    <a:cubicBezTo>
                      <a:pt x="115" y="18"/>
                      <a:pt x="111" y="16"/>
                      <a:pt x="107" y="15"/>
                    </a:cubicBezTo>
                    <a:cubicBezTo>
                      <a:pt x="92" y="8"/>
                      <a:pt x="75" y="3"/>
                      <a:pt x="58" y="2"/>
                    </a:cubicBezTo>
                    <a:cubicBezTo>
                      <a:pt x="41" y="0"/>
                      <a:pt x="24" y="0"/>
                      <a:pt x="7" y="3"/>
                    </a:cubicBezTo>
                    <a:close/>
                    <a:moveTo>
                      <a:pt x="12" y="5"/>
                    </a:moveTo>
                    <a:cubicBezTo>
                      <a:pt x="13" y="7"/>
                      <a:pt x="14" y="9"/>
                      <a:pt x="15" y="12"/>
                    </a:cubicBezTo>
                    <a:cubicBezTo>
                      <a:pt x="21" y="11"/>
                      <a:pt x="27" y="11"/>
                      <a:pt x="33" y="10"/>
                    </a:cubicBezTo>
                    <a:cubicBezTo>
                      <a:pt x="41" y="10"/>
                      <a:pt x="49" y="10"/>
                      <a:pt x="57" y="11"/>
                    </a:cubicBezTo>
                    <a:cubicBezTo>
                      <a:pt x="73" y="12"/>
                      <a:pt x="90" y="14"/>
                      <a:pt x="105" y="20"/>
                    </a:cubicBezTo>
                    <a:cubicBezTo>
                      <a:pt x="109" y="22"/>
                      <a:pt x="112" y="24"/>
                      <a:pt x="116" y="26"/>
                    </a:cubicBezTo>
                    <a:cubicBezTo>
                      <a:pt x="120" y="28"/>
                      <a:pt x="123" y="30"/>
                      <a:pt x="126" y="32"/>
                    </a:cubicBezTo>
                    <a:cubicBezTo>
                      <a:pt x="132" y="37"/>
                      <a:pt x="138" y="43"/>
                      <a:pt x="142" y="50"/>
                    </a:cubicBezTo>
                    <a:cubicBezTo>
                      <a:pt x="147" y="56"/>
                      <a:pt x="151" y="63"/>
                      <a:pt x="154" y="71"/>
                    </a:cubicBezTo>
                    <a:cubicBezTo>
                      <a:pt x="156" y="74"/>
                      <a:pt x="157" y="78"/>
                      <a:pt x="158" y="82"/>
                    </a:cubicBezTo>
                    <a:cubicBezTo>
                      <a:pt x="159" y="83"/>
                      <a:pt x="159" y="84"/>
                      <a:pt x="159" y="85"/>
                    </a:cubicBezTo>
                    <a:cubicBezTo>
                      <a:pt x="162" y="84"/>
                      <a:pt x="165" y="83"/>
                      <a:pt x="167" y="82"/>
                    </a:cubicBezTo>
                    <a:cubicBezTo>
                      <a:pt x="161" y="93"/>
                      <a:pt x="161" y="93"/>
                      <a:pt x="161" y="93"/>
                    </a:cubicBezTo>
                    <a:cubicBezTo>
                      <a:pt x="161" y="92"/>
                      <a:pt x="160" y="90"/>
                      <a:pt x="160" y="88"/>
                    </a:cubicBezTo>
                    <a:cubicBezTo>
                      <a:pt x="160" y="87"/>
                      <a:pt x="159" y="86"/>
                      <a:pt x="159" y="85"/>
                    </a:cubicBezTo>
                    <a:cubicBezTo>
                      <a:pt x="159" y="85"/>
                      <a:pt x="158" y="85"/>
                      <a:pt x="158" y="85"/>
                    </a:cubicBezTo>
                    <a:cubicBezTo>
                      <a:pt x="155" y="86"/>
                      <a:pt x="151" y="87"/>
                      <a:pt x="148" y="87"/>
                    </a:cubicBezTo>
                    <a:cubicBezTo>
                      <a:pt x="142" y="88"/>
                      <a:pt x="135" y="89"/>
                      <a:pt x="128" y="89"/>
                    </a:cubicBezTo>
                    <a:cubicBezTo>
                      <a:pt x="121" y="89"/>
                      <a:pt x="114" y="89"/>
                      <a:pt x="108" y="88"/>
                    </a:cubicBezTo>
                    <a:cubicBezTo>
                      <a:pt x="101" y="86"/>
                      <a:pt x="95" y="85"/>
                      <a:pt x="88" y="82"/>
                    </a:cubicBezTo>
                    <a:cubicBezTo>
                      <a:pt x="80" y="78"/>
                      <a:pt x="72" y="74"/>
                      <a:pt x="65" y="68"/>
                    </a:cubicBezTo>
                    <a:cubicBezTo>
                      <a:pt x="58" y="63"/>
                      <a:pt x="51" y="56"/>
                      <a:pt x="44" y="50"/>
                    </a:cubicBezTo>
                    <a:cubicBezTo>
                      <a:pt x="38" y="43"/>
                      <a:pt x="32" y="36"/>
                      <a:pt x="26" y="29"/>
                    </a:cubicBezTo>
                    <a:cubicBezTo>
                      <a:pt x="22" y="23"/>
                      <a:pt x="18" y="17"/>
                      <a:pt x="15" y="12"/>
                    </a:cubicBezTo>
                    <a:cubicBezTo>
                      <a:pt x="13" y="12"/>
                      <a:pt x="11" y="12"/>
                      <a:pt x="9" y="12"/>
                    </a:cubicBezTo>
                    <a:cubicBezTo>
                      <a:pt x="9" y="12"/>
                      <a:pt x="12" y="5"/>
                      <a:pt x="12" y="5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518"/>
              <p:cNvSpPr/>
              <p:nvPr/>
            </p:nvSpPr>
            <p:spPr bwMode="auto">
              <a:xfrm>
                <a:off x="1701" y="3316"/>
                <a:ext cx="88" cy="53"/>
              </a:xfrm>
              <a:custGeom>
                <a:avLst/>
                <a:gdLst>
                  <a:gd name="T0" fmla="*/ 104 w 104"/>
                  <a:gd name="T1" fmla="*/ 53 h 62"/>
                  <a:gd name="T2" fmla="*/ 56 w 104"/>
                  <a:gd name="T3" fmla="*/ 52 h 62"/>
                  <a:gd name="T4" fmla="*/ 0 w 104"/>
                  <a:gd name="T5" fmla="*/ 0 h 62"/>
                  <a:gd name="T6" fmla="*/ 75 w 104"/>
                  <a:gd name="T7" fmla="*/ 15 h 62"/>
                  <a:gd name="T8" fmla="*/ 104 w 104"/>
                  <a:gd name="T9" fmla="*/ 5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2">
                    <a:moveTo>
                      <a:pt x="104" y="53"/>
                    </a:moveTo>
                    <a:cubicBezTo>
                      <a:pt x="104" y="53"/>
                      <a:pt x="78" y="62"/>
                      <a:pt x="56" y="52"/>
                    </a:cubicBezTo>
                    <a:cubicBezTo>
                      <a:pt x="30" y="39"/>
                      <a:pt x="0" y="0"/>
                      <a:pt x="0" y="0"/>
                    </a:cubicBezTo>
                    <a:cubicBezTo>
                      <a:pt x="0" y="0"/>
                      <a:pt x="47" y="0"/>
                      <a:pt x="75" y="15"/>
                    </a:cubicBezTo>
                    <a:cubicBezTo>
                      <a:pt x="96" y="26"/>
                      <a:pt x="104" y="53"/>
                      <a:pt x="104" y="53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519"/>
              <p:cNvSpPr/>
              <p:nvPr/>
            </p:nvSpPr>
            <p:spPr bwMode="auto">
              <a:xfrm>
                <a:off x="1739" y="3336"/>
                <a:ext cx="54" cy="32"/>
              </a:xfrm>
              <a:custGeom>
                <a:avLst/>
                <a:gdLst>
                  <a:gd name="T0" fmla="*/ 63 w 63"/>
                  <a:gd name="T1" fmla="*/ 32 h 37"/>
                  <a:gd name="T2" fmla="*/ 34 w 63"/>
                  <a:gd name="T3" fmla="*/ 31 h 37"/>
                  <a:gd name="T4" fmla="*/ 0 w 63"/>
                  <a:gd name="T5" fmla="*/ 0 h 37"/>
                  <a:gd name="T6" fmla="*/ 46 w 63"/>
                  <a:gd name="T7" fmla="*/ 9 h 37"/>
                  <a:gd name="T8" fmla="*/ 63 w 63"/>
                  <a:gd name="T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7">
                    <a:moveTo>
                      <a:pt x="63" y="32"/>
                    </a:moveTo>
                    <a:cubicBezTo>
                      <a:pt x="63" y="32"/>
                      <a:pt x="47" y="37"/>
                      <a:pt x="34" y="31"/>
                    </a:cubicBezTo>
                    <a:cubicBezTo>
                      <a:pt x="18" y="24"/>
                      <a:pt x="0" y="0"/>
                      <a:pt x="0" y="0"/>
                    </a:cubicBezTo>
                    <a:cubicBezTo>
                      <a:pt x="0" y="0"/>
                      <a:pt x="29" y="0"/>
                      <a:pt x="46" y="9"/>
                    </a:cubicBezTo>
                    <a:cubicBezTo>
                      <a:pt x="59" y="16"/>
                      <a:pt x="63" y="32"/>
                      <a:pt x="63" y="32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520"/>
              <p:cNvSpPr/>
              <p:nvPr/>
            </p:nvSpPr>
            <p:spPr bwMode="auto">
              <a:xfrm>
                <a:off x="1959" y="3308"/>
                <a:ext cx="6" cy="6"/>
              </a:xfrm>
              <a:custGeom>
                <a:avLst/>
                <a:gdLst>
                  <a:gd name="T0" fmla="*/ 8 w 8"/>
                  <a:gd name="T1" fmla="*/ 7 h 7"/>
                  <a:gd name="T2" fmla="*/ 0 w 8"/>
                  <a:gd name="T3" fmla="*/ 5 h 7"/>
                  <a:gd name="T4" fmla="*/ 5 w 8"/>
                  <a:gd name="T5" fmla="*/ 0 h 7"/>
                  <a:gd name="T6" fmla="*/ 8 w 8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8" y="7"/>
                    </a:moveTo>
                    <a:cubicBezTo>
                      <a:pt x="5" y="6"/>
                      <a:pt x="3" y="6"/>
                      <a:pt x="0" y="5"/>
                    </a:cubicBezTo>
                    <a:cubicBezTo>
                      <a:pt x="2" y="3"/>
                      <a:pt x="3" y="2"/>
                      <a:pt x="5" y="0"/>
                    </a:cubicBez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521"/>
              <p:cNvSpPr>
                <a:spLocks noEditPoints="1"/>
              </p:cNvSpPr>
              <p:nvPr/>
            </p:nvSpPr>
            <p:spPr bwMode="auto">
              <a:xfrm>
                <a:off x="1799" y="3301"/>
                <a:ext cx="173" cy="77"/>
              </a:xfrm>
              <a:custGeom>
                <a:avLst/>
                <a:gdLst>
                  <a:gd name="T0" fmla="*/ 0 w 203"/>
                  <a:gd name="T1" fmla="*/ 74 h 90"/>
                  <a:gd name="T2" fmla="*/ 8 w 203"/>
                  <a:gd name="T3" fmla="*/ 78 h 90"/>
                  <a:gd name="T4" fmla="*/ 15 w 203"/>
                  <a:gd name="T5" fmla="*/ 80 h 90"/>
                  <a:gd name="T6" fmla="*/ 22 w 203"/>
                  <a:gd name="T7" fmla="*/ 82 h 90"/>
                  <a:gd name="T8" fmla="*/ 35 w 203"/>
                  <a:gd name="T9" fmla="*/ 86 h 90"/>
                  <a:gd name="T10" fmla="*/ 63 w 203"/>
                  <a:gd name="T11" fmla="*/ 90 h 90"/>
                  <a:gd name="T12" fmla="*/ 90 w 203"/>
                  <a:gd name="T13" fmla="*/ 88 h 90"/>
                  <a:gd name="T14" fmla="*/ 103 w 203"/>
                  <a:gd name="T15" fmla="*/ 84 h 90"/>
                  <a:gd name="T16" fmla="*/ 116 w 203"/>
                  <a:gd name="T17" fmla="*/ 80 h 90"/>
                  <a:gd name="T18" fmla="*/ 163 w 203"/>
                  <a:gd name="T19" fmla="*/ 53 h 90"/>
                  <a:gd name="T20" fmla="*/ 200 w 203"/>
                  <a:gd name="T21" fmla="*/ 13 h 90"/>
                  <a:gd name="T22" fmla="*/ 203 w 203"/>
                  <a:gd name="T23" fmla="*/ 7 h 90"/>
                  <a:gd name="T24" fmla="*/ 197 w 203"/>
                  <a:gd name="T25" fmla="*/ 6 h 90"/>
                  <a:gd name="T26" fmla="*/ 167 w 203"/>
                  <a:gd name="T27" fmla="*/ 2 h 90"/>
                  <a:gd name="T28" fmla="*/ 137 w 203"/>
                  <a:gd name="T29" fmla="*/ 0 h 90"/>
                  <a:gd name="T30" fmla="*/ 107 w 203"/>
                  <a:gd name="T31" fmla="*/ 2 h 90"/>
                  <a:gd name="T32" fmla="*/ 77 w 203"/>
                  <a:gd name="T33" fmla="*/ 8 h 90"/>
                  <a:gd name="T34" fmla="*/ 56 w 203"/>
                  <a:gd name="T35" fmla="*/ 17 h 90"/>
                  <a:gd name="T36" fmla="*/ 37 w 203"/>
                  <a:gd name="T37" fmla="*/ 30 h 90"/>
                  <a:gd name="T38" fmla="*/ 20 w 203"/>
                  <a:gd name="T39" fmla="*/ 46 h 90"/>
                  <a:gd name="T40" fmla="*/ 12 w 203"/>
                  <a:gd name="T41" fmla="*/ 55 h 90"/>
                  <a:gd name="T42" fmla="*/ 8 w 203"/>
                  <a:gd name="T43" fmla="*/ 60 h 90"/>
                  <a:gd name="T44" fmla="*/ 4 w 203"/>
                  <a:gd name="T45" fmla="*/ 65 h 90"/>
                  <a:gd name="T46" fmla="*/ 0 w 203"/>
                  <a:gd name="T47" fmla="*/ 74 h 90"/>
                  <a:gd name="T48" fmla="*/ 17 w 203"/>
                  <a:gd name="T49" fmla="*/ 61 h 90"/>
                  <a:gd name="T50" fmla="*/ 22 w 203"/>
                  <a:gd name="T51" fmla="*/ 64 h 90"/>
                  <a:gd name="T52" fmla="*/ 25 w 203"/>
                  <a:gd name="T53" fmla="*/ 66 h 90"/>
                  <a:gd name="T54" fmla="*/ 26 w 203"/>
                  <a:gd name="T55" fmla="*/ 65 h 90"/>
                  <a:gd name="T56" fmla="*/ 32 w 203"/>
                  <a:gd name="T57" fmla="*/ 56 h 90"/>
                  <a:gd name="T58" fmla="*/ 45 w 203"/>
                  <a:gd name="T59" fmla="*/ 39 h 90"/>
                  <a:gd name="T60" fmla="*/ 61 w 203"/>
                  <a:gd name="T61" fmla="*/ 25 h 90"/>
                  <a:gd name="T62" fmla="*/ 80 w 203"/>
                  <a:gd name="T63" fmla="*/ 15 h 90"/>
                  <a:gd name="T64" fmla="*/ 108 w 203"/>
                  <a:gd name="T65" fmla="*/ 8 h 90"/>
                  <a:gd name="T66" fmla="*/ 137 w 203"/>
                  <a:gd name="T67" fmla="*/ 6 h 90"/>
                  <a:gd name="T68" fmla="*/ 166 w 203"/>
                  <a:gd name="T69" fmla="*/ 9 h 90"/>
                  <a:gd name="T70" fmla="*/ 187 w 203"/>
                  <a:gd name="T71" fmla="*/ 13 h 90"/>
                  <a:gd name="T72" fmla="*/ 192 w 203"/>
                  <a:gd name="T73" fmla="*/ 8 h 90"/>
                  <a:gd name="T74" fmla="*/ 195 w 203"/>
                  <a:gd name="T75" fmla="*/ 15 h 90"/>
                  <a:gd name="T76" fmla="*/ 187 w 203"/>
                  <a:gd name="T77" fmla="*/ 13 h 90"/>
                  <a:gd name="T78" fmla="*/ 175 w 203"/>
                  <a:gd name="T79" fmla="*/ 27 h 90"/>
                  <a:gd name="T80" fmla="*/ 156 w 203"/>
                  <a:gd name="T81" fmla="*/ 45 h 90"/>
                  <a:gd name="T82" fmla="*/ 114 w 203"/>
                  <a:gd name="T83" fmla="*/ 74 h 90"/>
                  <a:gd name="T84" fmla="*/ 101 w 203"/>
                  <a:gd name="T85" fmla="*/ 78 h 90"/>
                  <a:gd name="T86" fmla="*/ 89 w 203"/>
                  <a:gd name="T87" fmla="*/ 80 h 90"/>
                  <a:gd name="T88" fmla="*/ 64 w 203"/>
                  <a:gd name="T89" fmla="*/ 79 h 90"/>
                  <a:gd name="T90" fmla="*/ 39 w 203"/>
                  <a:gd name="T91" fmla="*/ 73 h 90"/>
                  <a:gd name="T92" fmla="*/ 28 w 203"/>
                  <a:gd name="T93" fmla="*/ 67 h 90"/>
                  <a:gd name="T94" fmla="*/ 25 w 203"/>
                  <a:gd name="T95" fmla="*/ 66 h 90"/>
                  <a:gd name="T96" fmla="*/ 21 w 203"/>
                  <a:gd name="T97" fmla="*/ 74 h 90"/>
                  <a:gd name="T98" fmla="*/ 17 w 203"/>
                  <a:gd name="T99" fmla="*/ 6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3" h="90">
                    <a:moveTo>
                      <a:pt x="0" y="74"/>
                    </a:moveTo>
                    <a:cubicBezTo>
                      <a:pt x="8" y="78"/>
                      <a:pt x="8" y="78"/>
                      <a:pt x="8" y="78"/>
                    </a:cubicBezTo>
                    <a:cubicBezTo>
                      <a:pt x="11" y="79"/>
                      <a:pt x="13" y="79"/>
                      <a:pt x="15" y="80"/>
                    </a:cubicBezTo>
                    <a:cubicBezTo>
                      <a:pt x="17" y="81"/>
                      <a:pt x="20" y="82"/>
                      <a:pt x="22" y="82"/>
                    </a:cubicBezTo>
                    <a:cubicBezTo>
                      <a:pt x="26" y="84"/>
                      <a:pt x="31" y="85"/>
                      <a:pt x="35" y="86"/>
                    </a:cubicBezTo>
                    <a:cubicBezTo>
                      <a:pt x="44" y="88"/>
                      <a:pt x="53" y="89"/>
                      <a:pt x="63" y="90"/>
                    </a:cubicBezTo>
                    <a:cubicBezTo>
                      <a:pt x="72" y="90"/>
                      <a:pt x="81" y="90"/>
                      <a:pt x="90" y="88"/>
                    </a:cubicBezTo>
                    <a:cubicBezTo>
                      <a:pt x="95" y="87"/>
                      <a:pt x="99" y="86"/>
                      <a:pt x="103" y="84"/>
                    </a:cubicBezTo>
                    <a:cubicBezTo>
                      <a:pt x="108" y="83"/>
                      <a:pt x="112" y="81"/>
                      <a:pt x="116" y="80"/>
                    </a:cubicBezTo>
                    <a:cubicBezTo>
                      <a:pt x="133" y="73"/>
                      <a:pt x="149" y="64"/>
                      <a:pt x="163" y="53"/>
                    </a:cubicBezTo>
                    <a:cubicBezTo>
                      <a:pt x="177" y="41"/>
                      <a:pt x="189" y="28"/>
                      <a:pt x="200" y="13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197" y="6"/>
                      <a:pt x="197" y="6"/>
                      <a:pt x="197" y="6"/>
                    </a:cubicBezTo>
                    <a:cubicBezTo>
                      <a:pt x="187" y="5"/>
                      <a:pt x="177" y="3"/>
                      <a:pt x="167" y="2"/>
                    </a:cubicBezTo>
                    <a:cubicBezTo>
                      <a:pt x="157" y="1"/>
                      <a:pt x="147" y="0"/>
                      <a:pt x="137" y="0"/>
                    </a:cubicBezTo>
                    <a:cubicBezTo>
                      <a:pt x="127" y="0"/>
                      <a:pt x="117" y="1"/>
                      <a:pt x="107" y="2"/>
                    </a:cubicBezTo>
                    <a:cubicBezTo>
                      <a:pt x="97" y="3"/>
                      <a:pt x="87" y="5"/>
                      <a:pt x="77" y="8"/>
                    </a:cubicBezTo>
                    <a:cubicBezTo>
                      <a:pt x="70" y="10"/>
                      <a:pt x="63" y="13"/>
                      <a:pt x="56" y="17"/>
                    </a:cubicBezTo>
                    <a:cubicBezTo>
                      <a:pt x="49" y="21"/>
                      <a:pt x="43" y="26"/>
                      <a:pt x="37" y="30"/>
                    </a:cubicBezTo>
                    <a:cubicBezTo>
                      <a:pt x="31" y="35"/>
                      <a:pt x="25" y="41"/>
                      <a:pt x="20" y="46"/>
                    </a:cubicBezTo>
                    <a:cubicBezTo>
                      <a:pt x="17" y="49"/>
                      <a:pt x="14" y="52"/>
                      <a:pt x="12" y="55"/>
                    </a:cubicBezTo>
                    <a:cubicBezTo>
                      <a:pt x="11" y="57"/>
                      <a:pt x="9" y="58"/>
                      <a:pt x="8" y="60"/>
                    </a:cubicBezTo>
                    <a:cubicBezTo>
                      <a:pt x="7" y="61"/>
                      <a:pt x="6" y="63"/>
                      <a:pt x="4" y="65"/>
                    </a:cubicBezTo>
                    <a:cubicBezTo>
                      <a:pt x="4" y="65"/>
                      <a:pt x="0" y="74"/>
                      <a:pt x="0" y="74"/>
                    </a:cubicBezTo>
                    <a:close/>
                    <a:moveTo>
                      <a:pt x="17" y="61"/>
                    </a:moveTo>
                    <a:cubicBezTo>
                      <a:pt x="19" y="62"/>
                      <a:pt x="21" y="63"/>
                      <a:pt x="22" y="64"/>
                    </a:cubicBezTo>
                    <a:cubicBezTo>
                      <a:pt x="23" y="65"/>
                      <a:pt x="24" y="65"/>
                      <a:pt x="25" y="66"/>
                    </a:cubicBezTo>
                    <a:cubicBezTo>
                      <a:pt x="25" y="66"/>
                      <a:pt x="26" y="65"/>
                      <a:pt x="26" y="65"/>
                    </a:cubicBezTo>
                    <a:cubicBezTo>
                      <a:pt x="28" y="62"/>
                      <a:pt x="30" y="59"/>
                      <a:pt x="32" y="56"/>
                    </a:cubicBezTo>
                    <a:cubicBezTo>
                      <a:pt x="36" y="50"/>
                      <a:pt x="40" y="44"/>
                      <a:pt x="45" y="39"/>
                    </a:cubicBezTo>
                    <a:cubicBezTo>
                      <a:pt x="50" y="34"/>
                      <a:pt x="55" y="30"/>
                      <a:pt x="61" y="25"/>
                    </a:cubicBezTo>
                    <a:cubicBezTo>
                      <a:pt x="67" y="21"/>
                      <a:pt x="73" y="18"/>
                      <a:pt x="80" y="15"/>
                    </a:cubicBezTo>
                    <a:cubicBezTo>
                      <a:pt x="89" y="12"/>
                      <a:pt x="98" y="9"/>
                      <a:pt x="108" y="8"/>
                    </a:cubicBezTo>
                    <a:cubicBezTo>
                      <a:pt x="118" y="7"/>
                      <a:pt x="127" y="6"/>
                      <a:pt x="137" y="6"/>
                    </a:cubicBezTo>
                    <a:cubicBezTo>
                      <a:pt x="147" y="7"/>
                      <a:pt x="156" y="7"/>
                      <a:pt x="166" y="9"/>
                    </a:cubicBezTo>
                    <a:cubicBezTo>
                      <a:pt x="173" y="10"/>
                      <a:pt x="181" y="11"/>
                      <a:pt x="187" y="13"/>
                    </a:cubicBezTo>
                    <a:cubicBezTo>
                      <a:pt x="189" y="11"/>
                      <a:pt x="190" y="10"/>
                      <a:pt x="192" y="8"/>
                    </a:cubicBezTo>
                    <a:cubicBezTo>
                      <a:pt x="195" y="15"/>
                      <a:pt x="195" y="15"/>
                      <a:pt x="195" y="15"/>
                    </a:cubicBezTo>
                    <a:cubicBezTo>
                      <a:pt x="192" y="14"/>
                      <a:pt x="190" y="14"/>
                      <a:pt x="187" y="13"/>
                    </a:cubicBezTo>
                    <a:cubicBezTo>
                      <a:pt x="183" y="18"/>
                      <a:pt x="179" y="23"/>
                      <a:pt x="175" y="27"/>
                    </a:cubicBezTo>
                    <a:cubicBezTo>
                      <a:pt x="169" y="33"/>
                      <a:pt x="163" y="39"/>
                      <a:pt x="156" y="45"/>
                    </a:cubicBezTo>
                    <a:cubicBezTo>
                      <a:pt x="143" y="56"/>
                      <a:pt x="129" y="67"/>
                      <a:pt x="114" y="74"/>
                    </a:cubicBezTo>
                    <a:cubicBezTo>
                      <a:pt x="110" y="75"/>
                      <a:pt x="106" y="77"/>
                      <a:pt x="101" y="78"/>
                    </a:cubicBezTo>
                    <a:cubicBezTo>
                      <a:pt x="97" y="79"/>
                      <a:pt x="93" y="80"/>
                      <a:pt x="89" y="80"/>
                    </a:cubicBezTo>
                    <a:cubicBezTo>
                      <a:pt x="81" y="81"/>
                      <a:pt x="72" y="81"/>
                      <a:pt x="64" y="79"/>
                    </a:cubicBezTo>
                    <a:cubicBezTo>
                      <a:pt x="55" y="78"/>
                      <a:pt x="47" y="76"/>
                      <a:pt x="39" y="73"/>
                    </a:cubicBezTo>
                    <a:cubicBezTo>
                      <a:pt x="35" y="71"/>
                      <a:pt x="32" y="69"/>
                      <a:pt x="28" y="67"/>
                    </a:cubicBezTo>
                    <a:cubicBezTo>
                      <a:pt x="27" y="67"/>
                      <a:pt x="26" y="66"/>
                      <a:pt x="25" y="66"/>
                    </a:cubicBezTo>
                    <a:cubicBezTo>
                      <a:pt x="24" y="69"/>
                      <a:pt x="22" y="72"/>
                      <a:pt x="21" y="74"/>
                    </a:cubicBezTo>
                    <a:lnTo>
                      <a:pt x="17" y="6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522"/>
              <p:cNvSpPr/>
              <p:nvPr/>
            </p:nvSpPr>
            <p:spPr bwMode="auto">
              <a:xfrm>
                <a:off x="1814" y="3353"/>
                <a:ext cx="7" cy="11"/>
              </a:xfrm>
              <a:custGeom>
                <a:avLst/>
                <a:gdLst>
                  <a:gd name="T0" fmla="*/ 8 w 8"/>
                  <a:gd name="T1" fmla="*/ 5 h 13"/>
                  <a:gd name="T2" fmla="*/ 4 w 8"/>
                  <a:gd name="T3" fmla="*/ 13 h 13"/>
                  <a:gd name="T4" fmla="*/ 0 w 8"/>
                  <a:gd name="T5" fmla="*/ 0 h 13"/>
                  <a:gd name="T6" fmla="*/ 5 w 8"/>
                  <a:gd name="T7" fmla="*/ 3 h 13"/>
                  <a:gd name="T8" fmla="*/ 8 w 8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5"/>
                    </a:moveTo>
                    <a:cubicBezTo>
                      <a:pt x="7" y="8"/>
                      <a:pt x="5" y="11"/>
                      <a:pt x="4" y="13"/>
                    </a:cubicBezTo>
                    <a:cubicBezTo>
                      <a:pt x="4" y="13"/>
                      <a:pt x="0" y="0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523"/>
              <p:cNvSpPr/>
              <p:nvPr/>
            </p:nvSpPr>
            <p:spPr bwMode="auto">
              <a:xfrm>
                <a:off x="1812" y="3322"/>
                <a:ext cx="101" cy="50"/>
              </a:xfrm>
              <a:custGeom>
                <a:avLst/>
                <a:gdLst>
                  <a:gd name="T0" fmla="*/ 37 w 118"/>
                  <a:gd name="T1" fmla="*/ 10 h 59"/>
                  <a:gd name="T2" fmla="*/ 118 w 118"/>
                  <a:gd name="T3" fmla="*/ 7 h 59"/>
                  <a:gd name="T4" fmla="*/ 51 w 118"/>
                  <a:gd name="T5" fmla="*/ 52 h 59"/>
                  <a:gd name="T6" fmla="*/ 0 w 118"/>
                  <a:gd name="T7" fmla="*/ 45 h 59"/>
                  <a:gd name="T8" fmla="*/ 37 w 118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37" y="10"/>
                    </a:moveTo>
                    <a:cubicBezTo>
                      <a:pt x="66" y="0"/>
                      <a:pt x="118" y="7"/>
                      <a:pt x="118" y="7"/>
                    </a:cubicBezTo>
                    <a:cubicBezTo>
                      <a:pt x="118" y="7"/>
                      <a:pt x="82" y="42"/>
                      <a:pt x="51" y="52"/>
                    </a:cubicBezTo>
                    <a:cubicBezTo>
                      <a:pt x="26" y="59"/>
                      <a:pt x="0" y="45"/>
                      <a:pt x="0" y="45"/>
                    </a:cubicBezTo>
                    <a:cubicBezTo>
                      <a:pt x="0" y="45"/>
                      <a:pt x="13" y="19"/>
                      <a:pt x="37" y="1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524"/>
              <p:cNvSpPr/>
              <p:nvPr/>
            </p:nvSpPr>
            <p:spPr bwMode="auto">
              <a:xfrm>
                <a:off x="1808" y="3338"/>
                <a:ext cx="60" cy="31"/>
              </a:xfrm>
              <a:custGeom>
                <a:avLst/>
                <a:gdLst>
                  <a:gd name="T0" fmla="*/ 22 w 71"/>
                  <a:gd name="T1" fmla="*/ 6 h 36"/>
                  <a:gd name="T2" fmla="*/ 71 w 71"/>
                  <a:gd name="T3" fmla="*/ 4 h 36"/>
                  <a:gd name="T4" fmla="*/ 31 w 71"/>
                  <a:gd name="T5" fmla="*/ 31 h 36"/>
                  <a:gd name="T6" fmla="*/ 0 w 71"/>
                  <a:gd name="T7" fmla="*/ 27 h 36"/>
                  <a:gd name="T8" fmla="*/ 22 w 71"/>
                  <a:gd name="T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6">
                    <a:moveTo>
                      <a:pt x="22" y="6"/>
                    </a:moveTo>
                    <a:cubicBezTo>
                      <a:pt x="40" y="0"/>
                      <a:pt x="71" y="4"/>
                      <a:pt x="71" y="4"/>
                    </a:cubicBezTo>
                    <a:cubicBezTo>
                      <a:pt x="71" y="4"/>
                      <a:pt x="50" y="25"/>
                      <a:pt x="31" y="31"/>
                    </a:cubicBezTo>
                    <a:cubicBezTo>
                      <a:pt x="16" y="36"/>
                      <a:pt x="0" y="27"/>
                      <a:pt x="0" y="27"/>
                    </a:cubicBezTo>
                    <a:cubicBezTo>
                      <a:pt x="0" y="27"/>
                      <a:pt x="8" y="11"/>
                      <a:pt x="22" y="6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525"/>
              <p:cNvSpPr/>
              <p:nvPr/>
            </p:nvSpPr>
            <p:spPr bwMode="auto">
              <a:xfrm>
                <a:off x="3732" y="3120"/>
                <a:ext cx="49" cy="94"/>
              </a:xfrm>
              <a:custGeom>
                <a:avLst/>
                <a:gdLst>
                  <a:gd name="T0" fmla="*/ 6 w 58"/>
                  <a:gd name="T1" fmla="*/ 103 h 110"/>
                  <a:gd name="T2" fmla="*/ 15 w 58"/>
                  <a:gd name="T3" fmla="*/ 0 h 110"/>
                  <a:gd name="T4" fmla="*/ 6 w 58"/>
                  <a:gd name="T5" fmla="*/ 103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10">
                    <a:moveTo>
                      <a:pt x="6" y="103"/>
                    </a:moveTo>
                    <a:cubicBezTo>
                      <a:pt x="0" y="79"/>
                      <a:pt x="10" y="10"/>
                      <a:pt x="15" y="0"/>
                    </a:cubicBezTo>
                    <a:cubicBezTo>
                      <a:pt x="58" y="50"/>
                      <a:pt x="49" y="110"/>
                      <a:pt x="6" y="103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526"/>
              <p:cNvSpPr/>
              <p:nvPr/>
            </p:nvSpPr>
            <p:spPr bwMode="auto">
              <a:xfrm>
                <a:off x="3695" y="3120"/>
                <a:ext cx="52" cy="88"/>
              </a:xfrm>
              <a:custGeom>
                <a:avLst/>
                <a:gdLst>
                  <a:gd name="T0" fmla="*/ 58 w 61"/>
                  <a:gd name="T1" fmla="*/ 0 h 103"/>
                  <a:gd name="T2" fmla="*/ 49 w 61"/>
                  <a:gd name="T3" fmla="*/ 103 h 103"/>
                  <a:gd name="T4" fmla="*/ 58 w 61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103">
                    <a:moveTo>
                      <a:pt x="58" y="0"/>
                    </a:moveTo>
                    <a:cubicBezTo>
                      <a:pt x="61" y="26"/>
                      <a:pt x="59" y="90"/>
                      <a:pt x="49" y="103"/>
                    </a:cubicBezTo>
                    <a:cubicBezTo>
                      <a:pt x="0" y="82"/>
                      <a:pt x="35" y="16"/>
                      <a:pt x="58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527"/>
              <p:cNvSpPr/>
              <p:nvPr/>
            </p:nvSpPr>
            <p:spPr bwMode="auto">
              <a:xfrm>
                <a:off x="3620" y="3168"/>
                <a:ext cx="139" cy="89"/>
              </a:xfrm>
              <a:custGeom>
                <a:avLst/>
                <a:gdLst>
                  <a:gd name="T0" fmla="*/ 123 w 163"/>
                  <a:gd name="T1" fmla="*/ 104 h 104"/>
                  <a:gd name="T2" fmla="*/ 0 w 163"/>
                  <a:gd name="T3" fmla="*/ 19 h 104"/>
                  <a:gd name="T4" fmla="*/ 123 w 163"/>
                  <a:gd name="T5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104">
                    <a:moveTo>
                      <a:pt x="123" y="104"/>
                    </a:moveTo>
                    <a:cubicBezTo>
                      <a:pt x="88" y="95"/>
                      <a:pt x="9" y="32"/>
                      <a:pt x="0" y="19"/>
                    </a:cubicBezTo>
                    <a:cubicBezTo>
                      <a:pt x="94" y="0"/>
                      <a:pt x="163" y="56"/>
                      <a:pt x="123" y="104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528"/>
              <p:cNvSpPr/>
              <p:nvPr/>
            </p:nvSpPr>
            <p:spPr bwMode="auto">
              <a:xfrm>
                <a:off x="3620" y="3185"/>
                <a:ext cx="105" cy="111"/>
              </a:xfrm>
              <a:custGeom>
                <a:avLst/>
                <a:gdLst>
                  <a:gd name="T0" fmla="*/ 123 w 123"/>
                  <a:gd name="T1" fmla="*/ 85 h 131"/>
                  <a:gd name="T2" fmla="*/ 0 w 123"/>
                  <a:gd name="T3" fmla="*/ 0 h 131"/>
                  <a:gd name="T4" fmla="*/ 123 w 123"/>
                  <a:gd name="T5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131">
                    <a:moveTo>
                      <a:pt x="123" y="85"/>
                    </a:moveTo>
                    <a:cubicBezTo>
                      <a:pt x="61" y="131"/>
                      <a:pt x="4" y="39"/>
                      <a:pt x="0" y="0"/>
                    </a:cubicBezTo>
                    <a:cubicBezTo>
                      <a:pt x="35" y="14"/>
                      <a:pt x="113" y="64"/>
                      <a:pt x="123" y="85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529"/>
              <p:cNvSpPr/>
              <p:nvPr/>
            </p:nvSpPr>
            <p:spPr bwMode="auto">
              <a:xfrm>
                <a:off x="3725" y="3177"/>
                <a:ext cx="121" cy="77"/>
              </a:xfrm>
              <a:custGeom>
                <a:avLst/>
                <a:gdLst>
                  <a:gd name="T0" fmla="*/ 143 w 143"/>
                  <a:gd name="T1" fmla="*/ 17 h 91"/>
                  <a:gd name="T2" fmla="*/ 36 w 143"/>
                  <a:gd name="T3" fmla="*/ 91 h 91"/>
                  <a:gd name="T4" fmla="*/ 143 w 143"/>
                  <a:gd name="T5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3" h="91">
                    <a:moveTo>
                      <a:pt x="143" y="17"/>
                    </a:moveTo>
                    <a:cubicBezTo>
                      <a:pt x="136" y="28"/>
                      <a:pt x="66" y="84"/>
                      <a:pt x="36" y="91"/>
                    </a:cubicBezTo>
                    <a:cubicBezTo>
                      <a:pt x="0" y="49"/>
                      <a:pt x="61" y="0"/>
                      <a:pt x="143" y="1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530"/>
              <p:cNvSpPr/>
              <p:nvPr/>
            </p:nvSpPr>
            <p:spPr bwMode="auto">
              <a:xfrm>
                <a:off x="3755" y="3191"/>
                <a:ext cx="91" cy="98"/>
              </a:xfrm>
              <a:custGeom>
                <a:avLst/>
                <a:gdLst>
                  <a:gd name="T0" fmla="*/ 107 w 107"/>
                  <a:gd name="T1" fmla="*/ 0 h 115"/>
                  <a:gd name="T2" fmla="*/ 0 w 107"/>
                  <a:gd name="T3" fmla="*/ 74 h 115"/>
                  <a:gd name="T4" fmla="*/ 107 w 107"/>
                  <a:gd name="T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7" h="115">
                    <a:moveTo>
                      <a:pt x="107" y="0"/>
                    </a:moveTo>
                    <a:cubicBezTo>
                      <a:pt x="104" y="34"/>
                      <a:pt x="54" y="115"/>
                      <a:pt x="0" y="74"/>
                    </a:cubicBezTo>
                    <a:cubicBezTo>
                      <a:pt x="8" y="56"/>
                      <a:pt x="76" y="12"/>
                      <a:pt x="10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531"/>
              <p:cNvSpPr/>
              <p:nvPr/>
            </p:nvSpPr>
            <p:spPr bwMode="auto">
              <a:xfrm>
                <a:off x="1385" y="3282"/>
                <a:ext cx="50" cy="93"/>
              </a:xfrm>
              <a:custGeom>
                <a:avLst/>
                <a:gdLst>
                  <a:gd name="T0" fmla="*/ 7 w 59"/>
                  <a:gd name="T1" fmla="*/ 103 h 110"/>
                  <a:gd name="T2" fmla="*/ 15 w 59"/>
                  <a:gd name="T3" fmla="*/ 0 h 110"/>
                  <a:gd name="T4" fmla="*/ 7 w 59"/>
                  <a:gd name="T5" fmla="*/ 103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110">
                    <a:moveTo>
                      <a:pt x="7" y="103"/>
                    </a:moveTo>
                    <a:cubicBezTo>
                      <a:pt x="0" y="79"/>
                      <a:pt x="10" y="10"/>
                      <a:pt x="15" y="0"/>
                    </a:cubicBezTo>
                    <a:cubicBezTo>
                      <a:pt x="59" y="50"/>
                      <a:pt x="50" y="110"/>
                      <a:pt x="7" y="103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532"/>
              <p:cNvSpPr/>
              <p:nvPr/>
            </p:nvSpPr>
            <p:spPr bwMode="auto">
              <a:xfrm>
                <a:off x="1349" y="3282"/>
                <a:ext cx="52" cy="87"/>
              </a:xfrm>
              <a:custGeom>
                <a:avLst/>
                <a:gdLst>
                  <a:gd name="T0" fmla="*/ 57 w 61"/>
                  <a:gd name="T1" fmla="*/ 0 h 103"/>
                  <a:gd name="T2" fmla="*/ 49 w 61"/>
                  <a:gd name="T3" fmla="*/ 103 h 103"/>
                  <a:gd name="T4" fmla="*/ 57 w 61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103">
                    <a:moveTo>
                      <a:pt x="57" y="0"/>
                    </a:moveTo>
                    <a:cubicBezTo>
                      <a:pt x="61" y="26"/>
                      <a:pt x="58" y="90"/>
                      <a:pt x="49" y="103"/>
                    </a:cubicBezTo>
                    <a:cubicBezTo>
                      <a:pt x="0" y="82"/>
                      <a:pt x="35" y="16"/>
                      <a:pt x="5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533"/>
              <p:cNvSpPr/>
              <p:nvPr/>
            </p:nvSpPr>
            <p:spPr bwMode="auto">
              <a:xfrm>
                <a:off x="1275" y="3330"/>
                <a:ext cx="138" cy="89"/>
              </a:xfrm>
              <a:custGeom>
                <a:avLst/>
                <a:gdLst>
                  <a:gd name="T0" fmla="*/ 123 w 163"/>
                  <a:gd name="T1" fmla="*/ 104 h 104"/>
                  <a:gd name="T2" fmla="*/ 0 w 163"/>
                  <a:gd name="T3" fmla="*/ 19 h 104"/>
                  <a:gd name="T4" fmla="*/ 123 w 163"/>
                  <a:gd name="T5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104">
                    <a:moveTo>
                      <a:pt x="123" y="104"/>
                    </a:moveTo>
                    <a:cubicBezTo>
                      <a:pt x="88" y="95"/>
                      <a:pt x="8" y="32"/>
                      <a:pt x="0" y="19"/>
                    </a:cubicBezTo>
                    <a:cubicBezTo>
                      <a:pt x="94" y="0"/>
                      <a:pt x="163" y="56"/>
                      <a:pt x="123" y="104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534"/>
              <p:cNvSpPr/>
              <p:nvPr/>
            </p:nvSpPr>
            <p:spPr bwMode="auto">
              <a:xfrm>
                <a:off x="1275" y="3346"/>
                <a:ext cx="104" cy="112"/>
              </a:xfrm>
              <a:custGeom>
                <a:avLst/>
                <a:gdLst>
                  <a:gd name="T0" fmla="*/ 123 w 123"/>
                  <a:gd name="T1" fmla="*/ 85 h 131"/>
                  <a:gd name="T2" fmla="*/ 0 w 123"/>
                  <a:gd name="T3" fmla="*/ 0 h 131"/>
                  <a:gd name="T4" fmla="*/ 123 w 123"/>
                  <a:gd name="T5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131">
                    <a:moveTo>
                      <a:pt x="123" y="85"/>
                    </a:moveTo>
                    <a:cubicBezTo>
                      <a:pt x="61" y="131"/>
                      <a:pt x="4" y="39"/>
                      <a:pt x="0" y="0"/>
                    </a:cubicBezTo>
                    <a:cubicBezTo>
                      <a:pt x="35" y="14"/>
                      <a:pt x="113" y="64"/>
                      <a:pt x="123" y="85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535"/>
              <p:cNvSpPr/>
              <p:nvPr/>
            </p:nvSpPr>
            <p:spPr bwMode="auto">
              <a:xfrm>
                <a:off x="1379" y="3339"/>
                <a:ext cx="122" cy="77"/>
              </a:xfrm>
              <a:custGeom>
                <a:avLst/>
                <a:gdLst>
                  <a:gd name="T0" fmla="*/ 143 w 143"/>
                  <a:gd name="T1" fmla="*/ 17 h 91"/>
                  <a:gd name="T2" fmla="*/ 35 w 143"/>
                  <a:gd name="T3" fmla="*/ 91 h 91"/>
                  <a:gd name="T4" fmla="*/ 143 w 143"/>
                  <a:gd name="T5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3" h="91">
                    <a:moveTo>
                      <a:pt x="143" y="17"/>
                    </a:moveTo>
                    <a:cubicBezTo>
                      <a:pt x="135" y="28"/>
                      <a:pt x="66" y="84"/>
                      <a:pt x="35" y="91"/>
                    </a:cubicBezTo>
                    <a:cubicBezTo>
                      <a:pt x="0" y="49"/>
                      <a:pt x="60" y="0"/>
                      <a:pt x="143" y="1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536"/>
              <p:cNvSpPr/>
              <p:nvPr/>
            </p:nvSpPr>
            <p:spPr bwMode="auto">
              <a:xfrm>
                <a:off x="1409" y="3353"/>
                <a:ext cx="92" cy="98"/>
              </a:xfrm>
              <a:custGeom>
                <a:avLst/>
                <a:gdLst>
                  <a:gd name="T0" fmla="*/ 108 w 108"/>
                  <a:gd name="T1" fmla="*/ 0 h 115"/>
                  <a:gd name="T2" fmla="*/ 0 w 108"/>
                  <a:gd name="T3" fmla="*/ 74 h 115"/>
                  <a:gd name="T4" fmla="*/ 108 w 108"/>
                  <a:gd name="T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115">
                    <a:moveTo>
                      <a:pt x="108" y="0"/>
                    </a:moveTo>
                    <a:cubicBezTo>
                      <a:pt x="104" y="34"/>
                      <a:pt x="54" y="115"/>
                      <a:pt x="0" y="74"/>
                    </a:cubicBezTo>
                    <a:cubicBezTo>
                      <a:pt x="9" y="56"/>
                      <a:pt x="77" y="12"/>
                      <a:pt x="108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537"/>
              <p:cNvSpPr/>
              <p:nvPr/>
            </p:nvSpPr>
            <p:spPr bwMode="auto">
              <a:xfrm>
                <a:off x="2960" y="3019"/>
                <a:ext cx="159" cy="53"/>
              </a:xfrm>
              <a:custGeom>
                <a:avLst/>
                <a:gdLst>
                  <a:gd name="T0" fmla="*/ 93 w 187"/>
                  <a:gd name="T1" fmla="*/ 16 h 62"/>
                  <a:gd name="T2" fmla="*/ 187 w 187"/>
                  <a:gd name="T3" fmla="*/ 35 h 62"/>
                  <a:gd name="T4" fmla="*/ 93 w 187"/>
                  <a:gd name="T5" fmla="*/ 62 h 62"/>
                  <a:gd name="T6" fmla="*/ 0 w 187"/>
                  <a:gd name="T7" fmla="*/ 42 h 62"/>
                  <a:gd name="T8" fmla="*/ 93 w 187"/>
                  <a:gd name="T9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62">
                    <a:moveTo>
                      <a:pt x="93" y="16"/>
                    </a:moveTo>
                    <a:cubicBezTo>
                      <a:pt x="148" y="31"/>
                      <a:pt x="187" y="22"/>
                      <a:pt x="187" y="35"/>
                    </a:cubicBezTo>
                    <a:cubicBezTo>
                      <a:pt x="187" y="48"/>
                      <a:pt x="145" y="62"/>
                      <a:pt x="93" y="62"/>
                    </a:cubicBezTo>
                    <a:cubicBezTo>
                      <a:pt x="41" y="62"/>
                      <a:pt x="0" y="54"/>
                      <a:pt x="0" y="42"/>
                    </a:cubicBezTo>
                    <a:cubicBezTo>
                      <a:pt x="0" y="29"/>
                      <a:pt x="38" y="0"/>
                      <a:pt x="93" y="1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538"/>
              <p:cNvSpPr/>
              <p:nvPr/>
            </p:nvSpPr>
            <p:spPr bwMode="auto">
              <a:xfrm>
                <a:off x="4040" y="2247"/>
                <a:ext cx="125" cy="108"/>
              </a:xfrm>
              <a:custGeom>
                <a:avLst/>
                <a:gdLst>
                  <a:gd name="T0" fmla="*/ 28 w 147"/>
                  <a:gd name="T1" fmla="*/ 50 h 127"/>
                  <a:gd name="T2" fmla="*/ 69 w 147"/>
                  <a:gd name="T3" fmla="*/ 3 h 127"/>
                  <a:gd name="T4" fmla="*/ 99 w 147"/>
                  <a:gd name="T5" fmla="*/ 51 h 127"/>
                  <a:gd name="T6" fmla="*/ 138 w 147"/>
                  <a:gd name="T7" fmla="*/ 71 h 127"/>
                  <a:gd name="T8" fmla="*/ 59 w 147"/>
                  <a:gd name="T9" fmla="*/ 125 h 127"/>
                  <a:gd name="T10" fmla="*/ 1 w 147"/>
                  <a:gd name="T11" fmla="*/ 78 h 127"/>
                  <a:gd name="T12" fmla="*/ 28 w 147"/>
                  <a:gd name="T13" fmla="*/ 5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27">
                    <a:moveTo>
                      <a:pt x="28" y="50"/>
                    </a:moveTo>
                    <a:cubicBezTo>
                      <a:pt x="28" y="50"/>
                      <a:pt x="28" y="0"/>
                      <a:pt x="69" y="3"/>
                    </a:cubicBezTo>
                    <a:cubicBezTo>
                      <a:pt x="108" y="6"/>
                      <a:pt x="99" y="51"/>
                      <a:pt x="99" y="51"/>
                    </a:cubicBezTo>
                    <a:cubicBezTo>
                      <a:pt x="99" y="51"/>
                      <a:pt x="130" y="42"/>
                      <a:pt x="138" y="71"/>
                    </a:cubicBezTo>
                    <a:cubicBezTo>
                      <a:pt x="147" y="104"/>
                      <a:pt x="95" y="127"/>
                      <a:pt x="59" y="125"/>
                    </a:cubicBezTo>
                    <a:cubicBezTo>
                      <a:pt x="29" y="123"/>
                      <a:pt x="1" y="111"/>
                      <a:pt x="1" y="78"/>
                    </a:cubicBezTo>
                    <a:cubicBezTo>
                      <a:pt x="0" y="53"/>
                      <a:pt x="28" y="50"/>
                      <a:pt x="28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539"/>
              <p:cNvSpPr/>
              <p:nvPr/>
            </p:nvSpPr>
            <p:spPr bwMode="auto">
              <a:xfrm>
                <a:off x="4078" y="2335"/>
                <a:ext cx="44" cy="19"/>
              </a:xfrm>
              <a:custGeom>
                <a:avLst/>
                <a:gdLst>
                  <a:gd name="T0" fmla="*/ 33 w 52"/>
                  <a:gd name="T1" fmla="*/ 1 h 22"/>
                  <a:gd name="T2" fmla="*/ 50 w 52"/>
                  <a:gd name="T3" fmla="*/ 12 h 22"/>
                  <a:gd name="T4" fmla="*/ 52 w 52"/>
                  <a:gd name="T5" fmla="*/ 16 h 22"/>
                  <a:gd name="T6" fmla="*/ 15 w 52"/>
                  <a:gd name="T7" fmla="*/ 21 h 22"/>
                  <a:gd name="T8" fmla="*/ 0 w 52"/>
                  <a:gd name="T9" fmla="*/ 19 h 22"/>
                  <a:gd name="T10" fmla="*/ 3 w 52"/>
                  <a:gd name="T11" fmla="*/ 12 h 22"/>
                  <a:gd name="T12" fmla="*/ 33 w 52"/>
                  <a:gd name="T1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2">
                    <a:moveTo>
                      <a:pt x="33" y="1"/>
                    </a:moveTo>
                    <a:cubicBezTo>
                      <a:pt x="39" y="1"/>
                      <a:pt x="46" y="6"/>
                      <a:pt x="50" y="12"/>
                    </a:cubicBezTo>
                    <a:cubicBezTo>
                      <a:pt x="51" y="13"/>
                      <a:pt x="51" y="14"/>
                      <a:pt x="52" y="16"/>
                    </a:cubicBezTo>
                    <a:cubicBezTo>
                      <a:pt x="40" y="20"/>
                      <a:pt x="27" y="22"/>
                      <a:pt x="15" y="21"/>
                    </a:cubicBezTo>
                    <a:cubicBezTo>
                      <a:pt x="10" y="21"/>
                      <a:pt x="5" y="20"/>
                      <a:pt x="0" y="19"/>
                    </a:cubicBezTo>
                    <a:cubicBezTo>
                      <a:pt x="1" y="17"/>
                      <a:pt x="2" y="14"/>
                      <a:pt x="3" y="12"/>
                    </a:cubicBezTo>
                    <a:cubicBezTo>
                      <a:pt x="10" y="1"/>
                      <a:pt x="23" y="0"/>
                      <a:pt x="33" y="1"/>
                    </a:cubicBezTo>
                    <a:close/>
                  </a:path>
                </a:pathLst>
              </a:custGeom>
              <a:solidFill>
                <a:srgbClr val="00A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540"/>
              <p:cNvSpPr/>
              <p:nvPr/>
            </p:nvSpPr>
            <p:spPr bwMode="auto">
              <a:xfrm>
                <a:off x="4043" y="2269"/>
                <a:ext cx="111" cy="62"/>
              </a:xfrm>
              <a:custGeom>
                <a:avLst/>
                <a:gdLst>
                  <a:gd name="T0" fmla="*/ 36 w 131"/>
                  <a:gd name="T1" fmla="*/ 51 h 73"/>
                  <a:gd name="T2" fmla="*/ 33 w 131"/>
                  <a:gd name="T3" fmla="*/ 28 h 73"/>
                  <a:gd name="T4" fmla="*/ 47 w 131"/>
                  <a:gd name="T5" fmla="*/ 4 h 73"/>
                  <a:gd name="T6" fmla="*/ 72 w 131"/>
                  <a:gd name="T7" fmla="*/ 4 h 73"/>
                  <a:gd name="T8" fmla="*/ 87 w 131"/>
                  <a:gd name="T9" fmla="*/ 48 h 73"/>
                  <a:gd name="T10" fmla="*/ 97 w 131"/>
                  <a:gd name="T11" fmla="*/ 43 h 73"/>
                  <a:gd name="T12" fmla="*/ 127 w 131"/>
                  <a:gd name="T13" fmla="*/ 57 h 73"/>
                  <a:gd name="T14" fmla="*/ 131 w 131"/>
                  <a:gd name="T15" fmla="*/ 69 h 73"/>
                  <a:gd name="T16" fmla="*/ 127 w 131"/>
                  <a:gd name="T17" fmla="*/ 73 h 73"/>
                  <a:gd name="T18" fmla="*/ 124 w 131"/>
                  <a:gd name="T19" fmla="*/ 58 h 73"/>
                  <a:gd name="T20" fmla="*/ 98 w 131"/>
                  <a:gd name="T21" fmla="*/ 46 h 73"/>
                  <a:gd name="T22" fmla="*/ 86 w 131"/>
                  <a:gd name="T23" fmla="*/ 53 h 73"/>
                  <a:gd name="T24" fmla="*/ 85 w 131"/>
                  <a:gd name="T25" fmla="*/ 54 h 73"/>
                  <a:gd name="T26" fmla="*/ 83 w 131"/>
                  <a:gd name="T27" fmla="*/ 53 h 73"/>
                  <a:gd name="T28" fmla="*/ 83 w 131"/>
                  <a:gd name="T29" fmla="*/ 52 h 73"/>
                  <a:gd name="T30" fmla="*/ 70 w 131"/>
                  <a:gd name="T31" fmla="*/ 7 h 73"/>
                  <a:gd name="T32" fmla="*/ 48 w 131"/>
                  <a:gd name="T33" fmla="*/ 7 h 73"/>
                  <a:gd name="T34" fmla="*/ 36 w 131"/>
                  <a:gd name="T35" fmla="*/ 28 h 73"/>
                  <a:gd name="T36" fmla="*/ 41 w 131"/>
                  <a:gd name="T37" fmla="*/ 54 h 73"/>
                  <a:gd name="T38" fmla="*/ 41 w 131"/>
                  <a:gd name="T39" fmla="*/ 56 h 73"/>
                  <a:gd name="T40" fmla="*/ 39 w 131"/>
                  <a:gd name="T41" fmla="*/ 56 h 73"/>
                  <a:gd name="T42" fmla="*/ 8 w 131"/>
                  <a:gd name="T43" fmla="*/ 58 h 73"/>
                  <a:gd name="T44" fmla="*/ 1 w 131"/>
                  <a:gd name="T45" fmla="*/ 71 h 73"/>
                  <a:gd name="T46" fmla="*/ 0 w 131"/>
                  <a:gd name="T47" fmla="*/ 66 h 73"/>
                  <a:gd name="T48" fmla="*/ 6 w 131"/>
                  <a:gd name="T49" fmla="*/ 56 h 73"/>
                  <a:gd name="T50" fmla="*/ 36 w 131"/>
                  <a:gd name="T51" fmla="*/ 5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1" h="73">
                    <a:moveTo>
                      <a:pt x="36" y="51"/>
                    </a:moveTo>
                    <a:cubicBezTo>
                      <a:pt x="33" y="43"/>
                      <a:pt x="33" y="35"/>
                      <a:pt x="33" y="28"/>
                    </a:cubicBezTo>
                    <a:cubicBezTo>
                      <a:pt x="33" y="18"/>
                      <a:pt x="39" y="9"/>
                      <a:pt x="47" y="4"/>
                    </a:cubicBezTo>
                    <a:cubicBezTo>
                      <a:pt x="54" y="0"/>
                      <a:pt x="63" y="0"/>
                      <a:pt x="72" y="4"/>
                    </a:cubicBezTo>
                    <a:cubicBezTo>
                      <a:pt x="89" y="14"/>
                      <a:pt x="89" y="37"/>
                      <a:pt x="87" y="48"/>
                    </a:cubicBezTo>
                    <a:cubicBezTo>
                      <a:pt x="90" y="46"/>
                      <a:pt x="93" y="44"/>
                      <a:pt x="97" y="43"/>
                    </a:cubicBezTo>
                    <a:cubicBezTo>
                      <a:pt x="110" y="39"/>
                      <a:pt x="122" y="48"/>
                      <a:pt x="127" y="57"/>
                    </a:cubicBezTo>
                    <a:cubicBezTo>
                      <a:pt x="129" y="60"/>
                      <a:pt x="130" y="64"/>
                      <a:pt x="131" y="69"/>
                    </a:cubicBezTo>
                    <a:cubicBezTo>
                      <a:pt x="130" y="70"/>
                      <a:pt x="129" y="72"/>
                      <a:pt x="127" y="73"/>
                    </a:cubicBezTo>
                    <a:cubicBezTo>
                      <a:pt x="128" y="68"/>
                      <a:pt x="127" y="62"/>
                      <a:pt x="124" y="58"/>
                    </a:cubicBezTo>
                    <a:cubicBezTo>
                      <a:pt x="120" y="50"/>
                      <a:pt x="109" y="43"/>
                      <a:pt x="98" y="46"/>
                    </a:cubicBezTo>
                    <a:cubicBezTo>
                      <a:pt x="94" y="47"/>
                      <a:pt x="90" y="50"/>
                      <a:pt x="86" y="53"/>
                    </a:cubicBezTo>
                    <a:cubicBezTo>
                      <a:pt x="86" y="54"/>
                      <a:pt x="85" y="54"/>
                      <a:pt x="85" y="54"/>
                    </a:cubicBezTo>
                    <a:cubicBezTo>
                      <a:pt x="84" y="54"/>
                      <a:pt x="83" y="54"/>
                      <a:pt x="83" y="53"/>
                    </a:cubicBezTo>
                    <a:cubicBezTo>
                      <a:pt x="83" y="53"/>
                      <a:pt x="83" y="52"/>
                      <a:pt x="83" y="52"/>
                    </a:cubicBezTo>
                    <a:cubicBezTo>
                      <a:pt x="85" y="44"/>
                      <a:pt x="89" y="17"/>
                      <a:pt x="70" y="7"/>
                    </a:cubicBezTo>
                    <a:cubicBezTo>
                      <a:pt x="63" y="3"/>
                      <a:pt x="55" y="3"/>
                      <a:pt x="48" y="7"/>
                    </a:cubicBezTo>
                    <a:cubicBezTo>
                      <a:pt x="41" y="11"/>
                      <a:pt x="37" y="19"/>
                      <a:pt x="36" y="28"/>
                    </a:cubicBezTo>
                    <a:cubicBezTo>
                      <a:pt x="36" y="36"/>
                      <a:pt x="36" y="46"/>
                      <a:pt x="41" y="54"/>
                    </a:cubicBezTo>
                    <a:cubicBezTo>
                      <a:pt x="41" y="55"/>
                      <a:pt x="41" y="55"/>
                      <a:pt x="41" y="56"/>
                    </a:cubicBezTo>
                    <a:cubicBezTo>
                      <a:pt x="40" y="56"/>
                      <a:pt x="39" y="57"/>
                      <a:pt x="39" y="56"/>
                    </a:cubicBezTo>
                    <a:cubicBezTo>
                      <a:pt x="23" y="46"/>
                      <a:pt x="12" y="54"/>
                      <a:pt x="8" y="58"/>
                    </a:cubicBezTo>
                    <a:cubicBezTo>
                      <a:pt x="5" y="62"/>
                      <a:pt x="3" y="66"/>
                      <a:pt x="1" y="71"/>
                    </a:cubicBezTo>
                    <a:cubicBezTo>
                      <a:pt x="1" y="69"/>
                      <a:pt x="0" y="68"/>
                      <a:pt x="0" y="66"/>
                    </a:cubicBezTo>
                    <a:cubicBezTo>
                      <a:pt x="1" y="62"/>
                      <a:pt x="3" y="59"/>
                      <a:pt x="6" y="56"/>
                    </a:cubicBezTo>
                    <a:cubicBezTo>
                      <a:pt x="14" y="48"/>
                      <a:pt x="25" y="46"/>
                      <a:pt x="36" y="51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541"/>
              <p:cNvSpPr/>
              <p:nvPr/>
            </p:nvSpPr>
            <p:spPr bwMode="auto">
              <a:xfrm>
                <a:off x="4068" y="2320"/>
                <a:ext cx="64" cy="30"/>
              </a:xfrm>
              <a:custGeom>
                <a:avLst/>
                <a:gdLst>
                  <a:gd name="T0" fmla="*/ 47 w 76"/>
                  <a:gd name="T1" fmla="*/ 3 h 35"/>
                  <a:gd name="T2" fmla="*/ 73 w 76"/>
                  <a:gd name="T3" fmla="*/ 19 h 35"/>
                  <a:gd name="T4" fmla="*/ 76 w 76"/>
                  <a:gd name="T5" fmla="*/ 29 h 35"/>
                  <a:gd name="T6" fmla="*/ 73 w 76"/>
                  <a:gd name="T7" fmla="*/ 30 h 35"/>
                  <a:gd name="T8" fmla="*/ 70 w 76"/>
                  <a:gd name="T9" fmla="*/ 21 h 35"/>
                  <a:gd name="T10" fmla="*/ 47 w 76"/>
                  <a:gd name="T11" fmla="*/ 6 h 35"/>
                  <a:gd name="T12" fmla="*/ 7 w 76"/>
                  <a:gd name="T13" fmla="*/ 21 h 35"/>
                  <a:gd name="T14" fmla="*/ 3 w 76"/>
                  <a:gd name="T15" fmla="*/ 35 h 35"/>
                  <a:gd name="T16" fmla="*/ 0 w 76"/>
                  <a:gd name="T17" fmla="*/ 34 h 35"/>
                  <a:gd name="T18" fmla="*/ 4 w 76"/>
                  <a:gd name="T19" fmla="*/ 19 h 35"/>
                  <a:gd name="T20" fmla="*/ 47 w 76"/>
                  <a:gd name="T21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35">
                    <a:moveTo>
                      <a:pt x="47" y="3"/>
                    </a:moveTo>
                    <a:cubicBezTo>
                      <a:pt x="57" y="4"/>
                      <a:pt x="68" y="11"/>
                      <a:pt x="73" y="19"/>
                    </a:cubicBezTo>
                    <a:cubicBezTo>
                      <a:pt x="75" y="23"/>
                      <a:pt x="76" y="26"/>
                      <a:pt x="76" y="29"/>
                    </a:cubicBezTo>
                    <a:cubicBezTo>
                      <a:pt x="76" y="29"/>
                      <a:pt x="75" y="30"/>
                      <a:pt x="73" y="30"/>
                    </a:cubicBezTo>
                    <a:cubicBezTo>
                      <a:pt x="73" y="27"/>
                      <a:pt x="72" y="23"/>
                      <a:pt x="70" y="21"/>
                    </a:cubicBezTo>
                    <a:cubicBezTo>
                      <a:pt x="66" y="13"/>
                      <a:pt x="56" y="7"/>
                      <a:pt x="47" y="6"/>
                    </a:cubicBezTo>
                    <a:cubicBezTo>
                      <a:pt x="34" y="4"/>
                      <a:pt x="16" y="6"/>
                      <a:pt x="7" y="21"/>
                    </a:cubicBezTo>
                    <a:cubicBezTo>
                      <a:pt x="4" y="25"/>
                      <a:pt x="3" y="30"/>
                      <a:pt x="3" y="35"/>
                    </a:cubicBezTo>
                    <a:cubicBezTo>
                      <a:pt x="2" y="34"/>
                      <a:pt x="1" y="34"/>
                      <a:pt x="0" y="34"/>
                    </a:cubicBezTo>
                    <a:cubicBezTo>
                      <a:pt x="0" y="29"/>
                      <a:pt x="2" y="24"/>
                      <a:pt x="4" y="19"/>
                    </a:cubicBezTo>
                    <a:cubicBezTo>
                      <a:pt x="12" y="6"/>
                      <a:pt x="27" y="0"/>
                      <a:pt x="47" y="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542"/>
              <p:cNvSpPr/>
              <p:nvPr/>
            </p:nvSpPr>
            <p:spPr bwMode="auto">
              <a:xfrm>
                <a:off x="4076" y="2333"/>
                <a:ext cx="48" cy="18"/>
              </a:xfrm>
              <a:custGeom>
                <a:avLst/>
                <a:gdLst>
                  <a:gd name="T0" fmla="*/ 35 w 56"/>
                  <a:gd name="T1" fmla="*/ 1 h 22"/>
                  <a:gd name="T2" fmla="*/ 54 w 56"/>
                  <a:gd name="T3" fmla="*/ 14 h 22"/>
                  <a:gd name="T4" fmla="*/ 56 w 56"/>
                  <a:gd name="T5" fmla="*/ 18 h 22"/>
                  <a:gd name="T6" fmla="*/ 54 w 56"/>
                  <a:gd name="T7" fmla="*/ 19 h 22"/>
                  <a:gd name="T8" fmla="*/ 52 w 56"/>
                  <a:gd name="T9" fmla="*/ 15 h 22"/>
                  <a:gd name="T10" fmla="*/ 35 w 56"/>
                  <a:gd name="T11" fmla="*/ 4 h 22"/>
                  <a:gd name="T12" fmla="*/ 5 w 56"/>
                  <a:gd name="T13" fmla="*/ 15 h 22"/>
                  <a:gd name="T14" fmla="*/ 2 w 56"/>
                  <a:gd name="T15" fmla="*/ 22 h 22"/>
                  <a:gd name="T16" fmla="*/ 0 w 56"/>
                  <a:gd name="T17" fmla="*/ 22 h 22"/>
                  <a:gd name="T18" fmla="*/ 3 w 56"/>
                  <a:gd name="T19" fmla="*/ 14 h 22"/>
                  <a:gd name="T20" fmla="*/ 35 w 56"/>
                  <a:gd name="T2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22">
                    <a:moveTo>
                      <a:pt x="35" y="1"/>
                    </a:moveTo>
                    <a:cubicBezTo>
                      <a:pt x="42" y="2"/>
                      <a:pt x="50" y="7"/>
                      <a:pt x="54" y="14"/>
                    </a:cubicBezTo>
                    <a:cubicBezTo>
                      <a:pt x="55" y="15"/>
                      <a:pt x="55" y="17"/>
                      <a:pt x="56" y="18"/>
                    </a:cubicBezTo>
                    <a:cubicBezTo>
                      <a:pt x="55" y="19"/>
                      <a:pt x="54" y="19"/>
                      <a:pt x="54" y="19"/>
                    </a:cubicBezTo>
                    <a:cubicBezTo>
                      <a:pt x="53" y="17"/>
                      <a:pt x="53" y="16"/>
                      <a:pt x="52" y="15"/>
                    </a:cubicBezTo>
                    <a:cubicBezTo>
                      <a:pt x="48" y="9"/>
                      <a:pt x="41" y="4"/>
                      <a:pt x="35" y="4"/>
                    </a:cubicBezTo>
                    <a:cubicBezTo>
                      <a:pt x="25" y="3"/>
                      <a:pt x="12" y="4"/>
                      <a:pt x="5" y="15"/>
                    </a:cubicBezTo>
                    <a:cubicBezTo>
                      <a:pt x="4" y="17"/>
                      <a:pt x="3" y="20"/>
                      <a:pt x="2" y="22"/>
                    </a:cubicBezTo>
                    <a:cubicBezTo>
                      <a:pt x="2" y="22"/>
                      <a:pt x="1" y="22"/>
                      <a:pt x="0" y="22"/>
                    </a:cubicBezTo>
                    <a:cubicBezTo>
                      <a:pt x="1" y="19"/>
                      <a:pt x="2" y="16"/>
                      <a:pt x="3" y="14"/>
                    </a:cubicBezTo>
                    <a:cubicBezTo>
                      <a:pt x="9" y="4"/>
                      <a:pt x="20" y="0"/>
                      <a:pt x="35" y="1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543"/>
              <p:cNvSpPr/>
              <p:nvPr/>
            </p:nvSpPr>
            <p:spPr bwMode="auto">
              <a:xfrm>
                <a:off x="4074" y="2373"/>
                <a:ext cx="57" cy="203"/>
              </a:xfrm>
              <a:custGeom>
                <a:avLst/>
                <a:gdLst>
                  <a:gd name="T0" fmla="*/ 11 w 66"/>
                  <a:gd name="T1" fmla="*/ 239 h 239"/>
                  <a:gd name="T2" fmla="*/ 43 w 66"/>
                  <a:gd name="T3" fmla="*/ 0 h 239"/>
                  <a:gd name="T4" fmla="*/ 31 w 66"/>
                  <a:gd name="T5" fmla="*/ 2 h 239"/>
                  <a:gd name="T6" fmla="*/ 0 w 66"/>
                  <a:gd name="T7" fmla="*/ 234 h 239"/>
                  <a:gd name="T8" fmla="*/ 11 w 66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239">
                    <a:moveTo>
                      <a:pt x="11" y="239"/>
                    </a:moveTo>
                    <a:cubicBezTo>
                      <a:pt x="66" y="122"/>
                      <a:pt x="44" y="5"/>
                      <a:pt x="43" y="0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54" y="121"/>
                      <a:pt x="0" y="234"/>
                    </a:cubicBezTo>
                    <a:lnTo>
                      <a:pt x="11" y="239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544"/>
              <p:cNvSpPr/>
              <p:nvPr/>
            </p:nvSpPr>
            <p:spPr bwMode="auto">
              <a:xfrm>
                <a:off x="4091" y="2354"/>
                <a:ext cx="29" cy="45"/>
              </a:xfrm>
              <a:custGeom>
                <a:avLst/>
                <a:gdLst>
                  <a:gd name="T0" fmla="*/ 14 w 35"/>
                  <a:gd name="T1" fmla="*/ 1 h 53"/>
                  <a:gd name="T2" fmla="*/ 33 w 35"/>
                  <a:gd name="T3" fmla="*/ 24 h 53"/>
                  <a:gd name="T4" fmla="*/ 22 w 35"/>
                  <a:gd name="T5" fmla="*/ 52 h 53"/>
                  <a:gd name="T6" fmla="*/ 3 w 35"/>
                  <a:gd name="T7" fmla="*/ 29 h 53"/>
                  <a:gd name="T8" fmla="*/ 14 w 35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3">
                    <a:moveTo>
                      <a:pt x="14" y="1"/>
                    </a:moveTo>
                    <a:cubicBezTo>
                      <a:pt x="22" y="0"/>
                      <a:pt x="31" y="10"/>
                      <a:pt x="33" y="24"/>
                    </a:cubicBezTo>
                    <a:cubicBezTo>
                      <a:pt x="35" y="38"/>
                      <a:pt x="30" y="50"/>
                      <a:pt x="22" y="52"/>
                    </a:cubicBezTo>
                    <a:cubicBezTo>
                      <a:pt x="14" y="53"/>
                      <a:pt x="5" y="43"/>
                      <a:pt x="3" y="29"/>
                    </a:cubicBezTo>
                    <a:cubicBezTo>
                      <a:pt x="0" y="15"/>
                      <a:pt x="5" y="3"/>
                      <a:pt x="14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545"/>
              <p:cNvSpPr/>
              <p:nvPr/>
            </p:nvSpPr>
            <p:spPr bwMode="auto">
              <a:xfrm>
                <a:off x="4003" y="2706"/>
                <a:ext cx="60" cy="245"/>
              </a:xfrm>
              <a:custGeom>
                <a:avLst/>
                <a:gdLst>
                  <a:gd name="T0" fmla="*/ 56 w 71"/>
                  <a:gd name="T1" fmla="*/ 288 h 288"/>
                  <a:gd name="T2" fmla="*/ 71 w 71"/>
                  <a:gd name="T3" fmla="*/ 282 h 288"/>
                  <a:gd name="T4" fmla="*/ 44 w 71"/>
                  <a:gd name="T5" fmla="*/ 3 h 288"/>
                  <a:gd name="T6" fmla="*/ 28 w 71"/>
                  <a:gd name="T7" fmla="*/ 0 h 288"/>
                  <a:gd name="T8" fmla="*/ 56 w 71"/>
                  <a:gd name="T9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88">
                    <a:moveTo>
                      <a:pt x="56" y="288"/>
                    </a:moveTo>
                    <a:cubicBezTo>
                      <a:pt x="71" y="282"/>
                      <a:pt x="71" y="282"/>
                      <a:pt x="71" y="282"/>
                    </a:cubicBezTo>
                    <a:cubicBezTo>
                      <a:pt x="17" y="138"/>
                      <a:pt x="44" y="4"/>
                      <a:pt x="44" y="3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0" y="139"/>
                      <a:pt x="56" y="288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546"/>
              <p:cNvSpPr/>
              <p:nvPr/>
            </p:nvSpPr>
            <p:spPr bwMode="auto">
              <a:xfrm>
                <a:off x="3936" y="2460"/>
                <a:ext cx="242" cy="247"/>
              </a:xfrm>
              <a:custGeom>
                <a:avLst/>
                <a:gdLst>
                  <a:gd name="T0" fmla="*/ 66 w 285"/>
                  <a:gd name="T1" fmla="*/ 116 h 290"/>
                  <a:gd name="T2" fmla="*/ 84 w 285"/>
                  <a:gd name="T3" fmla="*/ 70 h 290"/>
                  <a:gd name="T4" fmla="*/ 220 w 285"/>
                  <a:gd name="T5" fmla="*/ 126 h 290"/>
                  <a:gd name="T6" fmla="*/ 257 w 285"/>
                  <a:gd name="T7" fmla="*/ 130 h 290"/>
                  <a:gd name="T8" fmla="*/ 177 w 285"/>
                  <a:gd name="T9" fmla="*/ 241 h 290"/>
                  <a:gd name="T10" fmla="*/ 115 w 285"/>
                  <a:gd name="T11" fmla="*/ 290 h 290"/>
                  <a:gd name="T12" fmla="*/ 86 w 285"/>
                  <a:gd name="T13" fmla="*/ 250 h 290"/>
                  <a:gd name="T14" fmla="*/ 13 w 285"/>
                  <a:gd name="T15" fmla="*/ 129 h 290"/>
                  <a:gd name="T16" fmla="*/ 66 w 285"/>
                  <a:gd name="T17" fmla="*/ 116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5" h="290">
                    <a:moveTo>
                      <a:pt x="66" y="116"/>
                    </a:moveTo>
                    <a:cubicBezTo>
                      <a:pt x="68" y="99"/>
                      <a:pt x="74" y="84"/>
                      <a:pt x="84" y="70"/>
                    </a:cubicBezTo>
                    <a:cubicBezTo>
                      <a:pt x="130" y="0"/>
                      <a:pt x="252" y="38"/>
                      <a:pt x="220" y="126"/>
                    </a:cubicBezTo>
                    <a:cubicBezTo>
                      <a:pt x="231" y="122"/>
                      <a:pt x="248" y="120"/>
                      <a:pt x="257" y="130"/>
                    </a:cubicBezTo>
                    <a:cubicBezTo>
                      <a:pt x="285" y="163"/>
                      <a:pt x="227" y="208"/>
                      <a:pt x="177" y="241"/>
                    </a:cubicBezTo>
                    <a:cubicBezTo>
                      <a:pt x="145" y="263"/>
                      <a:pt x="123" y="279"/>
                      <a:pt x="115" y="290"/>
                    </a:cubicBezTo>
                    <a:cubicBezTo>
                      <a:pt x="115" y="290"/>
                      <a:pt x="98" y="262"/>
                      <a:pt x="86" y="250"/>
                    </a:cubicBezTo>
                    <a:cubicBezTo>
                      <a:pt x="58" y="222"/>
                      <a:pt x="0" y="172"/>
                      <a:pt x="13" y="129"/>
                    </a:cubicBezTo>
                    <a:cubicBezTo>
                      <a:pt x="19" y="108"/>
                      <a:pt x="44" y="97"/>
                      <a:pt x="66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547"/>
              <p:cNvSpPr/>
              <p:nvPr/>
            </p:nvSpPr>
            <p:spPr bwMode="auto">
              <a:xfrm>
                <a:off x="4018" y="2571"/>
                <a:ext cx="68" cy="136"/>
              </a:xfrm>
              <a:custGeom>
                <a:avLst/>
                <a:gdLst>
                  <a:gd name="T0" fmla="*/ 21 w 80"/>
                  <a:gd name="T1" fmla="*/ 12 h 159"/>
                  <a:gd name="T2" fmla="*/ 70 w 80"/>
                  <a:gd name="T3" fmla="*/ 31 h 159"/>
                  <a:gd name="T4" fmla="*/ 54 w 80"/>
                  <a:gd name="T5" fmla="*/ 100 h 159"/>
                  <a:gd name="T6" fmla="*/ 19 w 80"/>
                  <a:gd name="T7" fmla="*/ 158 h 159"/>
                  <a:gd name="T8" fmla="*/ 18 w 80"/>
                  <a:gd name="T9" fmla="*/ 159 h 159"/>
                  <a:gd name="T10" fmla="*/ 18 w 80"/>
                  <a:gd name="T11" fmla="*/ 152 h 159"/>
                  <a:gd name="T12" fmla="*/ 6 w 80"/>
                  <a:gd name="T13" fmla="*/ 81 h 159"/>
                  <a:gd name="T14" fmla="*/ 21 w 80"/>
                  <a:gd name="T15" fmla="*/ 1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159">
                    <a:moveTo>
                      <a:pt x="21" y="12"/>
                    </a:moveTo>
                    <a:cubicBezTo>
                      <a:pt x="40" y="0"/>
                      <a:pt x="63" y="12"/>
                      <a:pt x="70" y="31"/>
                    </a:cubicBezTo>
                    <a:cubicBezTo>
                      <a:pt x="80" y="55"/>
                      <a:pt x="66" y="80"/>
                      <a:pt x="54" y="100"/>
                    </a:cubicBezTo>
                    <a:cubicBezTo>
                      <a:pt x="42" y="120"/>
                      <a:pt x="30" y="138"/>
                      <a:pt x="19" y="158"/>
                    </a:cubicBezTo>
                    <a:cubicBezTo>
                      <a:pt x="18" y="159"/>
                      <a:pt x="18" y="159"/>
                      <a:pt x="18" y="159"/>
                    </a:cubicBezTo>
                    <a:cubicBezTo>
                      <a:pt x="18" y="157"/>
                      <a:pt x="18" y="155"/>
                      <a:pt x="18" y="152"/>
                    </a:cubicBezTo>
                    <a:cubicBezTo>
                      <a:pt x="15" y="128"/>
                      <a:pt x="9" y="105"/>
                      <a:pt x="6" y="81"/>
                    </a:cubicBezTo>
                    <a:cubicBezTo>
                      <a:pt x="3" y="59"/>
                      <a:pt x="0" y="26"/>
                      <a:pt x="21" y="12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548"/>
              <p:cNvSpPr/>
              <p:nvPr/>
            </p:nvSpPr>
            <p:spPr bwMode="auto">
              <a:xfrm>
                <a:off x="4026" y="2585"/>
                <a:ext cx="56" cy="19"/>
              </a:xfrm>
              <a:custGeom>
                <a:avLst/>
                <a:gdLst>
                  <a:gd name="T0" fmla="*/ 16 w 66"/>
                  <a:gd name="T1" fmla="*/ 7 h 23"/>
                  <a:gd name="T2" fmla="*/ 33 w 66"/>
                  <a:gd name="T3" fmla="*/ 13 h 23"/>
                  <a:gd name="T4" fmla="*/ 49 w 66"/>
                  <a:gd name="T5" fmla="*/ 19 h 23"/>
                  <a:gd name="T6" fmla="*/ 57 w 66"/>
                  <a:gd name="T7" fmla="*/ 21 h 23"/>
                  <a:gd name="T8" fmla="*/ 66 w 66"/>
                  <a:gd name="T9" fmla="*/ 23 h 23"/>
                  <a:gd name="T10" fmla="*/ 48 w 66"/>
                  <a:gd name="T11" fmla="*/ 21 h 23"/>
                  <a:gd name="T12" fmla="*/ 40 w 66"/>
                  <a:gd name="T13" fmla="*/ 19 h 23"/>
                  <a:gd name="T14" fmla="*/ 32 w 66"/>
                  <a:gd name="T15" fmla="*/ 16 h 23"/>
                  <a:gd name="T16" fmla="*/ 16 w 66"/>
                  <a:gd name="T17" fmla="*/ 8 h 23"/>
                  <a:gd name="T18" fmla="*/ 8 w 66"/>
                  <a:gd name="T19" fmla="*/ 4 h 23"/>
                  <a:gd name="T20" fmla="*/ 0 w 66"/>
                  <a:gd name="T21" fmla="*/ 0 h 23"/>
                  <a:gd name="T22" fmla="*/ 8 w 66"/>
                  <a:gd name="T23" fmla="*/ 3 h 23"/>
                  <a:gd name="T24" fmla="*/ 16 w 66"/>
                  <a:gd name="T25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23">
                    <a:moveTo>
                      <a:pt x="16" y="7"/>
                    </a:moveTo>
                    <a:cubicBezTo>
                      <a:pt x="22" y="9"/>
                      <a:pt x="27" y="11"/>
                      <a:pt x="33" y="13"/>
                    </a:cubicBezTo>
                    <a:cubicBezTo>
                      <a:pt x="38" y="16"/>
                      <a:pt x="43" y="18"/>
                      <a:pt x="49" y="19"/>
                    </a:cubicBezTo>
                    <a:cubicBezTo>
                      <a:pt x="51" y="20"/>
                      <a:pt x="54" y="21"/>
                      <a:pt x="57" y="21"/>
                    </a:cubicBezTo>
                    <a:cubicBezTo>
                      <a:pt x="60" y="22"/>
                      <a:pt x="63" y="22"/>
                      <a:pt x="66" y="23"/>
                    </a:cubicBezTo>
                    <a:cubicBezTo>
                      <a:pt x="60" y="23"/>
                      <a:pt x="54" y="22"/>
                      <a:pt x="48" y="21"/>
                    </a:cubicBezTo>
                    <a:cubicBezTo>
                      <a:pt x="45" y="21"/>
                      <a:pt x="43" y="20"/>
                      <a:pt x="40" y="19"/>
                    </a:cubicBezTo>
                    <a:cubicBezTo>
                      <a:pt x="37" y="18"/>
                      <a:pt x="34" y="17"/>
                      <a:pt x="32" y="16"/>
                    </a:cubicBezTo>
                    <a:cubicBezTo>
                      <a:pt x="26" y="13"/>
                      <a:pt x="21" y="11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3" y="1"/>
                      <a:pt x="6" y="2"/>
                      <a:pt x="8" y="3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549"/>
              <p:cNvSpPr/>
              <p:nvPr/>
            </p:nvSpPr>
            <p:spPr bwMode="auto">
              <a:xfrm>
                <a:off x="4020" y="2598"/>
                <a:ext cx="62" cy="20"/>
              </a:xfrm>
              <a:custGeom>
                <a:avLst/>
                <a:gdLst>
                  <a:gd name="T0" fmla="*/ 37 w 73"/>
                  <a:gd name="T1" fmla="*/ 13 h 23"/>
                  <a:gd name="T2" fmla="*/ 55 w 73"/>
                  <a:gd name="T3" fmla="*/ 19 h 23"/>
                  <a:gd name="T4" fmla="*/ 73 w 73"/>
                  <a:gd name="T5" fmla="*/ 23 h 23"/>
                  <a:gd name="T6" fmla="*/ 54 w 73"/>
                  <a:gd name="T7" fmla="*/ 20 h 23"/>
                  <a:gd name="T8" fmla="*/ 36 w 73"/>
                  <a:gd name="T9" fmla="*/ 15 h 23"/>
                  <a:gd name="T10" fmla="*/ 18 w 73"/>
                  <a:gd name="T11" fmla="*/ 8 h 23"/>
                  <a:gd name="T12" fmla="*/ 9 w 73"/>
                  <a:gd name="T13" fmla="*/ 4 h 23"/>
                  <a:gd name="T14" fmla="*/ 0 w 73"/>
                  <a:gd name="T15" fmla="*/ 0 h 23"/>
                  <a:gd name="T16" fmla="*/ 19 w 73"/>
                  <a:gd name="T17" fmla="*/ 6 h 23"/>
                  <a:gd name="T18" fmla="*/ 37 w 73"/>
                  <a:gd name="T1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23">
                    <a:moveTo>
                      <a:pt x="37" y="13"/>
                    </a:moveTo>
                    <a:cubicBezTo>
                      <a:pt x="43" y="15"/>
                      <a:pt x="49" y="17"/>
                      <a:pt x="55" y="19"/>
                    </a:cubicBezTo>
                    <a:cubicBezTo>
                      <a:pt x="61" y="20"/>
                      <a:pt x="67" y="22"/>
                      <a:pt x="73" y="23"/>
                    </a:cubicBezTo>
                    <a:cubicBezTo>
                      <a:pt x="67" y="23"/>
                      <a:pt x="60" y="22"/>
                      <a:pt x="54" y="20"/>
                    </a:cubicBezTo>
                    <a:cubicBezTo>
                      <a:pt x="48" y="19"/>
                      <a:pt x="42" y="17"/>
                      <a:pt x="36" y="15"/>
                    </a:cubicBezTo>
                    <a:cubicBezTo>
                      <a:pt x="30" y="13"/>
                      <a:pt x="24" y="10"/>
                      <a:pt x="18" y="8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6" y="3"/>
                      <a:pt x="3" y="2"/>
                      <a:pt x="0" y="0"/>
                    </a:cubicBezTo>
                    <a:cubicBezTo>
                      <a:pt x="6" y="2"/>
                      <a:pt x="12" y="4"/>
                      <a:pt x="19" y="6"/>
                    </a:cubicBezTo>
                    <a:lnTo>
                      <a:pt x="37" y="13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550"/>
              <p:cNvSpPr/>
              <p:nvPr/>
            </p:nvSpPr>
            <p:spPr bwMode="auto">
              <a:xfrm>
                <a:off x="4019" y="2612"/>
                <a:ext cx="60" cy="20"/>
              </a:xfrm>
              <a:custGeom>
                <a:avLst/>
                <a:gdLst>
                  <a:gd name="T0" fmla="*/ 18 w 70"/>
                  <a:gd name="T1" fmla="*/ 4 h 23"/>
                  <a:gd name="T2" fmla="*/ 35 w 70"/>
                  <a:gd name="T3" fmla="*/ 11 h 23"/>
                  <a:gd name="T4" fmla="*/ 53 w 70"/>
                  <a:gd name="T5" fmla="*/ 17 h 23"/>
                  <a:gd name="T6" fmla="*/ 61 w 70"/>
                  <a:gd name="T7" fmla="*/ 20 h 23"/>
                  <a:gd name="T8" fmla="*/ 70 w 70"/>
                  <a:gd name="T9" fmla="*/ 23 h 23"/>
                  <a:gd name="T10" fmla="*/ 52 w 70"/>
                  <a:gd name="T11" fmla="*/ 19 h 23"/>
                  <a:gd name="T12" fmla="*/ 34 w 70"/>
                  <a:gd name="T13" fmla="*/ 13 h 23"/>
                  <a:gd name="T14" fmla="*/ 17 w 70"/>
                  <a:gd name="T15" fmla="*/ 6 h 23"/>
                  <a:gd name="T16" fmla="*/ 0 w 70"/>
                  <a:gd name="T17" fmla="*/ 0 h 23"/>
                  <a:gd name="T18" fmla="*/ 9 w 70"/>
                  <a:gd name="T19" fmla="*/ 1 h 23"/>
                  <a:gd name="T20" fmla="*/ 18 w 70"/>
                  <a:gd name="T21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23">
                    <a:moveTo>
                      <a:pt x="18" y="4"/>
                    </a:moveTo>
                    <a:cubicBezTo>
                      <a:pt x="24" y="6"/>
                      <a:pt x="30" y="8"/>
                      <a:pt x="35" y="11"/>
                    </a:cubicBezTo>
                    <a:cubicBezTo>
                      <a:pt x="41" y="13"/>
                      <a:pt x="47" y="15"/>
                      <a:pt x="53" y="17"/>
                    </a:cubicBezTo>
                    <a:cubicBezTo>
                      <a:pt x="56" y="18"/>
                      <a:pt x="58" y="19"/>
                      <a:pt x="61" y="20"/>
                    </a:cubicBezTo>
                    <a:cubicBezTo>
                      <a:pt x="64" y="21"/>
                      <a:pt x="67" y="22"/>
                      <a:pt x="70" y="23"/>
                    </a:cubicBezTo>
                    <a:cubicBezTo>
                      <a:pt x="64" y="22"/>
                      <a:pt x="58" y="21"/>
                      <a:pt x="52" y="19"/>
                    </a:cubicBezTo>
                    <a:cubicBezTo>
                      <a:pt x="46" y="17"/>
                      <a:pt x="40" y="15"/>
                      <a:pt x="34" y="13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1" y="4"/>
                      <a:pt x="6" y="1"/>
                      <a:pt x="0" y="0"/>
                    </a:cubicBezTo>
                    <a:cubicBezTo>
                      <a:pt x="3" y="0"/>
                      <a:pt x="6" y="1"/>
                      <a:pt x="9" y="1"/>
                    </a:cubicBezTo>
                    <a:cubicBezTo>
                      <a:pt x="12" y="2"/>
                      <a:pt x="15" y="3"/>
                      <a:pt x="18" y="4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551"/>
              <p:cNvSpPr/>
              <p:nvPr/>
            </p:nvSpPr>
            <p:spPr bwMode="auto">
              <a:xfrm>
                <a:off x="4018" y="2625"/>
                <a:ext cx="56" cy="18"/>
              </a:xfrm>
              <a:custGeom>
                <a:avLst/>
                <a:gdLst>
                  <a:gd name="T0" fmla="*/ 0 w 66"/>
                  <a:gd name="T1" fmla="*/ 0 h 21"/>
                  <a:gd name="T2" fmla="*/ 1 w 66"/>
                  <a:gd name="T3" fmla="*/ 0 h 21"/>
                  <a:gd name="T4" fmla="*/ 2 w 66"/>
                  <a:gd name="T5" fmla="*/ 0 h 21"/>
                  <a:gd name="T6" fmla="*/ 4 w 66"/>
                  <a:gd name="T7" fmla="*/ 0 h 21"/>
                  <a:gd name="T8" fmla="*/ 8 w 66"/>
                  <a:gd name="T9" fmla="*/ 0 h 21"/>
                  <a:gd name="T10" fmla="*/ 17 w 66"/>
                  <a:gd name="T11" fmla="*/ 2 h 21"/>
                  <a:gd name="T12" fmla="*/ 34 w 66"/>
                  <a:gd name="T13" fmla="*/ 7 h 21"/>
                  <a:gd name="T14" fmla="*/ 50 w 66"/>
                  <a:gd name="T15" fmla="*/ 14 h 21"/>
                  <a:gd name="T16" fmla="*/ 66 w 66"/>
                  <a:gd name="T17" fmla="*/ 21 h 21"/>
                  <a:gd name="T18" fmla="*/ 50 w 66"/>
                  <a:gd name="T19" fmla="*/ 15 h 21"/>
                  <a:gd name="T20" fmla="*/ 33 w 66"/>
                  <a:gd name="T21" fmla="*/ 10 h 21"/>
                  <a:gd name="T22" fmla="*/ 17 w 66"/>
                  <a:gd name="T23" fmla="*/ 4 h 21"/>
                  <a:gd name="T24" fmla="*/ 8 w 66"/>
                  <a:gd name="T25" fmla="*/ 2 h 21"/>
                  <a:gd name="T26" fmla="*/ 4 w 66"/>
                  <a:gd name="T27" fmla="*/ 1 h 21"/>
                  <a:gd name="T28" fmla="*/ 2 w 66"/>
                  <a:gd name="T29" fmla="*/ 0 h 21"/>
                  <a:gd name="T30" fmla="*/ 1 w 66"/>
                  <a:gd name="T31" fmla="*/ 0 h 21"/>
                  <a:gd name="T32" fmla="*/ 0 w 66"/>
                  <a:gd name="T33" fmla="*/ 0 h 21"/>
                  <a:gd name="T34" fmla="*/ 0 w 66"/>
                  <a:gd name="T35" fmla="*/ 0 h 21"/>
                  <a:gd name="T36" fmla="*/ 0 w 66"/>
                  <a:gd name="T3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2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11" y="1"/>
                      <a:pt x="14" y="1"/>
                      <a:pt x="17" y="2"/>
                    </a:cubicBezTo>
                    <a:cubicBezTo>
                      <a:pt x="23" y="3"/>
                      <a:pt x="28" y="5"/>
                      <a:pt x="34" y="7"/>
                    </a:cubicBezTo>
                    <a:cubicBezTo>
                      <a:pt x="40" y="9"/>
                      <a:pt x="45" y="11"/>
                      <a:pt x="50" y="14"/>
                    </a:cubicBezTo>
                    <a:cubicBezTo>
                      <a:pt x="56" y="16"/>
                      <a:pt x="61" y="19"/>
                      <a:pt x="66" y="21"/>
                    </a:cubicBezTo>
                    <a:cubicBezTo>
                      <a:pt x="61" y="19"/>
                      <a:pt x="55" y="17"/>
                      <a:pt x="50" y="15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8" y="8"/>
                      <a:pt x="22" y="6"/>
                      <a:pt x="17" y="4"/>
                    </a:cubicBezTo>
                    <a:cubicBezTo>
                      <a:pt x="14" y="3"/>
                      <a:pt x="11" y="2"/>
                      <a:pt x="8" y="2"/>
                    </a:cubicBezTo>
                    <a:cubicBezTo>
                      <a:pt x="7" y="1"/>
                      <a:pt x="5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552"/>
              <p:cNvSpPr/>
              <p:nvPr/>
            </p:nvSpPr>
            <p:spPr bwMode="auto">
              <a:xfrm>
                <a:off x="4022" y="2638"/>
                <a:ext cx="47" cy="13"/>
              </a:xfrm>
              <a:custGeom>
                <a:avLst/>
                <a:gdLst>
                  <a:gd name="T0" fmla="*/ 56 w 56"/>
                  <a:gd name="T1" fmla="*/ 16 h 16"/>
                  <a:gd name="T2" fmla="*/ 28 w 56"/>
                  <a:gd name="T3" fmla="*/ 7 h 16"/>
                  <a:gd name="T4" fmla="*/ 0 w 56"/>
                  <a:gd name="T5" fmla="*/ 0 h 16"/>
                  <a:gd name="T6" fmla="*/ 29 w 56"/>
                  <a:gd name="T7" fmla="*/ 4 h 16"/>
                  <a:gd name="T8" fmla="*/ 56 w 56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6">
                    <a:moveTo>
                      <a:pt x="56" y="16"/>
                    </a:moveTo>
                    <a:cubicBezTo>
                      <a:pt x="47" y="13"/>
                      <a:pt x="37" y="9"/>
                      <a:pt x="28" y="7"/>
                    </a:cubicBezTo>
                    <a:cubicBezTo>
                      <a:pt x="19" y="4"/>
                      <a:pt x="9" y="1"/>
                      <a:pt x="0" y="0"/>
                    </a:cubicBezTo>
                    <a:cubicBezTo>
                      <a:pt x="10" y="0"/>
                      <a:pt x="19" y="2"/>
                      <a:pt x="29" y="4"/>
                    </a:cubicBezTo>
                    <a:cubicBezTo>
                      <a:pt x="38" y="7"/>
                      <a:pt x="47" y="11"/>
                      <a:pt x="56" y="16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553"/>
              <p:cNvSpPr/>
              <p:nvPr/>
            </p:nvSpPr>
            <p:spPr bwMode="auto">
              <a:xfrm>
                <a:off x="4021" y="2648"/>
                <a:ext cx="44" cy="12"/>
              </a:xfrm>
              <a:custGeom>
                <a:avLst/>
                <a:gdLst>
                  <a:gd name="T0" fmla="*/ 1 w 52"/>
                  <a:gd name="T1" fmla="*/ 0 h 14"/>
                  <a:gd name="T2" fmla="*/ 1 w 52"/>
                  <a:gd name="T3" fmla="*/ 0 h 14"/>
                  <a:gd name="T4" fmla="*/ 2 w 52"/>
                  <a:gd name="T5" fmla="*/ 0 h 14"/>
                  <a:gd name="T6" fmla="*/ 4 w 52"/>
                  <a:gd name="T7" fmla="*/ 0 h 14"/>
                  <a:gd name="T8" fmla="*/ 7 w 52"/>
                  <a:gd name="T9" fmla="*/ 0 h 14"/>
                  <a:gd name="T10" fmla="*/ 14 w 52"/>
                  <a:gd name="T11" fmla="*/ 1 h 14"/>
                  <a:gd name="T12" fmla="*/ 27 w 52"/>
                  <a:gd name="T13" fmla="*/ 4 h 14"/>
                  <a:gd name="T14" fmla="*/ 52 w 52"/>
                  <a:gd name="T15" fmla="*/ 14 h 14"/>
                  <a:gd name="T16" fmla="*/ 39 w 52"/>
                  <a:gd name="T17" fmla="*/ 11 h 14"/>
                  <a:gd name="T18" fmla="*/ 26 w 52"/>
                  <a:gd name="T19" fmla="*/ 6 h 14"/>
                  <a:gd name="T20" fmla="*/ 13 w 52"/>
                  <a:gd name="T21" fmla="*/ 3 h 14"/>
                  <a:gd name="T22" fmla="*/ 7 w 52"/>
                  <a:gd name="T23" fmla="*/ 1 h 14"/>
                  <a:gd name="T24" fmla="*/ 4 w 52"/>
                  <a:gd name="T25" fmla="*/ 1 h 14"/>
                  <a:gd name="T26" fmla="*/ 2 w 52"/>
                  <a:gd name="T27" fmla="*/ 0 h 14"/>
                  <a:gd name="T28" fmla="*/ 1 w 52"/>
                  <a:gd name="T29" fmla="*/ 0 h 14"/>
                  <a:gd name="T30" fmla="*/ 1 w 52"/>
                  <a:gd name="T31" fmla="*/ 0 h 14"/>
                  <a:gd name="T32" fmla="*/ 1 w 52"/>
                  <a:gd name="T33" fmla="*/ 0 h 14"/>
                  <a:gd name="T34" fmla="*/ 1 w 52"/>
                  <a:gd name="T3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1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9" y="0"/>
                      <a:pt x="11" y="0"/>
                      <a:pt x="14" y="1"/>
                    </a:cubicBezTo>
                    <a:cubicBezTo>
                      <a:pt x="18" y="1"/>
                      <a:pt x="22" y="3"/>
                      <a:pt x="27" y="4"/>
                    </a:cubicBezTo>
                    <a:cubicBezTo>
                      <a:pt x="35" y="7"/>
                      <a:pt x="43" y="11"/>
                      <a:pt x="52" y="14"/>
                    </a:cubicBezTo>
                    <a:cubicBezTo>
                      <a:pt x="47" y="13"/>
                      <a:pt x="43" y="12"/>
                      <a:pt x="39" y="11"/>
                    </a:cubicBezTo>
                    <a:cubicBezTo>
                      <a:pt x="34" y="9"/>
                      <a:pt x="30" y="8"/>
                      <a:pt x="26" y="6"/>
                    </a:cubicBezTo>
                    <a:cubicBezTo>
                      <a:pt x="22" y="5"/>
                      <a:pt x="18" y="4"/>
                      <a:pt x="13" y="3"/>
                    </a:cubicBezTo>
                    <a:cubicBezTo>
                      <a:pt x="11" y="2"/>
                      <a:pt x="9" y="2"/>
                      <a:pt x="7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554"/>
              <p:cNvSpPr/>
              <p:nvPr/>
            </p:nvSpPr>
            <p:spPr bwMode="auto">
              <a:xfrm>
                <a:off x="4023" y="2658"/>
                <a:ext cx="36" cy="10"/>
              </a:xfrm>
              <a:custGeom>
                <a:avLst/>
                <a:gdLst>
                  <a:gd name="T0" fmla="*/ 22 w 42"/>
                  <a:gd name="T1" fmla="*/ 4 h 12"/>
                  <a:gd name="T2" fmla="*/ 42 w 42"/>
                  <a:gd name="T3" fmla="*/ 12 h 12"/>
                  <a:gd name="T4" fmla="*/ 21 w 42"/>
                  <a:gd name="T5" fmla="*/ 6 h 12"/>
                  <a:gd name="T6" fmla="*/ 0 w 42"/>
                  <a:gd name="T7" fmla="*/ 0 h 12"/>
                  <a:gd name="T8" fmla="*/ 22 w 42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2">
                    <a:moveTo>
                      <a:pt x="22" y="4"/>
                    </a:moveTo>
                    <a:cubicBezTo>
                      <a:pt x="29" y="6"/>
                      <a:pt x="35" y="9"/>
                      <a:pt x="42" y="12"/>
                    </a:cubicBezTo>
                    <a:cubicBezTo>
                      <a:pt x="35" y="11"/>
                      <a:pt x="28" y="8"/>
                      <a:pt x="21" y="6"/>
                    </a:cubicBezTo>
                    <a:cubicBezTo>
                      <a:pt x="14" y="4"/>
                      <a:pt x="7" y="1"/>
                      <a:pt x="0" y="0"/>
                    </a:cubicBezTo>
                    <a:cubicBezTo>
                      <a:pt x="8" y="0"/>
                      <a:pt x="15" y="1"/>
                      <a:pt x="22" y="4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555"/>
              <p:cNvSpPr/>
              <p:nvPr/>
            </p:nvSpPr>
            <p:spPr bwMode="auto">
              <a:xfrm>
                <a:off x="4026" y="2672"/>
                <a:ext cx="28" cy="5"/>
              </a:xfrm>
              <a:custGeom>
                <a:avLst/>
                <a:gdLst>
                  <a:gd name="T0" fmla="*/ 17 w 33"/>
                  <a:gd name="T1" fmla="*/ 1 h 6"/>
                  <a:gd name="T2" fmla="*/ 25 w 33"/>
                  <a:gd name="T3" fmla="*/ 2 h 6"/>
                  <a:gd name="T4" fmla="*/ 33 w 33"/>
                  <a:gd name="T5" fmla="*/ 6 h 6"/>
                  <a:gd name="T6" fmla="*/ 25 w 33"/>
                  <a:gd name="T7" fmla="*/ 4 h 6"/>
                  <a:gd name="T8" fmla="*/ 17 w 33"/>
                  <a:gd name="T9" fmla="*/ 3 h 6"/>
                  <a:gd name="T10" fmla="*/ 8 w 33"/>
                  <a:gd name="T11" fmla="*/ 2 h 6"/>
                  <a:gd name="T12" fmla="*/ 0 w 33"/>
                  <a:gd name="T13" fmla="*/ 0 h 6"/>
                  <a:gd name="T14" fmla="*/ 8 w 33"/>
                  <a:gd name="T15" fmla="*/ 1 h 6"/>
                  <a:gd name="T16" fmla="*/ 17 w 33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6">
                    <a:moveTo>
                      <a:pt x="17" y="1"/>
                    </a:moveTo>
                    <a:cubicBezTo>
                      <a:pt x="19" y="1"/>
                      <a:pt x="22" y="1"/>
                      <a:pt x="25" y="2"/>
                    </a:cubicBezTo>
                    <a:cubicBezTo>
                      <a:pt x="28" y="2"/>
                      <a:pt x="31" y="4"/>
                      <a:pt x="33" y="6"/>
                    </a:cubicBezTo>
                    <a:cubicBezTo>
                      <a:pt x="31" y="4"/>
                      <a:pt x="28" y="4"/>
                      <a:pt x="25" y="4"/>
                    </a:cubicBezTo>
                    <a:cubicBezTo>
                      <a:pt x="22" y="3"/>
                      <a:pt x="19" y="3"/>
                      <a:pt x="17" y="3"/>
                    </a:cubicBezTo>
                    <a:cubicBezTo>
                      <a:pt x="14" y="3"/>
                      <a:pt x="11" y="3"/>
                      <a:pt x="8" y="2"/>
                    </a:cubicBezTo>
                    <a:cubicBezTo>
                      <a:pt x="5" y="2"/>
                      <a:pt x="2" y="1"/>
                      <a:pt x="0" y="0"/>
                    </a:cubicBezTo>
                    <a:cubicBezTo>
                      <a:pt x="2" y="0"/>
                      <a:pt x="5" y="0"/>
                      <a:pt x="8" y="1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556"/>
              <p:cNvSpPr/>
              <p:nvPr/>
            </p:nvSpPr>
            <p:spPr bwMode="auto">
              <a:xfrm>
                <a:off x="4025" y="2680"/>
                <a:ext cx="23" cy="6"/>
              </a:xfrm>
              <a:custGeom>
                <a:avLst/>
                <a:gdLst>
                  <a:gd name="T0" fmla="*/ 21 w 27"/>
                  <a:gd name="T1" fmla="*/ 4 h 7"/>
                  <a:gd name="T2" fmla="*/ 27 w 27"/>
                  <a:gd name="T3" fmla="*/ 7 h 7"/>
                  <a:gd name="T4" fmla="*/ 14 w 27"/>
                  <a:gd name="T5" fmla="*/ 5 h 7"/>
                  <a:gd name="T6" fmla="*/ 7 w 27"/>
                  <a:gd name="T7" fmla="*/ 3 h 7"/>
                  <a:gd name="T8" fmla="*/ 0 w 27"/>
                  <a:gd name="T9" fmla="*/ 0 h 7"/>
                  <a:gd name="T10" fmla="*/ 14 w 27"/>
                  <a:gd name="T11" fmla="*/ 2 h 7"/>
                  <a:gd name="T12" fmla="*/ 21 w 27"/>
                  <a:gd name="T1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7">
                    <a:moveTo>
                      <a:pt x="21" y="4"/>
                    </a:moveTo>
                    <a:cubicBezTo>
                      <a:pt x="23" y="4"/>
                      <a:pt x="26" y="5"/>
                      <a:pt x="27" y="7"/>
                    </a:cubicBezTo>
                    <a:cubicBezTo>
                      <a:pt x="23" y="6"/>
                      <a:pt x="18" y="5"/>
                      <a:pt x="14" y="5"/>
                    </a:cubicBezTo>
                    <a:cubicBezTo>
                      <a:pt x="11" y="4"/>
                      <a:pt x="9" y="4"/>
                      <a:pt x="7" y="3"/>
                    </a:cubicBezTo>
                    <a:cubicBezTo>
                      <a:pt x="5" y="2"/>
                      <a:pt x="2" y="2"/>
                      <a:pt x="0" y="0"/>
                    </a:cubicBezTo>
                    <a:cubicBezTo>
                      <a:pt x="5" y="1"/>
                      <a:pt x="9" y="2"/>
                      <a:pt x="14" y="2"/>
                    </a:cubicBezTo>
                    <a:cubicBezTo>
                      <a:pt x="16" y="2"/>
                      <a:pt x="19" y="3"/>
                      <a:pt x="21" y="4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557"/>
              <p:cNvSpPr/>
              <p:nvPr/>
            </p:nvSpPr>
            <p:spPr bwMode="auto">
              <a:xfrm>
                <a:off x="4028" y="2690"/>
                <a:ext cx="15" cy="4"/>
              </a:xfrm>
              <a:custGeom>
                <a:avLst/>
                <a:gdLst>
                  <a:gd name="T0" fmla="*/ 13 w 17"/>
                  <a:gd name="T1" fmla="*/ 3 h 5"/>
                  <a:gd name="T2" fmla="*/ 17 w 17"/>
                  <a:gd name="T3" fmla="*/ 5 h 5"/>
                  <a:gd name="T4" fmla="*/ 8 w 17"/>
                  <a:gd name="T5" fmla="*/ 4 h 5"/>
                  <a:gd name="T6" fmla="*/ 4 w 17"/>
                  <a:gd name="T7" fmla="*/ 3 h 5"/>
                  <a:gd name="T8" fmla="*/ 0 w 17"/>
                  <a:gd name="T9" fmla="*/ 0 h 5"/>
                  <a:gd name="T10" fmla="*/ 8 w 17"/>
                  <a:gd name="T11" fmla="*/ 2 h 5"/>
                  <a:gd name="T12" fmla="*/ 13 w 17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5">
                    <a:moveTo>
                      <a:pt x="13" y="3"/>
                    </a:moveTo>
                    <a:cubicBezTo>
                      <a:pt x="14" y="3"/>
                      <a:pt x="16" y="4"/>
                      <a:pt x="17" y="5"/>
                    </a:cubicBezTo>
                    <a:cubicBezTo>
                      <a:pt x="14" y="4"/>
                      <a:pt x="11" y="5"/>
                      <a:pt x="8" y="4"/>
                    </a:cubicBezTo>
                    <a:cubicBezTo>
                      <a:pt x="7" y="4"/>
                      <a:pt x="5" y="4"/>
                      <a:pt x="4" y="3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3" y="1"/>
                      <a:pt x="5" y="2"/>
                      <a:pt x="8" y="2"/>
                    </a:cubicBezTo>
                    <a:cubicBezTo>
                      <a:pt x="10" y="2"/>
                      <a:pt x="11" y="2"/>
                      <a:pt x="13" y="3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558"/>
              <p:cNvSpPr/>
              <p:nvPr/>
            </p:nvSpPr>
            <p:spPr bwMode="auto">
              <a:xfrm>
                <a:off x="4039" y="2578"/>
                <a:ext cx="38" cy="14"/>
              </a:xfrm>
              <a:custGeom>
                <a:avLst/>
                <a:gdLst>
                  <a:gd name="T0" fmla="*/ 45 w 45"/>
                  <a:gd name="T1" fmla="*/ 16 h 16"/>
                  <a:gd name="T2" fmla="*/ 22 w 45"/>
                  <a:gd name="T3" fmla="*/ 11 h 16"/>
                  <a:gd name="T4" fmla="*/ 0 w 45"/>
                  <a:gd name="T5" fmla="*/ 0 h 16"/>
                  <a:gd name="T6" fmla="*/ 22 w 45"/>
                  <a:gd name="T7" fmla="*/ 9 h 16"/>
                  <a:gd name="T8" fmla="*/ 45 w 4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cubicBezTo>
                      <a:pt x="37" y="15"/>
                      <a:pt x="29" y="13"/>
                      <a:pt x="22" y="11"/>
                    </a:cubicBezTo>
                    <a:cubicBezTo>
                      <a:pt x="14" y="8"/>
                      <a:pt x="7" y="5"/>
                      <a:pt x="0" y="0"/>
                    </a:cubicBezTo>
                    <a:cubicBezTo>
                      <a:pt x="8" y="3"/>
                      <a:pt x="15" y="6"/>
                      <a:pt x="22" y="9"/>
                    </a:cubicBezTo>
                    <a:cubicBezTo>
                      <a:pt x="30" y="11"/>
                      <a:pt x="38" y="13"/>
                      <a:pt x="45" y="16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559"/>
              <p:cNvSpPr/>
              <p:nvPr/>
            </p:nvSpPr>
            <p:spPr bwMode="auto">
              <a:xfrm>
                <a:off x="3998" y="2534"/>
                <a:ext cx="118" cy="173"/>
              </a:xfrm>
              <a:custGeom>
                <a:avLst/>
                <a:gdLst>
                  <a:gd name="T0" fmla="*/ 109 w 139"/>
                  <a:gd name="T1" fmla="*/ 21 h 202"/>
                  <a:gd name="T2" fmla="*/ 114 w 139"/>
                  <a:gd name="T3" fmla="*/ 124 h 202"/>
                  <a:gd name="T4" fmla="*/ 43 w 139"/>
                  <a:gd name="T5" fmla="*/ 202 h 202"/>
                  <a:gd name="T6" fmla="*/ 78 w 139"/>
                  <a:gd name="T7" fmla="*/ 143 h 202"/>
                  <a:gd name="T8" fmla="*/ 94 w 139"/>
                  <a:gd name="T9" fmla="*/ 74 h 202"/>
                  <a:gd name="T10" fmla="*/ 45 w 139"/>
                  <a:gd name="T11" fmla="*/ 55 h 202"/>
                  <a:gd name="T12" fmla="*/ 30 w 139"/>
                  <a:gd name="T13" fmla="*/ 124 h 202"/>
                  <a:gd name="T14" fmla="*/ 42 w 139"/>
                  <a:gd name="T15" fmla="*/ 196 h 202"/>
                  <a:gd name="T16" fmla="*/ 43 w 139"/>
                  <a:gd name="T17" fmla="*/ 202 h 202"/>
                  <a:gd name="T18" fmla="*/ 42 w 139"/>
                  <a:gd name="T19" fmla="*/ 202 h 202"/>
                  <a:gd name="T20" fmla="*/ 40 w 139"/>
                  <a:gd name="T21" fmla="*/ 196 h 202"/>
                  <a:gd name="T22" fmla="*/ 10 w 139"/>
                  <a:gd name="T23" fmla="*/ 116 h 202"/>
                  <a:gd name="T24" fmla="*/ 23 w 139"/>
                  <a:gd name="T25" fmla="*/ 23 h 202"/>
                  <a:gd name="T26" fmla="*/ 109 w 139"/>
                  <a:gd name="T27" fmla="*/ 2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9" h="202">
                    <a:moveTo>
                      <a:pt x="109" y="21"/>
                    </a:moveTo>
                    <a:cubicBezTo>
                      <a:pt x="139" y="49"/>
                      <a:pt x="132" y="92"/>
                      <a:pt x="114" y="124"/>
                    </a:cubicBezTo>
                    <a:cubicBezTo>
                      <a:pt x="96" y="155"/>
                      <a:pt x="69" y="179"/>
                      <a:pt x="43" y="202"/>
                    </a:cubicBezTo>
                    <a:cubicBezTo>
                      <a:pt x="53" y="181"/>
                      <a:pt x="66" y="163"/>
                      <a:pt x="78" y="143"/>
                    </a:cubicBezTo>
                    <a:cubicBezTo>
                      <a:pt x="90" y="123"/>
                      <a:pt x="104" y="98"/>
                      <a:pt x="94" y="74"/>
                    </a:cubicBezTo>
                    <a:cubicBezTo>
                      <a:pt x="87" y="55"/>
                      <a:pt x="64" y="43"/>
                      <a:pt x="45" y="55"/>
                    </a:cubicBezTo>
                    <a:cubicBezTo>
                      <a:pt x="24" y="69"/>
                      <a:pt x="27" y="102"/>
                      <a:pt x="30" y="124"/>
                    </a:cubicBezTo>
                    <a:cubicBezTo>
                      <a:pt x="33" y="148"/>
                      <a:pt x="40" y="171"/>
                      <a:pt x="42" y="196"/>
                    </a:cubicBezTo>
                    <a:cubicBezTo>
                      <a:pt x="42" y="198"/>
                      <a:pt x="43" y="200"/>
                      <a:pt x="43" y="202"/>
                    </a:cubicBezTo>
                    <a:cubicBezTo>
                      <a:pt x="42" y="202"/>
                      <a:pt x="42" y="202"/>
                      <a:pt x="42" y="202"/>
                    </a:cubicBezTo>
                    <a:cubicBezTo>
                      <a:pt x="41" y="200"/>
                      <a:pt x="40" y="198"/>
                      <a:pt x="40" y="196"/>
                    </a:cubicBezTo>
                    <a:cubicBezTo>
                      <a:pt x="30" y="169"/>
                      <a:pt x="17" y="143"/>
                      <a:pt x="10" y="116"/>
                    </a:cubicBezTo>
                    <a:cubicBezTo>
                      <a:pt x="2" y="85"/>
                      <a:pt x="0" y="48"/>
                      <a:pt x="23" y="23"/>
                    </a:cubicBezTo>
                    <a:cubicBezTo>
                      <a:pt x="46" y="0"/>
                      <a:pt x="84" y="0"/>
                      <a:pt x="109" y="21"/>
                    </a:cubicBezTo>
                    <a:close/>
                  </a:path>
                </a:pathLst>
              </a:custGeom>
              <a:solidFill>
                <a:srgbClr val="7FD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Oval 560"/>
              <p:cNvSpPr>
                <a:spLocks noChangeArrowheads="1"/>
              </p:cNvSpPr>
              <p:nvPr/>
            </p:nvSpPr>
            <p:spPr bwMode="auto">
              <a:xfrm>
                <a:off x="4074" y="2648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Oval 561"/>
              <p:cNvSpPr>
                <a:spLocks noChangeArrowheads="1"/>
              </p:cNvSpPr>
              <p:nvPr/>
            </p:nvSpPr>
            <p:spPr bwMode="auto">
              <a:xfrm>
                <a:off x="4081" y="2627"/>
                <a:ext cx="10" cy="1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Oval 562"/>
              <p:cNvSpPr>
                <a:spLocks noChangeArrowheads="1"/>
              </p:cNvSpPr>
              <p:nvPr/>
            </p:nvSpPr>
            <p:spPr bwMode="auto">
              <a:xfrm>
                <a:off x="4088" y="2605"/>
                <a:ext cx="10" cy="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Oval 563"/>
              <p:cNvSpPr>
                <a:spLocks noChangeArrowheads="1"/>
              </p:cNvSpPr>
              <p:nvPr/>
            </p:nvSpPr>
            <p:spPr bwMode="auto">
              <a:xfrm>
                <a:off x="4089" y="2589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Oval 564"/>
              <p:cNvSpPr>
                <a:spLocks noChangeArrowheads="1"/>
              </p:cNvSpPr>
              <p:nvPr/>
            </p:nvSpPr>
            <p:spPr bwMode="auto">
              <a:xfrm>
                <a:off x="4063" y="2661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Oval 565"/>
              <p:cNvSpPr>
                <a:spLocks noChangeArrowheads="1"/>
              </p:cNvSpPr>
              <p:nvPr/>
            </p:nvSpPr>
            <p:spPr bwMode="auto">
              <a:xfrm>
                <a:off x="4016" y="2650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Oval 566"/>
              <p:cNvSpPr>
                <a:spLocks noChangeArrowheads="1"/>
              </p:cNvSpPr>
              <p:nvPr/>
            </p:nvSpPr>
            <p:spPr bwMode="auto">
              <a:xfrm>
                <a:off x="4080" y="2569"/>
                <a:ext cx="11" cy="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Oval 567"/>
              <p:cNvSpPr>
                <a:spLocks noChangeArrowheads="1"/>
              </p:cNvSpPr>
              <p:nvPr/>
            </p:nvSpPr>
            <p:spPr bwMode="auto">
              <a:xfrm>
                <a:off x="4054" y="2555"/>
                <a:ext cx="14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Oval 568"/>
              <p:cNvSpPr>
                <a:spLocks noChangeArrowheads="1"/>
              </p:cNvSpPr>
              <p:nvPr/>
            </p:nvSpPr>
            <p:spPr bwMode="auto">
              <a:xfrm>
                <a:off x="4034" y="2557"/>
                <a:ext cx="9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Oval 569"/>
              <p:cNvSpPr>
                <a:spLocks noChangeArrowheads="1"/>
              </p:cNvSpPr>
              <p:nvPr/>
            </p:nvSpPr>
            <p:spPr bwMode="auto">
              <a:xfrm>
                <a:off x="4017" y="2571"/>
                <a:ext cx="10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Oval 570"/>
              <p:cNvSpPr>
                <a:spLocks noChangeArrowheads="1"/>
              </p:cNvSpPr>
              <p:nvPr/>
            </p:nvSpPr>
            <p:spPr bwMode="auto">
              <a:xfrm>
                <a:off x="4010" y="2590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Oval 571"/>
              <p:cNvSpPr>
                <a:spLocks noChangeArrowheads="1"/>
              </p:cNvSpPr>
              <p:nvPr/>
            </p:nvSpPr>
            <p:spPr bwMode="auto">
              <a:xfrm>
                <a:off x="4009" y="261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Oval 572"/>
              <p:cNvSpPr>
                <a:spLocks noChangeArrowheads="1"/>
              </p:cNvSpPr>
              <p:nvPr/>
            </p:nvSpPr>
            <p:spPr bwMode="auto">
              <a:xfrm>
                <a:off x="4013" y="2634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573"/>
              <p:cNvSpPr/>
              <p:nvPr/>
            </p:nvSpPr>
            <p:spPr bwMode="auto">
              <a:xfrm>
                <a:off x="3892" y="3148"/>
                <a:ext cx="131" cy="287"/>
              </a:xfrm>
              <a:custGeom>
                <a:avLst/>
                <a:gdLst>
                  <a:gd name="T0" fmla="*/ 14 w 154"/>
                  <a:gd name="T1" fmla="*/ 337 h 337"/>
                  <a:gd name="T2" fmla="*/ 154 w 154"/>
                  <a:gd name="T3" fmla="*/ 0 h 337"/>
                  <a:gd name="T4" fmla="*/ 135 w 154"/>
                  <a:gd name="T5" fmla="*/ 0 h 337"/>
                  <a:gd name="T6" fmla="*/ 0 w 154"/>
                  <a:gd name="T7" fmla="*/ 323 h 337"/>
                  <a:gd name="T8" fmla="*/ 14 w 154"/>
                  <a:gd name="T9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337">
                    <a:moveTo>
                      <a:pt x="14" y="337"/>
                    </a:moveTo>
                    <a:cubicBezTo>
                      <a:pt x="148" y="205"/>
                      <a:pt x="153" y="9"/>
                      <a:pt x="154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2"/>
                      <a:pt x="129" y="197"/>
                      <a:pt x="0" y="323"/>
                    </a:cubicBezTo>
                    <a:lnTo>
                      <a:pt x="14" y="33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574"/>
              <p:cNvSpPr/>
              <p:nvPr/>
            </p:nvSpPr>
            <p:spPr bwMode="auto">
              <a:xfrm>
                <a:off x="3840" y="2780"/>
                <a:ext cx="344" cy="305"/>
              </a:xfrm>
              <a:custGeom>
                <a:avLst/>
                <a:gdLst>
                  <a:gd name="T0" fmla="*/ 71 w 405"/>
                  <a:gd name="T1" fmla="*/ 147 h 358"/>
                  <a:gd name="T2" fmla="*/ 66 w 405"/>
                  <a:gd name="T3" fmla="*/ 99 h 358"/>
                  <a:gd name="T4" fmla="*/ 184 w 405"/>
                  <a:gd name="T5" fmla="*/ 97 h 358"/>
                  <a:gd name="T6" fmla="*/ 206 w 405"/>
                  <a:gd name="T7" fmla="*/ 52 h 358"/>
                  <a:gd name="T8" fmla="*/ 313 w 405"/>
                  <a:gd name="T9" fmla="*/ 130 h 358"/>
                  <a:gd name="T10" fmla="*/ 362 w 405"/>
                  <a:gd name="T11" fmla="*/ 141 h 358"/>
                  <a:gd name="T12" fmla="*/ 203 w 405"/>
                  <a:gd name="T13" fmla="*/ 358 h 358"/>
                  <a:gd name="T14" fmla="*/ 34 w 405"/>
                  <a:gd name="T15" fmla="*/ 241 h 358"/>
                  <a:gd name="T16" fmla="*/ 71 w 405"/>
                  <a:gd name="T17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" h="358">
                    <a:moveTo>
                      <a:pt x="71" y="147"/>
                    </a:moveTo>
                    <a:cubicBezTo>
                      <a:pt x="66" y="133"/>
                      <a:pt x="63" y="114"/>
                      <a:pt x="66" y="99"/>
                    </a:cubicBezTo>
                    <a:cubicBezTo>
                      <a:pt x="77" y="43"/>
                      <a:pt x="174" y="29"/>
                      <a:pt x="184" y="97"/>
                    </a:cubicBezTo>
                    <a:cubicBezTo>
                      <a:pt x="187" y="80"/>
                      <a:pt x="193" y="63"/>
                      <a:pt x="206" y="52"/>
                    </a:cubicBezTo>
                    <a:cubicBezTo>
                      <a:pt x="265" y="0"/>
                      <a:pt x="338" y="62"/>
                      <a:pt x="313" y="130"/>
                    </a:cubicBezTo>
                    <a:cubicBezTo>
                      <a:pt x="331" y="120"/>
                      <a:pt x="351" y="122"/>
                      <a:pt x="362" y="141"/>
                    </a:cubicBezTo>
                    <a:cubicBezTo>
                      <a:pt x="405" y="215"/>
                      <a:pt x="206" y="353"/>
                      <a:pt x="203" y="358"/>
                    </a:cubicBezTo>
                    <a:cubicBezTo>
                      <a:pt x="200" y="355"/>
                      <a:pt x="68" y="275"/>
                      <a:pt x="34" y="241"/>
                    </a:cubicBezTo>
                    <a:cubicBezTo>
                      <a:pt x="0" y="206"/>
                      <a:pt x="7" y="124"/>
                      <a:pt x="71" y="1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575"/>
              <p:cNvSpPr/>
              <p:nvPr/>
            </p:nvSpPr>
            <p:spPr bwMode="auto">
              <a:xfrm>
                <a:off x="3914" y="2907"/>
                <a:ext cx="189" cy="177"/>
              </a:xfrm>
              <a:custGeom>
                <a:avLst/>
                <a:gdLst>
                  <a:gd name="T0" fmla="*/ 45 w 223"/>
                  <a:gd name="T1" fmla="*/ 32 h 208"/>
                  <a:gd name="T2" fmla="*/ 172 w 223"/>
                  <a:gd name="T3" fmla="*/ 18 h 208"/>
                  <a:gd name="T4" fmla="*/ 205 w 223"/>
                  <a:gd name="T5" fmla="*/ 108 h 208"/>
                  <a:gd name="T6" fmla="*/ 117 w 223"/>
                  <a:gd name="T7" fmla="*/ 208 h 208"/>
                  <a:gd name="T8" fmla="*/ 112 w 223"/>
                  <a:gd name="T9" fmla="*/ 203 h 208"/>
                  <a:gd name="T10" fmla="*/ 29 w 223"/>
                  <a:gd name="T11" fmla="*/ 135 h 208"/>
                  <a:gd name="T12" fmla="*/ 45 w 223"/>
                  <a:gd name="T13" fmla="*/ 3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08">
                    <a:moveTo>
                      <a:pt x="45" y="32"/>
                    </a:moveTo>
                    <a:cubicBezTo>
                      <a:pt x="80" y="5"/>
                      <a:pt x="131" y="0"/>
                      <a:pt x="172" y="18"/>
                    </a:cubicBezTo>
                    <a:cubicBezTo>
                      <a:pt x="210" y="36"/>
                      <a:pt x="223" y="70"/>
                      <a:pt x="205" y="108"/>
                    </a:cubicBezTo>
                    <a:cubicBezTo>
                      <a:pt x="185" y="147"/>
                      <a:pt x="148" y="179"/>
                      <a:pt x="117" y="208"/>
                    </a:cubicBezTo>
                    <a:cubicBezTo>
                      <a:pt x="117" y="208"/>
                      <a:pt x="114" y="205"/>
                      <a:pt x="112" y="203"/>
                    </a:cubicBezTo>
                    <a:cubicBezTo>
                      <a:pt x="88" y="176"/>
                      <a:pt x="53" y="162"/>
                      <a:pt x="29" y="135"/>
                    </a:cubicBezTo>
                    <a:cubicBezTo>
                      <a:pt x="0" y="101"/>
                      <a:pt x="11" y="59"/>
                      <a:pt x="45" y="32"/>
                    </a:cubicBezTo>
                    <a:close/>
                  </a:path>
                </a:pathLst>
              </a:cu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576"/>
              <p:cNvSpPr/>
              <p:nvPr/>
            </p:nvSpPr>
            <p:spPr bwMode="auto">
              <a:xfrm>
                <a:off x="3943" y="2932"/>
                <a:ext cx="153" cy="101"/>
              </a:xfrm>
              <a:custGeom>
                <a:avLst/>
                <a:gdLst>
                  <a:gd name="T0" fmla="*/ 122 w 180"/>
                  <a:gd name="T1" fmla="*/ 19 h 118"/>
                  <a:gd name="T2" fmla="*/ 68 w 180"/>
                  <a:gd name="T3" fmla="*/ 116 h 118"/>
                  <a:gd name="T4" fmla="*/ 22 w 180"/>
                  <a:gd name="T5" fmla="*/ 51 h 118"/>
                  <a:gd name="T6" fmla="*/ 122 w 180"/>
                  <a:gd name="T7" fmla="*/ 19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118">
                    <a:moveTo>
                      <a:pt x="122" y="19"/>
                    </a:moveTo>
                    <a:cubicBezTo>
                      <a:pt x="180" y="53"/>
                      <a:pt x="108" y="113"/>
                      <a:pt x="68" y="116"/>
                    </a:cubicBezTo>
                    <a:cubicBezTo>
                      <a:pt x="30" y="118"/>
                      <a:pt x="0" y="87"/>
                      <a:pt x="22" y="51"/>
                    </a:cubicBezTo>
                    <a:cubicBezTo>
                      <a:pt x="42" y="19"/>
                      <a:pt x="88" y="0"/>
                      <a:pt x="12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Oval 577"/>
              <p:cNvSpPr>
                <a:spLocks noChangeArrowheads="1"/>
              </p:cNvSpPr>
              <p:nvPr/>
            </p:nvSpPr>
            <p:spPr bwMode="auto">
              <a:xfrm>
                <a:off x="4107" y="2942"/>
                <a:ext cx="16" cy="16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Oval 578"/>
              <p:cNvSpPr>
                <a:spLocks noChangeArrowheads="1"/>
              </p:cNvSpPr>
              <p:nvPr/>
            </p:nvSpPr>
            <p:spPr bwMode="auto">
              <a:xfrm>
                <a:off x="4082" y="2900"/>
                <a:ext cx="18" cy="18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Oval 579"/>
              <p:cNvSpPr>
                <a:spLocks noChangeArrowheads="1"/>
              </p:cNvSpPr>
              <p:nvPr/>
            </p:nvSpPr>
            <p:spPr bwMode="auto">
              <a:xfrm>
                <a:off x="3989" y="2870"/>
                <a:ext cx="27" cy="25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Oval 580"/>
              <p:cNvSpPr>
                <a:spLocks noChangeArrowheads="1"/>
              </p:cNvSpPr>
              <p:nvPr/>
            </p:nvSpPr>
            <p:spPr bwMode="auto">
              <a:xfrm>
                <a:off x="4040" y="2878"/>
                <a:ext cx="19" cy="1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Oval 581"/>
              <p:cNvSpPr>
                <a:spLocks noChangeArrowheads="1"/>
              </p:cNvSpPr>
              <p:nvPr/>
            </p:nvSpPr>
            <p:spPr bwMode="auto">
              <a:xfrm>
                <a:off x="3933" y="2880"/>
                <a:ext cx="28" cy="2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Oval 582"/>
              <p:cNvSpPr>
                <a:spLocks noChangeArrowheads="1"/>
              </p:cNvSpPr>
              <p:nvPr/>
            </p:nvSpPr>
            <p:spPr bwMode="auto">
              <a:xfrm>
                <a:off x="3897" y="2921"/>
                <a:ext cx="24" cy="2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Oval 583"/>
              <p:cNvSpPr>
                <a:spLocks noChangeArrowheads="1"/>
              </p:cNvSpPr>
              <p:nvPr/>
            </p:nvSpPr>
            <p:spPr bwMode="auto">
              <a:xfrm>
                <a:off x="3887" y="2966"/>
                <a:ext cx="16" cy="1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584"/>
              <p:cNvSpPr/>
              <p:nvPr/>
            </p:nvSpPr>
            <p:spPr bwMode="auto">
              <a:xfrm>
                <a:off x="3966" y="3051"/>
                <a:ext cx="89" cy="106"/>
              </a:xfrm>
              <a:custGeom>
                <a:avLst/>
                <a:gdLst>
                  <a:gd name="T0" fmla="*/ 105 w 105"/>
                  <a:gd name="T1" fmla="*/ 0 h 125"/>
                  <a:gd name="T2" fmla="*/ 56 w 105"/>
                  <a:gd name="T3" fmla="*/ 125 h 125"/>
                  <a:gd name="T4" fmla="*/ 0 w 105"/>
                  <a:gd name="T5" fmla="*/ 4 h 125"/>
                  <a:gd name="T6" fmla="*/ 57 w 105"/>
                  <a:gd name="T7" fmla="*/ 21 h 125"/>
                  <a:gd name="T8" fmla="*/ 105 w 105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25">
                    <a:moveTo>
                      <a:pt x="105" y="0"/>
                    </a:moveTo>
                    <a:cubicBezTo>
                      <a:pt x="105" y="22"/>
                      <a:pt x="85" y="124"/>
                      <a:pt x="56" y="125"/>
                    </a:cubicBezTo>
                    <a:cubicBezTo>
                      <a:pt x="27" y="125"/>
                      <a:pt x="0" y="22"/>
                      <a:pt x="0" y="4"/>
                    </a:cubicBezTo>
                    <a:cubicBezTo>
                      <a:pt x="0" y="4"/>
                      <a:pt x="22" y="22"/>
                      <a:pt x="57" y="21"/>
                    </a:cubicBezTo>
                    <a:cubicBezTo>
                      <a:pt x="91" y="2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585"/>
              <p:cNvSpPr/>
              <p:nvPr/>
            </p:nvSpPr>
            <p:spPr bwMode="auto">
              <a:xfrm>
                <a:off x="3973" y="3092"/>
                <a:ext cx="77" cy="65"/>
              </a:xfrm>
              <a:custGeom>
                <a:avLst/>
                <a:gdLst>
                  <a:gd name="T0" fmla="*/ 48 w 90"/>
                  <a:gd name="T1" fmla="*/ 37 h 77"/>
                  <a:gd name="T2" fmla="*/ 80 w 90"/>
                  <a:gd name="T3" fmla="*/ 30 h 77"/>
                  <a:gd name="T4" fmla="*/ 47 w 90"/>
                  <a:gd name="T5" fmla="*/ 77 h 77"/>
                  <a:gd name="T6" fmla="*/ 12 w 90"/>
                  <a:gd name="T7" fmla="*/ 34 h 77"/>
                  <a:gd name="T8" fmla="*/ 48 w 90"/>
                  <a:gd name="T9" fmla="*/ 3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7">
                    <a:moveTo>
                      <a:pt x="48" y="37"/>
                    </a:moveTo>
                    <a:cubicBezTo>
                      <a:pt x="82" y="36"/>
                      <a:pt x="90" y="0"/>
                      <a:pt x="80" y="30"/>
                    </a:cubicBezTo>
                    <a:cubicBezTo>
                      <a:pt x="71" y="55"/>
                      <a:pt x="60" y="76"/>
                      <a:pt x="47" y="77"/>
                    </a:cubicBezTo>
                    <a:cubicBezTo>
                      <a:pt x="34" y="77"/>
                      <a:pt x="22" y="57"/>
                      <a:pt x="12" y="34"/>
                    </a:cubicBezTo>
                    <a:cubicBezTo>
                      <a:pt x="0" y="3"/>
                      <a:pt x="13" y="38"/>
                      <a:pt x="48" y="3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586"/>
              <p:cNvSpPr/>
              <p:nvPr/>
            </p:nvSpPr>
            <p:spPr bwMode="auto">
              <a:xfrm>
                <a:off x="3891" y="3396"/>
                <a:ext cx="13" cy="6"/>
              </a:xfrm>
              <a:custGeom>
                <a:avLst/>
                <a:gdLst>
                  <a:gd name="T0" fmla="*/ 15 w 15"/>
                  <a:gd name="T1" fmla="*/ 7 h 7"/>
                  <a:gd name="T2" fmla="*/ 0 w 15"/>
                  <a:gd name="T3" fmla="*/ 7 h 7"/>
                  <a:gd name="T4" fmla="*/ 5 w 15"/>
                  <a:gd name="T5" fmla="*/ 3 h 7"/>
                  <a:gd name="T6" fmla="*/ 8 w 15"/>
                  <a:gd name="T7" fmla="*/ 0 h 7"/>
                  <a:gd name="T8" fmla="*/ 15 w 15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5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3" y="4"/>
                      <a:pt x="5" y="3"/>
                    </a:cubicBezTo>
                    <a:cubicBezTo>
                      <a:pt x="6" y="2"/>
                      <a:pt x="7" y="1"/>
                      <a:pt x="8" y="0"/>
                    </a:cubicBezTo>
                    <a:cubicBezTo>
                      <a:pt x="10" y="3"/>
                      <a:pt x="13" y="5"/>
                      <a:pt x="15" y="7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587"/>
              <p:cNvSpPr/>
              <p:nvPr/>
            </p:nvSpPr>
            <p:spPr bwMode="auto">
              <a:xfrm>
                <a:off x="3891" y="3225"/>
                <a:ext cx="8" cy="6"/>
              </a:xfrm>
              <a:custGeom>
                <a:avLst/>
                <a:gdLst>
                  <a:gd name="T0" fmla="*/ 0 w 9"/>
                  <a:gd name="T1" fmla="*/ 1 h 7"/>
                  <a:gd name="T2" fmla="*/ 9 w 9"/>
                  <a:gd name="T3" fmla="*/ 0 h 7"/>
                  <a:gd name="T4" fmla="*/ 4 w 9"/>
                  <a:gd name="T5" fmla="*/ 7 h 7"/>
                  <a:gd name="T6" fmla="*/ 0 w 9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0" y="1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6" y="5"/>
                      <a:pt x="4" y="7"/>
                    </a:cubicBezTo>
                    <a:cubicBezTo>
                      <a:pt x="3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588"/>
              <p:cNvSpPr>
                <a:spLocks noEditPoints="1"/>
              </p:cNvSpPr>
              <p:nvPr/>
            </p:nvSpPr>
            <p:spPr bwMode="auto">
              <a:xfrm>
                <a:off x="3859" y="3214"/>
                <a:ext cx="78" cy="207"/>
              </a:xfrm>
              <a:custGeom>
                <a:avLst/>
                <a:gdLst>
                  <a:gd name="T0" fmla="*/ 3 w 92"/>
                  <a:gd name="T1" fmla="*/ 103 h 243"/>
                  <a:gd name="T2" fmla="*/ 0 w 92"/>
                  <a:gd name="T3" fmla="*/ 137 h 243"/>
                  <a:gd name="T4" fmla="*/ 3 w 92"/>
                  <a:gd name="T5" fmla="*/ 163 h 243"/>
                  <a:gd name="T6" fmla="*/ 11 w 92"/>
                  <a:gd name="T7" fmla="*/ 189 h 243"/>
                  <a:gd name="T8" fmla="*/ 22 w 92"/>
                  <a:gd name="T9" fmla="*/ 213 h 243"/>
                  <a:gd name="T10" fmla="*/ 29 w 92"/>
                  <a:gd name="T11" fmla="*/ 224 h 243"/>
                  <a:gd name="T12" fmla="*/ 33 w 92"/>
                  <a:gd name="T13" fmla="*/ 230 h 243"/>
                  <a:gd name="T14" fmla="*/ 37 w 92"/>
                  <a:gd name="T15" fmla="*/ 235 h 243"/>
                  <a:gd name="T16" fmla="*/ 46 w 92"/>
                  <a:gd name="T17" fmla="*/ 243 h 243"/>
                  <a:gd name="T18" fmla="*/ 53 w 92"/>
                  <a:gd name="T19" fmla="*/ 236 h 243"/>
                  <a:gd name="T20" fmla="*/ 58 w 92"/>
                  <a:gd name="T21" fmla="*/ 229 h 243"/>
                  <a:gd name="T22" fmla="*/ 62 w 92"/>
                  <a:gd name="T23" fmla="*/ 222 h 243"/>
                  <a:gd name="T24" fmla="*/ 70 w 92"/>
                  <a:gd name="T25" fmla="*/ 209 h 243"/>
                  <a:gd name="T26" fmla="*/ 84 w 92"/>
                  <a:gd name="T27" fmla="*/ 180 h 243"/>
                  <a:gd name="T28" fmla="*/ 91 w 92"/>
                  <a:gd name="T29" fmla="*/ 150 h 243"/>
                  <a:gd name="T30" fmla="*/ 92 w 92"/>
                  <a:gd name="T31" fmla="*/ 134 h 243"/>
                  <a:gd name="T32" fmla="*/ 91 w 92"/>
                  <a:gd name="T33" fmla="*/ 119 h 243"/>
                  <a:gd name="T34" fmla="*/ 77 w 92"/>
                  <a:gd name="T35" fmla="*/ 59 h 243"/>
                  <a:gd name="T36" fmla="*/ 47 w 92"/>
                  <a:gd name="T37" fmla="*/ 6 h 243"/>
                  <a:gd name="T38" fmla="*/ 41 w 92"/>
                  <a:gd name="T39" fmla="*/ 0 h 243"/>
                  <a:gd name="T40" fmla="*/ 38 w 92"/>
                  <a:gd name="T41" fmla="*/ 6 h 243"/>
                  <a:gd name="T42" fmla="*/ 23 w 92"/>
                  <a:gd name="T43" fmla="*/ 38 h 243"/>
                  <a:gd name="T44" fmla="*/ 11 w 92"/>
                  <a:gd name="T45" fmla="*/ 70 h 243"/>
                  <a:gd name="T46" fmla="*/ 3 w 92"/>
                  <a:gd name="T47" fmla="*/ 103 h 243"/>
                  <a:gd name="T48" fmla="*/ 10 w 92"/>
                  <a:gd name="T49" fmla="*/ 104 h 243"/>
                  <a:gd name="T50" fmla="*/ 18 w 92"/>
                  <a:gd name="T51" fmla="*/ 72 h 243"/>
                  <a:gd name="T52" fmla="*/ 30 w 92"/>
                  <a:gd name="T53" fmla="*/ 41 h 243"/>
                  <a:gd name="T54" fmla="*/ 42 w 92"/>
                  <a:gd name="T55" fmla="*/ 19 h 243"/>
                  <a:gd name="T56" fmla="*/ 38 w 92"/>
                  <a:gd name="T57" fmla="*/ 13 h 243"/>
                  <a:gd name="T58" fmla="*/ 47 w 92"/>
                  <a:gd name="T59" fmla="*/ 12 h 243"/>
                  <a:gd name="T60" fmla="*/ 42 w 92"/>
                  <a:gd name="T61" fmla="*/ 19 h 243"/>
                  <a:gd name="T62" fmla="*/ 53 w 92"/>
                  <a:gd name="T63" fmla="*/ 37 h 243"/>
                  <a:gd name="T64" fmla="*/ 66 w 92"/>
                  <a:gd name="T65" fmla="*/ 64 h 243"/>
                  <a:gd name="T66" fmla="*/ 83 w 92"/>
                  <a:gd name="T67" fmla="*/ 120 h 243"/>
                  <a:gd name="T68" fmla="*/ 84 w 92"/>
                  <a:gd name="T69" fmla="*/ 134 h 243"/>
                  <a:gd name="T70" fmla="*/ 82 w 92"/>
                  <a:gd name="T71" fmla="*/ 149 h 243"/>
                  <a:gd name="T72" fmla="*/ 73 w 92"/>
                  <a:gd name="T73" fmla="*/ 176 h 243"/>
                  <a:gd name="T74" fmla="*/ 57 w 92"/>
                  <a:gd name="T75" fmla="*/ 200 h 243"/>
                  <a:gd name="T76" fmla="*/ 48 w 92"/>
                  <a:gd name="T77" fmla="*/ 211 h 243"/>
                  <a:gd name="T78" fmla="*/ 46 w 92"/>
                  <a:gd name="T79" fmla="*/ 213 h 243"/>
                  <a:gd name="T80" fmla="*/ 53 w 92"/>
                  <a:gd name="T81" fmla="*/ 220 h 243"/>
                  <a:gd name="T82" fmla="*/ 38 w 92"/>
                  <a:gd name="T83" fmla="*/ 220 h 243"/>
                  <a:gd name="T84" fmla="*/ 43 w 92"/>
                  <a:gd name="T85" fmla="*/ 216 h 243"/>
                  <a:gd name="T86" fmla="*/ 46 w 92"/>
                  <a:gd name="T87" fmla="*/ 213 h 243"/>
                  <a:gd name="T88" fmla="*/ 45 w 92"/>
                  <a:gd name="T89" fmla="*/ 212 h 243"/>
                  <a:gd name="T90" fmla="*/ 37 w 92"/>
                  <a:gd name="T91" fmla="*/ 203 h 243"/>
                  <a:gd name="T92" fmla="*/ 23 w 92"/>
                  <a:gd name="T93" fmla="*/ 183 h 243"/>
                  <a:gd name="T94" fmla="*/ 14 w 92"/>
                  <a:gd name="T95" fmla="*/ 160 h 243"/>
                  <a:gd name="T96" fmla="*/ 9 w 92"/>
                  <a:gd name="T97" fmla="*/ 137 h 243"/>
                  <a:gd name="T98" fmla="*/ 10 w 92"/>
                  <a:gd name="T99" fmla="*/ 104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2" h="243">
                    <a:moveTo>
                      <a:pt x="3" y="103"/>
                    </a:moveTo>
                    <a:cubicBezTo>
                      <a:pt x="1" y="114"/>
                      <a:pt x="0" y="125"/>
                      <a:pt x="0" y="137"/>
                    </a:cubicBezTo>
                    <a:cubicBezTo>
                      <a:pt x="0" y="146"/>
                      <a:pt x="1" y="155"/>
                      <a:pt x="3" y="163"/>
                    </a:cubicBezTo>
                    <a:cubicBezTo>
                      <a:pt x="5" y="172"/>
                      <a:pt x="8" y="180"/>
                      <a:pt x="11" y="189"/>
                    </a:cubicBezTo>
                    <a:cubicBezTo>
                      <a:pt x="14" y="197"/>
                      <a:pt x="18" y="205"/>
                      <a:pt x="22" y="213"/>
                    </a:cubicBezTo>
                    <a:cubicBezTo>
                      <a:pt x="25" y="216"/>
                      <a:pt x="27" y="220"/>
                      <a:pt x="29" y="224"/>
                    </a:cubicBezTo>
                    <a:cubicBezTo>
                      <a:pt x="31" y="226"/>
                      <a:pt x="32" y="228"/>
                      <a:pt x="33" y="230"/>
                    </a:cubicBezTo>
                    <a:cubicBezTo>
                      <a:pt x="35" y="231"/>
                      <a:pt x="36" y="233"/>
                      <a:pt x="37" y="235"/>
                    </a:cubicBezTo>
                    <a:cubicBezTo>
                      <a:pt x="46" y="243"/>
                      <a:pt x="46" y="243"/>
                      <a:pt x="46" y="243"/>
                    </a:cubicBezTo>
                    <a:cubicBezTo>
                      <a:pt x="53" y="236"/>
                      <a:pt x="53" y="236"/>
                      <a:pt x="53" y="236"/>
                    </a:cubicBezTo>
                    <a:cubicBezTo>
                      <a:pt x="55" y="233"/>
                      <a:pt x="56" y="231"/>
                      <a:pt x="58" y="229"/>
                    </a:cubicBezTo>
                    <a:cubicBezTo>
                      <a:pt x="59" y="227"/>
                      <a:pt x="61" y="224"/>
                      <a:pt x="62" y="222"/>
                    </a:cubicBezTo>
                    <a:cubicBezTo>
                      <a:pt x="65" y="218"/>
                      <a:pt x="68" y="213"/>
                      <a:pt x="70" y="209"/>
                    </a:cubicBezTo>
                    <a:cubicBezTo>
                      <a:pt x="76" y="200"/>
                      <a:pt x="80" y="190"/>
                      <a:pt x="84" y="180"/>
                    </a:cubicBezTo>
                    <a:cubicBezTo>
                      <a:pt x="87" y="171"/>
                      <a:pt x="90" y="160"/>
                      <a:pt x="91" y="150"/>
                    </a:cubicBezTo>
                    <a:cubicBezTo>
                      <a:pt x="92" y="145"/>
                      <a:pt x="92" y="140"/>
                      <a:pt x="92" y="134"/>
                    </a:cubicBezTo>
                    <a:cubicBezTo>
                      <a:pt x="92" y="129"/>
                      <a:pt x="91" y="124"/>
                      <a:pt x="91" y="119"/>
                    </a:cubicBezTo>
                    <a:cubicBezTo>
                      <a:pt x="89" y="99"/>
                      <a:pt x="85" y="78"/>
                      <a:pt x="77" y="59"/>
                    </a:cubicBezTo>
                    <a:cubicBezTo>
                      <a:pt x="69" y="40"/>
                      <a:pt x="59" y="22"/>
                      <a:pt x="47" y="6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3" y="17"/>
                      <a:pt x="28" y="27"/>
                      <a:pt x="23" y="38"/>
                    </a:cubicBezTo>
                    <a:cubicBezTo>
                      <a:pt x="19" y="48"/>
                      <a:pt x="15" y="59"/>
                      <a:pt x="11" y="70"/>
                    </a:cubicBezTo>
                    <a:cubicBezTo>
                      <a:pt x="8" y="80"/>
                      <a:pt x="5" y="91"/>
                      <a:pt x="3" y="103"/>
                    </a:cubicBezTo>
                    <a:close/>
                    <a:moveTo>
                      <a:pt x="10" y="104"/>
                    </a:moveTo>
                    <a:cubicBezTo>
                      <a:pt x="12" y="93"/>
                      <a:pt x="15" y="82"/>
                      <a:pt x="18" y="72"/>
                    </a:cubicBezTo>
                    <a:cubicBezTo>
                      <a:pt x="22" y="61"/>
                      <a:pt x="26" y="51"/>
                      <a:pt x="30" y="41"/>
                    </a:cubicBezTo>
                    <a:cubicBezTo>
                      <a:pt x="34" y="33"/>
                      <a:pt x="38" y="26"/>
                      <a:pt x="42" y="19"/>
                    </a:cubicBezTo>
                    <a:cubicBezTo>
                      <a:pt x="41" y="17"/>
                      <a:pt x="39" y="15"/>
                      <a:pt x="38" y="13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5" y="14"/>
                      <a:pt x="44" y="17"/>
                      <a:pt x="42" y="19"/>
                    </a:cubicBezTo>
                    <a:cubicBezTo>
                      <a:pt x="46" y="25"/>
                      <a:pt x="50" y="31"/>
                      <a:pt x="53" y="37"/>
                    </a:cubicBezTo>
                    <a:cubicBezTo>
                      <a:pt x="58" y="46"/>
                      <a:pt x="62" y="55"/>
                      <a:pt x="66" y="64"/>
                    </a:cubicBezTo>
                    <a:cubicBezTo>
                      <a:pt x="74" y="82"/>
                      <a:pt x="81" y="100"/>
                      <a:pt x="83" y="120"/>
                    </a:cubicBezTo>
                    <a:cubicBezTo>
                      <a:pt x="84" y="125"/>
                      <a:pt x="84" y="129"/>
                      <a:pt x="84" y="134"/>
                    </a:cubicBezTo>
                    <a:cubicBezTo>
                      <a:pt x="84" y="139"/>
                      <a:pt x="83" y="144"/>
                      <a:pt x="82" y="149"/>
                    </a:cubicBezTo>
                    <a:cubicBezTo>
                      <a:pt x="81" y="158"/>
                      <a:pt x="77" y="167"/>
                      <a:pt x="73" y="176"/>
                    </a:cubicBezTo>
                    <a:cubicBezTo>
                      <a:pt x="69" y="184"/>
                      <a:pt x="63" y="193"/>
                      <a:pt x="57" y="200"/>
                    </a:cubicBezTo>
                    <a:cubicBezTo>
                      <a:pt x="54" y="204"/>
                      <a:pt x="51" y="207"/>
                      <a:pt x="48" y="211"/>
                    </a:cubicBezTo>
                    <a:cubicBezTo>
                      <a:pt x="47" y="212"/>
                      <a:pt x="46" y="212"/>
                      <a:pt x="46" y="213"/>
                    </a:cubicBezTo>
                    <a:cubicBezTo>
                      <a:pt x="48" y="216"/>
                      <a:pt x="51" y="218"/>
                      <a:pt x="53" y="220"/>
                    </a:cubicBezTo>
                    <a:cubicBezTo>
                      <a:pt x="38" y="220"/>
                      <a:pt x="38" y="220"/>
                      <a:pt x="38" y="220"/>
                    </a:cubicBezTo>
                    <a:cubicBezTo>
                      <a:pt x="39" y="219"/>
                      <a:pt x="41" y="217"/>
                      <a:pt x="43" y="216"/>
                    </a:cubicBezTo>
                    <a:cubicBezTo>
                      <a:pt x="44" y="215"/>
                      <a:pt x="45" y="214"/>
                      <a:pt x="46" y="213"/>
                    </a:cubicBezTo>
                    <a:cubicBezTo>
                      <a:pt x="45" y="213"/>
                      <a:pt x="45" y="212"/>
                      <a:pt x="45" y="212"/>
                    </a:cubicBezTo>
                    <a:cubicBezTo>
                      <a:pt x="42" y="209"/>
                      <a:pt x="39" y="206"/>
                      <a:pt x="37" y="203"/>
                    </a:cubicBezTo>
                    <a:cubicBezTo>
                      <a:pt x="32" y="197"/>
                      <a:pt x="27" y="190"/>
                      <a:pt x="23" y="183"/>
                    </a:cubicBezTo>
                    <a:cubicBezTo>
                      <a:pt x="19" y="176"/>
                      <a:pt x="16" y="168"/>
                      <a:pt x="14" y="160"/>
                    </a:cubicBezTo>
                    <a:cubicBezTo>
                      <a:pt x="11" y="153"/>
                      <a:pt x="10" y="145"/>
                      <a:pt x="9" y="137"/>
                    </a:cubicBezTo>
                    <a:cubicBezTo>
                      <a:pt x="8" y="126"/>
                      <a:pt x="8" y="115"/>
                      <a:pt x="10" y="104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589"/>
              <p:cNvSpPr/>
              <p:nvPr/>
            </p:nvSpPr>
            <p:spPr bwMode="auto">
              <a:xfrm>
                <a:off x="3875" y="3287"/>
                <a:ext cx="44" cy="119"/>
              </a:xfrm>
              <a:custGeom>
                <a:avLst/>
                <a:gdLst>
                  <a:gd name="T0" fmla="*/ 51 w 51"/>
                  <a:gd name="T1" fmla="*/ 88 h 140"/>
                  <a:gd name="T2" fmla="*/ 27 w 51"/>
                  <a:gd name="T3" fmla="*/ 140 h 140"/>
                  <a:gd name="T4" fmla="*/ 1 w 51"/>
                  <a:gd name="T5" fmla="*/ 88 h 140"/>
                  <a:gd name="T6" fmla="*/ 25 w 51"/>
                  <a:gd name="T7" fmla="*/ 0 h 140"/>
                  <a:gd name="T8" fmla="*/ 51 w 51"/>
                  <a:gd name="T9" fmla="*/ 8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140">
                    <a:moveTo>
                      <a:pt x="51" y="88"/>
                    </a:moveTo>
                    <a:cubicBezTo>
                      <a:pt x="51" y="117"/>
                      <a:pt x="27" y="140"/>
                      <a:pt x="27" y="140"/>
                    </a:cubicBezTo>
                    <a:cubicBezTo>
                      <a:pt x="27" y="140"/>
                      <a:pt x="3" y="117"/>
                      <a:pt x="1" y="88"/>
                    </a:cubicBezTo>
                    <a:cubicBezTo>
                      <a:pt x="0" y="54"/>
                      <a:pt x="25" y="0"/>
                      <a:pt x="25" y="0"/>
                    </a:cubicBezTo>
                    <a:cubicBezTo>
                      <a:pt x="25" y="0"/>
                      <a:pt x="51" y="50"/>
                      <a:pt x="51" y="88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590"/>
              <p:cNvSpPr/>
              <p:nvPr/>
            </p:nvSpPr>
            <p:spPr bwMode="auto">
              <a:xfrm>
                <a:off x="3884" y="3339"/>
                <a:ext cx="26" cy="72"/>
              </a:xfrm>
              <a:custGeom>
                <a:avLst/>
                <a:gdLst>
                  <a:gd name="T0" fmla="*/ 31 w 31"/>
                  <a:gd name="T1" fmla="*/ 53 h 85"/>
                  <a:gd name="T2" fmla="*/ 16 w 31"/>
                  <a:gd name="T3" fmla="*/ 85 h 85"/>
                  <a:gd name="T4" fmla="*/ 1 w 31"/>
                  <a:gd name="T5" fmla="*/ 54 h 85"/>
                  <a:gd name="T6" fmla="*/ 15 w 31"/>
                  <a:gd name="T7" fmla="*/ 0 h 85"/>
                  <a:gd name="T8" fmla="*/ 31 w 31"/>
                  <a:gd name="T9" fmla="*/ 5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85">
                    <a:moveTo>
                      <a:pt x="31" y="53"/>
                    </a:moveTo>
                    <a:cubicBezTo>
                      <a:pt x="31" y="71"/>
                      <a:pt x="16" y="85"/>
                      <a:pt x="16" y="85"/>
                    </a:cubicBezTo>
                    <a:cubicBezTo>
                      <a:pt x="16" y="85"/>
                      <a:pt x="1" y="71"/>
                      <a:pt x="1" y="54"/>
                    </a:cubicBezTo>
                    <a:cubicBezTo>
                      <a:pt x="0" y="33"/>
                      <a:pt x="15" y="0"/>
                      <a:pt x="15" y="0"/>
                    </a:cubicBezTo>
                    <a:cubicBezTo>
                      <a:pt x="15" y="0"/>
                      <a:pt x="31" y="30"/>
                      <a:pt x="31" y="53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591"/>
              <p:cNvSpPr/>
              <p:nvPr/>
            </p:nvSpPr>
            <p:spPr bwMode="auto">
              <a:xfrm>
                <a:off x="4119" y="3300"/>
                <a:ext cx="6" cy="6"/>
              </a:xfrm>
              <a:custGeom>
                <a:avLst/>
                <a:gdLst>
                  <a:gd name="T0" fmla="*/ 7 w 7"/>
                  <a:gd name="T1" fmla="*/ 7 h 7"/>
                  <a:gd name="T2" fmla="*/ 0 w 7"/>
                  <a:gd name="T3" fmla="*/ 5 h 7"/>
                  <a:gd name="T4" fmla="*/ 4 w 7"/>
                  <a:gd name="T5" fmla="*/ 0 h 7"/>
                  <a:gd name="T6" fmla="*/ 7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cubicBezTo>
                      <a:pt x="5" y="7"/>
                      <a:pt x="3" y="6"/>
                      <a:pt x="0" y="5"/>
                    </a:cubicBezTo>
                    <a:cubicBezTo>
                      <a:pt x="2" y="3"/>
                      <a:pt x="3" y="2"/>
                      <a:pt x="4" y="0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592"/>
              <p:cNvSpPr/>
              <p:nvPr/>
            </p:nvSpPr>
            <p:spPr bwMode="auto">
              <a:xfrm>
                <a:off x="3974" y="3346"/>
                <a:ext cx="7" cy="11"/>
              </a:xfrm>
              <a:custGeom>
                <a:avLst/>
                <a:gdLst>
                  <a:gd name="T0" fmla="*/ 8 w 8"/>
                  <a:gd name="T1" fmla="*/ 5 h 13"/>
                  <a:gd name="T2" fmla="*/ 4 w 8"/>
                  <a:gd name="T3" fmla="*/ 13 h 13"/>
                  <a:gd name="T4" fmla="*/ 0 w 8"/>
                  <a:gd name="T5" fmla="*/ 0 h 13"/>
                  <a:gd name="T6" fmla="*/ 5 w 8"/>
                  <a:gd name="T7" fmla="*/ 3 h 13"/>
                  <a:gd name="T8" fmla="*/ 8 w 8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5"/>
                    </a:moveTo>
                    <a:cubicBezTo>
                      <a:pt x="6" y="8"/>
                      <a:pt x="5" y="11"/>
                      <a:pt x="4" y="13"/>
                    </a:cubicBezTo>
                    <a:cubicBezTo>
                      <a:pt x="4" y="13"/>
                      <a:pt x="0" y="0"/>
                      <a:pt x="0" y="0"/>
                    </a:cubicBezTo>
                    <a:cubicBezTo>
                      <a:pt x="1" y="1"/>
                      <a:pt x="3" y="2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593"/>
              <p:cNvSpPr>
                <a:spLocks noEditPoints="1"/>
              </p:cNvSpPr>
              <p:nvPr/>
            </p:nvSpPr>
            <p:spPr bwMode="auto">
              <a:xfrm>
                <a:off x="3960" y="3294"/>
                <a:ext cx="172" cy="76"/>
              </a:xfrm>
              <a:custGeom>
                <a:avLst/>
                <a:gdLst>
                  <a:gd name="T0" fmla="*/ 0 w 203"/>
                  <a:gd name="T1" fmla="*/ 74 h 90"/>
                  <a:gd name="T2" fmla="*/ 8 w 203"/>
                  <a:gd name="T3" fmla="*/ 78 h 90"/>
                  <a:gd name="T4" fmla="*/ 15 w 203"/>
                  <a:gd name="T5" fmla="*/ 80 h 90"/>
                  <a:gd name="T6" fmla="*/ 22 w 203"/>
                  <a:gd name="T7" fmla="*/ 82 h 90"/>
                  <a:gd name="T8" fmla="*/ 35 w 203"/>
                  <a:gd name="T9" fmla="*/ 86 h 90"/>
                  <a:gd name="T10" fmla="*/ 62 w 203"/>
                  <a:gd name="T11" fmla="*/ 90 h 90"/>
                  <a:gd name="T12" fmla="*/ 90 w 203"/>
                  <a:gd name="T13" fmla="*/ 88 h 90"/>
                  <a:gd name="T14" fmla="*/ 103 w 203"/>
                  <a:gd name="T15" fmla="*/ 84 h 90"/>
                  <a:gd name="T16" fmla="*/ 116 w 203"/>
                  <a:gd name="T17" fmla="*/ 80 h 90"/>
                  <a:gd name="T18" fmla="*/ 162 w 203"/>
                  <a:gd name="T19" fmla="*/ 53 h 90"/>
                  <a:gd name="T20" fmla="*/ 199 w 203"/>
                  <a:gd name="T21" fmla="*/ 13 h 90"/>
                  <a:gd name="T22" fmla="*/ 203 w 203"/>
                  <a:gd name="T23" fmla="*/ 7 h 90"/>
                  <a:gd name="T24" fmla="*/ 197 w 203"/>
                  <a:gd name="T25" fmla="*/ 6 h 90"/>
                  <a:gd name="T26" fmla="*/ 167 w 203"/>
                  <a:gd name="T27" fmla="*/ 2 h 90"/>
                  <a:gd name="T28" fmla="*/ 137 w 203"/>
                  <a:gd name="T29" fmla="*/ 0 h 90"/>
                  <a:gd name="T30" fmla="*/ 107 w 203"/>
                  <a:gd name="T31" fmla="*/ 2 h 90"/>
                  <a:gd name="T32" fmla="*/ 77 w 203"/>
                  <a:gd name="T33" fmla="*/ 8 h 90"/>
                  <a:gd name="T34" fmla="*/ 56 w 203"/>
                  <a:gd name="T35" fmla="*/ 17 h 90"/>
                  <a:gd name="T36" fmla="*/ 37 w 203"/>
                  <a:gd name="T37" fmla="*/ 30 h 90"/>
                  <a:gd name="T38" fmla="*/ 20 w 203"/>
                  <a:gd name="T39" fmla="*/ 46 h 90"/>
                  <a:gd name="T40" fmla="*/ 12 w 203"/>
                  <a:gd name="T41" fmla="*/ 55 h 90"/>
                  <a:gd name="T42" fmla="*/ 8 w 203"/>
                  <a:gd name="T43" fmla="*/ 60 h 90"/>
                  <a:gd name="T44" fmla="*/ 4 w 203"/>
                  <a:gd name="T45" fmla="*/ 65 h 90"/>
                  <a:gd name="T46" fmla="*/ 0 w 203"/>
                  <a:gd name="T47" fmla="*/ 74 h 90"/>
                  <a:gd name="T48" fmla="*/ 17 w 203"/>
                  <a:gd name="T49" fmla="*/ 61 h 90"/>
                  <a:gd name="T50" fmla="*/ 22 w 203"/>
                  <a:gd name="T51" fmla="*/ 64 h 90"/>
                  <a:gd name="T52" fmla="*/ 25 w 203"/>
                  <a:gd name="T53" fmla="*/ 66 h 90"/>
                  <a:gd name="T54" fmla="*/ 26 w 203"/>
                  <a:gd name="T55" fmla="*/ 65 h 90"/>
                  <a:gd name="T56" fmla="*/ 31 w 203"/>
                  <a:gd name="T57" fmla="*/ 56 h 90"/>
                  <a:gd name="T58" fmla="*/ 45 w 203"/>
                  <a:gd name="T59" fmla="*/ 39 h 90"/>
                  <a:gd name="T60" fmla="*/ 61 w 203"/>
                  <a:gd name="T61" fmla="*/ 26 h 90"/>
                  <a:gd name="T62" fmla="*/ 80 w 203"/>
                  <a:gd name="T63" fmla="*/ 15 h 90"/>
                  <a:gd name="T64" fmla="*/ 108 w 203"/>
                  <a:gd name="T65" fmla="*/ 8 h 90"/>
                  <a:gd name="T66" fmla="*/ 137 w 203"/>
                  <a:gd name="T67" fmla="*/ 7 h 90"/>
                  <a:gd name="T68" fmla="*/ 166 w 203"/>
                  <a:gd name="T69" fmla="*/ 9 h 90"/>
                  <a:gd name="T70" fmla="*/ 187 w 203"/>
                  <a:gd name="T71" fmla="*/ 13 h 90"/>
                  <a:gd name="T72" fmla="*/ 191 w 203"/>
                  <a:gd name="T73" fmla="*/ 8 h 90"/>
                  <a:gd name="T74" fmla="*/ 194 w 203"/>
                  <a:gd name="T75" fmla="*/ 15 h 90"/>
                  <a:gd name="T76" fmla="*/ 187 w 203"/>
                  <a:gd name="T77" fmla="*/ 13 h 90"/>
                  <a:gd name="T78" fmla="*/ 175 w 203"/>
                  <a:gd name="T79" fmla="*/ 27 h 90"/>
                  <a:gd name="T80" fmla="*/ 156 w 203"/>
                  <a:gd name="T81" fmla="*/ 45 h 90"/>
                  <a:gd name="T82" fmla="*/ 113 w 203"/>
                  <a:gd name="T83" fmla="*/ 74 h 90"/>
                  <a:gd name="T84" fmla="*/ 101 w 203"/>
                  <a:gd name="T85" fmla="*/ 78 h 90"/>
                  <a:gd name="T86" fmla="*/ 89 w 203"/>
                  <a:gd name="T87" fmla="*/ 80 h 90"/>
                  <a:gd name="T88" fmla="*/ 63 w 203"/>
                  <a:gd name="T89" fmla="*/ 80 h 90"/>
                  <a:gd name="T90" fmla="*/ 39 w 203"/>
                  <a:gd name="T91" fmla="*/ 73 h 90"/>
                  <a:gd name="T92" fmla="*/ 28 w 203"/>
                  <a:gd name="T93" fmla="*/ 67 h 90"/>
                  <a:gd name="T94" fmla="*/ 25 w 203"/>
                  <a:gd name="T95" fmla="*/ 66 h 90"/>
                  <a:gd name="T96" fmla="*/ 21 w 203"/>
                  <a:gd name="T97" fmla="*/ 74 h 90"/>
                  <a:gd name="T98" fmla="*/ 17 w 203"/>
                  <a:gd name="T99" fmla="*/ 6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3" h="90">
                    <a:moveTo>
                      <a:pt x="0" y="74"/>
                    </a:moveTo>
                    <a:cubicBezTo>
                      <a:pt x="8" y="78"/>
                      <a:pt x="8" y="78"/>
                      <a:pt x="8" y="78"/>
                    </a:cubicBezTo>
                    <a:cubicBezTo>
                      <a:pt x="11" y="79"/>
                      <a:pt x="13" y="80"/>
                      <a:pt x="15" y="80"/>
                    </a:cubicBezTo>
                    <a:cubicBezTo>
                      <a:pt x="17" y="81"/>
                      <a:pt x="19" y="82"/>
                      <a:pt x="22" y="82"/>
                    </a:cubicBezTo>
                    <a:cubicBezTo>
                      <a:pt x="26" y="84"/>
                      <a:pt x="31" y="85"/>
                      <a:pt x="35" y="86"/>
                    </a:cubicBezTo>
                    <a:cubicBezTo>
                      <a:pt x="44" y="88"/>
                      <a:pt x="53" y="89"/>
                      <a:pt x="62" y="90"/>
                    </a:cubicBezTo>
                    <a:cubicBezTo>
                      <a:pt x="72" y="90"/>
                      <a:pt x="81" y="90"/>
                      <a:pt x="90" y="88"/>
                    </a:cubicBezTo>
                    <a:cubicBezTo>
                      <a:pt x="94" y="87"/>
                      <a:pt x="99" y="86"/>
                      <a:pt x="103" y="84"/>
                    </a:cubicBezTo>
                    <a:cubicBezTo>
                      <a:pt x="107" y="83"/>
                      <a:pt x="112" y="81"/>
                      <a:pt x="116" y="80"/>
                    </a:cubicBezTo>
                    <a:cubicBezTo>
                      <a:pt x="132" y="73"/>
                      <a:pt x="148" y="64"/>
                      <a:pt x="162" y="53"/>
                    </a:cubicBezTo>
                    <a:cubicBezTo>
                      <a:pt x="176" y="41"/>
                      <a:pt x="189" y="29"/>
                      <a:pt x="199" y="13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197" y="6"/>
                      <a:pt x="197" y="6"/>
                      <a:pt x="197" y="6"/>
                    </a:cubicBezTo>
                    <a:cubicBezTo>
                      <a:pt x="186" y="5"/>
                      <a:pt x="177" y="3"/>
                      <a:pt x="167" y="2"/>
                    </a:cubicBezTo>
                    <a:cubicBezTo>
                      <a:pt x="157" y="1"/>
                      <a:pt x="147" y="0"/>
                      <a:pt x="137" y="0"/>
                    </a:cubicBezTo>
                    <a:cubicBezTo>
                      <a:pt x="127" y="0"/>
                      <a:pt x="117" y="1"/>
                      <a:pt x="107" y="2"/>
                    </a:cubicBezTo>
                    <a:cubicBezTo>
                      <a:pt x="97" y="3"/>
                      <a:pt x="87" y="5"/>
                      <a:pt x="77" y="8"/>
                    </a:cubicBezTo>
                    <a:cubicBezTo>
                      <a:pt x="70" y="10"/>
                      <a:pt x="63" y="13"/>
                      <a:pt x="56" y="17"/>
                    </a:cubicBezTo>
                    <a:cubicBezTo>
                      <a:pt x="49" y="21"/>
                      <a:pt x="43" y="26"/>
                      <a:pt x="37" y="30"/>
                    </a:cubicBezTo>
                    <a:cubicBezTo>
                      <a:pt x="31" y="35"/>
                      <a:pt x="25" y="41"/>
                      <a:pt x="20" y="46"/>
                    </a:cubicBezTo>
                    <a:cubicBezTo>
                      <a:pt x="17" y="49"/>
                      <a:pt x="14" y="52"/>
                      <a:pt x="12" y="55"/>
                    </a:cubicBezTo>
                    <a:cubicBezTo>
                      <a:pt x="10" y="57"/>
                      <a:pt x="9" y="58"/>
                      <a:pt x="8" y="60"/>
                    </a:cubicBezTo>
                    <a:cubicBezTo>
                      <a:pt x="7" y="61"/>
                      <a:pt x="6" y="63"/>
                      <a:pt x="4" y="65"/>
                    </a:cubicBezTo>
                    <a:cubicBezTo>
                      <a:pt x="4" y="65"/>
                      <a:pt x="0" y="74"/>
                      <a:pt x="0" y="74"/>
                    </a:cubicBezTo>
                    <a:close/>
                    <a:moveTo>
                      <a:pt x="17" y="61"/>
                    </a:moveTo>
                    <a:cubicBezTo>
                      <a:pt x="18" y="62"/>
                      <a:pt x="20" y="63"/>
                      <a:pt x="22" y="64"/>
                    </a:cubicBezTo>
                    <a:cubicBezTo>
                      <a:pt x="23" y="65"/>
                      <a:pt x="24" y="65"/>
                      <a:pt x="25" y="66"/>
                    </a:cubicBezTo>
                    <a:cubicBezTo>
                      <a:pt x="25" y="66"/>
                      <a:pt x="25" y="65"/>
                      <a:pt x="26" y="65"/>
                    </a:cubicBezTo>
                    <a:cubicBezTo>
                      <a:pt x="27" y="62"/>
                      <a:pt x="29" y="59"/>
                      <a:pt x="31" y="56"/>
                    </a:cubicBezTo>
                    <a:cubicBezTo>
                      <a:pt x="35" y="50"/>
                      <a:pt x="40" y="45"/>
                      <a:pt x="45" y="39"/>
                    </a:cubicBezTo>
                    <a:cubicBezTo>
                      <a:pt x="50" y="34"/>
                      <a:pt x="55" y="30"/>
                      <a:pt x="61" y="26"/>
                    </a:cubicBezTo>
                    <a:cubicBezTo>
                      <a:pt x="67" y="21"/>
                      <a:pt x="73" y="18"/>
                      <a:pt x="80" y="15"/>
                    </a:cubicBezTo>
                    <a:cubicBezTo>
                      <a:pt x="89" y="12"/>
                      <a:pt x="98" y="9"/>
                      <a:pt x="108" y="8"/>
                    </a:cubicBezTo>
                    <a:cubicBezTo>
                      <a:pt x="117" y="7"/>
                      <a:pt x="127" y="6"/>
                      <a:pt x="137" y="7"/>
                    </a:cubicBezTo>
                    <a:cubicBezTo>
                      <a:pt x="147" y="7"/>
                      <a:pt x="156" y="8"/>
                      <a:pt x="166" y="9"/>
                    </a:cubicBezTo>
                    <a:cubicBezTo>
                      <a:pt x="173" y="10"/>
                      <a:pt x="180" y="11"/>
                      <a:pt x="187" y="13"/>
                    </a:cubicBezTo>
                    <a:cubicBezTo>
                      <a:pt x="189" y="11"/>
                      <a:pt x="190" y="10"/>
                      <a:pt x="191" y="8"/>
                    </a:cubicBezTo>
                    <a:cubicBezTo>
                      <a:pt x="194" y="15"/>
                      <a:pt x="194" y="15"/>
                      <a:pt x="194" y="15"/>
                    </a:cubicBezTo>
                    <a:cubicBezTo>
                      <a:pt x="192" y="15"/>
                      <a:pt x="190" y="14"/>
                      <a:pt x="187" y="13"/>
                    </a:cubicBezTo>
                    <a:cubicBezTo>
                      <a:pt x="183" y="18"/>
                      <a:pt x="179" y="23"/>
                      <a:pt x="175" y="27"/>
                    </a:cubicBezTo>
                    <a:cubicBezTo>
                      <a:pt x="169" y="34"/>
                      <a:pt x="162" y="39"/>
                      <a:pt x="156" y="45"/>
                    </a:cubicBezTo>
                    <a:cubicBezTo>
                      <a:pt x="143" y="56"/>
                      <a:pt x="129" y="67"/>
                      <a:pt x="113" y="74"/>
                    </a:cubicBezTo>
                    <a:cubicBezTo>
                      <a:pt x="109" y="75"/>
                      <a:pt x="105" y="77"/>
                      <a:pt x="101" y="78"/>
                    </a:cubicBezTo>
                    <a:cubicBezTo>
                      <a:pt x="97" y="79"/>
                      <a:pt x="93" y="80"/>
                      <a:pt x="89" y="80"/>
                    </a:cubicBezTo>
                    <a:cubicBezTo>
                      <a:pt x="80" y="81"/>
                      <a:pt x="72" y="81"/>
                      <a:pt x="63" y="80"/>
                    </a:cubicBezTo>
                    <a:cubicBezTo>
                      <a:pt x="55" y="78"/>
                      <a:pt x="47" y="76"/>
                      <a:pt x="39" y="73"/>
                    </a:cubicBezTo>
                    <a:cubicBezTo>
                      <a:pt x="35" y="71"/>
                      <a:pt x="31" y="69"/>
                      <a:pt x="28" y="67"/>
                    </a:cubicBezTo>
                    <a:cubicBezTo>
                      <a:pt x="27" y="67"/>
                      <a:pt x="26" y="66"/>
                      <a:pt x="25" y="66"/>
                    </a:cubicBezTo>
                    <a:cubicBezTo>
                      <a:pt x="23" y="69"/>
                      <a:pt x="22" y="72"/>
                      <a:pt x="21" y="74"/>
                    </a:cubicBezTo>
                    <a:lnTo>
                      <a:pt x="17" y="6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594"/>
              <p:cNvSpPr/>
              <p:nvPr/>
            </p:nvSpPr>
            <p:spPr bwMode="auto">
              <a:xfrm>
                <a:off x="3972" y="3314"/>
                <a:ext cx="100" cy="51"/>
              </a:xfrm>
              <a:custGeom>
                <a:avLst/>
                <a:gdLst>
                  <a:gd name="T0" fmla="*/ 37 w 117"/>
                  <a:gd name="T1" fmla="*/ 10 h 60"/>
                  <a:gd name="T2" fmla="*/ 117 w 117"/>
                  <a:gd name="T3" fmla="*/ 8 h 60"/>
                  <a:gd name="T4" fmla="*/ 50 w 117"/>
                  <a:gd name="T5" fmla="*/ 52 h 60"/>
                  <a:gd name="T6" fmla="*/ 0 w 117"/>
                  <a:gd name="T7" fmla="*/ 45 h 60"/>
                  <a:gd name="T8" fmla="*/ 37 w 117"/>
                  <a:gd name="T9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60">
                    <a:moveTo>
                      <a:pt x="37" y="10"/>
                    </a:moveTo>
                    <a:cubicBezTo>
                      <a:pt x="65" y="0"/>
                      <a:pt x="117" y="8"/>
                      <a:pt x="117" y="8"/>
                    </a:cubicBezTo>
                    <a:cubicBezTo>
                      <a:pt x="117" y="8"/>
                      <a:pt x="82" y="42"/>
                      <a:pt x="50" y="52"/>
                    </a:cubicBezTo>
                    <a:cubicBezTo>
                      <a:pt x="26" y="60"/>
                      <a:pt x="0" y="45"/>
                      <a:pt x="0" y="45"/>
                    </a:cubicBezTo>
                    <a:cubicBezTo>
                      <a:pt x="0" y="45"/>
                      <a:pt x="13" y="19"/>
                      <a:pt x="37" y="1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595"/>
              <p:cNvSpPr/>
              <p:nvPr/>
            </p:nvSpPr>
            <p:spPr bwMode="auto">
              <a:xfrm>
                <a:off x="3968" y="3330"/>
                <a:ext cx="60" cy="31"/>
              </a:xfrm>
              <a:custGeom>
                <a:avLst/>
                <a:gdLst>
                  <a:gd name="T0" fmla="*/ 22 w 71"/>
                  <a:gd name="T1" fmla="*/ 6 h 36"/>
                  <a:gd name="T2" fmla="*/ 71 w 71"/>
                  <a:gd name="T3" fmla="*/ 4 h 36"/>
                  <a:gd name="T4" fmla="*/ 30 w 71"/>
                  <a:gd name="T5" fmla="*/ 31 h 36"/>
                  <a:gd name="T6" fmla="*/ 0 w 71"/>
                  <a:gd name="T7" fmla="*/ 27 h 36"/>
                  <a:gd name="T8" fmla="*/ 22 w 71"/>
                  <a:gd name="T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6">
                    <a:moveTo>
                      <a:pt x="22" y="6"/>
                    </a:moveTo>
                    <a:cubicBezTo>
                      <a:pt x="40" y="0"/>
                      <a:pt x="71" y="4"/>
                      <a:pt x="71" y="4"/>
                    </a:cubicBezTo>
                    <a:cubicBezTo>
                      <a:pt x="71" y="4"/>
                      <a:pt x="50" y="25"/>
                      <a:pt x="30" y="31"/>
                    </a:cubicBezTo>
                    <a:cubicBezTo>
                      <a:pt x="15" y="36"/>
                      <a:pt x="0" y="27"/>
                      <a:pt x="0" y="27"/>
                    </a:cubicBezTo>
                    <a:cubicBezTo>
                      <a:pt x="0" y="27"/>
                      <a:pt x="8" y="11"/>
                      <a:pt x="22" y="6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596"/>
              <p:cNvSpPr/>
              <p:nvPr/>
            </p:nvSpPr>
            <p:spPr bwMode="auto">
              <a:xfrm>
                <a:off x="1723" y="3277"/>
                <a:ext cx="2480" cy="198"/>
              </a:xfrm>
              <a:custGeom>
                <a:avLst/>
                <a:gdLst>
                  <a:gd name="T0" fmla="*/ 1881 w 2915"/>
                  <a:gd name="T1" fmla="*/ 93 h 232"/>
                  <a:gd name="T2" fmla="*/ 1410 w 2915"/>
                  <a:gd name="T3" fmla="*/ 130 h 232"/>
                  <a:gd name="T4" fmla="*/ 782 w 2915"/>
                  <a:gd name="T5" fmla="*/ 0 h 232"/>
                  <a:gd name="T6" fmla="*/ 0 w 2915"/>
                  <a:gd name="T7" fmla="*/ 232 h 232"/>
                  <a:gd name="T8" fmla="*/ 2915 w 2915"/>
                  <a:gd name="T9" fmla="*/ 232 h 232"/>
                  <a:gd name="T10" fmla="*/ 1881 w 2915"/>
                  <a:gd name="T11" fmla="*/ 9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5" h="232">
                    <a:moveTo>
                      <a:pt x="1881" y="93"/>
                    </a:moveTo>
                    <a:cubicBezTo>
                      <a:pt x="1717" y="93"/>
                      <a:pt x="1557" y="107"/>
                      <a:pt x="1410" y="130"/>
                    </a:cubicBezTo>
                    <a:cubicBezTo>
                      <a:pt x="1240" y="67"/>
                      <a:pt x="1005" y="0"/>
                      <a:pt x="782" y="0"/>
                    </a:cubicBezTo>
                    <a:cubicBezTo>
                      <a:pt x="415" y="0"/>
                      <a:pt x="77" y="186"/>
                      <a:pt x="0" y="232"/>
                    </a:cubicBezTo>
                    <a:cubicBezTo>
                      <a:pt x="2915" y="232"/>
                      <a:pt x="2915" y="232"/>
                      <a:pt x="2915" y="232"/>
                    </a:cubicBezTo>
                    <a:cubicBezTo>
                      <a:pt x="2644" y="167"/>
                      <a:pt x="2253" y="93"/>
                      <a:pt x="1881" y="93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Rectangle 597"/>
              <p:cNvSpPr>
                <a:spLocks noChangeArrowheads="1"/>
              </p:cNvSpPr>
              <p:nvPr/>
            </p:nvSpPr>
            <p:spPr bwMode="auto">
              <a:xfrm>
                <a:off x="2084" y="3052"/>
                <a:ext cx="13" cy="373"/>
              </a:xfrm>
              <a:prstGeom prst="rect">
                <a:avLst/>
              </a:pr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598"/>
              <p:cNvSpPr/>
              <p:nvPr/>
            </p:nvSpPr>
            <p:spPr bwMode="auto">
              <a:xfrm>
                <a:off x="2020" y="3182"/>
                <a:ext cx="70" cy="37"/>
              </a:xfrm>
              <a:custGeom>
                <a:avLst/>
                <a:gdLst>
                  <a:gd name="T0" fmla="*/ 69 w 83"/>
                  <a:gd name="T1" fmla="*/ 36 h 43"/>
                  <a:gd name="T2" fmla="*/ 0 w 83"/>
                  <a:gd name="T3" fmla="*/ 0 h 43"/>
                  <a:gd name="T4" fmla="*/ 69 w 83"/>
                  <a:gd name="T5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69" y="36"/>
                    </a:moveTo>
                    <a:cubicBezTo>
                      <a:pt x="45" y="43"/>
                      <a:pt x="6" y="11"/>
                      <a:pt x="0" y="0"/>
                    </a:cubicBezTo>
                    <a:cubicBezTo>
                      <a:pt x="43" y="3"/>
                      <a:pt x="83" y="26"/>
                      <a:pt x="69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599"/>
              <p:cNvSpPr/>
              <p:nvPr/>
            </p:nvSpPr>
            <p:spPr bwMode="auto">
              <a:xfrm>
                <a:off x="2021" y="3142"/>
                <a:ext cx="71" cy="37"/>
              </a:xfrm>
              <a:custGeom>
                <a:avLst/>
                <a:gdLst>
                  <a:gd name="T0" fmla="*/ 70 w 84"/>
                  <a:gd name="T1" fmla="*/ 36 h 44"/>
                  <a:gd name="T2" fmla="*/ 0 w 84"/>
                  <a:gd name="T3" fmla="*/ 0 h 44"/>
                  <a:gd name="T4" fmla="*/ 70 w 84"/>
                  <a:gd name="T5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70" y="36"/>
                    </a:moveTo>
                    <a:cubicBezTo>
                      <a:pt x="45" y="44"/>
                      <a:pt x="7" y="12"/>
                      <a:pt x="0" y="0"/>
                    </a:cubicBezTo>
                    <a:cubicBezTo>
                      <a:pt x="44" y="4"/>
                      <a:pt x="84" y="26"/>
                      <a:pt x="70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600"/>
              <p:cNvSpPr/>
              <p:nvPr/>
            </p:nvSpPr>
            <p:spPr bwMode="auto">
              <a:xfrm>
                <a:off x="2018" y="3247"/>
                <a:ext cx="71" cy="37"/>
              </a:xfrm>
              <a:custGeom>
                <a:avLst/>
                <a:gdLst>
                  <a:gd name="T0" fmla="*/ 69 w 83"/>
                  <a:gd name="T1" fmla="*/ 36 h 44"/>
                  <a:gd name="T2" fmla="*/ 0 w 83"/>
                  <a:gd name="T3" fmla="*/ 0 h 44"/>
                  <a:gd name="T4" fmla="*/ 69 w 83"/>
                  <a:gd name="T5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4">
                    <a:moveTo>
                      <a:pt x="69" y="36"/>
                    </a:moveTo>
                    <a:cubicBezTo>
                      <a:pt x="44" y="44"/>
                      <a:pt x="6" y="12"/>
                      <a:pt x="0" y="0"/>
                    </a:cubicBezTo>
                    <a:cubicBezTo>
                      <a:pt x="43" y="4"/>
                      <a:pt x="83" y="27"/>
                      <a:pt x="69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601"/>
              <p:cNvSpPr/>
              <p:nvPr/>
            </p:nvSpPr>
            <p:spPr bwMode="auto">
              <a:xfrm>
                <a:off x="2030" y="3284"/>
                <a:ext cx="55" cy="32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4" y="10"/>
                      <a:pt x="0" y="0"/>
                    </a:cubicBezTo>
                    <a:cubicBezTo>
                      <a:pt x="34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602"/>
              <p:cNvSpPr/>
              <p:nvPr/>
            </p:nvSpPr>
            <p:spPr bwMode="auto">
              <a:xfrm>
                <a:off x="2033" y="3098"/>
                <a:ext cx="55" cy="31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5" y="10"/>
                      <a:pt x="0" y="0"/>
                    </a:cubicBezTo>
                    <a:cubicBezTo>
                      <a:pt x="35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603"/>
              <p:cNvSpPr/>
              <p:nvPr/>
            </p:nvSpPr>
            <p:spPr bwMode="auto">
              <a:xfrm>
                <a:off x="2031" y="3318"/>
                <a:ext cx="55" cy="32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5" y="10"/>
                      <a:pt x="0" y="0"/>
                    </a:cubicBezTo>
                    <a:cubicBezTo>
                      <a:pt x="35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604"/>
              <p:cNvSpPr/>
              <p:nvPr/>
            </p:nvSpPr>
            <p:spPr bwMode="auto">
              <a:xfrm>
                <a:off x="2028" y="3218"/>
                <a:ext cx="55" cy="31"/>
              </a:xfrm>
              <a:custGeom>
                <a:avLst/>
                <a:gdLst>
                  <a:gd name="T0" fmla="*/ 52 w 64"/>
                  <a:gd name="T1" fmla="*/ 30 h 37"/>
                  <a:gd name="T2" fmla="*/ 0 w 64"/>
                  <a:gd name="T3" fmla="*/ 0 h 37"/>
                  <a:gd name="T4" fmla="*/ 52 w 64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7">
                    <a:moveTo>
                      <a:pt x="52" y="30"/>
                    </a:moveTo>
                    <a:cubicBezTo>
                      <a:pt x="32" y="37"/>
                      <a:pt x="4" y="10"/>
                      <a:pt x="0" y="0"/>
                    </a:cubicBezTo>
                    <a:cubicBezTo>
                      <a:pt x="34" y="2"/>
                      <a:pt x="64" y="21"/>
                      <a:pt x="52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605"/>
              <p:cNvSpPr/>
              <p:nvPr/>
            </p:nvSpPr>
            <p:spPr bwMode="auto">
              <a:xfrm>
                <a:off x="2092" y="3178"/>
                <a:ext cx="72" cy="37"/>
              </a:xfrm>
              <a:custGeom>
                <a:avLst/>
                <a:gdLst>
                  <a:gd name="T0" fmla="*/ 84 w 84"/>
                  <a:gd name="T1" fmla="*/ 0 h 44"/>
                  <a:gd name="T2" fmla="*/ 14 w 84"/>
                  <a:gd name="T3" fmla="*/ 36 h 44"/>
                  <a:gd name="T4" fmla="*/ 84 w 84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84" y="0"/>
                    </a:moveTo>
                    <a:cubicBezTo>
                      <a:pt x="77" y="12"/>
                      <a:pt x="39" y="44"/>
                      <a:pt x="14" y="36"/>
                    </a:cubicBezTo>
                    <a:cubicBezTo>
                      <a:pt x="0" y="27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606"/>
              <p:cNvSpPr/>
              <p:nvPr/>
            </p:nvSpPr>
            <p:spPr bwMode="auto">
              <a:xfrm>
                <a:off x="2091" y="3139"/>
                <a:ext cx="71" cy="36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8" y="43"/>
                      <a:pt x="14" y="36"/>
                    </a:cubicBezTo>
                    <a:cubicBezTo>
                      <a:pt x="0" y="26"/>
                      <a:pt x="40" y="3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08"/>
            <p:cNvGrpSpPr/>
            <p:nvPr/>
          </p:nvGrpSpPr>
          <p:grpSpPr bwMode="auto">
            <a:xfrm>
              <a:off x="3046413" y="3756024"/>
              <a:ext cx="5038725" cy="3101975"/>
              <a:chOff x="1919" y="1521"/>
              <a:chExt cx="3174" cy="1954"/>
            </a:xfrm>
          </p:grpSpPr>
          <p:sp>
            <p:nvSpPr>
              <p:cNvPr id="105" name="Freeform 608"/>
              <p:cNvSpPr/>
              <p:nvPr/>
            </p:nvSpPr>
            <p:spPr bwMode="auto">
              <a:xfrm>
                <a:off x="2092" y="3103"/>
                <a:ext cx="71" cy="36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9" y="43"/>
                      <a:pt x="14" y="36"/>
                    </a:cubicBezTo>
                    <a:cubicBezTo>
                      <a:pt x="0" y="26"/>
                      <a:pt x="40" y="3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609"/>
              <p:cNvSpPr/>
              <p:nvPr/>
            </p:nvSpPr>
            <p:spPr bwMode="auto">
              <a:xfrm>
                <a:off x="2094" y="3243"/>
                <a:ext cx="71" cy="37"/>
              </a:xfrm>
              <a:custGeom>
                <a:avLst/>
                <a:gdLst>
                  <a:gd name="T0" fmla="*/ 84 w 84"/>
                  <a:gd name="T1" fmla="*/ 0 h 43"/>
                  <a:gd name="T2" fmla="*/ 15 w 84"/>
                  <a:gd name="T3" fmla="*/ 36 h 43"/>
                  <a:gd name="T4" fmla="*/ 84 w 84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3">
                    <a:moveTo>
                      <a:pt x="84" y="0"/>
                    </a:moveTo>
                    <a:cubicBezTo>
                      <a:pt x="78" y="12"/>
                      <a:pt x="39" y="43"/>
                      <a:pt x="15" y="36"/>
                    </a:cubicBezTo>
                    <a:cubicBezTo>
                      <a:pt x="0" y="26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610"/>
              <p:cNvSpPr/>
              <p:nvPr/>
            </p:nvSpPr>
            <p:spPr bwMode="auto">
              <a:xfrm>
                <a:off x="2098" y="3280"/>
                <a:ext cx="55" cy="31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0" y="10"/>
                      <a:pt x="32" y="37"/>
                      <a:pt x="12" y="30"/>
                    </a:cubicBezTo>
                    <a:cubicBezTo>
                      <a:pt x="0" y="21"/>
                      <a:pt x="30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611"/>
              <p:cNvSpPr/>
              <p:nvPr/>
            </p:nvSpPr>
            <p:spPr bwMode="auto">
              <a:xfrm>
                <a:off x="2096" y="3315"/>
                <a:ext cx="56" cy="31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1" y="10"/>
                      <a:pt x="32" y="37"/>
                      <a:pt x="12" y="30"/>
                    </a:cubicBezTo>
                    <a:cubicBezTo>
                      <a:pt x="0" y="21"/>
                      <a:pt x="31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612"/>
              <p:cNvSpPr/>
              <p:nvPr/>
            </p:nvSpPr>
            <p:spPr bwMode="auto">
              <a:xfrm>
                <a:off x="2100" y="3214"/>
                <a:ext cx="55" cy="32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0" y="10"/>
                      <a:pt x="32" y="37"/>
                      <a:pt x="12" y="30"/>
                    </a:cubicBezTo>
                    <a:cubicBezTo>
                      <a:pt x="0" y="21"/>
                      <a:pt x="30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Oval 613"/>
              <p:cNvSpPr>
                <a:spLocks noChangeArrowheads="1"/>
              </p:cNvSpPr>
              <p:nvPr/>
            </p:nvSpPr>
            <p:spPr bwMode="auto">
              <a:xfrm>
                <a:off x="2217" y="2805"/>
                <a:ext cx="10" cy="10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Oval 614"/>
              <p:cNvSpPr>
                <a:spLocks noChangeArrowheads="1"/>
              </p:cNvSpPr>
              <p:nvPr/>
            </p:nvSpPr>
            <p:spPr bwMode="auto">
              <a:xfrm>
                <a:off x="2186" y="2794"/>
                <a:ext cx="14" cy="16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Oval 615"/>
              <p:cNvSpPr>
                <a:spLocks noChangeArrowheads="1"/>
              </p:cNvSpPr>
              <p:nvPr/>
            </p:nvSpPr>
            <p:spPr bwMode="auto">
              <a:xfrm>
                <a:off x="2198" y="2828"/>
                <a:ext cx="15" cy="1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616"/>
              <p:cNvSpPr/>
              <p:nvPr/>
            </p:nvSpPr>
            <p:spPr bwMode="auto">
              <a:xfrm>
                <a:off x="1952" y="2810"/>
                <a:ext cx="11" cy="11"/>
              </a:xfrm>
              <a:custGeom>
                <a:avLst/>
                <a:gdLst>
                  <a:gd name="T0" fmla="*/ 5 w 13"/>
                  <a:gd name="T1" fmla="*/ 1 h 13"/>
                  <a:gd name="T2" fmla="*/ 12 w 13"/>
                  <a:gd name="T3" fmla="*/ 5 h 13"/>
                  <a:gd name="T4" fmla="*/ 8 w 13"/>
                  <a:gd name="T5" fmla="*/ 12 h 13"/>
                  <a:gd name="T6" fmla="*/ 1 w 13"/>
                  <a:gd name="T7" fmla="*/ 8 h 13"/>
                  <a:gd name="T8" fmla="*/ 5 w 1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5" y="1"/>
                    </a:moveTo>
                    <a:cubicBezTo>
                      <a:pt x="8" y="0"/>
                      <a:pt x="11" y="2"/>
                      <a:pt x="12" y="5"/>
                    </a:cubicBezTo>
                    <a:cubicBezTo>
                      <a:pt x="13" y="8"/>
                      <a:pt x="11" y="11"/>
                      <a:pt x="8" y="12"/>
                    </a:cubicBezTo>
                    <a:cubicBezTo>
                      <a:pt x="5" y="13"/>
                      <a:pt x="2" y="11"/>
                      <a:pt x="1" y="8"/>
                    </a:cubicBezTo>
                    <a:cubicBezTo>
                      <a:pt x="0" y="5"/>
                      <a:pt x="2" y="2"/>
                      <a:pt x="5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617"/>
              <p:cNvSpPr/>
              <p:nvPr/>
            </p:nvSpPr>
            <p:spPr bwMode="auto">
              <a:xfrm>
                <a:off x="1919" y="2809"/>
                <a:ext cx="17" cy="17"/>
              </a:xfrm>
              <a:custGeom>
                <a:avLst/>
                <a:gdLst>
                  <a:gd name="T0" fmla="*/ 7 w 20"/>
                  <a:gd name="T1" fmla="*/ 1 h 20"/>
                  <a:gd name="T2" fmla="*/ 18 w 20"/>
                  <a:gd name="T3" fmla="*/ 7 h 20"/>
                  <a:gd name="T4" fmla="*/ 13 w 20"/>
                  <a:gd name="T5" fmla="*/ 18 h 20"/>
                  <a:gd name="T6" fmla="*/ 2 w 20"/>
                  <a:gd name="T7" fmla="*/ 12 h 20"/>
                  <a:gd name="T8" fmla="*/ 7 w 20"/>
                  <a:gd name="T9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7" y="1"/>
                    </a:moveTo>
                    <a:cubicBezTo>
                      <a:pt x="12" y="0"/>
                      <a:pt x="17" y="2"/>
                      <a:pt x="18" y="7"/>
                    </a:cubicBezTo>
                    <a:cubicBezTo>
                      <a:pt x="20" y="12"/>
                      <a:pt x="17" y="17"/>
                      <a:pt x="13" y="18"/>
                    </a:cubicBezTo>
                    <a:cubicBezTo>
                      <a:pt x="8" y="20"/>
                      <a:pt x="3" y="17"/>
                      <a:pt x="2" y="12"/>
                    </a:cubicBezTo>
                    <a:cubicBezTo>
                      <a:pt x="0" y="8"/>
                      <a:pt x="3" y="3"/>
                      <a:pt x="7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618"/>
              <p:cNvSpPr/>
              <p:nvPr/>
            </p:nvSpPr>
            <p:spPr bwMode="auto">
              <a:xfrm>
                <a:off x="1941" y="2837"/>
                <a:ext cx="16" cy="16"/>
              </a:xfrm>
              <a:custGeom>
                <a:avLst/>
                <a:gdLst>
                  <a:gd name="T0" fmla="*/ 7 w 19"/>
                  <a:gd name="T1" fmla="*/ 1 h 19"/>
                  <a:gd name="T2" fmla="*/ 18 w 19"/>
                  <a:gd name="T3" fmla="*/ 7 h 19"/>
                  <a:gd name="T4" fmla="*/ 12 w 19"/>
                  <a:gd name="T5" fmla="*/ 18 h 19"/>
                  <a:gd name="T6" fmla="*/ 2 w 19"/>
                  <a:gd name="T7" fmla="*/ 12 h 19"/>
                  <a:gd name="T8" fmla="*/ 7 w 19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7" y="1"/>
                    </a:moveTo>
                    <a:cubicBezTo>
                      <a:pt x="12" y="0"/>
                      <a:pt x="17" y="2"/>
                      <a:pt x="18" y="7"/>
                    </a:cubicBezTo>
                    <a:cubicBezTo>
                      <a:pt x="19" y="11"/>
                      <a:pt x="17" y="16"/>
                      <a:pt x="12" y="18"/>
                    </a:cubicBezTo>
                    <a:cubicBezTo>
                      <a:pt x="8" y="19"/>
                      <a:pt x="3" y="16"/>
                      <a:pt x="2" y="12"/>
                    </a:cubicBezTo>
                    <a:cubicBezTo>
                      <a:pt x="0" y="7"/>
                      <a:pt x="3" y="3"/>
                      <a:pt x="7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619"/>
              <p:cNvSpPr/>
              <p:nvPr/>
            </p:nvSpPr>
            <p:spPr bwMode="auto">
              <a:xfrm>
                <a:off x="2010" y="2769"/>
                <a:ext cx="15" cy="16"/>
              </a:xfrm>
              <a:custGeom>
                <a:avLst/>
                <a:gdLst>
                  <a:gd name="T0" fmla="*/ 6 w 17"/>
                  <a:gd name="T1" fmla="*/ 1 h 19"/>
                  <a:gd name="T2" fmla="*/ 16 w 17"/>
                  <a:gd name="T3" fmla="*/ 8 h 19"/>
                  <a:gd name="T4" fmla="*/ 11 w 17"/>
                  <a:gd name="T5" fmla="*/ 18 h 19"/>
                  <a:gd name="T6" fmla="*/ 1 w 17"/>
                  <a:gd name="T7" fmla="*/ 12 h 19"/>
                  <a:gd name="T8" fmla="*/ 6 w 17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6" y="1"/>
                    </a:moveTo>
                    <a:cubicBezTo>
                      <a:pt x="10" y="0"/>
                      <a:pt x="14" y="3"/>
                      <a:pt x="16" y="8"/>
                    </a:cubicBezTo>
                    <a:cubicBezTo>
                      <a:pt x="17" y="12"/>
                      <a:pt x="15" y="17"/>
                      <a:pt x="11" y="18"/>
                    </a:cubicBezTo>
                    <a:cubicBezTo>
                      <a:pt x="7" y="19"/>
                      <a:pt x="3" y="17"/>
                      <a:pt x="1" y="12"/>
                    </a:cubicBezTo>
                    <a:cubicBezTo>
                      <a:pt x="0" y="7"/>
                      <a:pt x="2" y="3"/>
                      <a:pt x="6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620"/>
              <p:cNvSpPr/>
              <p:nvPr/>
            </p:nvSpPr>
            <p:spPr bwMode="auto">
              <a:xfrm>
                <a:off x="2035" y="2792"/>
                <a:ext cx="14" cy="14"/>
              </a:xfrm>
              <a:custGeom>
                <a:avLst/>
                <a:gdLst>
                  <a:gd name="T0" fmla="*/ 6 w 16"/>
                  <a:gd name="T1" fmla="*/ 2 h 17"/>
                  <a:gd name="T2" fmla="*/ 15 w 16"/>
                  <a:gd name="T3" fmla="*/ 6 h 17"/>
                  <a:gd name="T4" fmla="*/ 10 w 16"/>
                  <a:gd name="T5" fmla="*/ 15 h 17"/>
                  <a:gd name="T6" fmla="*/ 1 w 16"/>
                  <a:gd name="T7" fmla="*/ 10 h 17"/>
                  <a:gd name="T8" fmla="*/ 6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6" y="2"/>
                    </a:moveTo>
                    <a:cubicBezTo>
                      <a:pt x="9" y="0"/>
                      <a:pt x="14" y="3"/>
                      <a:pt x="15" y="6"/>
                    </a:cubicBezTo>
                    <a:cubicBezTo>
                      <a:pt x="16" y="10"/>
                      <a:pt x="14" y="14"/>
                      <a:pt x="10" y="15"/>
                    </a:cubicBezTo>
                    <a:cubicBezTo>
                      <a:pt x="6" y="17"/>
                      <a:pt x="2" y="14"/>
                      <a:pt x="1" y="10"/>
                    </a:cubicBezTo>
                    <a:cubicBezTo>
                      <a:pt x="0" y="7"/>
                      <a:pt x="2" y="3"/>
                      <a:pt x="6" y="2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621"/>
              <p:cNvSpPr/>
              <p:nvPr/>
            </p:nvSpPr>
            <p:spPr bwMode="auto">
              <a:xfrm>
                <a:off x="2004" y="2803"/>
                <a:ext cx="17" cy="19"/>
              </a:xfrm>
              <a:custGeom>
                <a:avLst/>
                <a:gdLst>
                  <a:gd name="T0" fmla="*/ 8 w 21"/>
                  <a:gd name="T1" fmla="*/ 1 h 23"/>
                  <a:gd name="T2" fmla="*/ 20 w 21"/>
                  <a:gd name="T3" fmla="*/ 9 h 23"/>
                  <a:gd name="T4" fmla="*/ 14 w 21"/>
                  <a:gd name="T5" fmla="*/ 22 h 23"/>
                  <a:gd name="T6" fmla="*/ 2 w 21"/>
                  <a:gd name="T7" fmla="*/ 14 h 23"/>
                  <a:gd name="T8" fmla="*/ 8 w 21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3">
                    <a:moveTo>
                      <a:pt x="8" y="1"/>
                    </a:moveTo>
                    <a:cubicBezTo>
                      <a:pt x="13" y="0"/>
                      <a:pt x="18" y="3"/>
                      <a:pt x="20" y="9"/>
                    </a:cubicBezTo>
                    <a:cubicBezTo>
                      <a:pt x="21" y="14"/>
                      <a:pt x="19" y="20"/>
                      <a:pt x="14" y="22"/>
                    </a:cubicBezTo>
                    <a:cubicBezTo>
                      <a:pt x="9" y="23"/>
                      <a:pt x="3" y="20"/>
                      <a:pt x="2" y="14"/>
                    </a:cubicBezTo>
                    <a:cubicBezTo>
                      <a:pt x="0" y="9"/>
                      <a:pt x="3" y="3"/>
                      <a:pt x="8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622"/>
              <p:cNvSpPr/>
              <p:nvPr/>
            </p:nvSpPr>
            <p:spPr bwMode="auto">
              <a:xfrm>
                <a:off x="2106" y="2797"/>
                <a:ext cx="14" cy="16"/>
              </a:xfrm>
              <a:custGeom>
                <a:avLst/>
                <a:gdLst>
                  <a:gd name="T0" fmla="*/ 11 w 17"/>
                  <a:gd name="T1" fmla="*/ 1 h 19"/>
                  <a:gd name="T2" fmla="*/ 16 w 17"/>
                  <a:gd name="T3" fmla="*/ 12 h 19"/>
                  <a:gd name="T4" fmla="*/ 7 w 17"/>
                  <a:gd name="T5" fmla="*/ 18 h 19"/>
                  <a:gd name="T6" fmla="*/ 1 w 17"/>
                  <a:gd name="T7" fmla="*/ 8 h 19"/>
                  <a:gd name="T8" fmla="*/ 11 w 17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1" y="1"/>
                    </a:moveTo>
                    <a:cubicBezTo>
                      <a:pt x="15" y="2"/>
                      <a:pt x="17" y="7"/>
                      <a:pt x="16" y="12"/>
                    </a:cubicBezTo>
                    <a:cubicBezTo>
                      <a:pt x="15" y="16"/>
                      <a:pt x="11" y="19"/>
                      <a:pt x="7" y="18"/>
                    </a:cubicBezTo>
                    <a:cubicBezTo>
                      <a:pt x="2" y="17"/>
                      <a:pt x="0" y="13"/>
                      <a:pt x="1" y="8"/>
                    </a:cubicBezTo>
                    <a:cubicBezTo>
                      <a:pt x="2" y="3"/>
                      <a:pt x="7" y="0"/>
                      <a:pt x="11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623"/>
              <p:cNvSpPr/>
              <p:nvPr/>
            </p:nvSpPr>
            <p:spPr bwMode="auto">
              <a:xfrm>
                <a:off x="2096" y="2767"/>
                <a:ext cx="14" cy="14"/>
              </a:xfrm>
              <a:custGeom>
                <a:avLst/>
                <a:gdLst>
                  <a:gd name="T0" fmla="*/ 10 w 16"/>
                  <a:gd name="T1" fmla="*/ 1 h 16"/>
                  <a:gd name="T2" fmla="*/ 15 w 16"/>
                  <a:gd name="T3" fmla="*/ 10 h 16"/>
                  <a:gd name="T4" fmla="*/ 6 w 16"/>
                  <a:gd name="T5" fmla="*/ 15 h 16"/>
                  <a:gd name="T6" fmla="*/ 1 w 16"/>
                  <a:gd name="T7" fmla="*/ 7 h 16"/>
                  <a:gd name="T8" fmla="*/ 10 w 16"/>
                  <a:gd name="T9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0" y="1"/>
                    </a:moveTo>
                    <a:cubicBezTo>
                      <a:pt x="14" y="2"/>
                      <a:pt x="16" y="6"/>
                      <a:pt x="15" y="10"/>
                    </a:cubicBezTo>
                    <a:cubicBezTo>
                      <a:pt x="14" y="14"/>
                      <a:pt x="10" y="16"/>
                      <a:pt x="6" y="15"/>
                    </a:cubicBezTo>
                    <a:cubicBezTo>
                      <a:pt x="2" y="14"/>
                      <a:pt x="0" y="11"/>
                      <a:pt x="1" y="7"/>
                    </a:cubicBezTo>
                    <a:cubicBezTo>
                      <a:pt x="2" y="3"/>
                      <a:pt x="6" y="0"/>
                      <a:pt x="10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624"/>
              <p:cNvSpPr/>
              <p:nvPr/>
            </p:nvSpPr>
            <p:spPr bwMode="auto">
              <a:xfrm>
                <a:off x="2126" y="2767"/>
                <a:ext cx="18" cy="20"/>
              </a:xfrm>
              <a:custGeom>
                <a:avLst/>
                <a:gdLst>
                  <a:gd name="T0" fmla="*/ 13 w 21"/>
                  <a:gd name="T1" fmla="*/ 1 h 23"/>
                  <a:gd name="T2" fmla="*/ 19 w 21"/>
                  <a:gd name="T3" fmla="*/ 14 h 23"/>
                  <a:gd name="T4" fmla="*/ 8 w 21"/>
                  <a:gd name="T5" fmla="*/ 22 h 23"/>
                  <a:gd name="T6" fmla="*/ 1 w 21"/>
                  <a:gd name="T7" fmla="*/ 9 h 23"/>
                  <a:gd name="T8" fmla="*/ 13 w 21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3">
                    <a:moveTo>
                      <a:pt x="13" y="1"/>
                    </a:moveTo>
                    <a:cubicBezTo>
                      <a:pt x="18" y="3"/>
                      <a:pt x="21" y="8"/>
                      <a:pt x="19" y="14"/>
                    </a:cubicBezTo>
                    <a:cubicBezTo>
                      <a:pt x="18" y="19"/>
                      <a:pt x="13" y="23"/>
                      <a:pt x="8" y="22"/>
                    </a:cubicBezTo>
                    <a:cubicBezTo>
                      <a:pt x="3" y="21"/>
                      <a:pt x="0" y="15"/>
                      <a:pt x="1" y="9"/>
                    </a:cubicBezTo>
                    <a:cubicBezTo>
                      <a:pt x="3" y="4"/>
                      <a:pt x="8" y="0"/>
                      <a:pt x="13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625"/>
              <p:cNvSpPr/>
              <p:nvPr/>
            </p:nvSpPr>
            <p:spPr bwMode="auto">
              <a:xfrm>
                <a:off x="2006" y="2938"/>
                <a:ext cx="159" cy="120"/>
              </a:xfrm>
              <a:custGeom>
                <a:avLst/>
                <a:gdLst>
                  <a:gd name="T0" fmla="*/ 100 w 187"/>
                  <a:gd name="T1" fmla="*/ 24 h 140"/>
                  <a:gd name="T2" fmla="*/ 186 w 187"/>
                  <a:gd name="T3" fmla="*/ 0 h 140"/>
                  <a:gd name="T4" fmla="*/ 97 w 187"/>
                  <a:gd name="T5" fmla="*/ 139 h 140"/>
                  <a:gd name="T6" fmla="*/ 0 w 187"/>
                  <a:gd name="T7" fmla="*/ 6 h 140"/>
                  <a:gd name="T8" fmla="*/ 100 w 187"/>
                  <a:gd name="T9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40">
                    <a:moveTo>
                      <a:pt x="100" y="24"/>
                    </a:moveTo>
                    <a:cubicBezTo>
                      <a:pt x="161" y="22"/>
                      <a:pt x="186" y="0"/>
                      <a:pt x="186" y="0"/>
                    </a:cubicBezTo>
                    <a:cubicBezTo>
                      <a:pt x="187" y="25"/>
                      <a:pt x="148" y="138"/>
                      <a:pt x="97" y="139"/>
                    </a:cubicBezTo>
                    <a:cubicBezTo>
                      <a:pt x="46" y="140"/>
                      <a:pt x="0" y="26"/>
                      <a:pt x="0" y="6"/>
                    </a:cubicBezTo>
                    <a:cubicBezTo>
                      <a:pt x="0" y="6"/>
                      <a:pt x="39" y="26"/>
                      <a:pt x="100" y="24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626"/>
              <p:cNvSpPr/>
              <p:nvPr/>
            </p:nvSpPr>
            <p:spPr bwMode="auto">
              <a:xfrm>
                <a:off x="2011" y="2961"/>
                <a:ext cx="149" cy="25"/>
              </a:xfrm>
              <a:custGeom>
                <a:avLst/>
                <a:gdLst>
                  <a:gd name="T0" fmla="*/ 88 w 175"/>
                  <a:gd name="T1" fmla="*/ 16 h 29"/>
                  <a:gd name="T2" fmla="*/ 175 w 175"/>
                  <a:gd name="T3" fmla="*/ 0 h 29"/>
                  <a:gd name="T4" fmla="*/ 170 w 175"/>
                  <a:gd name="T5" fmla="*/ 16 h 29"/>
                  <a:gd name="T6" fmla="*/ 88 w 175"/>
                  <a:gd name="T7" fmla="*/ 29 h 29"/>
                  <a:gd name="T8" fmla="*/ 80 w 175"/>
                  <a:gd name="T9" fmla="*/ 29 h 29"/>
                  <a:gd name="T10" fmla="*/ 6 w 175"/>
                  <a:gd name="T11" fmla="*/ 19 h 29"/>
                  <a:gd name="T12" fmla="*/ 0 w 175"/>
                  <a:gd name="T13" fmla="*/ 3 h 29"/>
                  <a:gd name="T14" fmla="*/ 88 w 175"/>
                  <a:gd name="T15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9">
                    <a:moveTo>
                      <a:pt x="88" y="16"/>
                    </a:moveTo>
                    <a:cubicBezTo>
                      <a:pt x="135" y="14"/>
                      <a:pt x="163" y="5"/>
                      <a:pt x="175" y="0"/>
                    </a:cubicBezTo>
                    <a:cubicBezTo>
                      <a:pt x="174" y="5"/>
                      <a:pt x="172" y="11"/>
                      <a:pt x="170" y="16"/>
                    </a:cubicBezTo>
                    <a:cubicBezTo>
                      <a:pt x="154" y="22"/>
                      <a:pt x="127" y="28"/>
                      <a:pt x="88" y="29"/>
                    </a:cubicBezTo>
                    <a:cubicBezTo>
                      <a:pt x="85" y="29"/>
                      <a:pt x="83" y="29"/>
                      <a:pt x="80" y="29"/>
                    </a:cubicBezTo>
                    <a:cubicBezTo>
                      <a:pt x="50" y="29"/>
                      <a:pt x="24" y="24"/>
                      <a:pt x="6" y="19"/>
                    </a:cubicBezTo>
                    <a:cubicBezTo>
                      <a:pt x="4" y="13"/>
                      <a:pt x="2" y="8"/>
                      <a:pt x="0" y="3"/>
                    </a:cubicBezTo>
                    <a:cubicBezTo>
                      <a:pt x="18" y="9"/>
                      <a:pt x="49" y="16"/>
                      <a:pt x="88" y="16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627"/>
              <p:cNvSpPr/>
              <p:nvPr/>
            </p:nvSpPr>
            <p:spPr bwMode="auto">
              <a:xfrm>
                <a:off x="2023" y="2991"/>
                <a:ext cx="125" cy="16"/>
              </a:xfrm>
              <a:custGeom>
                <a:avLst/>
                <a:gdLst>
                  <a:gd name="T0" fmla="*/ 147 w 147"/>
                  <a:gd name="T1" fmla="*/ 3 h 19"/>
                  <a:gd name="T2" fmla="*/ 142 w 147"/>
                  <a:gd name="T3" fmla="*/ 14 h 19"/>
                  <a:gd name="T4" fmla="*/ 89 w 147"/>
                  <a:gd name="T5" fmla="*/ 19 h 19"/>
                  <a:gd name="T6" fmla="*/ 79 w 147"/>
                  <a:gd name="T7" fmla="*/ 19 h 19"/>
                  <a:gd name="T8" fmla="*/ 5 w 147"/>
                  <a:gd name="T9" fmla="*/ 10 h 19"/>
                  <a:gd name="T10" fmla="*/ 0 w 147"/>
                  <a:gd name="T11" fmla="*/ 0 h 19"/>
                  <a:gd name="T12" fmla="*/ 79 w 147"/>
                  <a:gd name="T13" fmla="*/ 10 h 19"/>
                  <a:gd name="T14" fmla="*/ 147 w 147"/>
                  <a:gd name="T1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19">
                    <a:moveTo>
                      <a:pt x="147" y="3"/>
                    </a:moveTo>
                    <a:cubicBezTo>
                      <a:pt x="146" y="7"/>
                      <a:pt x="144" y="10"/>
                      <a:pt x="142" y="14"/>
                    </a:cubicBezTo>
                    <a:cubicBezTo>
                      <a:pt x="131" y="17"/>
                      <a:pt x="113" y="19"/>
                      <a:pt x="89" y="19"/>
                    </a:cubicBezTo>
                    <a:cubicBezTo>
                      <a:pt x="86" y="19"/>
                      <a:pt x="83" y="19"/>
                      <a:pt x="79" y="19"/>
                    </a:cubicBezTo>
                    <a:cubicBezTo>
                      <a:pt x="46" y="18"/>
                      <a:pt x="21" y="14"/>
                      <a:pt x="5" y="10"/>
                    </a:cubicBezTo>
                    <a:cubicBezTo>
                      <a:pt x="3" y="7"/>
                      <a:pt x="1" y="3"/>
                      <a:pt x="0" y="0"/>
                    </a:cubicBezTo>
                    <a:cubicBezTo>
                      <a:pt x="15" y="4"/>
                      <a:pt x="42" y="9"/>
                      <a:pt x="79" y="10"/>
                    </a:cubicBezTo>
                    <a:cubicBezTo>
                      <a:pt x="115" y="11"/>
                      <a:pt x="137" y="7"/>
                      <a:pt x="147" y="3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628"/>
              <p:cNvSpPr/>
              <p:nvPr/>
            </p:nvSpPr>
            <p:spPr bwMode="auto">
              <a:xfrm>
                <a:off x="2046" y="3029"/>
                <a:ext cx="82" cy="28"/>
              </a:xfrm>
              <a:custGeom>
                <a:avLst/>
                <a:gdLst>
                  <a:gd name="T0" fmla="*/ 52 w 96"/>
                  <a:gd name="T1" fmla="*/ 7 h 33"/>
                  <a:gd name="T2" fmla="*/ 96 w 96"/>
                  <a:gd name="T3" fmla="*/ 2 h 33"/>
                  <a:gd name="T4" fmla="*/ 50 w 96"/>
                  <a:gd name="T5" fmla="*/ 33 h 33"/>
                  <a:gd name="T6" fmla="*/ 0 w 96"/>
                  <a:gd name="T7" fmla="*/ 0 h 33"/>
                  <a:gd name="T8" fmla="*/ 52 w 96"/>
                  <a:gd name="T9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33">
                    <a:moveTo>
                      <a:pt x="52" y="7"/>
                    </a:moveTo>
                    <a:cubicBezTo>
                      <a:pt x="69" y="7"/>
                      <a:pt x="87" y="4"/>
                      <a:pt x="96" y="2"/>
                    </a:cubicBezTo>
                    <a:cubicBezTo>
                      <a:pt x="83" y="20"/>
                      <a:pt x="67" y="32"/>
                      <a:pt x="50" y="33"/>
                    </a:cubicBezTo>
                    <a:cubicBezTo>
                      <a:pt x="32" y="33"/>
                      <a:pt x="15" y="19"/>
                      <a:pt x="0" y="0"/>
                    </a:cubicBezTo>
                    <a:cubicBezTo>
                      <a:pt x="11" y="3"/>
                      <a:pt x="32" y="8"/>
                      <a:pt x="52" y="7"/>
                    </a:cubicBezTo>
                    <a:close/>
                  </a:path>
                </a:pathLst>
              </a:custGeom>
              <a:solidFill>
                <a:srgbClr val="00A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629"/>
              <p:cNvSpPr/>
              <p:nvPr/>
            </p:nvSpPr>
            <p:spPr bwMode="auto">
              <a:xfrm>
                <a:off x="1919" y="2790"/>
                <a:ext cx="333" cy="170"/>
              </a:xfrm>
              <a:custGeom>
                <a:avLst/>
                <a:gdLst>
                  <a:gd name="T0" fmla="*/ 60 w 391"/>
                  <a:gd name="T1" fmla="*/ 97 h 200"/>
                  <a:gd name="T2" fmla="*/ 68 w 391"/>
                  <a:gd name="T3" fmla="*/ 28 h 200"/>
                  <a:gd name="T4" fmla="*/ 134 w 391"/>
                  <a:gd name="T5" fmla="*/ 73 h 200"/>
                  <a:gd name="T6" fmla="*/ 177 w 391"/>
                  <a:gd name="T7" fmla="*/ 0 h 200"/>
                  <a:gd name="T8" fmla="*/ 218 w 391"/>
                  <a:gd name="T9" fmla="*/ 71 h 200"/>
                  <a:gd name="T10" fmla="*/ 285 w 391"/>
                  <a:gd name="T11" fmla="*/ 13 h 200"/>
                  <a:gd name="T12" fmla="*/ 311 w 391"/>
                  <a:gd name="T13" fmla="*/ 96 h 200"/>
                  <a:gd name="T14" fmla="*/ 388 w 391"/>
                  <a:gd name="T15" fmla="*/ 87 h 200"/>
                  <a:gd name="T16" fmla="*/ 307 w 391"/>
                  <a:gd name="T17" fmla="*/ 179 h 200"/>
                  <a:gd name="T18" fmla="*/ 184 w 391"/>
                  <a:gd name="T19" fmla="*/ 199 h 200"/>
                  <a:gd name="T20" fmla="*/ 0 w 391"/>
                  <a:gd name="T21" fmla="*/ 81 h 200"/>
                  <a:gd name="T22" fmla="*/ 60 w 391"/>
                  <a:gd name="T23" fmla="*/ 9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1" h="200">
                    <a:moveTo>
                      <a:pt x="60" y="97"/>
                    </a:moveTo>
                    <a:cubicBezTo>
                      <a:pt x="61" y="74"/>
                      <a:pt x="59" y="50"/>
                      <a:pt x="68" y="28"/>
                    </a:cubicBezTo>
                    <a:cubicBezTo>
                      <a:pt x="91" y="36"/>
                      <a:pt x="119" y="55"/>
                      <a:pt x="134" y="73"/>
                    </a:cubicBezTo>
                    <a:cubicBezTo>
                      <a:pt x="143" y="46"/>
                      <a:pt x="156" y="19"/>
                      <a:pt x="177" y="0"/>
                    </a:cubicBezTo>
                    <a:cubicBezTo>
                      <a:pt x="197" y="18"/>
                      <a:pt x="211" y="46"/>
                      <a:pt x="218" y="71"/>
                    </a:cubicBezTo>
                    <a:cubicBezTo>
                      <a:pt x="234" y="47"/>
                      <a:pt x="257" y="21"/>
                      <a:pt x="285" y="13"/>
                    </a:cubicBezTo>
                    <a:cubicBezTo>
                      <a:pt x="300" y="40"/>
                      <a:pt x="306" y="67"/>
                      <a:pt x="311" y="96"/>
                    </a:cubicBezTo>
                    <a:cubicBezTo>
                      <a:pt x="335" y="88"/>
                      <a:pt x="362" y="82"/>
                      <a:pt x="388" y="87"/>
                    </a:cubicBezTo>
                    <a:cubicBezTo>
                      <a:pt x="391" y="87"/>
                      <a:pt x="361" y="151"/>
                      <a:pt x="307" y="179"/>
                    </a:cubicBezTo>
                    <a:cubicBezTo>
                      <a:pt x="270" y="198"/>
                      <a:pt x="225" y="200"/>
                      <a:pt x="184" y="199"/>
                    </a:cubicBezTo>
                    <a:cubicBezTo>
                      <a:pt x="109" y="198"/>
                      <a:pt x="0" y="175"/>
                      <a:pt x="0" y="81"/>
                    </a:cubicBezTo>
                    <a:cubicBezTo>
                      <a:pt x="20" y="80"/>
                      <a:pt x="41" y="91"/>
                      <a:pt x="60" y="97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630"/>
              <p:cNvSpPr/>
              <p:nvPr/>
            </p:nvSpPr>
            <p:spPr bwMode="auto">
              <a:xfrm>
                <a:off x="1919" y="2842"/>
                <a:ext cx="333" cy="118"/>
              </a:xfrm>
              <a:custGeom>
                <a:avLst/>
                <a:gdLst>
                  <a:gd name="T0" fmla="*/ 26 w 391"/>
                  <a:gd name="T1" fmla="*/ 47 h 139"/>
                  <a:gd name="T2" fmla="*/ 79 w 391"/>
                  <a:gd name="T3" fmla="*/ 66 h 139"/>
                  <a:gd name="T4" fmla="*/ 103 w 391"/>
                  <a:gd name="T5" fmla="*/ 7 h 139"/>
                  <a:gd name="T6" fmla="*/ 155 w 391"/>
                  <a:gd name="T7" fmla="*/ 56 h 139"/>
                  <a:gd name="T8" fmla="*/ 199 w 391"/>
                  <a:gd name="T9" fmla="*/ 1 h 139"/>
                  <a:gd name="T10" fmla="*/ 236 w 391"/>
                  <a:gd name="T11" fmla="*/ 60 h 139"/>
                  <a:gd name="T12" fmla="*/ 288 w 391"/>
                  <a:gd name="T13" fmla="*/ 10 h 139"/>
                  <a:gd name="T14" fmla="*/ 310 w 391"/>
                  <a:gd name="T15" fmla="*/ 72 h 139"/>
                  <a:gd name="T16" fmla="*/ 329 w 391"/>
                  <a:gd name="T17" fmla="*/ 67 h 139"/>
                  <a:gd name="T18" fmla="*/ 388 w 391"/>
                  <a:gd name="T19" fmla="*/ 26 h 139"/>
                  <a:gd name="T20" fmla="*/ 307 w 391"/>
                  <a:gd name="T21" fmla="*/ 118 h 139"/>
                  <a:gd name="T22" fmla="*/ 184 w 391"/>
                  <a:gd name="T23" fmla="*/ 138 h 139"/>
                  <a:gd name="T24" fmla="*/ 0 w 391"/>
                  <a:gd name="T25" fmla="*/ 20 h 139"/>
                  <a:gd name="T26" fmla="*/ 26 w 391"/>
                  <a:gd name="T27" fmla="*/ 4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1" h="139">
                    <a:moveTo>
                      <a:pt x="26" y="47"/>
                    </a:moveTo>
                    <a:cubicBezTo>
                      <a:pt x="46" y="58"/>
                      <a:pt x="61" y="63"/>
                      <a:pt x="79" y="66"/>
                    </a:cubicBezTo>
                    <a:cubicBezTo>
                      <a:pt x="82" y="46"/>
                      <a:pt x="95" y="16"/>
                      <a:pt x="103" y="7"/>
                    </a:cubicBezTo>
                    <a:cubicBezTo>
                      <a:pt x="120" y="19"/>
                      <a:pt x="146" y="37"/>
                      <a:pt x="155" y="56"/>
                    </a:cubicBezTo>
                    <a:cubicBezTo>
                      <a:pt x="159" y="46"/>
                      <a:pt x="194" y="0"/>
                      <a:pt x="199" y="1"/>
                    </a:cubicBezTo>
                    <a:cubicBezTo>
                      <a:pt x="208" y="3"/>
                      <a:pt x="229" y="45"/>
                      <a:pt x="236" y="60"/>
                    </a:cubicBezTo>
                    <a:cubicBezTo>
                      <a:pt x="246" y="37"/>
                      <a:pt x="263" y="16"/>
                      <a:pt x="288" y="10"/>
                    </a:cubicBezTo>
                    <a:cubicBezTo>
                      <a:pt x="299" y="29"/>
                      <a:pt x="307" y="50"/>
                      <a:pt x="310" y="72"/>
                    </a:cubicBezTo>
                    <a:cubicBezTo>
                      <a:pt x="317" y="71"/>
                      <a:pt x="323" y="69"/>
                      <a:pt x="329" y="67"/>
                    </a:cubicBezTo>
                    <a:cubicBezTo>
                      <a:pt x="347" y="59"/>
                      <a:pt x="368" y="42"/>
                      <a:pt x="388" y="26"/>
                    </a:cubicBezTo>
                    <a:cubicBezTo>
                      <a:pt x="391" y="26"/>
                      <a:pt x="361" y="90"/>
                      <a:pt x="307" y="118"/>
                    </a:cubicBezTo>
                    <a:cubicBezTo>
                      <a:pt x="270" y="137"/>
                      <a:pt x="225" y="139"/>
                      <a:pt x="184" y="138"/>
                    </a:cubicBezTo>
                    <a:cubicBezTo>
                      <a:pt x="109" y="137"/>
                      <a:pt x="0" y="114"/>
                      <a:pt x="0" y="20"/>
                    </a:cubicBezTo>
                    <a:cubicBezTo>
                      <a:pt x="2" y="27"/>
                      <a:pt x="21" y="44"/>
                      <a:pt x="26" y="47"/>
                    </a:cubicBezTo>
                    <a:close/>
                  </a:path>
                </a:pathLst>
              </a:custGeom>
              <a:solidFill>
                <a:srgbClr val="FF6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631"/>
              <p:cNvSpPr/>
              <p:nvPr/>
            </p:nvSpPr>
            <p:spPr bwMode="auto">
              <a:xfrm>
                <a:off x="2354" y="3207"/>
                <a:ext cx="50" cy="93"/>
              </a:xfrm>
              <a:custGeom>
                <a:avLst/>
                <a:gdLst>
                  <a:gd name="T0" fmla="*/ 7 w 59"/>
                  <a:gd name="T1" fmla="*/ 102 h 109"/>
                  <a:gd name="T2" fmla="*/ 15 w 59"/>
                  <a:gd name="T3" fmla="*/ 0 h 109"/>
                  <a:gd name="T4" fmla="*/ 7 w 59"/>
                  <a:gd name="T5" fmla="*/ 10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109">
                    <a:moveTo>
                      <a:pt x="7" y="102"/>
                    </a:moveTo>
                    <a:cubicBezTo>
                      <a:pt x="0" y="78"/>
                      <a:pt x="10" y="10"/>
                      <a:pt x="15" y="0"/>
                    </a:cubicBezTo>
                    <a:cubicBezTo>
                      <a:pt x="59" y="49"/>
                      <a:pt x="49" y="109"/>
                      <a:pt x="7" y="102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632"/>
              <p:cNvSpPr/>
              <p:nvPr/>
            </p:nvSpPr>
            <p:spPr bwMode="auto">
              <a:xfrm>
                <a:off x="2318" y="3207"/>
                <a:ext cx="52" cy="87"/>
              </a:xfrm>
              <a:custGeom>
                <a:avLst/>
                <a:gdLst>
                  <a:gd name="T0" fmla="*/ 57 w 61"/>
                  <a:gd name="T1" fmla="*/ 0 h 102"/>
                  <a:gd name="T2" fmla="*/ 49 w 61"/>
                  <a:gd name="T3" fmla="*/ 102 h 102"/>
                  <a:gd name="T4" fmla="*/ 57 w 61"/>
                  <a:gd name="T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102">
                    <a:moveTo>
                      <a:pt x="57" y="0"/>
                    </a:moveTo>
                    <a:cubicBezTo>
                      <a:pt x="61" y="25"/>
                      <a:pt x="58" y="89"/>
                      <a:pt x="49" y="102"/>
                    </a:cubicBezTo>
                    <a:cubicBezTo>
                      <a:pt x="0" y="81"/>
                      <a:pt x="35" y="16"/>
                      <a:pt x="5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633"/>
              <p:cNvSpPr/>
              <p:nvPr/>
            </p:nvSpPr>
            <p:spPr bwMode="auto">
              <a:xfrm>
                <a:off x="3196" y="3311"/>
                <a:ext cx="75" cy="41"/>
              </a:xfrm>
              <a:custGeom>
                <a:avLst/>
                <a:gdLst>
                  <a:gd name="T0" fmla="*/ 78 w 88"/>
                  <a:gd name="T1" fmla="*/ 45 h 48"/>
                  <a:gd name="T2" fmla="*/ 0 w 88"/>
                  <a:gd name="T3" fmla="*/ 29 h 48"/>
                  <a:gd name="T4" fmla="*/ 78 w 88"/>
                  <a:gd name="T5" fmla="*/ 4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78" y="45"/>
                    </a:moveTo>
                    <a:cubicBezTo>
                      <a:pt x="59" y="48"/>
                      <a:pt x="7" y="34"/>
                      <a:pt x="0" y="29"/>
                    </a:cubicBezTo>
                    <a:cubicBezTo>
                      <a:pt x="42" y="0"/>
                      <a:pt x="88" y="12"/>
                      <a:pt x="78" y="45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634"/>
              <p:cNvSpPr/>
              <p:nvPr/>
            </p:nvSpPr>
            <p:spPr bwMode="auto">
              <a:xfrm>
                <a:off x="3196" y="3336"/>
                <a:ext cx="67" cy="44"/>
              </a:xfrm>
              <a:custGeom>
                <a:avLst/>
                <a:gdLst>
                  <a:gd name="T0" fmla="*/ 78 w 78"/>
                  <a:gd name="T1" fmla="*/ 16 h 52"/>
                  <a:gd name="T2" fmla="*/ 0 w 78"/>
                  <a:gd name="T3" fmla="*/ 0 h 52"/>
                  <a:gd name="T4" fmla="*/ 78 w 78"/>
                  <a:gd name="T5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2">
                    <a:moveTo>
                      <a:pt x="78" y="16"/>
                    </a:moveTo>
                    <a:cubicBezTo>
                      <a:pt x="58" y="52"/>
                      <a:pt x="10" y="19"/>
                      <a:pt x="0" y="0"/>
                    </a:cubicBezTo>
                    <a:cubicBezTo>
                      <a:pt x="20" y="0"/>
                      <a:pt x="69" y="7"/>
                      <a:pt x="78" y="16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635"/>
              <p:cNvSpPr/>
              <p:nvPr/>
            </p:nvSpPr>
            <p:spPr bwMode="auto">
              <a:xfrm>
                <a:off x="3263" y="3310"/>
                <a:ext cx="75" cy="41"/>
              </a:xfrm>
              <a:custGeom>
                <a:avLst/>
                <a:gdLst>
                  <a:gd name="T0" fmla="*/ 88 w 88"/>
                  <a:gd name="T1" fmla="*/ 29 h 48"/>
                  <a:gd name="T2" fmla="*/ 10 w 88"/>
                  <a:gd name="T3" fmla="*/ 45 h 48"/>
                  <a:gd name="T4" fmla="*/ 88 w 88"/>
                  <a:gd name="T5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88" y="29"/>
                    </a:moveTo>
                    <a:cubicBezTo>
                      <a:pt x="81" y="34"/>
                      <a:pt x="28" y="48"/>
                      <a:pt x="10" y="45"/>
                    </a:cubicBezTo>
                    <a:cubicBezTo>
                      <a:pt x="0" y="13"/>
                      <a:pt x="46" y="0"/>
                      <a:pt x="88" y="29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636"/>
              <p:cNvSpPr/>
              <p:nvPr/>
            </p:nvSpPr>
            <p:spPr bwMode="auto">
              <a:xfrm>
                <a:off x="3271" y="3334"/>
                <a:ext cx="67" cy="45"/>
              </a:xfrm>
              <a:custGeom>
                <a:avLst/>
                <a:gdLst>
                  <a:gd name="T0" fmla="*/ 78 w 78"/>
                  <a:gd name="T1" fmla="*/ 0 h 52"/>
                  <a:gd name="T2" fmla="*/ 0 w 78"/>
                  <a:gd name="T3" fmla="*/ 16 h 52"/>
                  <a:gd name="T4" fmla="*/ 78 w 78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2">
                    <a:moveTo>
                      <a:pt x="78" y="0"/>
                    </a:moveTo>
                    <a:cubicBezTo>
                      <a:pt x="68" y="19"/>
                      <a:pt x="20" y="52"/>
                      <a:pt x="0" y="16"/>
                    </a:cubicBezTo>
                    <a:cubicBezTo>
                      <a:pt x="9" y="7"/>
                      <a:pt x="58" y="0"/>
                      <a:pt x="78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637"/>
              <p:cNvSpPr/>
              <p:nvPr/>
            </p:nvSpPr>
            <p:spPr bwMode="auto">
              <a:xfrm>
                <a:off x="2997" y="3348"/>
                <a:ext cx="85" cy="51"/>
              </a:xfrm>
              <a:custGeom>
                <a:avLst/>
                <a:gdLst>
                  <a:gd name="T0" fmla="*/ 79 w 100"/>
                  <a:gd name="T1" fmla="*/ 60 h 60"/>
                  <a:gd name="T2" fmla="*/ 0 w 100"/>
                  <a:gd name="T3" fmla="*/ 17 h 60"/>
                  <a:gd name="T4" fmla="*/ 79 w 100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60">
                    <a:moveTo>
                      <a:pt x="79" y="60"/>
                    </a:moveTo>
                    <a:cubicBezTo>
                      <a:pt x="58" y="57"/>
                      <a:pt x="6" y="24"/>
                      <a:pt x="0" y="17"/>
                    </a:cubicBezTo>
                    <a:cubicBezTo>
                      <a:pt x="55" y="0"/>
                      <a:pt x="100" y="29"/>
                      <a:pt x="79" y="60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638"/>
              <p:cNvSpPr/>
              <p:nvPr/>
            </p:nvSpPr>
            <p:spPr bwMode="auto">
              <a:xfrm>
                <a:off x="2997" y="3363"/>
                <a:ext cx="68" cy="63"/>
              </a:xfrm>
              <a:custGeom>
                <a:avLst/>
                <a:gdLst>
                  <a:gd name="T0" fmla="*/ 79 w 79"/>
                  <a:gd name="T1" fmla="*/ 43 h 74"/>
                  <a:gd name="T2" fmla="*/ 0 w 79"/>
                  <a:gd name="T3" fmla="*/ 0 h 74"/>
                  <a:gd name="T4" fmla="*/ 79 w 79"/>
                  <a:gd name="T5" fmla="*/ 4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74">
                    <a:moveTo>
                      <a:pt x="79" y="43"/>
                    </a:moveTo>
                    <a:cubicBezTo>
                      <a:pt x="45" y="74"/>
                      <a:pt x="5" y="23"/>
                      <a:pt x="0" y="0"/>
                    </a:cubicBezTo>
                    <a:cubicBezTo>
                      <a:pt x="22" y="6"/>
                      <a:pt x="72" y="31"/>
                      <a:pt x="79" y="43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639"/>
              <p:cNvSpPr/>
              <p:nvPr/>
            </p:nvSpPr>
            <p:spPr bwMode="auto">
              <a:xfrm>
                <a:off x="3054" y="3346"/>
                <a:ext cx="85" cy="52"/>
              </a:xfrm>
              <a:custGeom>
                <a:avLst/>
                <a:gdLst>
                  <a:gd name="T0" fmla="*/ 99 w 99"/>
                  <a:gd name="T1" fmla="*/ 14 h 62"/>
                  <a:gd name="T2" fmla="*/ 23 w 99"/>
                  <a:gd name="T3" fmla="*/ 62 h 62"/>
                  <a:gd name="T4" fmla="*/ 99 w 99"/>
                  <a:gd name="T5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" h="62">
                    <a:moveTo>
                      <a:pt x="99" y="14"/>
                    </a:moveTo>
                    <a:cubicBezTo>
                      <a:pt x="93" y="22"/>
                      <a:pt x="44" y="58"/>
                      <a:pt x="23" y="62"/>
                    </a:cubicBezTo>
                    <a:cubicBezTo>
                      <a:pt x="0" y="32"/>
                      <a:pt x="43" y="0"/>
                      <a:pt x="99" y="14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640"/>
              <p:cNvSpPr/>
              <p:nvPr/>
            </p:nvSpPr>
            <p:spPr bwMode="auto">
              <a:xfrm>
                <a:off x="3074" y="3357"/>
                <a:ext cx="65" cy="67"/>
              </a:xfrm>
              <a:custGeom>
                <a:avLst/>
                <a:gdLst>
                  <a:gd name="T0" fmla="*/ 76 w 76"/>
                  <a:gd name="T1" fmla="*/ 0 h 78"/>
                  <a:gd name="T2" fmla="*/ 0 w 76"/>
                  <a:gd name="T3" fmla="*/ 48 h 78"/>
                  <a:gd name="T4" fmla="*/ 76 w 76"/>
                  <a:gd name="T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" h="78">
                    <a:moveTo>
                      <a:pt x="76" y="0"/>
                    </a:moveTo>
                    <a:cubicBezTo>
                      <a:pt x="72" y="24"/>
                      <a:pt x="36" y="78"/>
                      <a:pt x="0" y="48"/>
                    </a:cubicBezTo>
                    <a:cubicBezTo>
                      <a:pt x="6" y="36"/>
                      <a:pt x="54" y="7"/>
                      <a:pt x="76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641"/>
              <p:cNvSpPr/>
              <p:nvPr/>
            </p:nvSpPr>
            <p:spPr bwMode="auto">
              <a:xfrm>
                <a:off x="3471" y="3035"/>
                <a:ext cx="73" cy="55"/>
              </a:xfrm>
              <a:custGeom>
                <a:avLst/>
                <a:gdLst>
                  <a:gd name="T0" fmla="*/ 46 w 86"/>
                  <a:gd name="T1" fmla="*/ 11 h 65"/>
                  <a:gd name="T2" fmla="*/ 86 w 86"/>
                  <a:gd name="T3" fmla="*/ 0 h 65"/>
                  <a:gd name="T4" fmla="*/ 45 w 86"/>
                  <a:gd name="T5" fmla="*/ 64 h 65"/>
                  <a:gd name="T6" fmla="*/ 0 w 86"/>
                  <a:gd name="T7" fmla="*/ 3 h 65"/>
                  <a:gd name="T8" fmla="*/ 46 w 86"/>
                  <a:gd name="T9" fmla="*/ 1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65">
                    <a:moveTo>
                      <a:pt x="46" y="11"/>
                    </a:moveTo>
                    <a:cubicBezTo>
                      <a:pt x="74" y="11"/>
                      <a:pt x="86" y="0"/>
                      <a:pt x="86" y="0"/>
                    </a:cubicBezTo>
                    <a:cubicBezTo>
                      <a:pt x="86" y="12"/>
                      <a:pt x="69" y="64"/>
                      <a:pt x="45" y="64"/>
                    </a:cubicBezTo>
                    <a:cubicBezTo>
                      <a:pt x="21" y="65"/>
                      <a:pt x="1" y="12"/>
                      <a:pt x="0" y="3"/>
                    </a:cubicBezTo>
                    <a:cubicBezTo>
                      <a:pt x="0" y="3"/>
                      <a:pt x="18" y="12"/>
                      <a:pt x="46" y="1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642"/>
              <p:cNvSpPr/>
              <p:nvPr/>
            </p:nvSpPr>
            <p:spPr bwMode="auto">
              <a:xfrm>
                <a:off x="2244" y="3255"/>
                <a:ext cx="138" cy="88"/>
              </a:xfrm>
              <a:custGeom>
                <a:avLst/>
                <a:gdLst>
                  <a:gd name="T0" fmla="*/ 122 w 162"/>
                  <a:gd name="T1" fmla="*/ 103 h 103"/>
                  <a:gd name="T2" fmla="*/ 0 w 162"/>
                  <a:gd name="T3" fmla="*/ 18 h 103"/>
                  <a:gd name="T4" fmla="*/ 122 w 162"/>
                  <a:gd name="T5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2" h="103">
                    <a:moveTo>
                      <a:pt x="122" y="103"/>
                    </a:moveTo>
                    <a:cubicBezTo>
                      <a:pt x="88" y="94"/>
                      <a:pt x="8" y="31"/>
                      <a:pt x="0" y="18"/>
                    </a:cubicBezTo>
                    <a:cubicBezTo>
                      <a:pt x="93" y="0"/>
                      <a:pt x="162" y="55"/>
                      <a:pt x="122" y="103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643"/>
              <p:cNvSpPr/>
              <p:nvPr/>
            </p:nvSpPr>
            <p:spPr bwMode="auto">
              <a:xfrm>
                <a:off x="2244" y="3271"/>
                <a:ext cx="104" cy="111"/>
              </a:xfrm>
              <a:custGeom>
                <a:avLst/>
                <a:gdLst>
                  <a:gd name="T0" fmla="*/ 122 w 122"/>
                  <a:gd name="T1" fmla="*/ 85 h 131"/>
                  <a:gd name="T2" fmla="*/ 0 w 122"/>
                  <a:gd name="T3" fmla="*/ 0 h 131"/>
                  <a:gd name="T4" fmla="*/ 122 w 122"/>
                  <a:gd name="T5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31">
                    <a:moveTo>
                      <a:pt x="122" y="85"/>
                    </a:moveTo>
                    <a:cubicBezTo>
                      <a:pt x="61" y="131"/>
                      <a:pt x="4" y="39"/>
                      <a:pt x="0" y="0"/>
                    </a:cubicBezTo>
                    <a:cubicBezTo>
                      <a:pt x="35" y="14"/>
                      <a:pt x="112" y="64"/>
                      <a:pt x="122" y="85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644"/>
              <p:cNvSpPr/>
              <p:nvPr/>
            </p:nvSpPr>
            <p:spPr bwMode="auto">
              <a:xfrm>
                <a:off x="2348" y="3264"/>
                <a:ext cx="121" cy="76"/>
              </a:xfrm>
              <a:custGeom>
                <a:avLst/>
                <a:gdLst>
                  <a:gd name="T0" fmla="*/ 142 w 142"/>
                  <a:gd name="T1" fmla="*/ 16 h 90"/>
                  <a:gd name="T2" fmla="*/ 35 w 142"/>
                  <a:gd name="T3" fmla="*/ 90 h 90"/>
                  <a:gd name="T4" fmla="*/ 142 w 142"/>
                  <a:gd name="T5" fmla="*/ 1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2" h="90">
                    <a:moveTo>
                      <a:pt x="142" y="16"/>
                    </a:moveTo>
                    <a:cubicBezTo>
                      <a:pt x="135" y="28"/>
                      <a:pt x="65" y="83"/>
                      <a:pt x="35" y="90"/>
                    </a:cubicBezTo>
                    <a:cubicBezTo>
                      <a:pt x="0" y="49"/>
                      <a:pt x="60" y="0"/>
                      <a:pt x="142" y="16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645"/>
              <p:cNvSpPr/>
              <p:nvPr/>
            </p:nvSpPr>
            <p:spPr bwMode="auto">
              <a:xfrm>
                <a:off x="2378" y="3277"/>
                <a:ext cx="91" cy="98"/>
              </a:xfrm>
              <a:custGeom>
                <a:avLst/>
                <a:gdLst>
                  <a:gd name="T0" fmla="*/ 107 w 107"/>
                  <a:gd name="T1" fmla="*/ 0 h 115"/>
                  <a:gd name="T2" fmla="*/ 0 w 107"/>
                  <a:gd name="T3" fmla="*/ 74 h 115"/>
                  <a:gd name="T4" fmla="*/ 107 w 107"/>
                  <a:gd name="T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7" h="115">
                    <a:moveTo>
                      <a:pt x="107" y="0"/>
                    </a:moveTo>
                    <a:cubicBezTo>
                      <a:pt x="104" y="34"/>
                      <a:pt x="54" y="115"/>
                      <a:pt x="0" y="74"/>
                    </a:cubicBezTo>
                    <a:cubicBezTo>
                      <a:pt x="9" y="56"/>
                      <a:pt x="77" y="12"/>
                      <a:pt x="10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646"/>
              <p:cNvSpPr/>
              <p:nvPr/>
            </p:nvSpPr>
            <p:spPr bwMode="auto">
              <a:xfrm>
                <a:off x="3324" y="2724"/>
                <a:ext cx="351" cy="338"/>
              </a:xfrm>
              <a:custGeom>
                <a:avLst/>
                <a:gdLst>
                  <a:gd name="T0" fmla="*/ 153 w 412"/>
                  <a:gd name="T1" fmla="*/ 16 h 397"/>
                  <a:gd name="T2" fmla="*/ 264 w 412"/>
                  <a:gd name="T3" fmla="*/ 36 h 397"/>
                  <a:gd name="T4" fmla="*/ 369 w 412"/>
                  <a:gd name="T5" fmla="*/ 24 h 397"/>
                  <a:gd name="T6" fmla="*/ 391 w 412"/>
                  <a:gd name="T7" fmla="*/ 121 h 397"/>
                  <a:gd name="T8" fmla="*/ 318 w 412"/>
                  <a:gd name="T9" fmla="*/ 180 h 397"/>
                  <a:gd name="T10" fmla="*/ 292 w 412"/>
                  <a:gd name="T11" fmla="*/ 337 h 397"/>
                  <a:gd name="T12" fmla="*/ 153 w 412"/>
                  <a:gd name="T13" fmla="*/ 355 h 397"/>
                  <a:gd name="T14" fmla="*/ 111 w 412"/>
                  <a:gd name="T15" fmla="*/ 194 h 397"/>
                  <a:gd name="T16" fmla="*/ 98 w 412"/>
                  <a:gd name="T17" fmla="*/ 116 h 397"/>
                  <a:gd name="T18" fmla="*/ 56 w 412"/>
                  <a:gd name="T19" fmla="*/ 139 h 397"/>
                  <a:gd name="T20" fmla="*/ 153 w 412"/>
                  <a:gd name="T21" fmla="*/ 16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2" h="397">
                    <a:moveTo>
                      <a:pt x="153" y="16"/>
                    </a:moveTo>
                    <a:cubicBezTo>
                      <a:pt x="189" y="22"/>
                      <a:pt x="226" y="37"/>
                      <a:pt x="264" y="36"/>
                    </a:cubicBezTo>
                    <a:cubicBezTo>
                      <a:pt x="298" y="34"/>
                      <a:pt x="335" y="9"/>
                      <a:pt x="369" y="24"/>
                    </a:cubicBezTo>
                    <a:cubicBezTo>
                      <a:pt x="406" y="41"/>
                      <a:pt x="412" y="89"/>
                      <a:pt x="391" y="121"/>
                    </a:cubicBezTo>
                    <a:cubicBezTo>
                      <a:pt x="374" y="51"/>
                      <a:pt x="322" y="128"/>
                      <a:pt x="318" y="180"/>
                    </a:cubicBezTo>
                    <a:cubicBezTo>
                      <a:pt x="314" y="232"/>
                      <a:pt x="321" y="289"/>
                      <a:pt x="292" y="337"/>
                    </a:cubicBezTo>
                    <a:cubicBezTo>
                      <a:pt x="263" y="385"/>
                      <a:pt x="194" y="397"/>
                      <a:pt x="153" y="355"/>
                    </a:cubicBezTo>
                    <a:cubicBezTo>
                      <a:pt x="113" y="314"/>
                      <a:pt x="109" y="248"/>
                      <a:pt x="111" y="194"/>
                    </a:cubicBezTo>
                    <a:cubicBezTo>
                      <a:pt x="113" y="169"/>
                      <a:pt x="115" y="138"/>
                      <a:pt x="98" y="116"/>
                    </a:cubicBezTo>
                    <a:cubicBezTo>
                      <a:pt x="77" y="88"/>
                      <a:pt x="57" y="112"/>
                      <a:pt x="56" y="139"/>
                    </a:cubicBezTo>
                    <a:cubicBezTo>
                      <a:pt x="0" y="62"/>
                      <a:pt x="69" y="0"/>
                      <a:pt x="153" y="16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647"/>
              <p:cNvSpPr/>
              <p:nvPr/>
            </p:nvSpPr>
            <p:spPr bwMode="auto">
              <a:xfrm>
                <a:off x="3397" y="2733"/>
                <a:ext cx="218" cy="73"/>
              </a:xfrm>
              <a:custGeom>
                <a:avLst/>
                <a:gdLst>
                  <a:gd name="T0" fmla="*/ 84 w 256"/>
                  <a:gd name="T1" fmla="*/ 25 h 86"/>
                  <a:gd name="T2" fmla="*/ 212 w 256"/>
                  <a:gd name="T3" fmla="*/ 34 h 86"/>
                  <a:gd name="T4" fmla="*/ 247 w 256"/>
                  <a:gd name="T5" fmla="*/ 29 h 86"/>
                  <a:gd name="T6" fmla="*/ 249 w 256"/>
                  <a:gd name="T7" fmla="*/ 54 h 86"/>
                  <a:gd name="T8" fmla="*/ 156 w 256"/>
                  <a:gd name="T9" fmla="*/ 76 h 86"/>
                  <a:gd name="T10" fmla="*/ 70 w 256"/>
                  <a:gd name="T11" fmla="*/ 80 h 86"/>
                  <a:gd name="T12" fmla="*/ 8 w 256"/>
                  <a:gd name="T13" fmla="*/ 42 h 86"/>
                  <a:gd name="T14" fmla="*/ 84 w 256"/>
                  <a:gd name="T15" fmla="*/ 2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" h="86">
                    <a:moveTo>
                      <a:pt x="84" y="25"/>
                    </a:moveTo>
                    <a:cubicBezTo>
                      <a:pt x="126" y="39"/>
                      <a:pt x="169" y="49"/>
                      <a:pt x="212" y="34"/>
                    </a:cubicBezTo>
                    <a:cubicBezTo>
                      <a:pt x="221" y="31"/>
                      <a:pt x="237" y="24"/>
                      <a:pt x="247" y="29"/>
                    </a:cubicBezTo>
                    <a:cubicBezTo>
                      <a:pt x="256" y="35"/>
                      <a:pt x="256" y="46"/>
                      <a:pt x="249" y="54"/>
                    </a:cubicBezTo>
                    <a:cubicBezTo>
                      <a:pt x="233" y="73"/>
                      <a:pt x="179" y="70"/>
                      <a:pt x="156" y="76"/>
                    </a:cubicBezTo>
                    <a:cubicBezTo>
                      <a:pt x="127" y="84"/>
                      <a:pt x="98" y="86"/>
                      <a:pt x="70" y="80"/>
                    </a:cubicBezTo>
                    <a:cubicBezTo>
                      <a:pt x="50" y="76"/>
                      <a:pt x="13" y="66"/>
                      <a:pt x="8" y="42"/>
                    </a:cubicBezTo>
                    <a:cubicBezTo>
                      <a:pt x="0" y="0"/>
                      <a:pt x="66" y="19"/>
                      <a:pt x="84" y="25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648"/>
              <p:cNvSpPr/>
              <p:nvPr/>
            </p:nvSpPr>
            <p:spPr bwMode="auto">
              <a:xfrm>
                <a:off x="3556" y="2831"/>
                <a:ext cx="37" cy="187"/>
              </a:xfrm>
              <a:custGeom>
                <a:avLst/>
                <a:gdLst>
                  <a:gd name="T0" fmla="*/ 21 w 43"/>
                  <a:gd name="T1" fmla="*/ 168 h 220"/>
                  <a:gd name="T2" fmla="*/ 25 w 43"/>
                  <a:gd name="T3" fmla="*/ 111 h 220"/>
                  <a:gd name="T4" fmla="*/ 24 w 43"/>
                  <a:gd name="T5" fmla="*/ 82 h 220"/>
                  <a:gd name="T6" fmla="*/ 24 w 43"/>
                  <a:gd name="T7" fmla="*/ 53 h 220"/>
                  <a:gd name="T8" fmla="*/ 28 w 43"/>
                  <a:gd name="T9" fmla="*/ 24 h 220"/>
                  <a:gd name="T10" fmla="*/ 43 w 43"/>
                  <a:gd name="T11" fmla="*/ 0 h 220"/>
                  <a:gd name="T12" fmla="*/ 31 w 43"/>
                  <a:gd name="T13" fmla="*/ 25 h 220"/>
                  <a:gd name="T14" fmla="*/ 30 w 43"/>
                  <a:gd name="T15" fmla="*/ 53 h 220"/>
                  <a:gd name="T16" fmla="*/ 31 w 43"/>
                  <a:gd name="T17" fmla="*/ 82 h 220"/>
                  <a:gd name="T18" fmla="*/ 32 w 43"/>
                  <a:gd name="T19" fmla="*/ 111 h 220"/>
                  <a:gd name="T20" fmla="*/ 27 w 43"/>
                  <a:gd name="T21" fmla="*/ 169 h 220"/>
                  <a:gd name="T22" fmla="*/ 17 w 43"/>
                  <a:gd name="T23" fmla="*/ 196 h 220"/>
                  <a:gd name="T24" fmla="*/ 0 w 43"/>
                  <a:gd name="T25" fmla="*/ 220 h 220"/>
                  <a:gd name="T26" fmla="*/ 13 w 43"/>
                  <a:gd name="T27" fmla="*/ 195 h 220"/>
                  <a:gd name="T28" fmla="*/ 21 w 43"/>
                  <a:gd name="T29" fmla="*/ 16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220">
                    <a:moveTo>
                      <a:pt x="21" y="168"/>
                    </a:moveTo>
                    <a:cubicBezTo>
                      <a:pt x="25" y="149"/>
                      <a:pt x="25" y="130"/>
                      <a:pt x="25" y="111"/>
                    </a:cubicBezTo>
                    <a:cubicBezTo>
                      <a:pt x="25" y="101"/>
                      <a:pt x="25" y="92"/>
                      <a:pt x="24" y="82"/>
                    </a:cubicBezTo>
                    <a:cubicBezTo>
                      <a:pt x="24" y="73"/>
                      <a:pt x="23" y="63"/>
                      <a:pt x="24" y="53"/>
                    </a:cubicBezTo>
                    <a:cubicBezTo>
                      <a:pt x="24" y="44"/>
                      <a:pt x="25" y="34"/>
                      <a:pt x="28" y="24"/>
                    </a:cubicBezTo>
                    <a:cubicBezTo>
                      <a:pt x="30" y="15"/>
                      <a:pt x="35" y="6"/>
                      <a:pt x="43" y="0"/>
                    </a:cubicBezTo>
                    <a:cubicBezTo>
                      <a:pt x="36" y="7"/>
                      <a:pt x="33" y="16"/>
                      <a:pt x="31" y="25"/>
                    </a:cubicBezTo>
                    <a:cubicBezTo>
                      <a:pt x="30" y="35"/>
                      <a:pt x="30" y="44"/>
                      <a:pt x="30" y="53"/>
                    </a:cubicBezTo>
                    <a:cubicBezTo>
                      <a:pt x="30" y="63"/>
                      <a:pt x="31" y="72"/>
                      <a:pt x="31" y="82"/>
                    </a:cubicBezTo>
                    <a:cubicBezTo>
                      <a:pt x="32" y="92"/>
                      <a:pt x="32" y="101"/>
                      <a:pt x="32" y="111"/>
                    </a:cubicBezTo>
                    <a:cubicBezTo>
                      <a:pt x="32" y="130"/>
                      <a:pt x="32" y="150"/>
                      <a:pt x="27" y="169"/>
                    </a:cubicBezTo>
                    <a:cubicBezTo>
                      <a:pt x="24" y="178"/>
                      <a:pt x="21" y="187"/>
                      <a:pt x="17" y="196"/>
                    </a:cubicBezTo>
                    <a:cubicBezTo>
                      <a:pt x="12" y="205"/>
                      <a:pt x="6" y="212"/>
                      <a:pt x="0" y="220"/>
                    </a:cubicBezTo>
                    <a:cubicBezTo>
                      <a:pt x="4" y="211"/>
                      <a:pt x="10" y="203"/>
                      <a:pt x="13" y="195"/>
                    </a:cubicBezTo>
                    <a:cubicBezTo>
                      <a:pt x="17" y="186"/>
                      <a:pt x="19" y="177"/>
                      <a:pt x="21" y="168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649"/>
              <p:cNvSpPr/>
              <p:nvPr/>
            </p:nvSpPr>
            <p:spPr bwMode="auto">
              <a:xfrm>
                <a:off x="3536" y="2828"/>
                <a:ext cx="25" cy="204"/>
              </a:xfrm>
              <a:custGeom>
                <a:avLst/>
                <a:gdLst>
                  <a:gd name="T0" fmla="*/ 19 w 29"/>
                  <a:gd name="T1" fmla="*/ 183 h 240"/>
                  <a:gd name="T2" fmla="*/ 20 w 29"/>
                  <a:gd name="T3" fmla="*/ 121 h 240"/>
                  <a:gd name="T4" fmla="*/ 19 w 29"/>
                  <a:gd name="T5" fmla="*/ 106 h 240"/>
                  <a:gd name="T6" fmla="*/ 18 w 29"/>
                  <a:gd name="T7" fmla="*/ 91 h 240"/>
                  <a:gd name="T8" fmla="*/ 15 w 29"/>
                  <a:gd name="T9" fmla="*/ 60 h 240"/>
                  <a:gd name="T10" fmla="*/ 17 w 29"/>
                  <a:gd name="T11" fmla="*/ 29 h 240"/>
                  <a:gd name="T12" fmla="*/ 29 w 29"/>
                  <a:gd name="T13" fmla="*/ 0 h 240"/>
                  <a:gd name="T14" fmla="*/ 20 w 29"/>
                  <a:gd name="T15" fmla="*/ 29 h 240"/>
                  <a:gd name="T16" fmla="*/ 21 w 29"/>
                  <a:gd name="T17" fmla="*/ 59 h 240"/>
                  <a:gd name="T18" fmla="*/ 25 w 29"/>
                  <a:gd name="T19" fmla="*/ 90 h 240"/>
                  <a:gd name="T20" fmla="*/ 26 w 29"/>
                  <a:gd name="T21" fmla="*/ 106 h 240"/>
                  <a:gd name="T22" fmla="*/ 27 w 29"/>
                  <a:gd name="T23" fmla="*/ 121 h 240"/>
                  <a:gd name="T24" fmla="*/ 24 w 29"/>
                  <a:gd name="T25" fmla="*/ 183 h 240"/>
                  <a:gd name="T26" fmla="*/ 16 w 29"/>
                  <a:gd name="T27" fmla="*/ 214 h 240"/>
                  <a:gd name="T28" fmla="*/ 0 w 29"/>
                  <a:gd name="T29" fmla="*/ 240 h 240"/>
                  <a:gd name="T30" fmla="*/ 13 w 29"/>
                  <a:gd name="T31" fmla="*/ 213 h 240"/>
                  <a:gd name="T32" fmla="*/ 19 w 29"/>
                  <a:gd name="T33" fmla="*/ 18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40">
                    <a:moveTo>
                      <a:pt x="19" y="183"/>
                    </a:moveTo>
                    <a:cubicBezTo>
                      <a:pt x="21" y="162"/>
                      <a:pt x="21" y="142"/>
                      <a:pt x="20" y="121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1"/>
                      <a:pt x="18" y="96"/>
                      <a:pt x="18" y="91"/>
                    </a:cubicBezTo>
                    <a:cubicBezTo>
                      <a:pt x="17" y="81"/>
                      <a:pt x="16" y="70"/>
                      <a:pt x="15" y="60"/>
                    </a:cubicBezTo>
                    <a:cubicBezTo>
                      <a:pt x="15" y="49"/>
                      <a:pt x="15" y="39"/>
                      <a:pt x="17" y="29"/>
                    </a:cubicBezTo>
                    <a:cubicBezTo>
                      <a:pt x="18" y="18"/>
                      <a:pt x="22" y="8"/>
                      <a:pt x="29" y="0"/>
                    </a:cubicBezTo>
                    <a:cubicBezTo>
                      <a:pt x="23" y="9"/>
                      <a:pt x="21" y="19"/>
                      <a:pt x="20" y="29"/>
                    </a:cubicBezTo>
                    <a:cubicBezTo>
                      <a:pt x="19" y="39"/>
                      <a:pt x="20" y="49"/>
                      <a:pt x="21" y="59"/>
                    </a:cubicBezTo>
                    <a:cubicBezTo>
                      <a:pt x="22" y="70"/>
                      <a:pt x="24" y="80"/>
                      <a:pt x="25" y="90"/>
                    </a:cubicBezTo>
                    <a:cubicBezTo>
                      <a:pt x="26" y="95"/>
                      <a:pt x="26" y="100"/>
                      <a:pt x="26" y="106"/>
                    </a:cubicBezTo>
                    <a:cubicBezTo>
                      <a:pt x="27" y="121"/>
                      <a:pt x="27" y="121"/>
                      <a:pt x="27" y="121"/>
                    </a:cubicBezTo>
                    <a:cubicBezTo>
                      <a:pt x="28" y="142"/>
                      <a:pt x="28" y="163"/>
                      <a:pt x="24" y="183"/>
                    </a:cubicBezTo>
                    <a:cubicBezTo>
                      <a:pt x="23" y="194"/>
                      <a:pt x="20" y="204"/>
                      <a:pt x="16" y="214"/>
                    </a:cubicBezTo>
                    <a:cubicBezTo>
                      <a:pt x="13" y="223"/>
                      <a:pt x="8" y="233"/>
                      <a:pt x="0" y="240"/>
                    </a:cubicBezTo>
                    <a:cubicBezTo>
                      <a:pt x="7" y="232"/>
                      <a:pt x="10" y="222"/>
                      <a:pt x="13" y="213"/>
                    </a:cubicBezTo>
                    <a:cubicBezTo>
                      <a:pt x="16" y="203"/>
                      <a:pt x="17" y="193"/>
                      <a:pt x="19" y="183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650"/>
              <p:cNvSpPr/>
              <p:nvPr/>
            </p:nvSpPr>
            <p:spPr bwMode="auto">
              <a:xfrm>
                <a:off x="3515" y="2829"/>
                <a:ext cx="10" cy="210"/>
              </a:xfrm>
              <a:custGeom>
                <a:avLst/>
                <a:gdLst>
                  <a:gd name="T0" fmla="*/ 0 w 12"/>
                  <a:gd name="T1" fmla="*/ 61 h 246"/>
                  <a:gd name="T2" fmla="*/ 1 w 12"/>
                  <a:gd name="T3" fmla="*/ 30 h 246"/>
                  <a:gd name="T4" fmla="*/ 10 w 12"/>
                  <a:gd name="T5" fmla="*/ 0 h 246"/>
                  <a:gd name="T6" fmla="*/ 5 w 12"/>
                  <a:gd name="T7" fmla="*/ 30 h 246"/>
                  <a:gd name="T8" fmla="*/ 6 w 12"/>
                  <a:gd name="T9" fmla="*/ 61 h 246"/>
                  <a:gd name="T10" fmla="*/ 11 w 12"/>
                  <a:gd name="T11" fmla="*/ 123 h 246"/>
                  <a:gd name="T12" fmla="*/ 11 w 12"/>
                  <a:gd name="T13" fmla="*/ 185 h 246"/>
                  <a:gd name="T14" fmla="*/ 8 w 12"/>
                  <a:gd name="T15" fmla="*/ 216 h 246"/>
                  <a:gd name="T16" fmla="*/ 2 w 12"/>
                  <a:gd name="T17" fmla="*/ 246 h 246"/>
                  <a:gd name="T18" fmla="*/ 4 w 12"/>
                  <a:gd name="T19" fmla="*/ 216 h 246"/>
                  <a:gd name="T20" fmla="*/ 5 w 12"/>
                  <a:gd name="T21" fmla="*/ 185 h 246"/>
                  <a:gd name="T22" fmla="*/ 4 w 12"/>
                  <a:gd name="T23" fmla="*/ 123 h 246"/>
                  <a:gd name="T24" fmla="*/ 0 w 12"/>
                  <a:gd name="T25" fmla="*/ 6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46">
                    <a:moveTo>
                      <a:pt x="0" y="61"/>
                    </a:moveTo>
                    <a:cubicBezTo>
                      <a:pt x="0" y="51"/>
                      <a:pt x="0" y="40"/>
                      <a:pt x="1" y="30"/>
                    </a:cubicBezTo>
                    <a:cubicBezTo>
                      <a:pt x="3" y="20"/>
                      <a:pt x="6" y="9"/>
                      <a:pt x="10" y="0"/>
                    </a:cubicBezTo>
                    <a:cubicBezTo>
                      <a:pt x="7" y="10"/>
                      <a:pt x="6" y="20"/>
                      <a:pt x="5" y="30"/>
                    </a:cubicBezTo>
                    <a:cubicBezTo>
                      <a:pt x="5" y="40"/>
                      <a:pt x="5" y="51"/>
                      <a:pt x="6" y="61"/>
                    </a:cubicBezTo>
                    <a:cubicBezTo>
                      <a:pt x="7" y="81"/>
                      <a:pt x="10" y="102"/>
                      <a:pt x="11" y="123"/>
                    </a:cubicBezTo>
                    <a:cubicBezTo>
                      <a:pt x="12" y="143"/>
                      <a:pt x="12" y="164"/>
                      <a:pt x="11" y="185"/>
                    </a:cubicBezTo>
                    <a:cubicBezTo>
                      <a:pt x="10" y="195"/>
                      <a:pt x="9" y="206"/>
                      <a:pt x="8" y="216"/>
                    </a:cubicBezTo>
                    <a:cubicBezTo>
                      <a:pt x="6" y="226"/>
                      <a:pt x="5" y="237"/>
                      <a:pt x="2" y="246"/>
                    </a:cubicBezTo>
                    <a:cubicBezTo>
                      <a:pt x="4" y="236"/>
                      <a:pt x="4" y="226"/>
                      <a:pt x="4" y="216"/>
                    </a:cubicBezTo>
                    <a:cubicBezTo>
                      <a:pt x="5" y="205"/>
                      <a:pt x="5" y="195"/>
                      <a:pt x="5" y="185"/>
                    </a:cubicBezTo>
                    <a:cubicBezTo>
                      <a:pt x="5" y="164"/>
                      <a:pt x="5" y="144"/>
                      <a:pt x="4" y="123"/>
                    </a:cubicBezTo>
                    <a:cubicBezTo>
                      <a:pt x="2" y="103"/>
                      <a:pt x="0" y="82"/>
                      <a:pt x="0" y="61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651"/>
              <p:cNvSpPr/>
              <p:nvPr/>
            </p:nvSpPr>
            <p:spPr bwMode="auto">
              <a:xfrm>
                <a:off x="3488" y="2831"/>
                <a:ext cx="15" cy="205"/>
              </a:xfrm>
              <a:custGeom>
                <a:avLst/>
                <a:gdLst>
                  <a:gd name="T0" fmla="*/ 10 w 17"/>
                  <a:gd name="T1" fmla="*/ 60 h 241"/>
                  <a:gd name="T2" fmla="*/ 9 w 17"/>
                  <a:gd name="T3" fmla="*/ 121 h 241"/>
                  <a:gd name="T4" fmla="*/ 8 w 17"/>
                  <a:gd name="T5" fmla="*/ 181 h 241"/>
                  <a:gd name="T6" fmla="*/ 11 w 17"/>
                  <a:gd name="T7" fmla="*/ 211 h 241"/>
                  <a:gd name="T8" fmla="*/ 17 w 17"/>
                  <a:gd name="T9" fmla="*/ 241 h 241"/>
                  <a:gd name="T10" fmla="*/ 11 w 17"/>
                  <a:gd name="T11" fmla="*/ 227 h 241"/>
                  <a:gd name="T12" fmla="*/ 7 w 17"/>
                  <a:gd name="T13" fmla="*/ 212 h 241"/>
                  <a:gd name="T14" fmla="*/ 3 w 17"/>
                  <a:gd name="T15" fmla="*/ 182 h 241"/>
                  <a:gd name="T16" fmla="*/ 2 w 17"/>
                  <a:gd name="T17" fmla="*/ 121 h 241"/>
                  <a:gd name="T18" fmla="*/ 4 w 17"/>
                  <a:gd name="T19" fmla="*/ 61 h 241"/>
                  <a:gd name="T20" fmla="*/ 0 w 17"/>
                  <a:gd name="T21" fmla="*/ 0 h 241"/>
                  <a:gd name="T22" fmla="*/ 10 w 17"/>
                  <a:gd name="T23" fmla="*/ 6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41">
                    <a:moveTo>
                      <a:pt x="10" y="60"/>
                    </a:moveTo>
                    <a:cubicBezTo>
                      <a:pt x="10" y="81"/>
                      <a:pt x="10" y="101"/>
                      <a:pt x="9" y="121"/>
                    </a:cubicBezTo>
                    <a:cubicBezTo>
                      <a:pt x="8" y="141"/>
                      <a:pt x="8" y="161"/>
                      <a:pt x="8" y="181"/>
                    </a:cubicBezTo>
                    <a:cubicBezTo>
                      <a:pt x="9" y="191"/>
                      <a:pt x="9" y="201"/>
                      <a:pt x="11" y="211"/>
                    </a:cubicBezTo>
                    <a:cubicBezTo>
                      <a:pt x="12" y="221"/>
                      <a:pt x="13" y="231"/>
                      <a:pt x="17" y="241"/>
                    </a:cubicBezTo>
                    <a:cubicBezTo>
                      <a:pt x="14" y="236"/>
                      <a:pt x="12" y="231"/>
                      <a:pt x="11" y="227"/>
                    </a:cubicBezTo>
                    <a:cubicBezTo>
                      <a:pt x="9" y="222"/>
                      <a:pt x="8" y="217"/>
                      <a:pt x="7" y="212"/>
                    </a:cubicBezTo>
                    <a:cubicBezTo>
                      <a:pt x="5" y="202"/>
                      <a:pt x="3" y="192"/>
                      <a:pt x="3" y="182"/>
                    </a:cubicBezTo>
                    <a:cubicBezTo>
                      <a:pt x="1" y="161"/>
                      <a:pt x="1" y="141"/>
                      <a:pt x="2" y="121"/>
                    </a:cubicBezTo>
                    <a:cubicBezTo>
                      <a:pt x="2" y="101"/>
                      <a:pt x="3" y="81"/>
                      <a:pt x="4" y="61"/>
                    </a:cubicBezTo>
                    <a:cubicBezTo>
                      <a:pt x="4" y="41"/>
                      <a:pt x="3" y="20"/>
                      <a:pt x="0" y="0"/>
                    </a:cubicBezTo>
                    <a:cubicBezTo>
                      <a:pt x="6" y="20"/>
                      <a:pt x="9" y="40"/>
                      <a:pt x="10" y="6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652"/>
              <p:cNvSpPr/>
              <p:nvPr/>
            </p:nvSpPr>
            <p:spPr bwMode="auto">
              <a:xfrm>
                <a:off x="3458" y="2833"/>
                <a:ext cx="29" cy="204"/>
              </a:xfrm>
              <a:custGeom>
                <a:avLst/>
                <a:gdLst>
                  <a:gd name="T0" fmla="*/ 16 w 34"/>
                  <a:gd name="T1" fmla="*/ 60 h 240"/>
                  <a:gd name="T2" fmla="*/ 17 w 34"/>
                  <a:gd name="T3" fmla="*/ 121 h 240"/>
                  <a:gd name="T4" fmla="*/ 19 w 34"/>
                  <a:gd name="T5" fmla="*/ 182 h 240"/>
                  <a:gd name="T6" fmla="*/ 24 w 34"/>
                  <a:gd name="T7" fmla="*/ 212 h 240"/>
                  <a:gd name="T8" fmla="*/ 28 w 34"/>
                  <a:gd name="T9" fmla="*/ 226 h 240"/>
                  <a:gd name="T10" fmla="*/ 30 w 34"/>
                  <a:gd name="T11" fmla="*/ 233 h 240"/>
                  <a:gd name="T12" fmla="*/ 34 w 34"/>
                  <a:gd name="T13" fmla="*/ 240 h 240"/>
                  <a:gd name="T14" fmla="*/ 26 w 34"/>
                  <a:gd name="T15" fmla="*/ 227 h 240"/>
                  <a:gd name="T16" fmla="*/ 20 w 34"/>
                  <a:gd name="T17" fmla="*/ 213 h 240"/>
                  <a:gd name="T18" fmla="*/ 13 w 34"/>
                  <a:gd name="T19" fmla="*/ 183 h 240"/>
                  <a:gd name="T20" fmla="*/ 9 w 34"/>
                  <a:gd name="T21" fmla="*/ 121 h 240"/>
                  <a:gd name="T22" fmla="*/ 10 w 34"/>
                  <a:gd name="T23" fmla="*/ 60 h 240"/>
                  <a:gd name="T24" fmla="*/ 8 w 34"/>
                  <a:gd name="T25" fmla="*/ 30 h 240"/>
                  <a:gd name="T26" fmla="*/ 0 w 34"/>
                  <a:gd name="T27" fmla="*/ 0 h 240"/>
                  <a:gd name="T28" fmla="*/ 11 w 34"/>
                  <a:gd name="T29" fmla="*/ 29 h 240"/>
                  <a:gd name="T30" fmla="*/ 16 w 34"/>
                  <a:gd name="T31" fmla="*/ 6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240">
                    <a:moveTo>
                      <a:pt x="16" y="60"/>
                    </a:moveTo>
                    <a:cubicBezTo>
                      <a:pt x="17" y="80"/>
                      <a:pt x="17" y="101"/>
                      <a:pt x="17" y="121"/>
                    </a:cubicBezTo>
                    <a:cubicBezTo>
                      <a:pt x="17" y="141"/>
                      <a:pt x="17" y="162"/>
                      <a:pt x="19" y="182"/>
                    </a:cubicBezTo>
                    <a:cubicBezTo>
                      <a:pt x="20" y="192"/>
                      <a:pt x="22" y="202"/>
                      <a:pt x="24" y="212"/>
                    </a:cubicBezTo>
                    <a:cubicBezTo>
                      <a:pt x="25" y="217"/>
                      <a:pt x="26" y="222"/>
                      <a:pt x="28" y="226"/>
                    </a:cubicBezTo>
                    <a:cubicBezTo>
                      <a:pt x="29" y="229"/>
                      <a:pt x="29" y="231"/>
                      <a:pt x="30" y="233"/>
                    </a:cubicBezTo>
                    <a:cubicBezTo>
                      <a:pt x="32" y="236"/>
                      <a:pt x="33" y="238"/>
                      <a:pt x="34" y="240"/>
                    </a:cubicBezTo>
                    <a:cubicBezTo>
                      <a:pt x="30" y="237"/>
                      <a:pt x="28" y="232"/>
                      <a:pt x="26" y="227"/>
                    </a:cubicBezTo>
                    <a:cubicBezTo>
                      <a:pt x="24" y="222"/>
                      <a:pt x="22" y="218"/>
                      <a:pt x="20" y="213"/>
                    </a:cubicBezTo>
                    <a:cubicBezTo>
                      <a:pt x="17" y="203"/>
                      <a:pt x="15" y="193"/>
                      <a:pt x="13" y="183"/>
                    </a:cubicBezTo>
                    <a:cubicBezTo>
                      <a:pt x="10" y="162"/>
                      <a:pt x="10" y="141"/>
                      <a:pt x="9" y="121"/>
                    </a:cubicBezTo>
                    <a:cubicBezTo>
                      <a:pt x="9" y="100"/>
                      <a:pt x="10" y="80"/>
                      <a:pt x="10" y="60"/>
                    </a:cubicBezTo>
                    <a:cubicBezTo>
                      <a:pt x="10" y="50"/>
                      <a:pt x="9" y="40"/>
                      <a:pt x="8" y="30"/>
                    </a:cubicBezTo>
                    <a:cubicBezTo>
                      <a:pt x="6" y="20"/>
                      <a:pt x="4" y="10"/>
                      <a:pt x="0" y="0"/>
                    </a:cubicBezTo>
                    <a:cubicBezTo>
                      <a:pt x="5" y="9"/>
                      <a:pt x="9" y="19"/>
                      <a:pt x="11" y="29"/>
                    </a:cubicBezTo>
                    <a:cubicBezTo>
                      <a:pt x="14" y="39"/>
                      <a:pt x="15" y="49"/>
                      <a:pt x="16" y="6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653"/>
              <p:cNvSpPr/>
              <p:nvPr/>
            </p:nvSpPr>
            <p:spPr bwMode="auto">
              <a:xfrm>
                <a:off x="3432" y="2834"/>
                <a:ext cx="36" cy="193"/>
              </a:xfrm>
              <a:custGeom>
                <a:avLst/>
                <a:gdLst>
                  <a:gd name="T0" fmla="*/ 0 w 42"/>
                  <a:gd name="T1" fmla="*/ 0 h 226"/>
                  <a:gd name="T2" fmla="*/ 15 w 42"/>
                  <a:gd name="T3" fmla="*/ 56 h 226"/>
                  <a:gd name="T4" fmla="*/ 17 w 42"/>
                  <a:gd name="T5" fmla="*/ 115 h 226"/>
                  <a:gd name="T6" fmla="*/ 21 w 42"/>
                  <a:gd name="T7" fmla="*/ 173 h 226"/>
                  <a:gd name="T8" fmla="*/ 29 w 42"/>
                  <a:gd name="T9" fmla="*/ 200 h 226"/>
                  <a:gd name="T10" fmla="*/ 42 w 42"/>
                  <a:gd name="T11" fmla="*/ 226 h 226"/>
                  <a:gd name="T12" fmla="*/ 32 w 42"/>
                  <a:gd name="T13" fmla="*/ 215 h 226"/>
                  <a:gd name="T14" fmla="*/ 25 w 42"/>
                  <a:gd name="T15" fmla="*/ 202 h 226"/>
                  <a:gd name="T16" fmla="*/ 15 w 42"/>
                  <a:gd name="T17" fmla="*/ 174 h 226"/>
                  <a:gd name="T18" fmla="*/ 9 w 42"/>
                  <a:gd name="T19" fmla="*/ 115 h 226"/>
                  <a:gd name="T20" fmla="*/ 9 w 42"/>
                  <a:gd name="T21" fmla="*/ 57 h 226"/>
                  <a:gd name="T22" fmla="*/ 0 w 42"/>
                  <a:gd name="T23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226">
                    <a:moveTo>
                      <a:pt x="0" y="0"/>
                    </a:moveTo>
                    <a:cubicBezTo>
                      <a:pt x="9" y="17"/>
                      <a:pt x="13" y="37"/>
                      <a:pt x="15" y="56"/>
                    </a:cubicBezTo>
                    <a:cubicBezTo>
                      <a:pt x="17" y="76"/>
                      <a:pt x="17" y="96"/>
                      <a:pt x="17" y="115"/>
                    </a:cubicBezTo>
                    <a:cubicBezTo>
                      <a:pt x="17" y="134"/>
                      <a:pt x="18" y="154"/>
                      <a:pt x="21" y="173"/>
                    </a:cubicBezTo>
                    <a:cubicBezTo>
                      <a:pt x="23" y="182"/>
                      <a:pt x="25" y="191"/>
                      <a:pt x="29" y="200"/>
                    </a:cubicBezTo>
                    <a:cubicBezTo>
                      <a:pt x="32" y="209"/>
                      <a:pt x="35" y="219"/>
                      <a:pt x="42" y="226"/>
                    </a:cubicBezTo>
                    <a:cubicBezTo>
                      <a:pt x="38" y="223"/>
                      <a:pt x="35" y="219"/>
                      <a:pt x="32" y="215"/>
                    </a:cubicBezTo>
                    <a:cubicBezTo>
                      <a:pt x="30" y="211"/>
                      <a:pt x="28" y="206"/>
                      <a:pt x="25" y="202"/>
                    </a:cubicBezTo>
                    <a:cubicBezTo>
                      <a:pt x="21" y="193"/>
                      <a:pt x="18" y="183"/>
                      <a:pt x="15" y="174"/>
                    </a:cubicBezTo>
                    <a:cubicBezTo>
                      <a:pt x="10" y="155"/>
                      <a:pt x="9" y="135"/>
                      <a:pt x="9" y="115"/>
                    </a:cubicBezTo>
                    <a:cubicBezTo>
                      <a:pt x="9" y="95"/>
                      <a:pt x="10" y="76"/>
                      <a:pt x="9" y="57"/>
                    </a:cubicBezTo>
                    <a:cubicBezTo>
                      <a:pt x="9" y="37"/>
                      <a:pt x="6" y="18"/>
                      <a:pt x="0" y="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654"/>
              <p:cNvSpPr/>
              <p:nvPr/>
            </p:nvSpPr>
            <p:spPr bwMode="auto">
              <a:xfrm>
                <a:off x="3511" y="2691"/>
                <a:ext cx="11" cy="111"/>
              </a:xfrm>
              <a:custGeom>
                <a:avLst/>
                <a:gdLst>
                  <a:gd name="T0" fmla="*/ 10 w 13"/>
                  <a:gd name="T1" fmla="*/ 89 h 130"/>
                  <a:gd name="T2" fmla="*/ 8 w 13"/>
                  <a:gd name="T3" fmla="*/ 128 h 130"/>
                  <a:gd name="T4" fmla="*/ 0 w 13"/>
                  <a:gd name="T5" fmla="*/ 130 h 130"/>
                  <a:gd name="T6" fmla="*/ 0 w 13"/>
                  <a:gd name="T7" fmla="*/ 87 h 130"/>
                  <a:gd name="T8" fmla="*/ 0 w 13"/>
                  <a:gd name="T9" fmla="*/ 0 h 130"/>
                  <a:gd name="T10" fmla="*/ 13 w 13"/>
                  <a:gd name="T11" fmla="*/ 2 h 130"/>
                  <a:gd name="T12" fmla="*/ 10 w 13"/>
                  <a:gd name="T13" fmla="*/ 8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30">
                    <a:moveTo>
                      <a:pt x="10" y="89"/>
                    </a:moveTo>
                    <a:cubicBezTo>
                      <a:pt x="8" y="128"/>
                      <a:pt x="8" y="128"/>
                      <a:pt x="8" y="128"/>
                    </a:cubicBezTo>
                    <a:cubicBezTo>
                      <a:pt x="5" y="129"/>
                      <a:pt x="3" y="129"/>
                      <a:pt x="0" y="13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2"/>
                      <a:pt x="13" y="2"/>
                      <a:pt x="13" y="2"/>
                    </a:cubicBezTo>
                    <a:lnTo>
                      <a:pt x="10" y="89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655"/>
              <p:cNvSpPr/>
              <p:nvPr/>
            </p:nvSpPr>
            <p:spPr bwMode="auto">
              <a:xfrm>
                <a:off x="3464" y="2701"/>
                <a:ext cx="23" cy="104"/>
              </a:xfrm>
              <a:custGeom>
                <a:avLst/>
                <a:gdLst>
                  <a:gd name="T0" fmla="*/ 17 w 26"/>
                  <a:gd name="T1" fmla="*/ 67 h 122"/>
                  <a:gd name="T2" fmla="*/ 26 w 26"/>
                  <a:gd name="T3" fmla="*/ 121 h 122"/>
                  <a:gd name="T4" fmla="*/ 18 w 26"/>
                  <a:gd name="T5" fmla="*/ 121 h 122"/>
                  <a:gd name="T6" fmla="*/ 10 w 26"/>
                  <a:gd name="T7" fmla="*/ 65 h 122"/>
                  <a:gd name="T8" fmla="*/ 0 w 26"/>
                  <a:gd name="T9" fmla="*/ 0 h 122"/>
                  <a:gd name="T10" fmla="*/ 6 w 26"/>
                  <a:gd name="T11" fmla="*/ 1 h 122"/>
                  <a:gd name="T12" fmla="*/ 17 w 26"/>
                  <a:gd name="T13" fmla="*/ 6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22">
                    <a:moveTo>
                      <a:pt x="17" y="67"/>
                    </a:moveTo>
                    <a:cubicBezTo>
                      <a:pt x="26" y="121"/>
                      <a:pt x="26" y="121"/>
                      <a:pt x="26" y="121"/>
                    </a:cubicBezTo>
                    <a:cubicBezTo>
                      <a:pt x="23" y="122"/>
                      <a:pt x="20" y="121"/>
                      <a:pt x="18" y="121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1"/>
                      <a:pt x="6" y="1"/>
                      <a:pt x="6" y="1"/>
                    </a:cubicBezTo>
                    <a:lnTo>
                      <a:pt x="17" y="6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656"/>
              <p:cNvSpPr/>
              <p:nvPr/>
            </p:nvSpPr>
            <p:spPr bwMode="auto">
              <a:xfrm>
                <a:off x="3537" y="2707"/>
                <a:ext cx="26" cy="90"/>
              </a:xfrm>
              <a:custGeom>
                <a:avLst/>
                <a:gdLst>
                  <a:gd name="T0" fmla="*/ 24 w 31"/>
                  <a:gd name="T1" fmla="*/ 0 h 105"/>
                  <a:gd name="T2" fmla="*/ 31 w 31"/>
                  <a:gd name="T3" fmla="*/ 0 h 105"/>
                  <a:gd name="T4" fmla="*/ 18 w 31"/>
                  <a:gd name="T5" fmla="*/ 71 h 105"/>
                  <a:gd name="T6" fmla="*/ 12 w 31"/>
                  <a:gd name="T7" fmla="*/ 103 h 105"/>
                  <a:gd name="T8" fmla="*/ 0 w 31"/>
                  <a:gd name="T9" fmla="*/ 105 h 105"/>
                  <a:gd name="T10" fmla="*/ 7 w 31"/>
                  <a:gd name="T11" fmla="*/ 72 h 105"/>
                  <a:gd name="T12" fmla="*/ 24 w 3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05">
                    <a:moveTo>
                      <a:pt x="24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7" y="103"/>
                      <a:pt x="3" y="104"/>
                      <a:pt x="0" y="105"/>
                    </a:cubicBezTo>
                    <a:cubicBezTo>
                      <a:pt x="7" y="72"/>
                      <a:pt x="7" y="72"/>
                      <a:pt x="7" y="72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Oval 657"/>
              <p:cNvSpPr>
                <a:spLocks noChangeArrowheads="1"/>
              </p:cNvSpPr>
              <p:nvPr/>
            </p:nvSpPr>
            <p:spPr bwMode="auto">
              <a:xfrm>
                <a:off x="3498" y="2674"/>
                <a:ext cx="38" cy="37"/>
              </a:xfrm>
              <a:prstGeom prst="ellipse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Oval 658"/>
              <p:cNvSpPr>
                <a:spLocks noChangeArrowheads="1"/>
              </p:cNvSpPr>
              <p:nvPr/>
            </p:nvSpPr>
            <p:spPr bwMode="auto">
              <a:xfrm>
                <a:off x="3452" y="2684"/>
                <a:ext cx="26" cy="29"/>
              </a:xfrm>
              <a:prstGeom prst="ellipse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Oval 659"/>
              <p:cNvSpPr>
                <a:spLocks noChangeArrowheads="1"/>
              </p:cNvSpPr>
              <p:nvPr/>
            </p:nvSpPr>
            <p:spPr bwMode="auto">
              <a:xfrm>
                <a:off x="3544" y="2687"/>
                <a:ext cx="34" cy="28"/>
              </a:xfrm>
              <a:prstGeom prst="ellipse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660"/>
              <p:cNvSpPr/>
              <p:nvPr/>
            </p:nvSpPr>
            <p:spPr bwMode="auto">
              <a:xfrm>
                <a:off x="2960" y="3049"/>
                <a:ext cx="159" cy="119"/>
              </a:xfrm>
              <a:custGeom>
                <a:avLst/>
                <a:gdLst>
                  <a:gd name="T0" fmla="*/ 100 w 187"/>
                  <a:gd name="T1" fmla="*/ 24 h 140"/>
                  <a:gd name="T2" fmla="*/ 187 w 187"/>
                  <a:gd name="T3" fmla="*/ 0 h 140"/>
                  <a:gd name="T4" fmla="*/ 98 w 187"/>
                  <a:gd name="T5" fmla="*/ 139 h 140"/>
                  <a:gd name="T6" fmla="*/ 0 w 187"/>
                  <a:gd name="T7" fmla="*/ 7 h 140"/>
                  <a:gd name="T8" fmla="*/ 100 w 187"/>
                  <a:gd name="T9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40">
                    <a:moveTo>
                      <a:pt x="100" y="24"/>
                    </a:moveTo>
                    <a:cubicBezTo>
                      <a:pt x="161" y="22"/>
                      <a:pt x="187" y="0"/>
                      <a:pt x="187" y="0"/>
                    </a:cubicBezTo>
                    <a:cubicBezTo>
                      <a:pt x="187" y="25"/>
                      <a:pt x="149" y="138"/>
                      <a:pt x="98" y="139"/>
                    </a:cubicBezTo>
                    <a:cubicBezTo>
                      <a:pt x="46" y="140"/>
                      <a:pt x="1" y="26"/>
                      <a:pt x="0" y="7"/>
                    </a:cubicBezTo>
                    <a:cubicBezTo>
                      <a:pt x="0" y="7"/>
                      <a:pt x="39" y="26"/>
                      <a:pt x="100" y="24"/>
                    </a:cubicBezTo>
                    <a:close/>
                  </a:path>
                </a:pathLst>
              </a:custGeom>
              <a:solidFill>
                <a:srgbClr val="79B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661"/>
              <p:cNvSpPr/>
              <p:nvPr/>
            </p:nvSpPr>
            <p:spPr bwMode="auto">
              <a:xfrm>
                <a:off x="2965" y="3072"/>
                <a:ext cx="150" cy="25"/>
              </a:xfrm>
              <a:custGeom>
                <a:avLst/>
                <a:gdLst>
                  <a:gd name="T0" fmla="*/ 88 w 176"/>
                  <a:gd name="T1" fmla="*/ 16 h 29"/>
                  <a:gd name="T2" fmla="*/ 176 w 176"/>
                  <a:gd name="T3" fmla="*/ 0 h 29"/>
                  <a:gd name="T4" fmla="*/ 170 w 176"/>
                  <a:gd name="T5" fmla="*/ 16 h 29"/>
                  <a:gd name="T6" fmla="*/ 88 w 176"/>
                  <a:gd name="T7" fmla="*/ 29 h 29"/>
                  <a:gd name="T8" fmla="*/ 81 w 176"/>
                  <a:gd name="T9" fmla="*/ 29 h 29"/>
                  <a:gd name="T10" fmla="*/ 7 w 176"/>
                  <a:gd name="T11" fmla="*/ 19 h 29"/>
                  <a:gd name="T12" fmla="*/ 0 w 176"/>
                  <a:gd name="T13" fmla="*/ 3 h 29"/>
                  <a:gd name="T14" fmla="*/ 88 w 176"/>
                  <a:gd name="T15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6" h="29">
                    <a:moveTo>
                      <a:pt x="88" y="16"/>
                    </a:moveTo>
                    <a:cubicBezTo>
                      <a:pt x="135" y="14"/>
                      <a:pt x="163" y="5"/>
                      <a:pt x="176" y="0"/>
                    </a:cubicBezTo>
                    <a:cubicBezTo>
                      <a:pt x="174" y="5"/>
                      <a:pt x="172" y="11"/>
                      <a:pt x="170" y="16"/>
                    </a:cubicBezTo>
                    <a:cubicBezTo>
                      <a:pt x="154" y="22"/>
                      <a:pt x="127" y="28"/>
                      <a:pt x="88" y="29"/>
                    </a:cubicBezTo>
                    <a:cubicBezTo>
                      <a:pt x="86" y="29"/>
                      <a:pt x="83" y="29"/>
                      <a:pt x="81" y="29"/>
                    </a:cubicBezTo>
                    <a:cubicBezTo>
                      <a:pt x="50" y="29"/>
                      <a:pt x="25" y="24"/>
                      <a:pt x="7" y="19"/>
                    </a:cubicBezTo>
                    <a:cubicBezTo>
                      <a:pt x="4" y="13"/>
                      <a:pt x="2" y="8"/>
                      <a:pt x="0" y="3"/>
                    </a:cubicBezTo>
                    <a:cubicBezTo>
                      <a:pt x="18" y="9"/>
                      <a:pt x="50" y="17"/>
                      <a:pt x="88" y="16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662"/>
              <p:cNvSpPr/>
              <p:nvPr/>
            </p:nvSpPr>
            <p:spPr bwMode="auto">
              <a:xfrm>
                <a:off x="2977" y="3102"/>
                <a:ext cx="126" cy="16"/>
              </a:xfrm>
              <a:custGeom>
                <a:avLst/>
                <a:gdLst>
                  <a:gd name="T0" fmla="*/ 148 w 148"/>
                  <a:gd name="T1" fmla="*/ 3 h 19"/>
                  <a:gd name="T2" fmla="*/ 143 w 148"/>
                  <a:gd name="T3" fmla="*/ 14 h 19"/>
                  <a:gd name="T4" fmla="*/ 89 w 148"/>
                  <a:gd name="T5" fmla="*/ 19 h 19"/>
                  <a:gd name="T6" fmla="*/ 80 w 148"/>
                  <a:gd name="T7" fmla="*/ 19 h 19"/>
                  <a:gd name="T8" fmla="*/ 5 w 148"/>
                  <a:gd name="T9" fmla="*/ 10 h 19"/>
                  <a:gd name="T10" fmla="*/ 0 w 148"/>
                  <a:gd name="T11" fmla="*/ 0 h 19"/>
                  <a:gd name="T12" fmla="*/ 80 w 148"/>
                  <a:gd name="T13" fmla="*/ 10 h 19"/>
                  <a:gd name="T14" fmla="*/ 148 w 148"/>
                  <a:gd name="T1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19">
                    <a:moveTo>
                      <a:pt x="148" y="3"/>
                    </a:moveTo>
                    <a:cubicBezTo>
                      <a:pt x="146" y="7"/>
                      <a:pt x="144" y="10"/>
                      <a:pt x="143" y="14"/>
                    </a:cubicBezTo>
                    <a:cubicBezTo>
                      <a:pt x="131" y="17"/>
                      <a:pt x="114" y="19"/>
                      <a:pt x="89" y="19"/>
                    </a:cubicBezTo>
                    <a:cubicBezTo>
                      <a:pt x="86" y="19"/>
                      <a:pt x="83" y="19"/>
                      <a:pt x="80" y="19"/>
                    </a:cubicBezTo>
                    <a:cubicBezTo>
                      <a:pt x="47" y="18"/>
                      <a:pt x="22" y="14"/>
                      <a:pt x="5" y="10"/>
                    </a:cubicBezTo>
                    <a:cubicBezTo>
                      <a:pt x="3" y="7"/>
                      <a:pt x="2" y="3"/>
                      <a:pt x="0" y="0"/>
                    </a:cubicBezTo>
                    <a:cubicBezTo>
                      <a:pt x="15" y="4"/>
                      <a:pt x="43" y="9"/>
                      <a:pt x="80" y="10"/>
                    </a:cubicBezTo>
                    <a:cubicBezTo>
                      <a:pt x="115" y="11"/>
                      <a:pt x="137" y="7"/>
                      <a:pt x="148" y="3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663"/>
              <p:cNvSpPr/>
              <p:nvPr/>
            </p:nvSpPr>
            <p:spPr bwMode="auto">
              <a:xfrm>
                <a:off x="3000" y="3139"/>
                <a:ext cx="82" cy="28"/>
              </a:xfrm>
              <a:custGeom>
                <a:avLst/>
                <a:gdLst>
                  <a:gd name="T0" fmla="*/ 52 w 97"/>
                  <a:gd name="T1" fmla="*/ 7 h 33"/>
                  <a:gd name="T2" fmla="*/ 97 w 97"/>
                  <a:gd name="T3" fmla="*/ 2 h 33"/>
                  <a:gd name="T4" fmla="*/ 51 w 97"/>
                  <a:gd name="T5" fmla="*/ 33 h 33"/>
                  <a:gd name="T6" fmla="*/ 0 w 97"/>
                  <a:gd name="T7" fmla="*/ 0 h 33"/>
                  <a:gd name="T8" fmla="*/ 52 w 97"/>
                  <a:gd name="T9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33">
                    <a:moveTo>
                      <a:pt x="52" y="7"/>
                    </a:moveTo>
                    <a:cubicBezTo>
                      <a:pt x="70" y="7"/>
                      <a:pt x="87" y="4"/>
                      <a:pt x="97" y="2"/>
                    </a:cubicBezTo>
                    <a:cubicBezTo>
                      <a:pt x="83" y="20"/>
                      <a:pt x="68" y="33"/>
                      <a:pt x="51" y="33"/>
                    </a:cubicBezTo>
                    <a:cubicBezTo>
                      <a:pt x="32" y="33"/>
                      <a:pt x="15" y="19"/>
                      <a:pt x="0" y="0"/>
                    </a:cubicBezTo>
                    <a:cubicBezTo>
                      <a:pt x="12" y="3"/>
                      <a:pt x="32" y="8"/>
                      <a:pt x="52" y="7"/>
                    </a:cubicBezTo>
                    <a:close/>
                  </a:path>
                </a:pathLst>
              </a:custGeom>
              <a:solidFill>
                <a:srgbClr val="00A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664"/>
              <p:cNvSpPr/>
              <p:nvPr/>
            </p:nvSpPr>
            <p:spPr bwMode="auto">
              <a:xfrm>
                <a:off x="3232" y="3053"/>
                <a:ext cx="112" cy="97"/>
              </a:xfrm>
              <a:custGeom>
                <a:avLst/>
                <a:gdLst>
                  <a:gd name="T0" fmla="*/ 25 w 131"/>
                  <a:gd name="T1" fmla="*/ 45 h 114"/>
                  <a:gd name="T2" fmla="*/ 62 w 131"/>
                  <a:gd name="T3" fmla="*/ 2 h 114"/>
                  <a:gd name="T4" fmla="*/ 88 w 131"/>
                  <a:gd name="T5" fmla="*/ 46 h 114"/>
                  <a:gd name="T6" fmla="*/ 123 w 131"/>
                  <a:gd name="T7" fmla="*/ 63 h 114"/>
                  <a:gd name="T8" fmla="*/ 53 w 131"/>
                  <a:gd name="T9" fmla="*/ 112 h 114"/>
                  <a:gd name="T10" fmla="*/ 0 w 131"/>
                  <a:gd name="T11" fmla="*/ 70 h 114"/>
                  <a:gd name="T12" fmla="*/ 25 w 131"/>
                  <a:gd name="T13" fmla="*/ 4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114">
                    <a:moveTo>
                      <a:pt x="25" y="45"/>
                    </a:moveTo>
                    <a:cubicBezTo>
                      <a:pt x="25" y="45"/>
                      <a:pt x="25" y="0"/>
                      <a:pt x="62" y="2"/>
                    </a:cubicBezTo>
                    <a:cubicBezTo>
                      <a:pt x="96" y="5"/>
                      <a:pt x="88" y="46"/>
                      <a:pt x="88" y="46"/>
                    </a:cubicBezTo>
                    <a:cubicBezTo>
                      <a:pt x="88" y="46"/>
                      <a:pt x="117" y="37"/>
                      <a:pt x="123" y="63"/>
                    </a:cubicBezTo>
                    <a:cubicBezTo>
                      <a:pt x="131" y="93"/>
                      <a:pt x="85" y="114"/>
                      <a:pt x="53" y="112"/>
                    </a:cubicBezTo>
                    <a:cubicBezTo>
                      <a:pt x="26" y="110"/>
                      <a:pt x="0" y="99"/>
                      <a:pt x="0" y="70"/>
                    </a:cubicBezTo>
                    <a:cubicBezTo>
                      <a:pt x="0" y="48"/>
                      <a:pt x="25" y="45"/>
                      <a:pt x="25" y="45"/>
                    </a:cubicBezTo>
                    <a:close/>
                  </a:path>
                </a:pathLst>
              </a:cu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 665"/>
              <p:cNvSpPr/>
              <p:nvPr/>
            </p:nvSpPr>
            <p:spPr bwMode="auto">
              <a:xfrm>
                <a:off x="3266" y="3133"/>
                <a:ext cx="38" cy="16"/>
              </a:xfrm>
              <a:custGeom>
                <a:avLst/>
                <a:gdLst>
                  <a:gd name="T0" fmla="*/ 28 w 45"/>
                  <a:gd name="T1" fmla="*/ 1 h 19"/>
                  <a:gd name="T2" fmla="*/ 44 w 45"/>
                  <a:gd name="T3" fmla="*/ 11 h 19"/>
                  <a:gd name="T4" fmla="*/ 45 w 45"/>
                  <a:gd name="T5" fmla="*/ 14 h 19"/>
                  <a:gd name="T6" fmla="*/ 13 w 45"/>
                  <a:gd name="T7" fmla="*/ 19 h 19"/>
                  <a:gd name="T8" fmla="*/ 0 w 45"/>
                  <a:gd name="T9" fmla="*/ 17 h 19"/>
                  <a:gd name="T10" fmla="*/ 2 w 45"/>
                  <a:gd name="T11" fmla="*/ 11 h 19"/>
                  <a:gd name="T12" fmla="*/ 28 w 45"/>
                  <a:gd name="T1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9">
                    <a:moveTo>
                      <a:pt x="28" y="1"/>
                    </a:moveTo>
                    <a:cubicBezTo>
                      <a:pt x="34" y="1"/>
                      <a:pt x="41" y="5"/>
                      <a:pt x="44" y="11"/>
                    </a:cubicBezTo>
                    <a:cubicBezTo>
                      <a:pt x="44" y="12"/>
                      <a:pt x="45" y="13"/>
                      <a:pt x="45" y="14"/>
                    </a:cubicBezTo>
                    <a:cubicBezTo>
                      <a:pt x="35" y="18"/>
                      <a:pt x="23" y="19"/>
                      <a:pt x="13" y="19"/>
                    </a:cubicBezTo>
                    <a:cubicBezTo>
                      <a:pt x="8" y="18"/>
                      <a:pt x="4" y="18"/>
                      <a:pt x="0" y="17"/>
                    </a:cubicBezTo>
                    <a:cubicBezTo>
                      <a:pt x="0" y="15"/>
                      <a:pt x="1" y="13"/>
                      <a:pt x="2" y="11"/>
                    </a:cubicBezTo>
                    <a:cubicBezTo>
                      <a:pt x="8" y="0"/>
                      <a:pt x="20" y="0"/>
                      <a:pt x="28" y="1"/>
                    </a:cubicBezTo>
                    <a:close/>
                  </a:path>
                </a:pathLst>
              </a:custGeom>
              <a:solidFill>
                <a:srgbClr val="FF51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666"/>
              <p:cNvSpPr/>
              <p:nvPr/>
            </p:nvSpPr>
            <p:spPr bwMode="auto">
              <a:xfrm>
                <a:off x="3234" y="3073"/>
                <a:ext cx="100" cy="56"/>
              </a:xfrm>
              <a:custGeom>
                <a:avLst/>
                <a:gdLst>
                  <a:gd name="T0" fmla="*/ 32 w 118"/>
                  <a:gd name="T1" fmla="*/ 46 h 66"/>
                  <a:gd name="T2" fmla="*/ 30 w 118"/>
                  <a:gd name="T3" fmla="*/ 25 h 66"/>
                  <a:gd name="T4" fmla="*/ 42 w 118"/>
                  <a:gd name="T5" fmla="*/ 4 h 66"/>
                  <a:gd name="T6" fmla="*/ 65 w 118"/>
                  <a:gd name="T7" fmla="*/ 4 h 66"/>
                  <a:gd name="T8" fmla="*/ 78 w 118"/>
                  <a:gd name="T9" fmla="*/ 44 h 66"/>
                  <a:gd name="T10" fmla="*/ 87 w 118"/>
                  <a:gd name="T11" fmla="*/ 39 h 66"/>
                  <a:gd name="T12" fmla="*/ 114 w 118"/>
                  <a:gd name="T13" fmla="*/ 51 h 66"/>
                  <a:gd name="T14" fmla="*/ 118 w 118"/>
                  <a:gd name="T15" fmla="*/ 62 h 66"/>
                  <a:gd name="T16" fmla="*/ 115 w 118"/>
                  <a:gd name="T17" fmla="*/ 66 h 66"/>
                  <a:gd name="T18" fmla="*/ 112 w 118"/>
                  <a:gd name="T19" fmla="*/ 52 h 66"/>
                  <a:gd name="T20" fmla="*/ 88 w 118"/>
                  <a:gd name="T21" fmla="*/ 42 h 66"/>
                  <a:gd name="T22" fmla="*/ 78 w 118"/>
                  <a:gd name="T23" fmla="*/ 48 h 66"/>
                  <a:gd name="T24" fmla="*/ 76 w 118"/>
                  <a:gd name="T25" fmla="*/ 49 h 66"/>
                  <a:gd name="T26" fmla="*/ 75 w 118"/>
                  <a:gd name="T27" fmla="*/ 47 h 66"/>
                  <a:gd name="T28" fmla="*/ 75 w 118"/>
                  <a:gd name="T29" fmla="*/ 47 h 66"/>
                  <a:gd name="T30" fmla="*/ 63 w 118"/>
                  <a:gd name="T31" fmla="*/ 7 h 66"/>
                  <a:gd name="T32" fmla="*/ 44 w 118"/>
                  <a:gd name="T33" fmla="*/ 6 h 66"/>
                  <a:gd name="T34" fmla="*/ 33 w 118"/>
                  <a:gd name="T35" fmla="*/ 25 h 66"/>
                  <a:gd name="T36" fmla="*/ 37 w 118"/>
                  <a:gd name="T37" fmla="*/ 49 h 66"/>
                  <a:gd name="T38" fmla="*/ 37 w 118"/>
                  <a:gd name="T39" fmla="*/ 50 h 66"/>
                  <a:gd name="T40" fmla="*/ 35 w 118"/>
                  <a:gd name="T41" fmla="*/ 50 h 66"/>
                  <a:gd name="T42" fmla="*/ 8 w 118"/>
                  <a:gd name="T43" fmla="*/ 52 h 66"/>
                  <a:gd name="T44" fmla="*/ 2 w 118"/>
                  <a:gd name="T45" fmla="*/ 63 h 66"/>
                  <a:gd name="T46" fmla="*/ 0 w 118"/>
                  <a:gd name="T47" fmla="*/ 59 h 66"/>
                  <a:gd name="T48" fmla="*/ 6 w 118"/>
                  <a:gd name="T49" fmla="*/ 50 h 66"/>
                  <a:gd name="T50" fmla="*/ 32 w 118"/>
                  <a:gd name="T51" fmla="*/ 4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66">
                    <a:moveTo>
                      <a:pt x="32" y="46"/>
                    </a:moveTo>
                    <a:cubicBezTo>
                      <a:pt x="30" y="39"/>
                      <a:pt x="30" y="31"/>
                      <a:pt x="30" y="25"/>
                    </a:cubicBezTo>
                    <a:cubicBezTo>
                      <a:pt x="30" y="16"/>
                      <a:pt x="35" y="8"/>
                      <a:pt x="42" y="4"/>
                    </a:cubicBezTo>
                    <a:cubicBezTo>
                      <a:pt x="49" y="0"/>
                      <a:pt x="57" y="0"/>
                      <a:pt x="65" y="4"/>
                    </a:cubicBezTo>
                    <a:cubicBezTo>
                      <a:pt x="80" y="12"/>
                      <a:pt x="80" y="33"/>
                      <a:pt x="78" y="44"/>
                    </a:cubicBezTo>
                    <a:cubicBezTo>
                      <a:pt x="81" y="41"/>
                      <a:pt x="84" y="40"/>
                      <a:pt x="87" y="39"/>
                    </a:cubicBezTo>
                    <a:cubicBezTo>
                      <a:pt x="99" y="35"/>
                      <a:pt x="109" y="43"/>
                      <a:pt x="114" y="51"/>
                    </a:cubicBezTo>
                    <a:cubicBezTo>
                      <a:pt x="116" y="54"/>
                      <a:pt x="117" y="58"/>
                      <a:pt x="118" y="62"/>
                    </a:cubicBezTo>
                    <a:cubicBezTo>
                      <a:pt x="117" y="63"/>
                      <a:pt x="116" y="64"/>
                      <a:pt x="115" y="66"/>
                    </a:cubicBezTo>
                    <a:cubicBezTo>
                      <a:pt x="115" y="61"/>
                      <a:pt x="114" y="56"/>
                      <a:pt x="112" y="52"/>
                    </a:cubicBezTo>
                    <a:cubicBezTo>
                      <a:pt x="108" y="45"/>
                      <a:pt x="98" y="39"/>
                      <a:pt x="88" y="42"/>
                    </a:cubicBezTo>
                    <a:cubicBezTo>
                      <a:pt x="84" y="43"/>
                      <a:pt x="81" y="45"/>
                      <a:pt x="78" y="48"/>
                    </a:cubicBezTo>
                    <a:cubicBezTo>
                      <a:pt x="77" y="49"/>
                      <a:pt x="77" y="49"/>
                      <a:pt x="76" y="49"/>
                    </a:cubicBezTo>
                    <a:cubicBezTo>
                      <a:pt x="76" y="49"/>
                      <a:pt x="75" y="48"/>
                      <a:pt x="75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6" y="39"/>
                      <a:pt x="80" y="15"/>
                      <a:pt x="63" y="7"/>
                    </a:cubicBezTo>
                    <a:cubicBezTo>
                      <a:pt x="57" y="3"/>
                      <a:pt x="49" y="3"/>
                      <a:pt x="44" y="6"/>
                    </a:cubicBezTo>
                    <a:cubicBezTo>
                      <a:pt x="37" y="10"/>
                      <a:pt x="33" y="17"/>
                      <a:pt x="33" y="25"/>
                    </a:cubicBezTo>
                    <a:cubicBezTo>
                      <a:pt x="32" y="32"/>
                      <a:pt x="32" y="42"/>
                      <a:pt x="37" y="49"/>
                    </a:cubicBezTo>
                    <a:cubicBezTo>
                      <a:pt x="37" y="49"/>
                      <a:pt x="37" y="50"/>
                      <a:pt x="37" y="50"/>
                    </a:cubicBezTo>
                    <a:cubicBezTo>
                      <a:pt x="36" y="51"/>
                      <a:pt x="36" y="51"/>
                      <a:pt x="35" y="50"/>
                    </a:cubicBezTo>
                    <a:cubicBezTo>
                      <a:pt x="21" y="41"/>
                      <a:pt x="11" y="49"/>
                      <a:pt x="8" y="52"/>
                    </a:cubicBezTo>
                    <a:cubicBezTo>
                      <a:pt x="5" y="55"/>
                      <a:pt x="3" y="59"/>
                      <a:pt x="2" y="63"/>
                    </a:cubicBezTo>
                    <a:cubicBezTo>
                      <a:pt x="1" y="62"/>
                      <a:pt x="1" y="61"/>
                      <a:pt x="0" y="59"/>
                    </a:cubicBezTo>
                    <a:cubicBezTo>
                      <a:pt x="1" y="56"/>
                      <a:pt x="3" y="53"/>
                      <a:pt x="6" y="50"/>
                    </a:cubicBezTo>
                    <a:cubicBezTo>
                      <a:pt x="13" y="43"/>
                      <a:pt x="23" y="41"/>
                      <a:pt x="32" y="46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667"/>
              <p:cNvSpPr/>
              <p:nvPr/>
            </p:nvSpPr>
            <p:spPr bwMode="auto">
              <a:xfrm>
                <a:off x="3256" y="3119"/>
                <a:ext cx="59" cy="26"/>
              </a:xfrm>
              <a:custGeom>
                <a:avLst/>
                <a:gdLst>
                  <a:gd name="T0" fmla="*/ 43 w 69"/>
                  <a:gd name="T1" fmla="*/ 2 h 31"/>
                  <a:gd name="T2" fmla="*/ 66 w 69"/>
                  <a:gd name="T3" fmla="*/ 17 h 31"/>
                  <a:gd name="T4" fmla="*/ 69 w 69"/>
                  <a:gd name="T5" fmla="*/ 26 h 31"/>
                  <a:gd name="T6" fmla="*/ 66 w 69"/>
                  <a:gd name="T7" fmla="*/ 27 h 31"/>
                  <a:gd name="T8" fmla="*/ 63 w 69"/>
                  <a:gd name="T9" fmla="*/ 19 h 31"/>
                  <a:gd name="T10" fmla="*/ 43 w 69"/>
                  <a:gd name="T11" fmla="*/ 5 h 31"/>
                  <a:gd name="T12" fmla="*/ 7 w 69"/>
                  <a:gd name="T13" fmla="*/ 19 h 31"/>
                  <a:gd name="T14" fmla="*/ 3 w 69"/>
                  <a:gd name="T15" fmla="*/ 31 h 31"/>
                  <a:gd name="T16" fmla="*/ 0 w 69"/>
                  <a:gd name="T17" fmla="*/ 30 h 31"/>
                  <a:gd name="T18" fmla="*/ 4 w 69"/>
                  <a:gd name="T19" fmla="*/ 17 h 31"/>
                  <a:gd name="T20" fmla="*/ 43 w 69"/>
                  <a:gd name="T2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31">
                    <a:moveTo>
                      <a:pt x="43" y="2"/>
                    </a:moveTo>
                    <a:cubicBezTo>
                      <a:pt x="52" y="3"/>
                      <a:pt x="61" y="9"/>
                      <a:pt x="66" y="17"/>
                    </a:cubicBezTo>
                    <a:cubicBezTo>
                      <a:pt x="68" y="20"/>
                      <a:pt x="69" y="23"/>
                      <a:pt x="69" y="26"/>
                    </a:cubicBezTo>
                    <a:cubicBezTo>
                      <a:pt x="68" y="26"/>
                      <a:pt x="67" y="27"/>
                      <a:pt x="66" y="27"/>
                    </a:cubicBezTo>
                    <a:cubicBezTo>
                      <a:pt x="66" y="24"/>
                      <a:pt x="65" y="21"/>
                      <a:pt x="63" y="19"/>
                    </a:cubicBezTo>
                    <a:cubicBezTo>
                      <a:pt x="59" y="11"/>
                      <a:pt x="51" y="6"/>
                      <a:pt x="43" y="5"/>
                    </a:cubicBezTo>
                    <a:cubicBezTo>
                      <a:pt x="31" y="4"/>
                      <a:pt x="15" y="5"/>
                      <a:pt x="7" y="19"/>
                    </a:cubicBezTo>
                    <a:cubicBezTo>
                      <a:pt x="4" y="22"/>
                      <a:pt x="3" y="27"/>
                      <a:pt x="3" y="31"/>
                    </a:cubicBezTo>
                    <a:cubicBezTo>
                      <a:pt x="2" y="31"/>
                      <a:pt x="1" y="30"/>
                      <a:pt x="0" y="30"/>
                    </a:cubicBezTo>
                    <a:cubicBezTo>
                      <a:pt x="1" y="26"/>
                      <a:pt x="2" y="21"/>
                      <a:pt x="4" y="17"/>
                    </a:cubicBezTo>
                    <a:cubicBezTo>
                      <a:pt x="11" y="5"/>
                      <a:pt x="25" y="0"/>
                      <a:pt x="43" y="2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668"/>
              <p:cNvSpPr/>
              <p:nvPr/>
            </p:nvSpPr>
            <p:spPr bwMode="auto">
              <a:xfrm>
                <a:off x="3264" y="3130"/>
                <a:ext cx="42" cy="17"/>
              </a:xfrm>
              <a:custGeom>
                <a:avLst/>
                <a:gdLst>
                  <a:gd name="T0" fmla="*/ 32 w 50"/>
                  <a:gd name="T1" fmla="*/ 1 h 20"/>
                  <a:gd name="T2" fmla="*/ 49 w 50"/>
                  <a:gd name="T3" fmla="*/ 13 h 20"/>
                  <a:gd name="T4" fmla="*/ 50 w 50"/>
                  <a:gd name="T5" fmla="*/ 17 h 20"/>
                  <a:gd name="T6" fmla="*/ 48 w 50"/>
                  <a:gd name="T7" fmla="*/ 17 h 20"/>
                  <a:gd name="T8" fmla="*/ 47 w 50"/>
                  <a:gd name="T9" fmla="*/ 14 h 20"/>
                  <a:gd name="T10" fmla="*/ 31 w 50"/>
                  <a:gd name="T11" fmla="*/ 4 h 20"/>
                  <a:gd name="T12" fmla="*/ 5 w 50"/>
                  <a:gd name="T13" fmla="*/ 14 h 20"/>
                  <a:gd name="T14" fmla="*/ 3 w 50"/>
                  <a:gd name="T15" fmla="*/ 20 h 20"/>
                  <a:gd name="T16" fmla="*/ 0 w 50"/>
                  <a:gd name="T17" fmla="*/ 20 h 20"/>
                  <a:gd name="T18" fmla="*/ 3 w 50"/>
                  <a:gd name="T19" fmla="*/ 13 h 20"/>
                  <a:gd name="T20" fmla="*/ 32 w 50"/>
                  <a:gd name="T2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20">
                    <a:moveTo>
                      <a:pt x="32" y="1"/>
                    </a:moveTo>
                    <a:cubicBezTo>
                      <a:pt x="38" y="2"/>
                      <a:pt x="45" y="7"/>
                      <a:pt x="49" y="13"/>
                    </a:cubicBezTo>
                    <a:cubicBezTo>
                      <a:pt x="49" y="14"/>
                      <a:pt x="50" y="15"/>
                      <a:pt x="50" y="17"/>
                    </a:cubicBezTo>
                    <a:cubicBezTo>
                      <a:pt x="50" y="17"/>
                      <a:pt x="49" y="17"/>
                      <a:pt x="48" y="17"/>
                    </a:cubicBezTo>
                    <a:cubicBezTo>
                      <a:pt x="48" y="16"/>
                      <a:pt x="47" y="15"/>
                      <a:pt x="47" y="14"/>
                    </a:cubicBezTo>
                    <a:cubicBezTo>
                      <a:pt x="44" y="8"/>
                      <a:pt x="37" y="4"/>
                      <a:pt x="31" y="4"/>
                    </a:cubicBezTo>
                    <a:cubicBezTo>
                      <a:pt x="23" y="3"/>
                      <a:pt x="11" y="3"/>
                      <a:pt x="5" y="14"/>
                    </a:cubicBezTo>
                    <a:cubicBezTo>
                      <a:pt x="4" y="16"/>
                      <a:pt x="3" y="18"/>
                      <a:pt x="3" y="20"/>
                    </a:cubicBezTo>
                    <a:cubicBezTo>
                      <a:pt x="2" y="20"/>
                      <a:pt x="1" y="20"/>
                      <a:pt x="0" y="20"/>
                    </a:cubicBezTo>
                    <a:cubicBezTo>
                      <a:pt x="1" y="17"/>
                      <a:pt x="2" y="15"/>
                      <a:pt x="3" y="13"/>
                    </a:cubicBezTo>
                    <a:cubicBezTo>
                      <a:pt x="8" y="4"/>
                      <a:pt x="18" y="0"/>
                      <a:pt x="32" y="1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669"/>
              <p:cNvSpPr/>
              <p:nvPr/>
            </p:nvSpPr>
            <p:spPr bwMode="auto">
              <a:xfrm>
                <a:off x="3262" y="3166"/>
                <a:ext cx="52" cy="183"/>
              </a:xfrm>
              <a:custGeom>
                <a:avLst/>
                <a:gdLst>
                  <a:gd name="T0" fmla="*/ 11 w 61"/>
                  <a:gd name="T1" fmla="*/ 215 h 215"/>
                  <a:gd name="T2" fmla="*/ 39 w 61"/>
                  <a:gd name="T3" fmla="*/ 0 h 215"/>
                  <a:gd name="T4" fmla="*/ 28 w 61"/>
                  <a:gd name="T5" fmla="*/ 3 h 215"/>
                  <a:gd name="T6" fmla="*/ 0 w 61"/>
                  <a:gd name="T7" fmla="*/ 210 h 215"/>
                  <a:gd name="T8" fmla="*/ 11 w 61"/>
                  <a:gd name="T9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15">
                    <a:moveTo>
                      <a:pt x="11" y="215"/>
                    </a:moveTo>
                    <a:cubicBezTo>
                      <a:pt x="61" y="110"/>
                      <a:pt x="40" y="5"/>
                      <a:pt x="39" y="0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48" y="108"/>
                      <a:pt x="0" y="210"/>
                    </a:cubicBezTo>
                    <a:lnTo>
                      <a:pt x="11" y="215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670"/>
              <p:cNvSpPr/>
              <p:nvPr/>
            </p:nvSpPr>
            <p:spPr bwMode="auto">
              <a:xfrm>
                <a:off x="3277" y="3150"/>
                <a:ext cx="27" cy="40"/>
              </a:xfrm>
              <a:custGeom>
                <a:avLst/>
                <a:gdLst>
                  <a:gd name="T0" fmla="*/ 12 w 31"/>
                  <a:gd name="T1" fmla="*/ 1 h 47"/>
                  <a:gd name="T2" fmla="*/ 29 w 31"/>
                  <a:gd name="T3" fmla="*/ 21 h 47"/>
                  <a:gd name="T4" fmla="*/ 19 w 31"/>
                  <a:gd name="T5" fmla="*/ 46 h 47"/>
                  <a:gd name="T6" fmla="*/ 2 w 31"/>
                  <a:gd name="T7" fmla="*/ 26 h 47"/>
                  <a:gd name="T8" fmla="*/ 12 w 31"/>
                  <a:gd name="T9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7">
                    <a:moveTo>
                      <a:pt x="12" y="1"/>
                    </a:moveTo>
                    <a:cubicBezTo>
                      <a:pt x="19" y="0"/>
                      <a:pt x="27" y="9"/>
                      <a:pt x="29" y="21"/>
                    </a:cubicBezTo>
                    <a:cubicBezTo>
                      <a:pt x="31" y="34"/>
                      <a:pt x="27" y="45"/>
                      <a:pt x="19" y="46"/>
                    </a:cubicBezTo>
                    <a:cubicBezTo>
                      <a:pt x="12" y="47"/>
                      <a:pt x="4" y="38"/>
                      <a:pt x="2" y="26"/>
                    </a:cubicBezTo>
                    <a:cubicBezTo>
                      <a:pt x="0" y="13"/>
                      <a:pt x="4" y="2"/>
                      <a:pt x="12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671"/>
              <p:cNvSpPr/>
              <p:nvPr/>
            </p:nvSpPr>
            <p:spPr bwMode="auto">
              <a:xfrm>
                <a:off x="3009" y="3164"/>
                <a:ext cx="72" cy="231"/>
              </a:xfrm>
              <a:custGeom>
                <a:avLst/>
                <a:gdLst>
                  <a:gd name="T0" fmla="*/ 66 w 84"/>
                  <a:gd name="T1" fmla="*/ 271 h 271"/>
                  <a:gd name="T2" fmla="*/ 84 w 84"/>
                  <a:gd name="T3" fmla="*/ 263 h 271"/>
                  <a:gd name="T4" fmla="*/ 45 w 84"/>
                  <a:gd name="T5" fmla="*/ 4 h 271"/>
                  <a:gd name="T6" fmla="*/ 26 w 84"/>
                  <a:gd name="T7" fmla="*/ 0 h 271"/>
                  <a:gd name="T8" fmla="*/ 66 w 84"/>
                  <a:gd name="T9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271">
                    <a:moveTo>
                      <a:pt x="66" y="271"/>
                    </a:moveTo>
                    <a:cubicBezTo>
                      <a:pt x="84" y="263"/>
                      <a:pt x="84" y="263"/>
                      <a:pt x="84" y="263"/>
                    </a:cubicBezTo>
                    <a:cubicBezTo>
                      <a:pt x="21" y="119"/>
                      <a:pt x="45" y="6"/>
                      <a:pt x="45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5"/>
                      <a:pt x="0" y="120"/>
                      <a:pt x="66" y="27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Rectangle 672"/>
              <p:cNvSpPr>
                <a:spLocks noChangeArrowheads="1"/>
              </p:cNvSpPr>
              <p:nvPr/>
            </p:nvSpPr>
            <p:spPr bwMode="auto">
              <a:xfrm>
                <a:off x="3500" y="3075"/>
                <a:ext cx="14" cy="400"/>
              </a:xfrm>
              <a:prstGeom prst="rect">
                <a:avLst/>
              </a:pr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673"/>
              <p:cNvSpPr/>
              <p:nvPr/>
            </p:nvSpPr>
            <p:spPr bwMode="auto">
              <a:xfrm>
                <a:off x="3436" y="3204"/>
                <a:ext cx="71" cy="37"/>
              </a:xfrm>
              <a:custGeom>
                <a:avLst/>
                <a:gdLst>
                  <a:gd name="T0" fmla="*/ 69 w 83"/>
                  <a:gd name="T1" fmla="*/ 36 h 43"/>
                  <a:gd name="T2" fmla="*/ 0 w 83"/>
                  <a:gd name="T3" fmla="*/ 0 h 43"/>
                  <a:gd name="T4" fmla="*/ 69 w 83"/>
                  <a:gd name="T5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69" y="36"/>
                    </a:moveTo>
                    <a:cubicBezTo>
                      <a:pt x="44" y="43"/>
                      <a:pt x="6" y="11"/>
                      <a:pt x="0" y="0"/>
                    </a:cubicBezTo>
                    <a:cubicBezTo>
                      <a:pt x="43" y="3"/>
                      <a:pt x="83" y="26"/>
                      <a:pt x="69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674"/>
              <p:cNvSpPr/>
              <p:nvPr/>
            </p:nvSpPr>
            <p:spPr bwMode="auto">
              <a:xfrm>
                <a:off x="3437" y="3164"/>
                <a:ext cx="72" cy="38"/>
              </a:xfrm>
              <a:custGeom>
                <a:avLst/>
                <a:gdLst>
                  <a:gd name="T0" fmla="*/ 70 w 84"/>
                  <a:gd name="T1" fmla="*/ 36 h 44"/>
                  <a:gd name="T2" fmla="*/ 0 w 84"/>
                  <a:gd name="T3" fmla="*/ 0 h 44"/>
                  <a:gd name="T4" fmla="*/ 70 w 84"/>
                  <a:gd name="T5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70" y="36"/>
                    </a:moveTo>
                    <a:cubicBezTo>
                      <a:pt x="45" y="44"/>
                      <a:pt x="7" y="12"/>
                      <a:pt x="0" y="0"/>
                    </a:cubicBezTo>
                    <a:cubicBezTo>
                      <a:pt x="44" y="4"/>
                      <a:pt x="84" y="27"/>
                      <a:pt x="70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675"/>
              <p:cNvSpPr/>
              <p:nvPr/>
            </p:nvSpPr>
            <p:spPr bwMode="auto">
              <a:xfrm>
                <a:off x="3434" y="3269"/>
                <a:ext cx="71" cy="37"/>
              </a:xfrm>
              <a:custGeom>
                <a:avLst/>
                <a:gdLst>
                  <a:gd name="T0" fmla="*/ 70 w 84"/>
                  <a:gd name="T1" fmla="*/ 37 h 44"/>
                  <a:gd name="T2" fmla="*/ 0 w 84"/>
                  <a:gd name="T3" fmla="*/ 0 h 44"/>
                  <a:gd name="T4" fmla="*/ 70 w 84"/>
                  <a:gd name="T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70" y="37"/>
                    </a:moveTo>
                    <a:cubicBezTo>
                      <a:pt x="45" y="44"/>
                      <a:pt x="7" y="12"/>
                      <a:pt x="0" y="0"/>
                    </a:cubicBezTo>
                    <a:cubicBezTo>
                      <a:pt x="44" y="4"/>
                      <a:pt x="84" y="27"/>
                      <a:pt x="70" y="37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676"/>
              <p:cNvSpPr/>
              <p:nvPr/>
            </p:nvSpPr>
            <p:spPr bwMode="auto">
              <a:xfrm>
                <a:off x="3447" y="3306"/>
                <a:ext cx="54" cy="32"/>
              </a:xfrm>
              <a:custGeom>
                <a:avLst/>
                <a:gdLst>
                  <a:gd name="T0" fmla="*/ 53 w 64"/>
                  <a:gd name="T1" fmla="*/ 30 h 37"/>
                  <a:gd name="T2" fmla="*/ 0 w 64"/>
                  <a:gd name="T3" fmla="*/ 0 h 37"/>
                  <a:gd name="T4" fmla="*/ 53 w 64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7">
                    <a:moveTo>
                      <a:pt x="53" y="30"/>
                    </a:moveTo>
                    <a:cubicBezTo>
                      <a:pt x="33" y="37"/>
                      <a:pt x="4" y="10"/>
                      <a:pt x="0" y="0"/>
                    </a:cubicBezTo>
                    <a:cubicBezTo>
                      <a:pt x="34" y="2"/>
                      <a:pt x="64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677"/>
              <p:cNvSpPr/>
              <p:nvPr/>
            </p:nvSpPr>
            <p:spPr bwMode="auto">
              <a:xfrm>
                <a:off x="3449" y="3120"/>
                <a:ext cx="55" cy="31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4" y="10"/>
                      <a:pt x="0" y="0"/>
                    </a:cubicBezTo>
                    <a:cubicBezTo>
                      <a:pt x="35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678"/>
              <p:cNvSpPr/>
              <p:nvPr/>
            </p:nvSpPr>
            <p:spPr bwMode="auto">
              <a:xfrm>
                <a:off x="3447" y="3340"/>
                <a:ext cx="56" cy="33"/>
              </a:xfrm>
              <a:custGeom>
                <a:avLst/>
                <a:gdLst>
                  <a:gd name="T0" fmla="*/ 53 w 65"/>
                  <a:gd name="T1" fmla="*/ 30 h 38"/>
                  <a:gd name="T2" fmla="*/ 0 w 65"/>
                  <a:gd name="T3" fmla="*/ 0 h 38"/>
                  <a:gd name="T4" fmla="*/ 53 w 65"/>
                  <a:gd name="T5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8">
                    <a:moveTo>
                      <a:pt x="53" y="30"/>
                    </a:moveTo>
                    <a:cubicBezTo>
                      <a:pt x="33" y="38"/>
                      <a:pt x="5" y="10"/>
                      <a:pt x="0" y="0"/>
                    </a:cubicBezTo>
                    <a:cubicBezTo>
                      <a:pt x="35" y="3"/>
                      <a:pt x="65" y="22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679"/>
              <p:cNvSpPr/>
              <p:nvPr/>
            </p:nvSpPr>
            <p:spPr bwMode="auto">
              <a:xfrm>
                <a:off x="3445" y="3240"/>
                <a:ext cx="54" cy="32"/>
              </a:xfrm>
              <a:custGeom>
                <a:avLst/>
                <a:gdLst>
                  <a:gd name="T0" fmla="*/ 52 w 64"/>
                  <a:gd name="T1" fmla="*/ 30 h 38"/>
                  <a:gd name="T2" fmla="*/ 0 w 64"/>
                  <a:gd name="T3" fmla="*/ 0 h 38"/>
                  <a:gd name="T4" fmla="*/ 52 w 64"/>
                  <a:gd name="T5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8">
                    <a:moveTo>
                      <a:pt x="52" y="30"/>
                    </a:moveTo>
                    <a:cubicBezTo>
                      <a:pt x="32" y="38"/>
                      <a:pt x="4" y="10"/>
                      <a:pt x="0" y="0"/>
                    </a:cubicBezTo>
                    <a:cubicBezTo>
                      <a:pt x="34" y="3"/>
                      <a:pt x="64" y="22"/>
                      <a:pt x="52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680"/>
              <p:cNvSpPr/>
              <p:nvPr/>
            </p:nvSpPr>
            <p:spPr bwMode="auto">
              <a:xfrm>
                <a:off x="3509" y="3200"/>
                <a:ext cx="71" cy="37"/>
              </a:xfrm>
              <a:custGeom>
                <a:avLst/>
                <a:gdLst>
                  <a:gd name="T0" fmla="*/ 84 w 84"/>
                  <a:gd name="T1" fmla="*/ 0 h 44"/>
                  <a:gd name="T2" fmla="*/ 14 w 84"/>
                  <a:gd name="T3" fmla="*/ 36 h 44"/>
                  <a:gd name="T4" fmla="*/ 84 w 84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84" y="0"/>
                    </a:moveTo>
                    <a:cubicBezTo>
                      <a:pt x="77" y="12"/>
                      <a:pt x="39" y="44"/>
                      <a:pt x="14" y="36"/>
                    </a:cubicBezTo>
                    <a:cubicBezTo>
                      <a:pt x="0" y="27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681"/>
              <p:cNvSpPr/>
              <p:nvPr/>
            </p:nvSpPr>
            <p:spPr bwMode="auto">
              <a:xfrm>
                <a:off x="3508" y="3161"/>
                <a:ext cx="70" cy="36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8" y="43"/>
                      <a:pt x="14" y="36"/>
                    </a:cubicBezTo>
                    <a:cubicBezTo>
                      <a:pt x="0" y="26"/>
                      <a:pt x="40" y="4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682"/>
              <p:cNvSpPr/>
              <p:nvPr/>
            </p:nvSpPr>
            <p:spPr bwMode="auto">
              <a:xfrm>
                <a:off x="3509" y="3125"/>
                <a:ext cx="70" cy="37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8" y="43"/>
                      <a:pt x="14" y="36"/>
                    </a:cubicBezTo>
                    <a:cubicBezTo>
                      <a:pt x="0" y="26"/>
                      <a:pt x="40" y="3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683"/>
              <p:cNvSpPr/>
              <p:nvPr/>
            </p:nvSpPr>
            <p:spPr bwMode="auto">
              <a:xfrm>
                <a:off x="3510" y="3265"/>
                <a:ext cx="72" cy="38"/>
              </a:xfrm>
              <a:custGeom>
                <a:avLst/>
                <a:gdLst>
                  <a:gd name="T0" fmla="*/ 84 w 84"/>
                  <a:gd name="T1" fmla="*/ 0 h 44"/>
                  <a:gd name="T2" fmla="*/ 14 w 84"/>
                  <a:gd name="T3" fmla="*/ 36 h 44"/>
                  <a:gd name="T4" fmla="*/ 84 w 84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84" y="0"/>
                    </a:moveTo>
                    <a:cubicBezTo>
                      <a:pt x="77" y="12"/>
                      <a:pt x="39" y="44"/>
                      <a:pt x="14" y="36"/>
                    </a:cubicBezTo>
                    <a:cubicBezTo>
                      <a:pt x="0" y="26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684"/>
              <p:cNvSpPr/>
              <p:nvPr/>
            </p:nvSpPr>
            <p:spPr bwMode="auto">
              <a:xfrm>
                <a:off x="3515" y="3302"/>
                <a:ext cx="54" cy="32"/>
              </a:xfrm>
              <a:custGeom>
                <a:avLst/>
                <a:gdLst>
                  <a:gd name="T0" fmla="*/ 64 w 64"/>
                  <a:gd name="T1" fmla="*/ 0 h 38"/>
                  <a:gd name="T2" fmla="*/ 12 w 64"/>
                  <a:gd name="T3" fmla="*/ 30 h 38"/>
                  <a:gd name="T4" fmla="*/ 64 w 64"/>
                  <a:gd name="T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8">
                    <a:moveTo>
                      <a:pt x="64" y="0"/>
                    </a:moveTo>
                    <a:cubicBezTo>
                      <a:pt x="60" y="10"/>
                      <a:pt x="32" y="38"/>
                      <a:pt x="12" y="30"/>
                    </a:cubicBezTo>
                    <a:cubicBezTo>
                      <a:pt x="0" y="22"/>
                      <a:pt x="30" y="3"/>
                      <a:pt x="6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685"/>
              <p:cNvSpPr/>
              <p:nvPr/>
            </p:nvSpPr>
            <p:spPr bwMode="auto">
              <a:xfrm>
                <a:off x="3513" y="3337"/>
                <a:ext cx="55" cy="32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1" y="10"/>
                      <a:pt x="32" y="37"/>
                      <a:pt x="12" y="30"/>
                    </a:cubicBezTo>
                    <a:cubicBezTo>
                      <a:pt x="0" y="21"/>
                      <a:pt x="31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686"/>
              <p:cNvSpPr/>
              <p:nvPr/>
            </p:nvSpPr>
            <p:spPr bwMode="auto">
              <a:xfrm>
                <a:off x="3516" y="3237"/>
                <a:ext cx="56" cy="31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0" y="10"/>
                      <a:pt x="32" y="37"/>
                      <a:pt x="12" y="30"/>
                    </a:cubicBezTo>
                    <a:cubicBezTo>
                      <a:pt x="0" y="21"/>
                      <a:pt x="30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Rectangle 687"/>
              <p:cNvSpPr>
                <a:spLocks noChangeArrowheads="1"/>
              </p:cNvSpPr>
              <p:nvPr/>
            </p:nvSpPr>
            <p:spPr bwMode="auto">
              <a:xfrm>
                <a:off x="2757" y="3074"/>
                <a:ext cx="18" cy="401"/>
              </a:xfrm>
              <a:prstGeom prst="rect">
                <a:avLst/>
              </a:pr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688"/>
              <p:cNvSpPr/>
              <p:nvPr/>
            </p:nvSpPr>
            <p:spPr bwMode="auto">
              <a:xfrm>
                <a:off x="2668" y="3185"/>
                <a:ext cx="96" cy="52"/>
              </a:xfrm>
              <a:custGeom>
                <a:avLst/>
                <a:gdLst>
                  <a:gd name="T0" fmla="*/ 101 w 113"/>
                  <a:gd name="T1" fmla="*/ 57 h 61"/>
                  <a:gd name="T2" fmla="*/ 0 w 113"/>
                  <a:gd name="T3" fmla="*/ 38 h 61"/>
                  <a:gd name="T4" fmla="*/ 101 w 113"/>
                  <a:gd name="T5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1">
                    <a:moveTo>
                      <a:pt x="101" y="57"/>
                    </a:moveTo>
                    <a:cubicBezTo>
                      <a:pt x="77" y="61"/>
                      <a:pt x="9" y="44"/>
                      <a:pt x="0" y="38"/>
                    </a:cubicBezTo>
                    <a:cubicBezTo>
                      <a:pt x="54" y="0"/>
                      <a:pt x="113" y="16"/>
                      <a:pt x="101" y="5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689"/>
              <p:cNvSpPr/>
              <p:nvPr/>
            </p:nvSpPr>
            <p:spPr bwMode="auto">
              <a:xfrm>
                <a:off x="2668" y="3216"/>
                <a:ext cx="86" cy="56"/>
              </a:xfrm>
              <a:custGeom>
                <a:avLst/>
                <a:gdLst>
                  <a:gd name="T0" fmla="*/ 101 w 101"/>
                  <a:gd name="T1" fmla="*/ 20 h 66"/>
                  <a:gd name="T2" fmla="*/ 0 w 101"/>
                  <a:gd name="T3" fmla="*/ 1 h 66"/>
                  <a:gd name="T4" fmla="*/ 101 w 101"/>
                  <a:gd name="T5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" h="66">
                    <a:moveTo>
                      <a:pt x="101" y="20"/>
                    </a:moveTo>
                    <a:cubicBezTo>
                      <a:pt x="75" y="66"/>
                      <a:pt x="14" y="24"/>
                      <a:pt x="0" y="1"/>
                    </a:cubicBezTo>
                    <a:cubicBezTo>
                      <a:pt x="26" y="0"/>
                      <a:pt x="89" y="10"/>
                      <a:pt x="101" y="2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690"/>
              <p:cNvSpPr/>
              <p:nvPr/>
            </p:nvSpPr>
            <p:spPr bwMode="auto">
              <a:xfrm>
                <a:off x="2770" y="3186"/>
                <a:ext cx="96" cy="53"/>
              </a:xfrm>
              <a:custGeom>
                <a:avLst/>
                <a:gdLst>
                  <a:gd name="T0" fmla="*/ 113 w 113"/>
                  <a:gd name="T1" fmla="*/ 38 h 62"/>
                  <a:gd name="T2" fmla="*/ 13 w 113"/>
                  <a:gd name="T3" fmla="*/ 57 h 62"/>
                  <a:gd name="T4" fmla="*/ 113 w 113"/>
                  <a:gd name="T5" fmla="*/ 3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2">
                    <a:moveTo>
                      <a:pt x="113" y="38"/>
                    </a:moveTo>
                    <a:cubicBezTo>
                      <a:pt x="104" y="44"/>
                      <a:pt x="36" y="62"/>
                      <a:pt x="13" y="57"/>
                    </a:cubicBezTo>
                    <a:cubicBezTo>
                      <a:pt x="0" y="16"/>
                      <a:pt x="59" y="0"/>
                      <a:pt x="113" y="38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691"/>
              <p:cNvSpPr/>
              <p:nvPr/>
            </p:nvSpPr>
            <p:spPr bwMode="auto">
              <a:xfrm>
                <a:off x="2781" y="3218"/>
                <a:ext cx="85" cy="57"/>
              </a:xfrm>
              <a:custGeom>
                <a:avLst/>
                <a:gdLst>
                  <a:gd name="T0" fmla="*/ 100 w 100"/>
                  <a:gd name="T1" fmla="*/ 1 h 67"/>
                  <a:gd name="T2" fmla="*/ 0 w 100"/>
                  <a:gd name="T3" fmla="*/ 20 h 67"/>
                  <a:gd name="T4" fmla="*/ 100 w 100"/>
                  <a:gd name="T5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67">
                    <a:moveTo>
                      <a:pt x="100" y="1"/>
                    </a:moveTo>
                    <a:cubicBezTo>
                      <a:pt x="86" y="25"/>
                      <a:pt x="25" y="67"/>
                      <a:pt x="0" y="20"/>
                    </a:cubicBezTo>
                    <a:cubicBezTo>
                      <a:pt x="11" y="10"/>
                      <a:pt x="74" y="0"/>
                      <a:pt x="100" y="1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692"/>
              <p:cNvSpPr/>
              <p:nvPr/>
            </p:nvSpPr>
            <p:spPr bwMode="auto">
              <a:xfrm>
                <a:off x="2668" y="3324"/>
                <a:ext cx="96" cy="52"/>
              </a:xfrm>
              <a:custGeom>
                <a:avLst/>
                <a:gdLst>
                  <a:gd name="T0" fmla="*/ 101 w 113"/>
                  <a:gd name="T1" fmla="*/ 57 h 61"/>
                  <a:gd name="T2" fmla="*/ 0 w 113"/>
                  <a:gd name="T3" fmla="*/ 38 h 61"/>
                  <a:gd name="T4" fmla="*/ 101 w 113"/>
                  <a:gd name="T5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1">
                    <a:moveTo>
                      <a:pt x="101" y="57"/>
                    </a:moveTo>
                    <a:cubicBezTo>
                      <a:pt x="77" y="61"/>
                      <a:pt x="9" y="44"/>
                      <a:pt x="0" y="38"/>
                    </a:cubicBezTo>
                    <a:cubicBezTo>
                      <a:pt x="54" y="0"/>
                      <a:pt x="113" y="16"/>
                      <a:pt x="101" y="5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693"/>
              <p:cNvSpPr/>
              <p:nvPr/>
            </p:nvSpPr>
            <p:spPr bwMode="auto">
              <a:xfrm>
                <a:off x="2668" y="3356"/>
                <a:ext cx="86" cy="56"/>
              </a:xfrm>
              <a:custGeom>
                <a:avLst/>
                <a:gdLst>
                  <a:gd name="T0" fmla="*/ 101 w 101"/>
                  <a:gd name="T1" fmla="*/ 20 h 66"/>
                  <a:gd name="T2" fmla="*/ 0 w 101"/>
                  <a:gd name="T3" fmla="*/ 1 h 66"/>
                  <a:gd name="T4" fmla="*/ 101 w 101"/>
                  <a:gd name="T5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" h="66">
                    <a:moveTo>
                      <a:pt x="101" y="20"/>
                    </a:moveTo>
                    <a:cubicBezTo>
                      <a:pt x="75" y="66"/>
                      <a:pt x="14" y="24"/>
                      <a:pt x="0" y="1"/>
                    </a:cubicBezTo>
                    <a:cubicBezTo>
                      <a:pt x="26" y="0"/>
                      <a:pt x="89" y="10"/>
                      <a:pt x="101" y="2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694"/>
              <p:cNvSpPr/>
              <p:nvPr/>
            </p:nvSpPr>
            <p:spPr bwMode="auto">
              <a:xfrm>
                <a:off x="2770" y="3326"/>
                <a:ext cx="96" cy="52"/>
              </a:xfrm>
              <a:custGeom>
                <a:avLst/>
                <a:gdLst>
                  <a:gd name="T0" fmla="*/ 113 w 113"/>
                  <a:gd name="T1" fmla="*/ 38 h 61"/>
                  <a:gd name="T2" fmla="*/ 13 w 113"/>
                  <a:gd name="T3" fmla="*/ 57 h 61"/>
                  <a:gd name="T4" fmla="*/ 113 w 113"/>
                  <a:gd name="T5" fmla="*/ 3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1">
                    <a:moveTo>
                      <a:pt x="113" y="38"/>
                    </a:moveTo>
                    <a:cubicBezTo>
                      <a:pt x="104" y="44"/>
                      <a:pt x="36" y="61"/>
                      <a:pt x="13" y="57"/>
                    </a:cubicBezTo>
                    <a:cubicBezTo>
                      <a:pt x="0" y="16"/>
                      <a:pt x="59" y="0"/>
                      <a:pt x="113" y="38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695"/>
              <p:cNvSpPr/>
              <p:nvPr/>
            </p:nvSpPr>
            <p:spPr bwMode="auto">
              <a:xfrm>
                <a:off x="2781" y="3357"/>
                <a:ext cx="85" cy="58"/>
              </a:xfrm>
              <a:custGeom>
                <a:avLst/>
                <a:gdLst>
                  <a:gd name="T0" fmla="*/ 100 w 100"/>
                  <a:gd name="T1" fmla="*/ 1 h 67"/>
                  <a:gd name="T2" fmla="*/ 0 w 100"/>
                  <a:gd name="T3" fmla="*/ 20 h 67"/>
                  <a:gd name="T4" fmla="*/ 100 w 100"/>
                  <a:gd name="T5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67">
                    <a:moveTo>
                      <a:pt x="100" y="1"/>
                    </a:moveTo>
                    <a:cubicBezTo>
                      <a:pt x="86" y="25"/>
                      <a:pt x="25" y="67"/>
                      <a:pt x="0" y="20"/>
                    </a:cubicBezTo>
                    <a:cubicBezTo>
                      <a:pt x="11" y="10"/>
                      <a:pt x="74" y="0"/>
                      <a:pt x="100" y="1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696"/>
              <p:cNvSpPr/>
              <p:nvPr/>
            </p:nvSpPr>
            <p:spPr bwMode="auto">
              <a:xfrm>
                <a:off x="2626" y="2907"/>
                <a:ext cx="264" cy="187"/>
              </a:xfrm>
              <a:custGeom>
                <a:avLst/>
                <a:gdLst>
                  <a:gd name="T0" fmla="*/ 58 w 310"/>
                  <a:gd name="T1" fmla="*/ 78 h 220"/>
                  <a:gd name="T2" fmla="*/ 80 w 310"/>
                  <a:gd name="T3" fmla="*/ 15 h 220"/>
                  <a:gd name="T4" fmla="*/ 122 w 310"/>
                  <a:gd name="T5" fmla="*/ 69 h 220"/>
                  <a:gd name="T6" fmla="*/ 162 w 310"/>
                  <a:gd name="T7" fmla="*/ 2 h 220"/>
                  <a:gd name="T8" fmla="*/ 195 w 310"/>
                  <a:gd name="T9" fmla="*/ 67 h 220"/>
                  <a:gd name="T10" fmla="*/ 231 w 310"/>
                  <a:gd name="T11" fmla="*/ 0 h 220"/>
                  <a:gd name="T12" fmla="*/ 257 w 310"/>
                  <a:gd name="T13" fmla="*/ 59 h 220"/>
                  <a:gd name="T14" fmla="*/ 299 w 310"/>
                  <a:gd name="T15" fmla="*/ 15 h 220"/>
                  <a:gd name="T16" fmla="*/ 155 w 310"/>
                  <a:gd name="T17" fmla="*/ 220 h 220"/>
                  <a:gd name="T18" fmla="*/ 11 w 310"/>
                  <a:gd name="T19" fmla="*/ 34 h 220"/>
                  <a:gd name="T20" fmla="*/ 58 w 310"/>
                  <a:gd name="T21" fmla="*/ 7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0" h="220">
                    <a:moveTo>
                      <a:pt x="58" y="78"/>
                    </a:moveTo>
                    <a:cubicBezTo>
                      <a:pt x="58" y="78"/>
                      <a:pt x="67" y="17"/>
                      <a:pt x="80" y="15"/>
                    </a:cubicBezTo>
                    <a:cubicBezTo>
                      <a:pt x="90" y="13"/>
                      <a:pt x="122" y="69"/>
                      <a:pt x="122" y="69"/>
                    </a:cubicBezTo>
                    <a:cubicBezTo>
                      <a:pt x="122" y="69"/>
                      <a:pt x="150" y="1"/>
                      <a:pt x="162" y="2"/>
                    </a:cubicBezTo>
                    <a:cubicBezTo>
                      <a:pt x="177" y="3"/>
                      <a:pt x="195" y="67"/>
                      <a:pt x="195" y="67"/>
                    </a:cubicBezTo>
                    <a:cubicBezTo>
                      <a:pt x="195" y="67"/>
                      <a:pt x="220" y="0"/>
                      <a:pt x="231" y="0"/>
                    </a:cubicBezTo>
                    <a:cubicBezTo>
                      <a:pt x="244" y="1"/>
                      <a:pt x="257" y="59"/>
                      <a:pt x="257" y="59"/>
                    </a:cubicBezTo>
                    <a:cubicBezTo>
                      <a:pt x="257" y="59"/>
                      <a:pt x="279" y="19"/>
                      <a:pt x="299" y="15"/>
                    </a:cubicBezTo>
                    <a:cubicBezTo>
                      <a:pt x="299" y="15"/>
                      <a:pt x="310" y="220"/>
                      <a:pt x="155" y="220"/>
                    </a:cubicBezTo>
                    <a:cubicBezTo>
                      <a:pt x="0" y="220"/>
                      <a:pt x="7" y="37"/>
                      <a:pt x="11" y="34"/>
                    </a:cubicBezTo>
                    <a:cubicBezTo>
                      <a:pt x="26" y="25"/>
                      <a:pt x="58" y="78"/>
                      <a:pt x="58" y="78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Oval 697"/>
              <p:cNvSpPr>
                <a:spLocks noChangeArrowheads="1"/>
              </p:cNvSpPr>
              <p:nvPr/>
            </p:nvSpPr>
            <p:spPr bwMode="auto">
              <a:xfrm>
                <a:off x="2848" y="2883"/>
                <a:ext cx="26" cy="23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Oval 698"/>
              <p:cNvSpPr>
                <a:spLocks noChangeArrowheads="1"/>
              </p:cNvSpPr>
              <p:nvPr/>
            </p:nvSpPr>
            <p:spPr bwMode="auto">
              <a:xfrm>
                <a:off x="2721" y="2883"/>
                <a:ext cx="26" cy="33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Oval 699"/>
              <p:cNvSpPr>
                <a:spLocks noChangeArrowheads="1"/>
              </p:cNvSpPr>
              <p:nvPr/>
            </p:nvSpPr>
            <p:spPr bwMode="auto">
              <a:xfrm>
                <a:off x="2663" y="2901"/>
                <a:ext cx="19" cy="2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Oval 700"/>
              <p:cNvSpPr>
                <a:spLocks noChangeArrowheads="1"/>
              </p:cNvSpPr>
              <p:nvPr/>
            </p:nvSpPr>
            <p:spPr bwMode="auto">
              <a:xfrm>
                <a:off x="2792" y="2882"/>
                <a:ext cx="23" cy="2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701"/>
              <p:cNvSpPr/>
              <p:nvPr/>
            </p:nvSpPr>
            <p:spPr bwMode="auto">
              <a:xfrm>
                <a:off x="2654" y="3004"/>
                <a:ext cx="206" cy="48"/>
              </a:xfrm>
              <a:custGeom>
                <a:avLst/>
                <a:gdLst>
                  <a:gd name="T0" fmla="*/ 133 w 242"/>
                  <a:gd name="T1" fmla="*/ 2 h 57"/>
                  <a:gd name="T2" fmla="*/ 242 w 242"/>
                  <a:gd name="T3" fmla="*/ 28 h 57"/>
                  <a:gd name="T4" fmla="*/ 232 w 242"/>
                  <a:gd name="T5" fmla="*/ 46 h 57"/>
                  <a:gd name="T6" fmla="*/ 134 w 242"/>
                  <a:gd name="T7" fmla="*/ 21 h 57"/>
                  <a:gd name="T8" fmla="*/ 132 w 242"/>
                  <a:gd name="T9" fmla="*/ 21 h 57"/>
                  <a:gd name="T10" fmla="*/ 14 w 242"/>
                  <a:gd name="T11" fmla="*/ 57 h 57"/>
                  <a:gd name="T12" fmla="*/ 0 w 242"/>
                  <a:gd name="T13" fmla="*/ 37 h 57"/>
                  <a:gd name="T14" fmla="*/ 133 w 242"/>
                  <a:gd name="T15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2" h="57">
                    <a:moveTo>
                      <a:pt x="133" y="2"/>
                    </a:moveTo>
                    <a:cubicBezTo>
                      <a:pt x="187" y="4"/>
                      <a:pt x="222" y="16"/>
                      <a:pt x="242" y="28"/>
                    </a:cubicBezTo>
                    <a:cubicBezTo>
                      <a:pt x="240" y="34"/>
                      <a:pt x="236" y="40"/>
                      <a:pt x="232" y="46"/>
                    </a:cubicBezTo>
                    <a:cubicBezTo>
                      <a:pt x="216" y="36"/>
                      <a:pt x="184" y="21"/>
                      <a:pt x="134" y="21"/>
                    </a:cubicBezTo>
                    <a:cubicBezTo>
                      <a:pt x="133" y="21"/>
                      <a:pt x="133" y="21"/>
                      <a:pt x="132" y="21"/>
                    </a:cubicBezTo>
                    <a:cubicBezTo>
                      <a:pt x="74" y="21"/>
                      <a:pt x="31" y="46"/>
                      <a:pt x="14" y="57"/>
                    </a:cubicBezTo>
                    <a:cubicBezTo>
                      <a:pt x="9" y="50"/>
                      <a:pt x="4" y="44"/>
                      <a:pt x="0" y="37"/>
                    </a:cubicBezTo>
                    <a:cubicBezTo>
                      <a:pt x="28" y="20"/>
                      <a:pt x="74" y="0"/>
                      <a:pt x="133" y="2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702"/>
              <p:cNvSpPr/>
              <p:nvPr/>
            </p:nvSpPr>
            <p:spPr bwMode="auto">
              <a:xfrm>
                <a:off x="2650" y="2993"/>
                <a:ext cx="215" cy="42"/>
              </a:xfrm>
              <a:custGeom>
                <a:avLst/>
                <a:gdLst>
                  <a:gd name="T0" fmla="*/ 138 w 253"/>
                  <a:gd name="T1" fmla="*/ 2 h 50"/>
                  <a:gd name="T2" fmla="*/ 253 w 253"/>
                  <a:gd name="T3" fmla="*/ 28 h 50"/>
                  <a:gd name="T4" fmla="*/ 247 w 253"/>
                  <a:gd name="T5" fmla="*/ 41 h 50"/>
                  <a:gd name="T6" fmla="*/ 138 w 253"/>
                  <a:gd name="T7" fmla="*/ 15 h 50"/>
                  <a:gd name="T8" fmla="*/ 5 w 253"/>
                  <a:gd name="T9" fmla="*/ 50 h 50"/>
                  <a:gd name="T10" fmla="*/ 0 w 253"/>
                  <a:gd name="T11" fmla="*/ 37 h 50"/>
                  <a:gd name="T12" fmla="*/ 138 w 253"/>
                  <a:gd name="T1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3" h="50">
                    <a:moveTo>
                      <a:pt x="138" y="2"/>
                    </a:moveTo>
                    <a:cubicBezTo>
                      <a:pt x="194" y="4"/>
                      <a:pt x="230" y="16"/>
                      <a:pt x="253" y="28"/>
                    </a:cubicBezTo>
                    <a:cubicBezTo>
                      <a:pt x="251" y="33"/>
                      <a:pt x="249" y="37"/>
                      <a:pt x="247" y="41"/>
                    </a:cubicBezTo>
                    <a:cubicBezTo>
                      <a:pt x="227" y="29"/>
                      <a:pt x="192" y="17"/>
                      <a:pt x="138" y="15"/>
                    </a:cubicBezTo>
                    <a:cubicBezTo>
                      <a:pt x="79" y="13"/>
                      <a:pt x="33" y="33"/>
                      <a:pt x="5" y="50"/>
                    </a:cubicBezTo>
                    <a:cubicBezTo>
                      <a:pt x="3" y="46"/>
                      <a:pt x="1" y="41"/>
                      <a:pt x="0" y="37"/>
                    </a:cubicBezTo>
                    <a:cubicBezTo>
                      <a:pt x="29" y="20"/>
                      <a:pt x="76" y="0"/>
                      <a:pt x="138" y="2"/>
                    </a:cubicBezTo>
                    <a:close/>
                  </a:path>
                </a:pathLst>
              </a:custGeom>
              <a:solidFill>
                <a:srgbClr val="FF6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703"/>
              <p:cNvSpPr/>
              <p:nvPr/>
            </p:nvSpPr>
            <p:spPr bwMode="auto">
              <a:xfrm>
                <a:off x="2666" y="3022"/>
                <a:ext cx="186" cy="36"/>
              </a:xfrm>
              <a:custGeom>
                <a:avLst/>
                <a:gdLst>
                  <a:gd name="T0" fmla="*/ 120 w 218"/>
                  <a:gd name="T1" fmla="*/ 0 h 43"/>
                  <a:gd name="T2" fmla="*/ 218 w 218"/>
                  <a:gd name="T3" fmla="*/ 25 h 43"/>
                  <a:gd name="T4" fmla="*/ 213 w 218"/>
                  <a:gd name="T5" fmla="*/ 33 h 43"/>
                  <a:gd name="T6" fmla="*/ 120 w 218"/>
                  <a:gd name="T7" fmla="*/ 9 h 43"/>
                  <a:gd name="T8" fmla="*/ 118 w 218"/>
                  <a:gd name="T9" fmla="*/ 9 h 43"/>
                  <a:gd name="T10" fmla="*/ 5 w 218"/>
                  <a:gd name="T11" fmla="*/ 43 h 43"/>
                  <a:gd name="T12" fmla="*/ 0 w 218"/>
                  <a:gd name="T13" fmla="*/ 36 h 43"/>
                  <a:gd name="T14" fmla="*/ 118 w 218"/>
                  <a:gd name="T15" fmla="*/ 0 h 43"/>
                  <a:gd name="T16" fmla="*/ 120 w 218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8" h="43">
                    <a:moveTo>
                      <a:pt x="120" y="0"/>
                    </a:moveTo>
                    <a:cubicBezTo>
                      <a:pt x="170" y="0"/>
                      <a:pt x="202" y="15"/>
                      <a:pt x="218" y="25"/>
                    </a:cubicBezTo>
                    <a:cubicBezTo>
                      <a:pt x="217" y="28"/>
                      <a:pt x="215" y="30"/>
                      <a:pt x="213" y="33"/>
                    </a:cubicBezTo>
                    <a:cubicBezTo>
                      <a:pt x="198" y="23"/>
                      <a:pt x="167" y="9"/>
                      <a:pt x="120" y="9"/>
                    </a:cubicBezTo>
                    <a:cubicBezTo>
                      <a:pt x="119" y="9"/>
                      <a:pt x="119" y="9"/>
                      <a:pt x="118" y="9"/>
                    </a:cubicBezTo>
                    <a:cubicBezTo>
                      <a:pt x="64" y="9"/>
                      <a:pt x="22" y="32"/>
                      <a:pt x="5" y="43"/>
                    </a:cubicBezTo>
                    <a:cubicBezTo>
                      <a:pt x="3" y="41"/>
                      <a:pt x="2" y="38"/>
                      <a:pt x="0" y="36"/>
                    </a:cubicBezTo>
                    <a:cubicBezTo>
                      <a:pt x="17" y="25"/>
                      <a:pt x="60" y="0"/>
                      <a:pt x="118" y="0"/>
                    </a:cubicBezTo>
                    <a:cubicBezTo>
                      <a:pt x="119" y="0"/>
                      <a:pt x="119" y="0"/>
                      <a:pt x="120" y="0"/>
                    </a:cubicBezTo>
                    <a:close/>
                  </a:path>
                </a:pathLst>
              </a:custGeom>
              <a:solidFill>
                <a:srgbClr val="FF6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704"/>
              <p:cNvSpPr/>
              <p:nvPr/>
            </p:nvSpPr>
            <p:spPr bwMode="auto">
              <a:xfrm>
                <a:off x="2706" y="3056"/>
                <a:ext cx="112" cy="38"/>
              </a:xfrm>
              <a:custGeom>
                <a:avLst/>
                <a:gdLst>
                  <a:gd name="T0" fmla="*/ 131 w 131"/>
                  <a:gd name="T1" fmla="*/ 26 h 45"/>
                  <a:gd name="T2" fmla="*/ 61 w 131"/>
                  <a:gd name="T3" fmla="*/ 45 h 45"/>
                  <a:gd name="T4" fmla="*/ 0 w 131"/>
                  <a:gd name="T5" fmla="*/ 33 h 45"/>
                  <a:gd name="T6" fmla="*/ 73 w 131"/>
                  <a:gd name="T7" fmla="*/ 0 h 45"/>
                  <a:gd name="T8" fmla="*/ 131 w 131"/>
                  <a:gd name="T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45">
                    <a:moveTo>
                      <a:pt x="131" y="26"/>
                    </a:moveTo>
                    <a:cubicBezTo>
                      <a:pt x="113" y="38"/>
                      <a:pt x="90" y="45"/>
                      <a:pt x="61" y="45"/>
                    </a:cubicBezTo>
                    <a:cubicBezTo>
                      <a:pt x="37" y="45"/>
                      <a:pt x="17" y="41"/>
                      <a:pt x="0" y="33"/>
                    </a:cubicBezTo>
                    <a:cubicBezTo>
                      <a:pt x="13" y="22"/>
                      <a:pt x="42" y="1"/>
                      <a:pt x="73" y="0"/>
                    </a:cubicBezTo>
                    <a:cubicBezTo>
                      <a:pt x="106" y="0"/>
                      <a:pt x="125" y="18"/>
                      <a:pt x="131" y="26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705"/>
              <p:cNvSpPr/>
              <p:nvPr/>
            </p:nvSpPr>
            <p:spPr bwMode="auto">
              <a:xfrm>
                <a:off x="4644" y="2072"/>
                <a:ext cx="159" cy="392"/>
              </a:xfrm>
              <a:custGeom>
                <a:avLst/>
                <a:gdLst>
                  <a:gd name="T0" fmla="*/ 77 w 186"/>
                  <a:gd name="T1" fmla="*/ 159 h 460"/>
                  <a:gd name="T2" fmla="*/ 39 w 186"/>
                  <a:gd name="T3" fmla="*/ 8 h 460"/>
                  <a:gd name="T4" fmla="*/ 20 w 186"/>
                  <a:gd name="T5" fmla="*/ 0 h 460"/>
                  <a:gd name="T6" fmla="*/ 6 w 186"/>
                  <a:gd name="T7" fmla="*/ 106 h 460"/>
                  <a:gd name="T8" fmla="*/ 70 w 186"/>
                  <a:gd name="T9" fmla="*/ 202 h 460"/>
                  <a:gd name="T10" fmla="*/ 32 w 186"/>
                  <a:gd name="T11" fmla="*/ 436 h 460"/>
                  <a:gd name="T12" fmla="*/ 117 w 186"/>
                  <a:gd name="T13" fmla="*/ 459 h 460"/>
                  <a:gd name="T14" fmla="*/ 186 w 186"/>
                  <a:gd name="T15" fmla="*/ 445 h 460"/>
                  <a:gd name="T16" fmla="*/ 171 w 186"/>
                  <a:gd name="T17" fmla="*/ 70 h 460"/>
                  <a:gd name="T18" fmla="*/ 93 w 186"/>
                  <a:gd name="T19" fmla="*/ 64 h 460"/>
                  <a:gd name="T20" fmla="*/ 77 w 186"/>
                  <a:gd name="T21" fmla="*/ 159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6" h="460">
                    <a:moveTo>
                      <a:pt x="77" y="159"/>
                    </a:moveTo>
                    <a:cubicBezTo>
                      <a:pt x="13" y="120"/>
                      <a:pt x="39" y="8"/>
                      <a:pt x="39" y="8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0" y="70"/>
                      <a:pt x="6" y="106"/>
                    </a:cubicBezTo>
                    <a:cubicBezTo>
                      <a:pt x="15" y="155"/>
                      <a:pt x="47" y="186"/>
                      <a:pt x="70" y="202"/>
                    </a:cubicBezTo>
                    <a:cubicBezTo>
                      <a:pt x="32" y="436"/>
                      <a:pt x="32" y="436"/>
                      <a:pt x="32" y="436"/>
                    </a:cubicBezTo>
                    <a:cubicBezTo>
                      <a:pt x="32" y="436"/>
                      <a:pt x="82" y="460"/>
                      <a:pt x="117" y="459"/>
                    </a:cubicBezTo>
                    <a:cubicBezTo>
                      <a:pt x="152" y="458"/>
                      <a:pt x="186" y="445"/>
                      <a:pt x="186" y="445"/>
                    </a:cubicBezTo>
                    <a:cubicBezTo>
                      <a:pt x="171" y="70"/>
                      <a:pt x="171" y="70"/>
                      <a:pt x="171" y="70"/>
                    </a:cubicBezTo>
                    <a:cubicBezTo>
                      <a:pt x="93" y="64"/>
                      <a:pt x="93" y="64"/>
                      <a:pt x="93" y="64"/>
                    </a:cubicBezTo>
                    <a:lnTo>
                      <a:pt x="77" y="159"/>
                    </a:lnTo>
                    <a:close/>
                  </a:path>
                </a:pathLst>
              </a:custGeom>
              <a:solidFill>
                <a:srgbClr val="754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706"/>
              <p:cNvSpPr/>
              <p:nvPr/>
            </p:nvSpPr>
            <p:spPr bwMode="auto">
              <a:xfrm>
                <a:off x="4725" y="2128"/>
                <a:ext cx="57" cy="331"/>
              </a:xfrm>
              <a:custGeom>
                <a:avLst/>
                <a:gdLst>
                  <a:gd name="T0" fmla="*/ 40 w 67"/>
                  <a:gd name="T1" fmla="*/ 144 h 388"/>
                  <a:gd name="T2" fmla="*/ 19 w 67"/>
                  <a:gd name="T3" fmla="*/ 98 h 388"/>
                  <a:gd name="T4" fmla="*/ 11 w 67"/>
                  <a:gd name="T5" fmla="*/ 74 h 388"/>
                  <a:gd name="T6" fmla="*/ 7 w 67"/>
                  <a:gd name="T7" fmla="*/ 50 h 388"/>
                  <a:gd name="T8" fmla="*/ 8 w 67"/>
                  <a:gd name="T9" fmla="*/ 25 h 388"/>
                  <a:gd name="T10" fmla="*/ 14 w 67"/>
                  <a:gd name="T11" fmla="*/ 1 h 388"/>
                  <a:gd name="T12" fmla="*/ 14 w 67"/>
                  <a:gd name="T13" fmla="*/ 0 h 388"/>
                  <a:gd name="T14" fmla="*/ 13 w 67"/>
                  <a:gd name="T15" fmla="*/ 0 h 388"/>
                  <a:gd name="T16" fmla="*/ 12 w 67"/>
                  <a:gd name="T17" fmla="*/ 0 h 388"/>
                  <a:gd name="T18" fmla="*/ 2 w 67"/>
                  <a:gd name="T19" fmla="*/ 24 h 388"/>
                  <a:gd name="T20" fmla="*/ 1 w 67"/>
                  <a:gd name="T21" fmla="*/ 50 h 388"/>
                  <a:gd name="T22" fmla="*/ 15 w 67"/>
                  <a:gd name="T23" fmla="*/ 100 h 388"/>
                  <a:gd name="T24" fmla="*/ 37 w 67"/>
                  <a:gd name="T25" fmla="*/ 145 h 388"/>
                  <a:gd name="T26" fmla="*/ 49 w 67"/>
                  <a:gd name="T27" fmla="*/ 168 h 388"/>
                  <a:gd name="T28" fmla="*/ 57 w 67"/>
                  <a:gd name="T29" fmla="*/ 191 h 388"/>
                  <a:gd name="T30" fmla="*/ 61 w 67"/>
                  <a:gd name="T31" fmla="*/ 216 h 388"/>
                  <a:gd name="T32" fmla="*/ 58 w 67"/>
                  <a:gd name="T33" fmla="*/ 241 h 388"/>
                  <a:gd name="T34" fmla="*/ 46 w 67"/>
                  <a:gd name="T35" fmla="*/ 290 h 388"/>
                  <a:gd name="T36" fmla="*/ 43 w 67"/>
                  <a:gd name="T37" fmla="*/ 315 h 388"/>
                  <a:gd name="T38" fmla="*/ 43 w 67"/>
                  <a:gd name="T39" fmla="*/ 328 h 388"/>
                  <a:gd name="T40" fmla="*/ 45 w 67"/>
                  <a:gd name="T41" fmla="*/ 341 h 388"/>
                  <a:gd name="T42" fmla="*/ 57 w 67"/>
                  <a:gd name="T43" fmla="*/ 364 h 388"/>
                  <a:gd name="T44" fmla="*/ 65 w 67"/>
                  <a:gd name="T45" fmla="*/ 387 h 388"/>
                  <a:gd name="T46" fmla="*/ 66 w 67"/>
                  <a:gd name="T47" fmla="*/ 388 h 388"/>
                  <a:gd name="T48" fmla="*/ 67 w 67"/>
                  <a:gd name="T49" fmla="*/ 387 h 388"/>
                  <a:gd name="T50" fmla="*/ 59 w 67"/>
                  <a:gd name="T51" fmla="*/ 362 h 388"/>
                  <a:gd name="T52" fmla="*/ 49 w 67"/>
                  <a:gd name="T53" fmla="*/ 340 h 388"/>
                  <a:gd name="T54" fmla="*/ 46 w 67"/>
                  <a:gd name="T55" fmla="*/ 328 h 388"/>
                  <a:gd name="T56" fmla="*/ 46 w 67"/>
                  <a:gd name="T57" fmla="*/ 315 h 388"/>
                  <a:gd name="T58" fmla="*/ 49 w 67"/>
                  <a:gd name="T59" fmla="*/ 291 h 388"/>
                  <a:gd name="T60" fmla="*/ 61 w 67"/>
                  <a:gd name="T61" fmla="*/ 241 h 388"/>
                  <a:gd name="T62" fmla="*/ 60 w 67"/>
                  <a:gd name="T63" fmla="*/ 191 h 388"/>
                  <a:gd name="T64" fmla="*/ 40 w 67"/>
                  <a:gd name="T65" fmla="*/ 144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" h="388">
                    <a:moveTo>
                      <a:pt x="40" y="144"/>
                    </a:moveTo>
                    <a:cubicBezTo>
                      <a:pt x="33" y="128"/>
                      <a:pt x="26" y="113"/>
                      <a:pt x="19" y="98"/>
                    </a:cubicBezTo>
                    <a:cubicBezTo>
                      <a:pt x="16" y="90"/>
                      <a:pt x="14" y="82"/>
                      <a:pt x="11" y="74"/>
                    </a:cubicBezTo>
                    <a:cubicBezTo>
                      <a:pt x="9" y="66"/>
                      <a:pt x="8" y="58"/>
                      <a:pt x="7" y="50"/>
                    </a:cubicBezTo>
                    <a:cubicBezTo>
                      <a:pt x="6" y="41"/>
                      <a:pt x="7" y="33"/>
                      <a:pt x="8" y="25"/>
                    </a:cubicBezTo>
                    <a:cubicBezTo>
                      <a:pt x="9" y="17"/>
                      <a:pt x="12" y="9"/>
                      <a:pt x="14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7"/>
                      <a:pt x="4" y="16"/>
                      <a:pt x="2" y="24"/>
                    </a:cubicBezTo>
                    <a:cubicBezTo>
                      <a:pt x="0" y="33"/>
                      <a:pt x="0" y="41"/>
                      <a:pt x="1" y="50"/>
                    </a:cubicBezTo>
                    <a:cubicBezTo>
                      <a:pt x="2" y="67"/>
                      <a:pt x="8" y="84"/>
                      <a:pt x="15" y="100"/>
                    </a:cubicBezTo>
                    <a:cubicBezTo>
                      <a:pt x="21" y="115"/>
                      <a:pt x="30" y="130"/>
                      <a:pt x="37" y="145"/>
                    </a:cubicBezTo>
                    <a:cubicBezTo>
                      <a:pt x="41" y="152"/>
                      <a:pt x="45" y="160"/>
                      <a:pt x="49" y="168"/>
                    </a:cubicBezTo>
                    <a:cubicBezTo>
                      <a:pt x="52" y="175"/>
                      <a:pt x="55" y="183"/>
                      <a:pt x="57" y="191"/>
                    </a:cubicBezTo>
                    <a:cubicBezTo>
                      <a:pt x="60" y="199"/>
                      <a:pt x="61" y="207"/>
                      <a:pt x="61" y="216"/>
                    </a:cubicBezTo>
                    <a:cubicBezTo>
                      <a:pt x="61" y="224"/>
                      <a:pt x="60" y="233"/>
                      <a:pt x="58" y="241"/>
                    </a:cubicBezTo>
                    <a:cubicBezTo>
                      <a:pt x="55" y="257"/>
                      <a:pt x="49" y="273"/>
                      <a:pt x="46" y="290"/>
                    </a:cubicBezTo>
                    <a:cubicBezTo>
                      <a:pt x="44" y="298"/>
                      <a:pt x="43" y="307"/>
                      <a:pt x="43" y="315"/>
                    </a:cubicBezTo>
                    <a:cubicBezTo>
                      <a:pt x="42" y="319"/>
                      <a:pt x="43" y="324"/>
                      <a:pt x="43" y="328"/>
                    </a:cubicBezTo>
                    <a:cubicBezTo>
                      <a:pt x="43" y="332"/>
                      <a:pt x="44" y="337"/>
                      <a:pt x="45" y="341"/>
                    </a:cubicBezTo>
                    <a:cubicBezTo>
                      <a:pt x="48" y="349"/>
                      <a:pt x="53" y="357"/>
                      <a:pt x="57" y="364"/>
                    </a:cubicBezTo>
                    <a:cubicBezTo>
                      <a:pt x="61" y="371"/>
                      <a:pt x="64" y="379"/>
                      <a:pt x="65" y="387"/>
                    </a:cubicBezTo>
                    <a:cubicBezTo>
                      <a:pt x="65" y="388"/>
                      <a:pt x="66" y="388"/>
                      <a:pt x="66" y="388"/>
                    </a:cubicBezTo>
                    <a:cubicBezTo>
                      <a:pt x="67" y="388"/>
                      <a:pt x="67" y="387"/>
                      <a:pt x="67" y="387"/>
                    </a:cubicBezTo>
                    <a:cubicBezTo>
                      <a:pt x="67" y="378"/>
                      <a:pt x="63" y="370"/>
                      <a:pt x="59" y="362"/>
                    </a:cubicBezTo>
                    <a:cubicBezTo>
                      <a:pt x="55" y="355"/>
                      <a:pt x="51" y="348"/>
                      <a:pt x="49" y="340"/>
                    </a:cubicBezTo>
                    <a:cubicBezTo>
                      <a:pt x="48" y="336"/>
                      <a:pt x="47" y="332"/>
                      <a:pt x="46" y="328"/>
                    </a:cubicBezTo>
                    <a:cubicBezTo>
                      <a:pt x="46" y="324"/>
                      <a:pt x="46" y="319"/>
                      <a:pt x="46" y="315"/>
                    </a:cubicBezTo>
                    <a:cubicBezTo>
                      <a:pt x="46" y="307"/>
                      <a:pt x="47" y="299"/>
                      <a:pt x="49" y="291"/>
                    </a:cubicBezTo>
                    <a:cubicBezTo>
                      <a:pt x="52" y="274"/>
                      <a:pt x="58" y="258"/>
                      <a:pt x="61" y="241"/>
                    </a:cubicBezTo>
                    <a:cubicBezTo>
                      <a:pt x="64" y="225"/>
                      <a:pt x="64" y="207"/>
                      <a:pt x="60" y="191"/>
                    </a:cubicBezTo>
                    <a:cubicBezTo>
                      <a:pt x="55" y="174"/>
                      <a:pt x="47" y="159"/>
                      <a:pt x="40" y="144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707"/>
              <p:cNvSpPr/>
              <p:nvPr/>
            </p:nvSpPr>
            <p:spPr bwMode="auto">
              <a:xfrm>
                <a:off x="4738" y="2133"/>
                <a:ext cx="61" cy="321"/>
              </a:xfrm>
              <a:custGeom>
                <a:avLst/>
                <a:gdLst>
                  <a:gd name="T0" fmla="*/ 55 w 72"/>
                  <a:gd name="T1" fmla="*/ 160 h 377"/>
                  <a:gd name="T2" fmla="*/ 46 w 72"/>
                  <a:gd name="T3" fmla="*/ 137 h 377"/>
                  <a:gd name="T4" fmla="*/ 23 w 72"/>
                  <a:gd name="T5" fmla="*/ 93 h 377"/>
                  <a:gd name="T6" fmla="*/ 6 w 72"/>
                  <a:gd name="T7" fmla="*/ 48 h 377"/>
                  <a:gd name="T8" fmla="*/ 5 w 72"/>
                  <a:gd name="T9" fmla="*/ 24 h 377"/>
                  <a:gd name="T10" fmla="*/ 12 w 72"/>
                  <a:gd name="T11" fmla="*/ 2 h 377"/>
                  <a:gd name="T12" fmla="*/ 12 w 72"/>
                  <a:gd name="T13" fmla="*/ 0 h 377"/>
                  <a:gd name="T14" fmla="*/ 10 w 72"/>
                  <a:gd name="T15" fmla="*/ 1 h 377"/>
                  <a:gd name="T16" fmla="*/ 10 w 72"/>
                  <a:gd name="T17" fmla="*/ 1 h 377"/>
                  <a:gd name="T18" fmla="*/ 2 w 72"/>
                  <a:gd name="T19" fmla="*/ 24 h 377"/>
                  <a:gd name="T20" fmla="*/ 2 w 72"/>
                  <a:gd name="T21" fmla="*/ 49 h 377"/>
                  <a:gd name="T22" fmla="*/ 20 w 72"/>
                  <a:gd name="T23" fmla="*/ 95 h 377"/>
                  <a:gd name="T24" fmla="*/ 43 w 72"/>
                  <a:gd name="T25" fmla="*/ 138 h 377"/>
                  <a:gd name="T26" fmla="*/ 52 w 72"/>
                  <a:gd name="T27" fmla="*/ 161 h 377"/>
                  <a:gd name="T28" fmla="*/ 57 w 72"/>
                  <a:gd name="T29" fmla="*/ 184 h 377"/>
                  <a:gd name="T30" fmla="*/ 58 w 72"/>
                  <a:gd name="T31" fmla="*/ 232 h 377"/>
                  <a:gd name="T32" fmla="*/ 50 w 72"/>
                  <a:gd name="T33" fmla="*/ 281 h 377"/>
                  <a:gd name="T34" fmla="*/ 52 w 72"/>
                  <a:gd name="T35" fmla="*/ 306 h 377"/>
                  <a:gd name="T36" fmla="*/ 55 w 72"/>
                  <a:gd name="T37" fmla="*/ 317 h 377"/>
                  <a:gd name="T38" fmla="*/ 59 w 72"/>
                  <a:gd name="T39" fmla="*/ 329 h 377"/>
                  <a:gd name="T40" fmla="*/ 68 w 72"/>
                  <a:gd name="T41" fmla="*/ 352 h 377"/>
                  <a:gd name="T42" fmla="*/ 70 w 72"/>
                  <a:gd name="T43" fmla="*/ 364 h 377"/>
                  <a:gd name="T44" fmla="*/ 69 w 72"/>
                  <a:gd name="T45" fmla="*/ 375 h 377"/>
                  <a:gd name="T46" fmla="*/ 70 w 72"/>
                  <a:gd name="T47" fmla="*/ 377 h 377"/>
                  <a:gd name="T48" fmla="*/ 71 w 72"/>
                  <a:gd name="T49" fmla="*/ 376 h 377"/>
                  <a:gd name="T50" fmla="*/ 72 w 72"/>
                  <a:gd name="T51" fmla="*/ 363 h 377"/>
                  <a:gd name="T52" fmla="*/ 70 w 72"/>
                  <a:gd name="T53" fmla="*/ 351 h 377"/>
                  <a:gd name="T54" fmla="*/ 62 w 72"/>
                  <a:gd name="T55" fmla="*/ 328 h 377"/>
                  <a:gd name="T56" fmla="*/ 57 w 72"/>
                  <a:gd name="T57" fmla="*/ 317 h 377"/>
                  <a:gd name="T58" fmla="*/ 54 w 72"/>
                  <a:gd name="T59" fmla="*/ 305 h 377"/>
                  <a:gd name="T60" fmla="*/ 53 w 72"/>
                  <a:gd name="T61" fmla="*/ 281 h 377"/>
                  <a:gd name="T62" fmla="*/ 61 w 72"/>
                  <a:gd name="T63" fmla="*/ 233 h 377"/>
                  <a:gd name="T64" fmla="*/ 60 w 72"/>
                  <a:gd name="T65" fmla="*/ 184 h 377"/>
                  <a:gd name="T66" fmla="*/ 55 w 72"/>
                  <a:gd name="T67" fmla="*/ 160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2" h="377">
                    <a:moveTo>
                      <a:pt x="55" y="160"/>
                    </a:moveTo>
                    <a:cubicBezTo>
                      <a:pt x="52" y="152"/>
                      <a:pt x="49" y="144"/>
                      <a:pt x="46" y="137"/>
                    </a:cubicBezTo>
                    <a:cubicBezTo>
                      <a:pt x="39" y="122"/>
                      <a:pt x="30" y="108"/>
                      <a:pt x="23" y="93"/>
                    </a:cubicBezTo>
                    <a:cubicBezTo>
                      <a:pt x="15" y="79"/>
                      <a:pt x="8" y="64"/>
                      <a:pt x="6" y="48"/>
                    </a:cubicBezTo>
                    <a:cubicBezTo>
                      <a:pt x="4" y="40"/>
                      <a:pt x="4" y="32"/>
                      <a:pt x="5" y="24"/>
                    </a:cubicBezTo>
                    <a:cubicBezTo>
                      <a:pt x="6" y="17"/>
                      <a:pt x="8" y="9"/>
                      <a:pt x="12" y="2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6" y="8"/>
                      <a:pt x="3" y="16"/>
                      <a:pt x="2" y="24"/>
                    </a:cubicBezTo>
                    <a:cubicBezTo>
                      <a:pt x="0" y="32"/>
                      <a:pt x="1" y="41"/>
                      <a:pt x="2" y="49"/>
                    </a:cubicBezTo>
                    <a:cubicBezTo>
                      <a:pt x="5" y="65"/>
                      <a:pt x="12" y="80"/>
                      <a:pt x="20" y="95"/>
                    </a:cubicBezTo>
                    <a:cubicBezTo>
                      <a:pt x="27" y="109"/>
                      <a:pt x="36" y="123"/>
                      <a:pt x="43" y="138"/>
                    </a:cubicBezTo>
                    <a:cubicBezTo>
                      <a:pt x="46" y="145"/>
                      <a:pt x="49" y="153"/>
                      <a:pt x="52" y="161"/>
                    </a:cubicBezTo>
                    <a:cubicBezTo>
                      <a:pt x="54" y="168"/>
                      <a:pt x="56" y="176"/>
                      <a:pt x="57" y="184"/>
                    </a:cubicBezTo>
                    <a:cubicBezTo>
                      <a:pt x="60" y="200"/>
                      <a:pt x="60" y="216"/>
                      <a:pt x="58" y="232"/>
                    </a:cubicBezTo>
                    <a:cubicBezTo>
                      <a:pt x="56" y="248"/>
                      <a:pt x="51" y="264"/>
                      <a:pt x="50" y="281"/>
                    </a:cubicBezTo>
                    <a:cubicBezTo>
                      <a:pt x="50" y="289"/>
                      <a:pt x="50" y="297"/>
                      <a:pt x="52" y="306"/>
                    </a:cubicBezTo>
                    <a:cubicBezTo>
                      <a:pt x="53" y="310"/>
                      <a:pt x="54" y="314"/>
                      <a:pt x="55" y="317"/>
                    </a:cubicBezTo>
                    <a:cubicBezTo>
                      <a:pt x="56" y="321"/>
                      <a:pt x="58" y="325"/>
                      <a:pt x="59" y="329"/>
                    </a:cubicBezTo>
                    <a:cubicBezTo>
                      <a:pt x="62" y="337"/>
                      <a:pt x="65" y="344"/>
                      <a:pt x="68" y="352"/>
                    </a:cubicBezTo>
                    <a:cubicBezTo>
                      <a:pt x="69" y="356"/>
                      <a:pt x="70" y="360"/>
                      <a:pt x="70" y="364"/>
                    </a:cubicBezTo>
                    <a:cubicBezTo>
                      <a:pt x="70" y="368"/>
                      <a:pt x="70" y="372"/>
                      <a:pt x="69" y="375"/>
                    </a:cubicBezTo>
                    <a:cubicBezTo>
                      <a:pt x="69" y="376"/>
                      <a:pt x="69" y="376"/>
                      <a:pt x="70" y="377"/>
                    </a:cubicBezTo>
                    <a:cubicBezTo>
                      <a:pt x="70" y="377"/>
                      <a:pt x="71" y="376"/>
                      <a:pt x="71" y="376"/>
                    </a:cubicBezTo>
                    <a:cubicBezTo>
                      <a:pt x="72" y="372"/>
                      <a:pt x="72" y="368"/>
                      <a:pt x="72" y="363"/>
                    </a:cubicBezTo>
                    <a:cubicBezTo>
                      <a:pt x="72" y="359"/>
                      <a:pt x="71" y="355"/>
                      <a:pt x="70" y="351"/>
                    </a:cubicBezTo>
                    <a:cubicBezTo>
                      <a:pt x="68" y="343"/>
                      <a:pt x="64" y="336"/>
                      <a:pt x="62" y="328"/>
                    </a:cubicBezTo>
                    <a:cubicBezTo>
                      <a:pt x="60" y="324"/>
                      <a:pt x="59" y="321"/>
                      <a:pt x="57" y="317"/>
                    </a:cubicBezTo>
                    <a:cubicBezTo>
                      <a:pt x="56" y="313"/>
                      <a:pt x="55" y="309"/>
                      <a:pt x="54" y="305"/>
                    </a:cubicBezTo>
                    <a:cubicBezTo>
                      <a:pt x="53" y="297"/>
                      <a:pt x="53" y="289"/>
                      <a:pt x="53" y="281"/>
                    </a:cubicBezTo>
                    <a:cubicBezTo>
                      <a:pt x="54" y="265"/>
                      <a:pt x="58" y="249"/>
                      <a:pt x="61" y="233"/>
                    </a:cubicBezTo>
                    <a:cubicBezTo>
                      <a:pt x="63" y="217"/>
                      <a:pt x="63" y="200"/>
                      <a:pt x="60" y="184"/>
                    </a:cubicBezTo>
                    <a:cubicBezTo>
                      <a:pt x="59" y="175"/>
                      <a:pt x="57" y="167"/>
                      <a:pt x="55" y="16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708"/>
              <p:cNvSpPr/>
              <p:nvPr/>
            </p:nvSpPr>
            <p:spPr bwMode="auto">
              <a:xfrm>
                <a:off x="4759" y="2129"/>
                <a:ext cx="36" cy="106"/>
              </a:xfrm>
              <a:custGeom>
                <a:avLst/>
                <a:gdLst>
                  <a:gd name="T0" fmla="*/ 41 w 42"/>
                  <a:gd name="T1" fmla="*/ 122 h 124"/>
                  <a:gd name="T2" fmla="*/ 34 w 42"/>
                  <a:gd name="T3" fmla="*/ 119 h 124"/>
                  <a:gd name="T4" fmla="*/ 28 w 42"/>
                  <a:gd name="T5" fmla="*/ 113 h 124"/>
                  <a:gd name="T6" fmla="*/ 18 w 42"/>
                  <a:gd name="T7" fmla="*/ 98 h 124"/>
                  <a:gd name="T8" fmla="*/ 7 w 42"/>
                  <a:gd name="T9" fmla="*/ 66 h 124"/>
                  <a:gd name="T10" fmla="*/ 5 w 42"/>
                  <a:gd name="T11" fmla="*/ 32 h 124"/>
                  <a:gd name="T12" fmla="*/ 18 w 42"/>
                  <a:gd name="T13" fmla="*/ 2 h 124"/>
                  <a:gd name="T14" fmla="*/ 18 w 42"/>
                  <a:gd name="T15" fmla="*/ 1 h 124"/>
                  <a:gd name="T16" fmla="*/ 17 w 42"/>
                  <a:gd name="T17" fmla="*/ 0 h 124"/>
                  <a:gd name="T18" fmla="*/ 17 w 42"/>
                  <a:gd name="T19" fmla="*/ 0 h 124"/>
                  <a:gd name="T20" fmla="*/ 5 w 42"/>
                  <a:gd name="T21" fmla="*/ 14 h 124"/>
                  <a:gd name="T22" fmla="*/ 1 w 42"/>
                  <a:gd name="T23" fmla="*/ 32 h 124"/>
                  <a:gd name="T24" fmla="*/ 3 w 42"/>
                  <a:gd name="T25" fmla="*/ 67 h 124"/>
                  <a:gd name="T26" fmla="*/ 16 w 42"/>
                  <a:gd name="T27" fmla="*/ 100 h 124"/>
                  <a:gd name="T28" fmla="*/ 26 w 42"/>
                  <a:gd name="T29" fmla="*/ 114 h 124"/>
                  <a:gd name="T30" fmla="*/ 32 w 42"/>
                  <a:gd name="T31" fmla="*/ 120 h 124"/>
                  <a:gd name="T32" fmla="*/ 41 w 42"/>
                  <a:gd name="T33" fmla="*/ 124 h 124"/>
                  <a:gd name="T34" fmla="*/ 42 w 42"/>
                  <a:gd name="T35" fmla="*/ 123 h 124"/>
                  <a:gd name="T36" fmla="*/ 41 w 42"/>
                  <a:gd name="T37" fmla="*/ 12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124">
                    <a:moveTo>
                      <a:pt x="41" y="122"/>
                    </a:moveTo>
                    <a:cubicBezTo>
                      <a:pt x="38" y="122"/>
                      <a:pt x="36" y="120"/>
                      <a:pt x="34" y="119"/>
                    </a:cubicBezTo>
                    <a:cubicBezTo>
                      <a:pt x="31" y="117"/>
                      <a:pt x="30" y="115"/>
                      <a:pt x="28" y="113"/>
                    </a:cubicBezTo>
                    <a:cubicBezTo>
                      <a:pt x="24" y="108"/>
                      <a:pt x="21" y="103"/>
                      <a:pt x="18" y="98"/>
                    </a:cubicBezTo>
                    <a:cubicBezTo>
                      <a:pt x="13" y="88"/>
                      <a:pt x="10" y="77"/>
                      <a:pt x="7" y="66"/>
                    </a:cubicBezTo>
                    <a:cubicBezTo>
                      <a:pt x="5" y="55"/>
                      <a:pt x="4" y="43"/>
                      <a:pt x="5" y="32"/>
                    </a:cubicBezTo>
                    <a:cubicBezTo>
                      <a:pt x="6" y="21"/>
                      <a:pt x="10" y="10"/>
                      <a:pt x="18" y="2"/>
                    </a:cubicBezTo>
                    <a:cubicBezTo>
                      <a:pt x="19" y="2"/>
                      <a:pt x="19" y="1"/>
                      <a:pt x="18" y="1"/>
                    </a:cubicBezTo>
                    <a:cubicBezTo>
                      <a:pt x="18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4"/>
                      <a:pt x="8" y="9"/>
                      <a:pt x="5" y="14"/>
                    </a:cubicBezTo>
                    <a:cubicBezTo>
                      <a:pt x="3" y="20"/>
                      <a:pt x="2" y="26"/>
                      <a:pt x="1" y="32"/>
                    </a:cubicBezTo>
                    <a:cubicBezTo>
                      <a:pt x="0" y="43"/>
                      <a:pt x="1" y="55"/>
                      <a:pt x="3" y="67"/>
                    </a:cubicBezTo>
                    <a:cubicBezTo>
                      <a:pt x="6" y="78"/>
                      <a:pt x="10" y="89"/>
                      <a:pt x="16" y="100"/>
                    </a:cubicBezTo>
                    <a:cubicBezTo>
                      <a:pt x="18" y="105"/>
                      <a:pt x="22" y="110"/>
                      <a:pt x="26" y="114"/>
                    </a:cubicBezTo>
                    <a:cubicBezTo>
                      <a:pt x="28" y="116"/>
                      <a:pt x="30" y="119"/>
                      <a:pt x="32" y="120"/>
                    </a:cubicBezTo>
                    <a:cubicBezTo>
                      <a:pt x="35" y="122"/>
                      <a:pt x="38" y="124"/>
                      <a:pt x="41" y="124"/>
                    </a:cubicBezTo>
                    <a:cubicBezTo>
                      <a:pt x="41" y="124"/>
                      <a:pt x="42" y="124"/>
                      <a:pt x="42" y="123"/>
                    </a:cubicBezTo>
                    <a:cubicBezTo>
                      <a:pt x="42" y="123"/>
                      <a:pt x="41" y="122"/>
                      <a:pt x="41" y="122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709"/>
              <p:cNvSpPr/>
              <p:nvPr/>
            </p:nvSpPr>
            <p:spPr bwMode="auto">
              <a:xfrm>
                <a:off x="4777" y="2138"/>
                <a:ext cx="16" cy="53"/>
              </a:xfrm>
              <a:custGeom>
                <a:avLst/>
                <a:gdLst>
                  <a:gd name="T0" fmla="*/ 8 w 19"/>
                  <a:gd name="T1" fmla="*/ 48 h 62"/>
                  <a:gd name="T2" fmla="*/ 4 w 19"/>
                  <a:gd name="T3" fmla="*/ 33 h 62"/>
                  <a:gd name="T4" fmla="*/ 4 w 19"/>
                  <a:gd name="T5" fmla="*/ 17 h 62"/>
                  <a:gd name="T6" fmla="*/ 6 w 19"/>
                  <a:gd name="T7" fmla="*/ 9 h 62"/>
                  <a:gd name="T8" fmla="*/ 9 w 19"/>
                  <a:gd name="T9" fmla="*/ 1 h 62"/>
                  <a:gd name="T10" fmla="*/ 9 w 19"/>
                  <a:gd name="T11" fmla="*/ 0 h 62"/>
                  <a:gd name="T12" fmla="*/ 7 w 19"/>
                  <a:gd name="T13" fmla="*/ 0 h 62"/>
                  <a:gd name="T14" fmla="*/ 3 w 19"/>
                  <a:gd name="T15" fmla="*/ 8 h 62"/>
                  <a:gd name="T16" fmla="*/ 1 w 19"/>
                  <a:gd name="T17" fmla="*/ 16 h 62"/>
                  <a:gd name="T18" fmla="*/ 1 w 19"/>
                  <a:gd name="T19" fmla="*/ 33 h 62"/>
                  <a:gd name="T20" fmla="*/ 6 w 19"/>
                  <a:gd name="T21" fmla="*/ 49 h 62"/>
                  <a:gd name="T22" fmla="*/ 17 w 19"/>
                  <a:gd name="T23" fmla="*/ 62 h 62"/>
                  <a:gd name="T24" fmla="*/ 18 w 19"/>
                  <a:gd name="T25" fmla="*/ 62 h 62"/>
                  <a:gd name="T26" fmla="*/ 18 w 19"/>
                  <a:gd name="T27" fmla="*/ 61 h 62"/>
                  <a:gd name="T28" fmla="*/ 8 w 19"/>
                  <a:gd name="T29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62">
                    <a:moveTo>
                      <a:pt x="8" y="48"/>
                    </a:moveTo>
                    <a:cubicBezTo>
                      <a:pt x="6" y="43"/>
                      <a:pt x="5" y="38"/>
                      <a:pt x="4" y="33"/>
                    </a:cubicBezTo>
                    <a:cubicBezTo>
                      <a:pt x="4" y="27"/>
                      <a:pt x="4" y="22"/>
                      <a:pt x="4" y="17"/>
                    </a:cubicBezTo>
                    <a:cubicBezTo>
                      <a:pt x="5" y="14"/>
                      <a:pt x="6" y="11"/>
                      <a:pt x="6" y="9"/>
                    </a:cubicBezTo>
                    <a:cubicBezTo>
                      <a:pt x="7" y="6"/>
                      <a:pt x="9" y="4"/>
                      <a:pt x="9" y="1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5" y="2"/>
                      <a:pt x="4" y="5"/>
                      <a:pt x="3" y="8"/>
                    </a:cubicBezTo>
                    <a:cubicBezTo>
                      <a:pt x="2" y="10"/>
                      <a:pt x="1" y="13"/>
                      <a:pt x="1" y="16"/>
                    </a:cubicBezTo>
                    <a:cubicBezTo>
                      <a:pt x="0" y="22"/>
                      <a:pt x="0" y="27"/>
                      <a:pt x="1" y="33"/>
                    </a:cubicBezTo>
                    <a:cubicBezTo>
                      <a:pt x="2" y="39"/>
                      <a:pt x="3" y="44"/>
                      <a:pt x="6" y="49"/>
                    </a:cubicBezTo>
                    <a:cubicBezTo>
                      <a:pt x="9" y="54"/>
                      <a:pt x="12" y="59"/>
                      <a:pt x="17" y="62"/>
                    </a:cubicBezTo>
                    <a:cubicBezTo>
                      <a:pt x="17" y="62"/>
                      <a:pt x="18" y="62"/>
                      <a:pt x="18" y="62"/>
                    </a:cubicBezTo>
                    <a:cubicBezTo>
                      <a:pt x="19" y="61"/>
                      <a:pt x="19" y="61"/>
                      <a:pt x="18" y="61"/>
                    </a:cubicBezTo>
                    <a:cubicBezTo>
                      <a:pt x="14" y="57"/>
                      <a:pt x="11" y="53"/>
                      <a:pt x="8" y="48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710"/>
              <p:cNvSpPr/>
              <p:nvPr/>
            </p:nvSpPr>
            <p:spPr bwMode="auto">
              <a:xfrm>
                <a:off x="4681" y="2378"/>
                <a:ext cx="18" cy="75"/>
              </a:xfrm>
              <a:custGeom>
                <a:avLst/>
                <a:gdLst>
                  <a:gd name="T0" fmla="*/ 12 w 21"/>
                  <a:gd name="T1" fmla="*/ 21 h 88"/>
                  <a:gd name="T2" fmla="*/ 2 w 21"/>
                  <a:gd name="T3" fmla="*/ 1 h 88"/>
                  <a:gd name="T4" fmla="*/ 1 w 21"/>
                  <a:gd name="T5" fmla="*/ 1 h 88"/>
                  <a:gd name="T6" fmla="*/ 0 w 21"/>
                  <a:gd name="T7" fmla="*/ 2 h 88"/>
                  <a:gd name="T8" fmla="*/ 9 w 21"/>
                  <a:gd name="T9" fmla="*/ 22 h 88"/>
                  <a:gd name="T10" fmla="*/ 15 w 21"/>
                  <a:gd name="T11" fmla="*/ 43 h 88"/>
                  <a:gd name="T12" fmla="*/ 17 w 21"/>
                  <a:gd name="T13" fmla="*/ 65 h 88"/>
                  <a:gd name="T14" fmla="*/ 16 w 21"/>
                  <a:gd name="T15" fmla="*/ 76 h 88"/>
                  <a:gd name="T16" fmla="*/ 14 w 21"/>
                  <a:gd name="T17" fmla="*/ 81 h 88"/>
                  <a:gd name="T18" fmla="*/ 13 w 21"/>
                  <a:gd name="T19" fmla="*/ 84 h 88"/>
                  <a:gd name="T20" fmla="*/ 13 w 21"/>
                  <a:gd name="T21" fmla="*/ 85 h 88"/>
                  <a:gd name="T22" fmla="*/ 13 w 21"/>
                  <a:gd name="T23" fmla="*/ 86 h 88"/>
                  <a:gd name="T24" fmla="*/ 13 w 21"/>
                  <a:gd name="T25" fmla="*/ 86 h 88"/>
                  <a:gd name="T26" fmla="*/ 13 w 21"/>
                  <a:gd name="T27" fmla="*/ 87 h 88"/>
                  <a:gd name="T28" fmla="*/ 13 w 21"/>
                  <a:gd name="T29" fmla="*/ 87 h 88"/>
                  <a:gd name="T30" fmla="*/ 13 w 21"/>
                  <a:gd name="T31" fmla="*/ 86 h 88"/>
                  <a:gd name="T32" fmla="*/ 13 w 21"/>
                  <a:gd name="T33" fmla="*/ 86 h 88"/>
                  <a:gd name="T34" fmla="*/ 13 w 21"/>
                  <a:gd name="T35" fmla="*/ 86 h 88"/>
                  <a:gd name="T36" fmla="*/ 14 w 21"/>
                  <a:gd name="T37" fmla="*/ 86 h 88"/>
                  <a:gd name="T38" fmla="*/ 15 w 21"/>
                  <a:gd name="T39" fmla="*/ 87 h 88"/>
                  <a:gd name="T40" fmla="*/ 15 w 21"/>
                  <a:gd name="T41" fmla="*/ 87 h 88"/>
                  <a:gd name="T42" fmla="*/ 15 w 21"/>
                  <a:gd name="T43" fmla="*/ 87 h 88"/>
                  <a:gd name="T44" fmla="*/ 15 w 21"/>
                  <a:gd name="T45" fmla="*/ 87 h 88"/>
                  <a:gd name="T46" fmla="*/ 15 w 21"/>
                  <a:gd name="T47" fmla="*/ 87 h 88"/>
                  <a:gd name="T48" fmla="*/ 15 w 21"/>
                  <a:gd name="T49" fmla="*/ 87 h 88"/>
                  <a:gd name="T50" fmla="*/ 14 w 21"/>
                  <a:gd name="T51" fmla="*/ 86 h 88"/>
                  <a:gd name="T52" fmla="*/ 13 w 21"/>
                  <a:gd name="T53" fmla="*/ 86 h 88"/>
                  <a:gd name="T54" fmla="*/ 13 w 21"/>
                  <a:gd name="T55" fmla="*/ 86 h 88"/>
                  <a:gd name="T56" fmla="*/ 13 w 21"/>
                  <a:gd name="T57" fmla="*/ 86 h 88"/>
                  <a:gd name="T58" fmla="*/ 13 w 21"/>
                  <a:gd name="T59" fmla="*/ 87 h 88"/>
                  <a:gd name="T60" fmla="*/ 13 w 21"/>
                  <a:gd name="T61" fmla="*/ 87 h 88"/>
                  <a:gd name="T62" fmla="*/ 13 w 21"/>
                  <a:gd name="T63" fmla="*/ 88 h 88"/>
                  <a:gd name="T64" fmla="*/ 15 w 21"/>
                  <a:gd name="T65" fmla="*/ 87 h 88"/>
                  <a:gd name="T66" fmla="*/ 15 w 21"/>
                  <a:gd name="T67" fmla="*/ 87 h 88"/>
                  <a:gd name="T68" fmla="*/ 15 w 21"/>
                  <a:gd name="T69" fmla="*/ 87 h 88"/>
                  <a:gd name="T70" fmla="*/ 15 w 21"/>
                  <a:gd name="T71" fmla="*/ 87 h 88"/>
                  <a:gd name="T72" fmla="*/ 15 w 21"/>
                  <a:gd name="T73" fmla="*/ 87 h 88"/>
                  <a:gd name="T74" fmla="*/ 15 w 21"/>
                  <a:gd name="T75" fmla="*/ 87 h 88"/>
                  <a:gd name="T76" fmla="*/ 15 w 21"/>
                  <a:gd name="T77" fmla="*/ 87 h 88"/>
                  <a:gd name="T78" fmla="*/ 15 w 21"/>
                  <a:gd name="T79" fmla="*/ 86 h 88"/>
                  <a:gd name="T80" fmla="*/ 16 w 21"/>
                  <a:gd name="T81" fmla="*/ 85 h 88"/>
                  <a:gd name="T82" fmla="*/ 17 w 21"/>
                  <a:gd name="T83" fmla="*/ 82 h 88"/>
                  <a:gd name="T84" fmla="*/ 18 w 21"/>
                  <a:gd name="T85" fmla="*/ 77 h 88"/>
                  <a:gd name="T86" fmla="*/ 20 w 21"/>
                  <a:gd name="T87" fmla="*/ 65 h 88"/>
                  <a:gd name="T88" fmla="*/ 19 w 21"/>
                  <a:gd name="T89" fmla="*/ 43 h 88"/>
                  <a:gd name="T90" fmla="*/ 12 w 21"/>
                  <a:gd name="T91" fmla="*/ 2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" h="88">
                    <a:moveTo>
                      <a:pt x="12" y="21"/>
                    </a:moveTo>
                    <a:cubicBezTo>
                      <a:pt x="9" y="14"/>
                      <a:pt x="6" y="7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3" y="9"/>
                      <a:pt x="6" y="16"/>
                      <a:pt x="9" y="22"/>
                    </a:cubicBezTo>
                    <a:cubicBezTo>
                      <a:pt x="11" y="29"/>
                      <a:pt x="13" y="36"/>
                      <a:pt x="15" y="43"/>
                    </a:cubicBezTo>
                    <a:cubicBezTo>
                      <a:pt x="16" y="51"/>
                      <a:pt x="17" y="58"/>
                      <a:pt x="17" y="65"/>
                    </a:cubicBezTo>
                    <a:cubicBezTo>
                      <a:pt x="17" y="69"/>
                      <a:pt x="16" y="73"/>
                      <a:pt x="16" y="76"/>
                    </a:cubicBezTo>
                    <a:cubicBezTo>
                      <a:pt x="15" y="78"/>
                      <a:pt x="15" y="80"/>
                      <a:pt x="14" y="81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4" y="86"/>
                      <a:pt x="14" y="86"/>
                    </a:cubicBezTo>
                    <a:cubicBezTo>
                      <a:pt x="14" y="86"/>
                      <a:pt x="14" y="86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4" y="86"/>
                      <a:pt x="14" y="86"/>
                    </a:cubicBezTo>
                    <a:cubicBezTo>
                      <a:pt x="14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8"/>
                    </a:cubicBezTo>
                    <a:cubicBezTo>
                      <a:pt x="14" y="88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0"/>
                      <a:pt x="18" y="79"/>
                      <a:pt x="18" y="77"/>
                    </a:cubicBezTo>
                    <a:cubicBezTo>
                      <a:pt x="19" y="73"/>
                      <a:pt x="20" y="69"/>
                      <a:pt x="20" y="65"/>
                    </a:cubicBezTo>
                    <a:cubicBezTo>
                      <a:pt x="21" y="58"/>
                      <a:pt x="20" y="50"/>
                      <a:pt x="19" y="43"/>
                    </a:cubicBezTo>
                    <a:cubicBezTo>
                      <a:pt x="17" y="35"/>
                      <a:pt x="15" y="28"/>
                      <a:pt x="12" y="21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711"/>
              <p:cNvSpPr/>
              <p:nvPr/>
            </p:nvSpPr>
            <p:spPr bwMode="auto">
              <a:xfrm>
                <a:off x="4692" y="2451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712"/>
              <p:cNvSpPr/>
              <p:nvPr/>
            </p:nvSpPr>
            <p:spPr bwMode="auto">
              <a:xfrm>
                <a:off x="4692" y="24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713"/>
              <p:cNvSpPr/>
              <p:nvPr/>
            </p:nvSpPr>
            <p:spPr bwMode="auto">
              <a:xfrm>
                <a:off x="4692" y="24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714"/>
              <p:cNvSpPr/>
              <p:nvPr/>
            </p:nvSpPr>
            <p:spPr bwMode="auto">
              <a:xfrm>
                <a:off x="4694" y="24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715"/>
              <p:cNvSpPr/>
              <p:nvPr/>
            </p:nvSpPr>
            <p:spPr bwMode="auto">
              <a:xfrm>
                <a:off x="4694" y="24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716"/>
              <p:cNvSpPr/>
              <p:nvPr/>
            </p:nvSpPr>
            <p:spPr bwMode="auto">
              <a:xfrm>
                <a:off x="4685" y="2350"/>
                <a:ext cx="33" cy="108"/>
              </a:xfrm>
              <a:custGeom>
                <a:avLst/>
                <a:gdLst>
                  <a:gd name="T0" fmla="*/ 27 w 39"/>
                  <a:gd name="T1" fmla="*/ 44 h 127"/>
                  <a:gd name="T2" fmla="*/ 16 w 39"/>
                  <a:gd name="T3" fmla="*/ 31 h 127"/>
                  <a:gd name="T4" fmla="*/ 7 w 39"/>
                  <a:gd name="T5" fmla="*/ 17 h 127"/>
                  <a:gd name="T6" fmla="*/ 2 w 39"/>
                  <a:gd name="T7" fmla="*/ 1 h 127"/>
                  <a:gd name="T8" fmla="*/ 1 w 39"/>
                  <a:gd name="T9" fmla="*/ 1 h 127"/>
                  <a:gd name="T10" fmla="*/ 0 w 39"/>
                  <a:gd name="T11" fmla="*/ 2 h 127"/>
                  <a:gd name="T12" fmla="*/ 0 w 39"/>
                  <a:gd name="T13" fmla="*/ 2 h 127"/>
                  <a:gd name="T14" fmla="*/ 4 w 39"/>
                  <a:gd name="T15" fmla="*/ 18 h 127"/>
                  <a:gd name="T16" fmla="*/ 14 w 39"/>
                  <a:gd name="T17" fmla="*/ 33 h 127"/>
                  <a:gd name="T18" fmla="*/ 24 w 39"/>
                  <a:gd name="T19" fmla="*/ 46 h 127"/>
                  <a:gd name="T20" fmla="*/ 31 w 39"/>
                  <a:gd name="T21" fmla="*/ 61 h 127"/>
                  <a:gd name="T22" fmla="*/ 35 w 39"/>
                  <a:gd name="T23" fmla="*/ 94 h 127"/>
                  <a:gd name="T24" fmla="*/ 32 w 39"/>
                  <a:gd name="T25" fmla="*/ 110 h 127"/>
                  <a:gd name="T26" fmla="*/ 25 w 39"/>
                  <a:gd name="T27" fmla="*/ 126 h 127"/>
                  <a:gd name="T28" fmla="*/ 26 w 39"/>
                  <a:gd name="T29" fmla="*/ 127 h 127"/>
                  <a:gd name="T30" fmla="*/ 27 w 39"/>
                  <a:gd name="T31" fmla="*/ 127 h 127"/>
                  <a:gd name="T32" fmla="*/ 34 w 39"/>
                  <a:gd name="T33" fmla="*/ 111 h 127"/>
                  <a:gd name="T34" fmla="*/ 36 w 39"/>
                  <a:gd name="T35" fmla="*/ 103 h 127"/>
                  <a:gd name="T36" fmla="*/ 38 w 39"/>
                  <a:gd name="T37" fmla="*/ 94 h 127"/>
                  <a:gd name="T38" fmla="*/ 35 w 39"/>
                  <a:gd name="T39" fmla="*/ 60 h 127"/>
                  <a:gd name="T40" fmla="*/ 27 w 39"/>
                  <a:gd name="T41" fmla="*/ 4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127">
                    <a:moveTo>
                      <a:pt x="27" y="44"/>
                    </a:moveTo>
                    <a:cubicBezTo>
                      <a:pt x="24" y="39"/>
                      <a:pt x="20" y="35"/>
                      <a:pt x="16" y="31"/>
                    </a:cubicBezTo>
                    <a:cubicBezTo>
                      <a:pt x="13" y="26"/>
                      <a:pt x="9" y="22"/>
                      <a:pt x="7" y="17"/>
                    </a:cubicBezTo>
                    <a:cubicBezTo>
                      <a:pt x="4" y="12"/>
                      <a:pt x="3" y="7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7"/>
                      <a:pt x="2" y="13"/>
                      <a:pt x="4" y="18"/>
                    </a:cubicBezTo>
                    <a:cubicBezTo>
                      <a:pt x="7" y="24"/>
                      <a:pt x="10" y="28"/>
                      <a:pt x="14" y="33"/>
                    </a:cubicBezTo>
                    <a:cubicBezTo>
                      <a:pt x="17" y="37"/>
                      <a:pt x="21" y="42"/>
                      <a:pt x="24" y="46"/>
                    </a:cubicBezTo>
                    <a:cubicBezTo>
                      <a:pt x="27" y="51"/>
                      <a:pt x="30" y="56"/>
                      <a:pt x="31" y="61"/>
                    </a:cubicBezTo>
                    <a:cubicBezTo>
                      <a:pt x="35" y="71"/>
                      <a:pt x="35" y="83"/>
                      <a:pt x="35" y="94"/>
                    </a:cubicBezTo>
                    <a:cubicBezTo>
                      <a:pt x="34" y="99"/>
                      <a:pt x="33" y="105"/>
                      <a:pt x="32" y="110"/>
                    </a:cubicBezTo>
                    <a:cubicBezTo>
                      <a:pt x="30" y="116"/>
                      <a:pt x="28" y="121"/>
                      <a:pt x="25" y="126"/>
                    </a:cubicBezTo>
                    <a:cubicBezTo>
                      <a:pt x="25" y="126"/>
                      <a:pt x="25" y="127"/>
                      <a:pt x="26" y="127"/>
                    </a:cubicBezTo>
                    <a:cubicBezTo>
                      <a:pt x="26" y="127"/>
                      <a:pt x="27" y="127"/>
                      <a:pt x="27" y="127"/>
                    </a:cubicBezTo>
                    <a:cubicBezTo>
                      <a:pt x="30" y="122"/>
                      <a:pt x="32" y="117"/>
                      <a:pt x="34" y="111"/>
                    </a:cubicBezTo>
                    <a:cubicBezTo>
                      <a:pt x="35" y="108"/>
                      <a:pt x="36" y="106"/>
                      <a:pt x="36" y="103"/>
                    </a:cubicBezTo>
                    <a:cubicBezTo>
                      <a:pt x="37" y="100"/>
                      <a:pt x="37" y="97"/>
                      <a:pt x="38" y="94"/>
                    </a:cubicBezTo>
                    <a:cubicBezTo>
                      <a:pt x="39" y="83"/>
                      <a:pt x="38" y="71"/>
                      <a:pt x="35" y="60"/>
                    </a:cubicBezTo>
                    <a:cubicBezTo>
                      <a:pt x="33" y="54"/>
                      <a:pt x="30" y="49"/>
                      <a:pt x="27" y="44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717"/>
              <p:cNvSpPr/>
              <p:nvPr/>
            </p:nvSpPr>
            <p:spPr bwMode="auto">
              <a:xfrm>
                <a:off x="4697" y="2280"/>
                <a:ext cx="36" cy="180"/>
              </a:xfrm>
              <a:custGeom>
                <a:avLst/>
                <a:gdLst>
                  <a:gd name="T0" fmla="*/ 26 w 42"/>
                  <a:gd name="T1" fmla="*/ 92 h 212"/>
                  <a:gd name="T2" fmla="*/ 20 w 42"/>
                  <a:gd name="T3" fmla="*/ 79 h 212"/>
                  <a:gd name="T4" fmla="*/ 10 w 42"/>
                  <a:gd name="T5" fmla="*/ 54 h 212"/>
                  <a:gd name="T6" fmla="*/ 2 w 42"/>
                  <a:gd name="T7" fmla="*/ 1 h 212"/>
                  <a:gd name="T8" fmla="*/ 1 w 42"/>
                  <a:gd name="T9" fmla="*/ 0 h 212"/>
                  <a:gd name="T10" fmla="*/ 0 w 42"/>
                  <a:gd name="T11" fmla="*/ 1 h 212"/>
                  <a:gd name="T12" fmla="*/ 0 w 42"/>
                  <a:gd name="T13" fmla="*/ 1 h 212"/>
                  <a:gd name="T14" fmla="*/ 0 w 42"/>
                  <a:gd name="T15" fmla="*/ 29 h 212"/>
                  <a:gd name="T16" fmla="*/ 5 w 42"/>
                  <a:gd name="T17" fmla="*/ 56 h 212"/>
                  <a:gd name="T18" fmla="*/ 15 w 42"/>
                  <a:gd name="T19" fmla="*/ 82 h 212"/>
                  <a:gd name="T20" fmla="*/ 20 w 42"/>
                  <a:gd name="T21" fmla="*/ 94 h 212"/>
                  <a:gd name="T22" fmla="*/ 26 w 42"/>
                  <a:gd name="T23" fmla="*/ 107 h 212"/>
                  <a:gd name="T24" fmla="*/ 35 w 42"/>
                  <a:gd name="T25" fmla="*/ 159 h 212"/>
                  <a:gd name="T26" fmla="*/ 33 w 42"/>
                  <a:gd name="T27" fmla="*/ 186 h 212"/>
                  <a:gd name="T28" fmla="*/ 30 w 42"/>
                  <a:gd name="T29" fmla="*/ 199 h 212"/>
                  <a:gd name="T30" fmla="*/ 23 w 42"/>
                  <a:gd name="T31" fmla="*/ 211 h 212"/>
                  <a:gd name="T32" fmla="*/ 24 w 42"/>
                  <a:gd name="T33" fmla="*/ 212 h 212"/>
                  <a:gd name="T34" fmla="*/ 25 w 42"/>
                  <a:gd name="T35" fmla="*/ 212 h 212"/>
                  <a:gd name="T36" fmla="*/ 33 w 42"/>
                  <a:gd name="T37" fmla="*/ 200 h 212"/>
                  <a:gd name="T38" fmla="*/ 37 w 42"/>
                  <a:gd name="T39" fmla="*/ 187 h 212"/>
                  <a:gd name="T40" fmla="*/ 41 w 42"/>
                  <a:gd name="T41" fmla="*/ 159 h 212"/>
                  <a:gd name="T42" fmla="*/ 32 w 42"/>
                  <a:gd name="T43" fmla="*/ 105 h 212"/>
                  <a:gd name="T44" fmla="*/ 26 w 42"/>
                  <a:gd name="T45" fmla="*/ 9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" h="212">
                    <a:moveTo>
                      <a:pt x="26" y="92"/>
                    </a:moveTo>
                    <a:cubicBezTo>
                      <a:pt x="24" y="87"/>
                      <a:pt x="22" y="83"/>
                      <a:pt x="20" y="79"/>
                    </a:cubicBezTo>
                    <a:cubicBezTo>
                      <a:pt x="16" y="71"/>
                      <a:pt x="12" y="63"/>
                      <a:pt x="10" y="54"/>
                    </a:cubicBezTo>
                    <a:cubicBezTo>
                      <a:pt x="4" y="37"/>
                      <a:pt x="3" y="19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0"/>
                      <a:pt x="0" y="19"/>
                      <a:pt x="0" y="29"/>
                    </a:cubicBezTo>
                    <a:cubicBezTo>
                      <a:pt x="1" y="38"/>
                      <a:pt x="2" y="47"/>
                      <a:pt x="5" y="56"/>
                    </a:cubicBezTo>
                    <a:cubicBezTo>
                      <a:pt x="7" y="65"/>
                      <a:pt x="11" y="74"/>
                      <a:pt x="15" y="82"/>
                    </a:cubicBezTo>
                    <a:cubicBezTo>
                      <a:pt x="17" y="86"/>
                      <a:pt x="19" y="90"/>
                      <a:pt x="20" y="94"/>
                    </a:cubicBezTo>
                    <a:cubicBezTo>
                      <a:pt x="22" y="98"/>
                      <a:pt x="24" y="103"/>
                      <a:pt x="26" y="107"/>
                    </a:cubicBezTo>
                    <a:cubicBezTo>
                      <a:pt x="32" y="124"/>
                      <a:pt x="35" y="141"/>
                      <a:pt x="35" y="159"/>
                    </a:cubicBezTo>
                    <a:cubicBezTo>
                      <a:pt x="35" y="168"/>
                      <a:pt x="35" y="177"/>
                      <a:pt x="33" y="186"/>
                    </a:cubicBezTo>
                    <a:cubicBezTo>
                      <a:pt x="32" y="191"/>
                      <a:pt x="31" y="195"/>
                      <a:pt x="30" y="199"/>
                    </a:cubicBezTo>
                    <a:cubicBezTo>
                      <a:pt x="28" y="203"/>
                      <a:pt x="26" y="207"/>
                      <a:pt x="23" y="211"/>
                    </a:cubicBezTo>
                    <a:cubicBezTo>
                      <a:pt x="23" y="211"/>
                      <a:pt x="23" y="212"/>
                      <a:pt x="24" y="212"/>
                    </a:cubicBezTo>
                    <a:cubicBezTo>
                      <a:pt x="24" y="212"/>
                      <a:pt x="25" y="212"/>
                      <a:pt x="25" y="212"/>
                    </a:cubicBezTo>
                    <a:cubicBezTo>
                      <a:pt x="28" y="209"/>
                      <a:pt x="31" y="205"/>
                      <a:pt x="33" y="200"/>
                    </a:cubicBezTo>
                    <a:cubicBezTo>
                      <a:pt x="35" y="196"/>
                      <a:pt x="36" y="192"/>
                      <a:pt x="37" y="187"/>
                    </a:cubicBezTo>
                    <a:cubicBezTo>
                      <a:pt x="40" y="178"/>
                      <a:pt x="41" y="169"/>
                      <a:pt x="41" y="159"/>
                    </a:cubicBezTo>
                    <a:cubicBezTo>
                      <a:pt x="42" y="141"/>
                      <a:pt x="38" y="122"/>
                      <a:pt x="32" y="105"/>
                    </a:cubicBezTo>
                    <a:cubicBezTo>
                      <a:pt x="30" y="100"/>
                      <a:pt x="28" y="96"/>
                      <a:pt x="26" y="92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Oval 718"/>
              <p:cNvSpPr>
                <a:spLocks noChangeArrowheads="1"/>
              </p:cNvSpPr>
              <p:nvPr/>
            </p:nvSpPr>
            <p:spPr bwMode="auto">
              <a:xfrm>
                <a:off x="4465" y="1521"/>
                <a:ext cx="628" cy="629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Oval 719"/>
              <p:cNvSpPr>
                <a:spLocks noChangeArrowheads="1"/>
              </p:cNvSpPr>
              <p:nvPr/>
            </p:nvSpPr>
            <p:spPr bwMode="auto">
              <a:xfrm>
                <a:off x="4896" y="1730"/>
                <a:ext cx="66" cy="66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Oval 720"/>
              <p:cNvSpPr>
                <a:spLocks noChangeArrowheads="1"/>
              </p:cNvSpPr>
              <p:nvPr/>
            </p:nvSpPr>
            <p:spPr bwMode="auto">
              <a:xfrm>
                <a:off x="4917" y="1733"/>
                <a:ext cx="24" cy="8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Oval 721"/>
              <p:cNvSpPr>
                <a:spLocks noChangeArrowheads="1"/>
              </p:cNvSpPr>
              <p:nvPr/>
            </p:nvSpPr>
            <p:spPr bwMode="auto">
              <a:xfrm>
                <a:off x="4922" y="1737"/>
                <a:ext cx="13" cy="3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Rectangle 722"/>
              <p:cNvSpPr>
                <a:spLocks noChangeArrowheads="1"/>
              </p:cNvSpPr>
              <p:nvPr/>
            </p:nvSpPr>
            <p:spPr bwMode="auto">
              <a:xfrm>
                <a:off x="4929" y="1722"/>
                <a:ext cx="1" cy="16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Oval 723"/>
              <p:cNvSpPr>
                <a:spLocks noChangeArrowheads="1"/>
              </p:cNvSpPr>
              <p:nvPr/>
            </p:nvSpPr>
            <p:spPr bwMode="auto">
              <a:xfrm>
                <a:off x="4932" y="1744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Oval 724"/>
              <p:cNvSpPr>
                <a:spLocks noChangeArrowheads="1"/>
              </p:cNvSpPr>
              <p:nvPr/>
            </p:nvSpPr>
            <p:spPr bwMode="auto">
              <a:xfrm>
                <a:off x="4916" y="1909"/>
                <a:ext cx="51" cy="52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Oval 725"/>
              <p:cNvSpPr>
                <a:spLocks noChangeArrowheads="1"/>
              </p:cNvSpPr>
              <p:nvPr/>
            </p:nvSpPr>
            <p:spPr bwMode="auto">
              <a:xfrm>
                <a:off x="4931" y="1912"/>
                <a:ext cx="19" cy="7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Oval 726"/>
              <p:cNvSpPr>
                <a:spLocks noChangeArrowheads="1"/>
              </p:cNvSpPr>
              <p:nvPr/>
            </p:nvSpPr>
            <p:spPr bwMode="auto">
              <a:xfrm>
                <a:off x="4935" y="1915"/>
                <a:ext cx="11" cy="3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Rectangle 727"/>
              <p:cNvSpPr>
                <a:spLocks noChangeArrowheads="1"/>
              </p:cNvSpPr>
              <p:nvPr/>
            </p:nvSpPr>
            <p:spPr bwMode="auto">
              <a:xfrm>
                <a:off x="4941" y="1902"/>
                <a:ext cx="1" cy="14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Oval 728"/>
              <p:cNvSpPr>
                <a:spLocks noChangeArrowheads="1"/>
              </p:cNvSpPr>
              <p:nvPr/>
            </p:nvSpPr>
            <p:spPr bwMode="auto">
              <a:xfrm>
                <a:off x="4943" y="1920"/>
                <a:ext cx="19" cy="21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729"/>
              <p:cNvSpPr/>
              <p:nvPr/>
            </p:nvSpPr>
            <p:spPr bwMode="auto">
              <a:xfrm>
                <a:off x="4850" y="2081"/>
                <a:ext cx="45" cy="44"/>
              </a:xfrm>
              <a:custGeom>
                <a:avLst/>
                <a:gdLst>
                  <a:gd name="T0" fmla="*/ 49 w 52"/>
                  <a:gd name="T1" fmla="*/ 21 h 51"/>
                  <a:gd name="T2" fmla="*/ 21 w 52"/>
                  <a:gd name="T3" fmla="*/ 2 h 51"/>
                  <a:gd name="T4" fmla="*/ 3 w 52"/>
                  <a:gd name="T5" fmla="*/ 30 h 51"/>
                  <a:gd name="T6" fmla="*/ 30 w 52"/>
                  <a:gd name="T7" fmla="*/ 49 h 51"/>
                  <a:gd name="T8" fmla="*/ 49 w 52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49" y="21"/>
                    </a:moveTo>
                    <a:cubicBezTo>
                      <a:pt x="46" y="8"/>
                      <a:pt x="34" y="0"/>
                      <a:pt x="21" y="2"/>
                    </a:cubicBezTo>
                    <a:cubicBezTo>
                      <a:pt x="8" y="5"/>
                      <a:pt x="0" y="17"/>
                      <a:pt x="3" y="30"/>
                    </a:cubicBezTo>
                    <a:cubicBezTo>
                      <a:pt x="5" y="43"/>
                      <a:pt x="18" y="51"/>
                      <a:pt x="30" y="49"/>
                    </a:cubicBezTo>
                    <a:cubicBezTo>
                      <a:pt x="43" y="46"/>
                      <a:pt x="52" y="34"/>
                      <a:pt x="49" y="2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730"/>
              <p:cNvSpPr/>
              <p:nvPr/>
            </p:nvSpPr>
            <p:spPr bwMode="auto">
              <a:xfrm>
                <a:off x="4861" y="2084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9 w 17"/>
                  <a:gd name="T3" fmla="*/ 7 h 8"/>
                  <a:gd name="T4" fmla="*/ 17 w 17"/>
                  <a:gd name="T5" fmla="*/ 3 h 8"/>
                  <a:gd name="T6" fmla="*/ 8 w 17"/>
                  <a:gd name="T7" fmla="*/ 1 h 8"/>
                  <a:gd name="T8" fmla="*/ 0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1" y="8"/>
                      <a:pt x="5" y="8"/>
                      <a:pt x="9" y="7"/>
                    </a:cubicBezTo>
                    <a:cubicBezTo>
                      <a:pt x="14" y="6"/>
                      <a:pt x="17" y="4"/>
                      <a:pt x="17" y="3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731"/>
              <p:cNvSpPr/>
              <p:nvPr/>
            </p:nvSpPr>
            <p:spPr bwMode="auto">
              <a:xfrm>
                <a:off x="4865" y="2087"/>
                <a:ext cx="8" cy="3"/>
              </a:xfrm>
              <a:custGeom>
                <a:avLst/>
                <a:gdLst>
                  <a:gd name="T0" fmla="*/ 0 w 10"/>
                  <a:gd name="T1" fmla="*/ 2 h 3"/>
                  <a:gd name="T2" fmla="*/ 5 w 10"/>
                  <a:gd name="T3" fmla="*/ 3 h 3"/>
                  <a:gd name="T4" fmla="*/ 10 w 10"/>
                  <a:gd name="T5" fmla="*/ 1 h 3"/>
                  <a:gd name="T6" fmla="*/ 5 w 10"/>
                  <a:gd name="T7" fmla="*/ 0 h 3"/>
                  <a:gd name="T8" fmla="*/ 0 w 10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0" y="2"/>
                    </a:moveTo>
                    <a:cubicBezTo>
                      <a:pt x="1" y="3"/>
                      <a:pt x="3" y="3"/>
                      <a:pt x="5" y="3"/>
                    </a:cubicBezTo>
                    <a:cubicBezTo>
                      <a:pt x="8" y="2"/>
                      <a:pt x="10" y="1"/>
                      <a:pt x="10" y="1"/>
                    </a:cubicBezTo>
                    <a:cubicBezTo>
                      <a:pt x="9" y="0"/>
                      <a:pt x="7" y="0"/>
                      <a:pt x="5" y="0"/>
                    </a:cubicBezTo>
                    <a:cubicBezTo>
                      <a:pt x="2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32"/>
              <p:cNvSpPr/>
              <p:nvPr/>
            </p:nvSpPr>
            <p:spPr bwMode="auto">
              <a:xfrm>
                <a:off x="4866" y="2078"/>
                <a:ext cx="4" cy="10"/>
              </a:xfrm>
              <a:custGeom>
                <a:avLst/>
                <a:gdLst>
                  <a:gd name="T0" fmla="*/ 3 w 4"/>
                  <a:gd name="T1" fmla="*/ 10 h 10"/>
                  <a:gd name="T2" fmla="*/ 4 w 4"/>
                  <a:gd name="T3" fmla="*/ 10 h 10"/>
                  <a:gd name="T4" fmla="*/ 1 w 4"/>
                  <a:gd name="T5" fmla="*/ 0 h 10"/>
                  <a:gd name="T6" fmla="*/ 0 w 4"/>
                  <a:gd name="T7" fmla="*/ 0 h 10"/>
                  <a:gd name="T8" fmla="*/ 3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3" y="10"/>
                    </a:moveTo>
                    <a:lnTo>
                      <a:pt x="4" y="1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733"/>
              <p:cNvSpPr/>
              <p:nvPr/>
            </p:nvSpPr>
            <p:spPr bwMode="auto">
              <a:xfrm>
                <a:off x="4872" y="2089"/>
                <a:ext cx="17" cy="18"/>
              </a:xfrm>
              <a:custGeom>
                <a:avLst/>
                <a:gdLst>
                  <a:gd name="T0" fmla="*/ 1 w 19"/>
                  <a:gd name="T1" fmla="*/ 12 h 21"/>
                  <a:gd name="T2" fmla="*/ 11 w 19"/>
                  <a:gd name="T3" fmla="*/ 20 h 21"/>
                  <a:gd name="T4" fmla="*/ 18 w 19"/>
                  <a:gd name="T5" fmla="*/ 9 h 21"/>
                  <a:gd name="T6" fmla="*/ 7 w 19"/>
                  <a:gd name="T7" fmla="*/ 1 h 21"/>
                  <a:gd name="T8" fmla="*/ 1 w 19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" y="12"/>
                    </a:moveTo>
                    <a:cubicBezTo>
                      <a:pt x="2" y="17"/>
                      <a:pt x="6" y="21"/>
                      <a:pt x="11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4"/>
                      <a:pt x="12" y="0"/>
                      <a:pt x="7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Oval 734"/>
              <p:cNvSpPr>
                <a:spLocks noChangeArrowheads="1"/>
              </p:cNvSpPr>
              <p:nvPr/>
            </p:nvSpPr>
            <p:spPr bwMode="auto">
              <a:xfrm>
                <a:off x="5005" y="1809"/>
                <a:ext cx="65" cy="6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Oval 735"/>
              <p:cNvSpPr>
                <a:spLocks noChangeArrowheads="1"/>
              </p:cNvSpPr>
              <p:nvPr/>
            </p:nvSpPr>
            <p:spPr bwMode="auto">
              <a:xfrm>
                <a:off x="5026" y="1811"/>
                <a:ext cx="23" cy="9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Oval 736"/>
              <p:cNvSpPr>
                <a:spLocks noChangeArrowheads="1"/>
              </p:cNvSpPr>
              <p:nvPr/>
            </p:nvSpPr>
            <p:spPr bwMode="auto">
              <a:xfrm>
                <a:off x="5031" y="1815"/>
                <a:ext cx="12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Rectangle 737"/>
              <p:cNvSpPr>
                <a:spLocks noChangeArrowheads="1"/>
              </p:cNvSpPr>
              <p:nvPr/>
            </p:nvSpPr>
            <p:spPr bwMode="auto">
              <a:xfrm>
                <a:off x="5037" y="1800"/>
                <a:ext cx="1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Oval 738"/>
              <p:cNvSpPr>
                <a:spLocks noChangeArrowheads="1"/>
              </p:cNvSpPr>
              <p:nvPr/>
            </p:nvSpPr>
            <p:spPr bwMode="auto">
              <a:xfrm>
                <a:off x="5040" y="1823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Oval 739"/>
              <p:cNvSpPr>
                <a:spLocks noChangeArrowheads="1"/>
              </p:cNvSpPr>
              <p:nvPr/>
            </p:nvSpPr>
            <p:spPr bwMode="auto">
              <a:xfrm>
                <a:off x="4931" y="1822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Oval 740"/>
              <p:cNvSpPr>
                <a:spLocks noChangeArrowheads="1"/>
              </p:cNvSpPr>
              <p:nvPr/>
            </p:nvSpPr>
            <p:spPr bwMode="auto">
              <a:xfrm>
                <a:off x="4946" y="1825"/>
                <a:ext cx="19" cy="7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Oval 741"/>
              <p:cNvSpPr>
                <a:spLocks noChangeArrowheads="1"/>
              </p:cNvSpPr>
              <p:nvPr/>
            </p:nvSpPr>
            <p:spPr bwMode="auto">
              <a:xfrm>
                <a:off x="4951" y="1827"/>
                <a:ext cx="10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Rectangle 742"/>
              <p:cNvSpPr>
                <a:spLocks noChangeArrowheads="1"/>
              </p:cNvSpPr>
              <p:nvPr/>
            </p:nvSpPr>
            <p:spPr bwMode="auto">
              <a:xfrm>
                <a:off x="4956" y="1815"/>
                <a:ext cx="1" cy="14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Oval 743"/>
              <p:cNvSpPr>
                <a:spLocks noChangeArrowheads="1"/>
              </p:cNvSpPr>
              <p:nvPr/>
            </p:nvSpPr>
            <p:spPr bwMode="auto">
              <a:xfrm>
                <a:off x="4958" y="1833"/>
                <a:ext cx="19" cy="21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744"/>
              <p:cNvSpPr/>
              <p:nvPr/>
            </p:nvSpPr>
            <p:spPr bwMode="auto">
              <a:xfrm>
                <a:off x="5002" y="1906"/>
                <a:ext cx="43" cy="43"/>
              </a:xfrm>
              <a:custGeom>
                <a:avLst/>
                <a:gdLst>
                  <a:gd name="T0" fmla="*/ 48 w 51"/>
                  <a:gd name="T1" fmla="*/ 21 h 51"/>
                  <a:gd name="T2" fmla="*/ 21 w 51"/>
                  <a:gd name="T3" fmla="*/ 2 h 51"/>
                  <a:gd name="T4" fmla="*/ 2 w 51"/>
                  <a:gd name="T5" fmla="*/ 30 h 51"/>
                  <a:gd name="T6" fmla="*/ 30 w 51"/>
                  <a:gd name="T7" fmla="*/ 49 h 51"/>
                  <a:gd name="T8" fmla="*/ 48 w 51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8" y="21"/>
                    </a:moveTo>
                    <a:cubicBezTo>
                      <a:pt x="46" y="8"/>
                      <a:pt x="33" y="0"/>
                      <a:pt x="21" y="2"/>
                    </a:cubicBezTo>
                    <a:cubicBezTo>
                      <a:pt x="8" y="5"/>
                      <a:pt x="0" y="17"/>
                      <a:pt x="2" y="30"/>
                    </a:cubicBezTo>
                    <a:cubicBezTo>
                      <a:pt x="5" y="43"/>
                      <a:pt x="17" y="51"/>
                      <a:pt x="30" y="49"/>
                    </a:cubicBezTo>
                    <a:cubicBezTo>
                      <a:pt x="43" y="46"/>
                      <a:pt x="51" y="34"/>
                      <a:pt x="48" y="2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745"/>
              <p:cNvSpPr/>
              <p:nvPr/>
            </p:nvSpPr>
            <p:spPr bwMode="auto">
              <a:xfrm>
                <a:off x="5013" y="1908"/>
                <a:ext cx="14" cy="7"/>
              </a:xfrm>
              <a:custGeom>
                <a:avLst/>
                <a:gdLst>
                  <a:gd name="T0" fmla="*/ 0 w 17"/>
                  <a:gd name="T1" fmla="*/ 6 h 8"/>
                  <a:gd name="T2" fmla="*/ 9 w 17"/>
                  <a:gd name="T3" fmla="*/ 7 h 8"/>
                  <a:gd name="T4" fmla="*/ 16 w 17"/>
                  <a:gd name="T5" fmla="*/ 3 h 8"/>
                  <a:gd name="T6" fmla="*/ 8 w 17"/>
                  <a:gd name="T7" fmla="*/ 1 h 8"/>
                  <a:gd name="T8" fmla="*/ 0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0" y="8"/>
                      <a:pt x="4" y="8"/>
                      <a:pt x="9" y="7"/>
                    </a:cubicBezTo>
                    <a:cubicBezTo>
                      <a:pt x="13" y="7"/>
                      <a:pt x="17" y="4"/>
                      <a:pt x="16" y="3"/>
                    </a:cubicBezTo>
                    <a:cubicBezTo>
                      <a:pt x="16" y="1"/>
                      <a:pt x="12" y="0"/>
                      <a:pt x="8" y="1"/>
                    </a:cubicBezTo>
                    <a:cubicBezTo>
                      <a:pt x="3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746"/>
              <p:cNvSpPr/>
              <p:nvPr/>
            </p:nvSpPr>
            <p:spPr bwMode="auto">
              <a:xfrm>
                <a:off x="5016" y="1912"/>
                <a:ext cx="8" cy="2"/>
              </a:xfrm>
              <a:custGeom>
                <a:avLst/>
                <a:gdLst>
                  <a:gd name="T0" fmla="*/ 0 w 9"/>
                  <a:gd name="T1" fmla="*/ 2 h 3"/>
                  <a:gd name="T2" fmla="*/ 5 w 9"/>
                  <a:gd name="T3" fmla="*/ 3 h 3"/>
                  <a:gd name="T4" fmla="*/ 9 w 9"/>
                  <a:gd name="T5" fmla="*/ 1 h 3"/>
                  <a:gd name="T6" fmla="*/ 4 w 9"/>
                  <a:gd name="T7" fmla="*/ 0 h 3"/>
                  <a:gd name="T8" fmla="*/ 0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0" y="2"/>
                    </a:moveTo>
                    <a:cubicBezTo>
                      <a:pt x="0" y="3"/>
                      <a:pt x="2" y="3"/>
                      <a:pt x="5" y="3"/>
                    </a:cubicBezTo>
                    <a:cubicBezTo>
                      <a:pt x="7" y="2"/>
                      <a:pt x="9" y="1"/>
                      <a:pt x="9" y="1"/>
                    </a:cubicBezTo>
                    <a:cubicBezTo>
                      <a:pt x="9" y="0"/>
                      <a:pt x="7" y="0"/>
                      <a:pt x="4" y="0"/>
                    </a:cubicBezTo>
                    <a:cubicBezTo>
                      <a:pt x="2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747"/>
              <p:cNvSpPr/>
              <p:nvPr/>
            </p:nvSpPr>
            <p:spPr bwMode="auto">
              <a:xfrm>
                <a:off x="5018" y="1902"/>
                <a:ext cx="2" cy="11"/>
              </a:xfrm>
              <a:custGeom>
                <a:avLst/>
                <a:gdLst>
                  <a:gd name="T0" fmla="*/ 2 w 2"/>
                  <a:gd name="T1" fmla="*/ 11 h 11"/>
                  <a:gd name="T2" fmla="*/ 2 w 2"/>
                  <a:gd name="T3" fmla="*/ 11 h 11"/>
                  <a:gd name="T4" fmla="*/ 1 w 2"/>
                  <a:gd name="T5" fmla="*/ 0 h 11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lnTo>
                      <a:pt x="2" y="1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748"/>
              <p:cNvSpPr/>
              <p:nvPr/>
            </p:nvSpPr>
            <p:spPr bwMode="auto">
              <a:xfrm>
                <a:off x="5023" y="1913"/>
                <a:ext cx="16" cy="18"/>
              </a:xfrm>
              <a:custGeom>
                <a:avLst/>
                <a:gdLst>
                  <a:gd name="T0" fmla="*/ 1 w 19"/>
                  <a:gd name="T1" fmla="*/ 12 h 21"/>
                  <a:gd name="T2" fmla="*/ 12 w 19"/>
                  <a:gd name="T3" fmla="*/ 20 h 21"/>
                  <a:gd name="T4" fmla="*/ 18 w 19"/>
                  <a:gd name="T5" fmla="*/ 9 h 21"/>
                  <a:gd name="T6" fmla="*/ 8 w 19"/>
                  <a:gd name="T7" fmla="*/ 1 h 21"/>
                  <a:gd name="T8" fmla="*/ 1 w 19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" y="12"/>
                    </a:moveTo>
                    <a:cubicBezTo>
                      <a:pt x="2" y="17"/>
                      <a:pt x="7" y="21"/>
                      <a:pt x="12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4"/>
                      <a:pt x="12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749"/>
              <p:cNvSpPr/>
              <p:nvPr/>
            </p:nvSpPr>
            <p:spPr bwMode="auto">
              <a:xfrm>
                <a:off x="4937" y="2028"/>
                <a:ext cx="44" cy="45"/>
              </a:xfrm>
              <a:custGeom>
                <a:avLst/>
                <a:gdLst>
                  <a:gd name="T0" fmla="*/ 49 w 52"/>
                  <a:gd name="T1" fmla="*/ 21 h 52"/>
                  <a:gd name="T2" fmla="*/ 21 w 52"/>
                  <a:gd name="T3" fmla="*/ 3 h 52"/>
                  <a:gd name="T4" fmla="*/ 3 w 52"/>
                  <a:gd name="T5" fmla="*/ 31 h 52"/>
                  <a:gd name="T6" fmla="*/ 31 w 52"/>
                  <a:gd name="T7" fmla="*/ 49 h 52"/>
                  <a:gd name="T8" fmla="*/ 49 w 52"/>
                  <a:gd name="T9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49" y="21"/>
                    </a:moveTo>
                    <a:cubicBezTo>
                      <a:pt x="47" y="9"/>
                      <a:pt x="34" y="0"/>
                      <a:pt x="21" y="3"/>
                    </a:cubicBezTo>
                    <a:cubicBezTo>
                      <a:pt x="9" y="5"/>
                      <a:pt x="0" y="18"/>
                      <a:pt x="3" y="31"/>
                    </a:cubicBezTo>
                    <a:cubicBezTo>
                      <a:pt x="5" y="44"/>
                      <a:pt x="18" y="52"/>
                      <a:pt x="31" y="49"/>
                    </a:cubicBezTo>
                    <a:cubicBezTo>
                      <a:pt x="43" y="47"/>
                      <a:pt x="52" y="34"/>
                      <a:pt x="49" y="2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750"/>
              <p:cNvSpPr/>
              <p:nvPr/>
            </p:nvSpPr>
            <p:spPr bwMode="auto">
              <a:xfrm>
                <a:off x="4948" y="2032"/>
                <a:ext cx="15" cy="7"/>
              </a:xfrm>
              <a:custGeom>
                <a:avLst/>
                <a:gdLst>
                  <a:gd name="T0" fmla="*/ 1 w 17"/>
                  <a:gd name="T1" fmla="*/ 6 h 8"/>
                  <a:gd name="T2" fmla="*/ 10 w 17"/>
                  <a:gd name="T3" fmla="*/ 7 h 8"/>
                  <a:gd name="T4" fmla="*/ 17 w 17"/>
                  <a:gd name="T5" fmla="*/ 2 h 8"/>
                  <a:gd name="T6" fmla="*/ 8 w 17"/>
                  <a:gd name="T7" fmla="*/ 1 h 8"/>
                  <a:gd name="T8" fmla="*/ 1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" y="6"/>
                    </a:moveTo>
                    <a:cubicBezTo>
                      <a:pt x="1" y="7"/>
                      <a:pt x="5" y="8"/>
                      <a:pt x="10" y="7"/>
                    </a:cubicBezTo>
                    <a:cubicBezTo>
                      <a:pt x="14" y="6"/>
                      <a:pt x="17" y="4"/>
                      <a:pt x="17" y="2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1" y="6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751"/>
              <p:cNvSpPr/>
              <p:nvPr/>
            </p:nvSpPr>
            <p:spPr bwMode="auto">
              <a:xfrm>
                <a:off x="4952" y="2034"/>
                <a:ext cx="8" cy="4"/>
              </a:xfrm>
              <a:custGeom>
                <a:avLst/>
                <a:gdLst>
                  <a:gd name="T0" fmla="*/ 1 w 10"/>
                  <a:gd name="T1" fmla="*/ 3 h 4"/>
                  <a:gd name="T2" fmla="*/ 5 w 10"/>
                  <a:gd name="T3" fmla="*/ 4 h 4"/>
                  <a:gd name="T4" fmla="*/ 10 w 10"/>
                  <a:gd name="T5" fmla="*/ 1 h 4"/>
                  <a:gd name="T6" fmla="*/ 5 w 10"/>
                  <a:gd name="T7" fmla="*/ 1 h 4"/>
                  <a:gd name="T8" fmla="*/ 1 w 10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1" y="3"/>
                    </a:moveTo>
                    <a:cubicBezTo>
                      <a:pt x="1" y="4"/>
                      <a:pt x="3" y="4"/>
                      <a:pt x="5" y="4"/>
                    </a:cubicBezTo>
                    <a:cubicBezTo>
                      <a:pt x="8" y="3"/>
                      <a:pt x="10" y="2"/>
                      <a:pt x="10" y="1"/>
                    </a:cubicBezTo>
                    <a:cubicBezTo>
                      <a:pt x="10" y="0"/>
                      <a:pt x="7" y="0"/>
                      <a:pt x="5" y="1"/>
                    </a:cubicBezTo>
                    <a:cubicBezTo>
                      <a:pt x="2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752"/>
              <p:cNvSpPr/>
              <p:nvPr/>
            </p:nvSpPr>
            <p:spPr bwMode="auto">
              <a:xfrm>
                <a:off x="4953" y="2026"/>
                <a:ext cx="4" cy="10"/>
              </a:xfrm>
              <a:custGeom>
                <a:avLst/>
                <a:gdLst>
                  <a:gd name="T0" fmla="*/ 3 w 4"/>
                  <a:gd name="T1" fmla="*/ 10 h 10"/>
                  <a:gd name="T2" fmla="*/ 4 w 4"/>
                  <a:gd name="T3" fmla="*/ 10 h 10"/>
                  <a:gd name="T4" fmla="*/ 2 w 4"/>
                  <a:gd name="T5" fmla="*/ 0 h 10"/>
                  <a:gd name="T6" fmla="*/ 0 w 4"/>
                  <a:gd name="T7" fmla="*/ 0 h 10"/>
                  <a:gd name="T8" fmla="*/ 3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3" y="10"/>
                    </a:moveTo>
                    <a:lnTo>
                      <a:pt x="4" y="1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753"/>
              <p:cNvSpPr/>
              <p:nvPr/>
            </p:nvSpPr>
            <p:spPr bwMode="auto">
              <a:xfrm>
                <a:off x="4959" y="2037"/>
                <a:ext cx="16" cy="17"/>
              </a:xfrm>
              <a:custGeom>
                <a:avLst/>
                <a:gdLst>
                  <a:gd name="T0" fmla="*/ 1 w 19"/>
                  <a:gd name="T1" fmla="*/ 12 h 20"/>
                  <a:gd name="T2" fmla="*/ 11 w 19"/>
                  <a:gd name="T3" fmla="*/ 19 h 20"/>
                  <a:gd name="T4" fmla="*/ 18 w 19"/>
                  <a:gd name="T5" fmla="*/ 8 h 20"/>
                  <a:gd name="T6" fmla="*/ 8 w 19"/>
                  <a:gd name="T7" fmla="*/ 1 h 20"/>
                  <a:gd name="T8" fmla="*/ 1 w 19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" y="12"/>
                    </a:moveTo>
                    <a:cubicBezTo>
                      <a:pt x="2" y="17"/>
                      <a:pt x="7" y="20"/>
                      <a:pt x="11" y="19"/>
                    </a:cubicBezTo>
                    <a:cubicBezTo>
                      <a:pt x="16" y="18"/>
                      <a:pt x="19" y="14"/>
                      <a:pt x="18" y="8"/>
                    </a:cubicBezTo>
                    <a:cubicBezTo>
                      <a:pt x="17" y="3"/>
                      <a:pt x="12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754"/>
              <p:cNvSpPr/>
              <p:nvPr/>
            </p:nvSpPr>
            <p:spPr bwMode="auto">
              <a:xfrm>
                <a:off x="4986" y="1984"/>
                <a:ext cx="45" cy="44"/>
              </a:xfrm>
              <a:custGeom>
                <a:avLst/>
                <a:gdLst>
                  <a:gd name="T0" fmla="*/ 49 w 52"/>
                  <a:gd name="T1" fmla="*/ 22 h 52"/>
                  <a:gd name="T2" fmla="*/ 21 w 52"/>
                  <a:gd name="T3" fmla="*/ 3 h 52"/>
                  <a:gd name="T4" fmla="*/ 3 w 52"/>
                  <a:gd name="T5" fmla="*/ 31 h 52"/>
                  <a:gd name="T6" fmla="*/ 31 w 52"/>
                  <a:gd name="T7" fmla="*/ 49 h 52"/>
                  <a:gd name="T8" fmla="*/ 49 w 52"/>
                  <a:gd name="T9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49" y="22"/>
                    </a:moveTo>
                    <a:cubicBezTo>
                      <a:pt x="47" y="9"/>
                      <a:pt x="34" y="0"/>
                      <a:pt x="21" y="3"/>
                    </a:cubicBezTo>
                    <a:cubicBezTo>
                      <a:pt x="8" y="6"/>
                      <a:pt x="0" y="18"/>
                      <a:pt x="3" y="31"/>
                    </a:cubicBezTo>
                    <a:cubicBezTo>
                      <a:pt x="5" y="44"/>
                      <a:pt x="18" y="52"/>
                      <a:pt x="31" y="49"/>
                    </a:cubicBezTo>
                    <a:cubicBezTo>
                      <a:pt x="43" y="47"/>
                      <a:pt x="52" y="34"/>
                      <a:pt x="49" y="22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755"/>
              <p:cNvSpPr/>
              <p:nvPr/>
            </p:nvSpPr>
            <p:spPr bwMode="auto">
              <a:xfrm>
                <a:off x="4998" y="1988"/>
                <a:ext cx="14" cy="6"/>
              </a:xfrm>
              <a:custGeom>
                <a:avLst/>
                <a:gdLst>
                  <a:gd name="T0" fmla="*/ 1 w 17"/>
                  <a:gd name="T1" fmla="*/ 6 h 8"/>
                  <a:gd name="T2" fmla="*/ 9 w 17"/>
                  <a:gd name="T3" fmla="*/ 7 h 8"/>
                  <a:gd name="T4" fmla="*/ 17 w 17"/>
                  <a:gd name="T5" fmla="*/ 3 h 8"/>
                  <a:gd name="T6" fmla="*/ 8 w 17"/>
                  <a:gd name="T7" fmla="*/ 1 h 8"/>
                  <a:gd name="T8" fmla="*/ 1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" y="6"/>
                    </a:moveTo>
                    <a:cubicBezTo>
                      <a:pt x="1" y="8"/>
                      <a:pt x="5" y="8"/>
                      <a:pt x="9" y="7"/>
                    </a:cubicBezTo>
                    <a:cubicBezTo>
                      <a:pt x="14" y="6"/>
                      <a:pt x="17" y="4"/>
                      <a:pt x="17" y="3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1" y="6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756"/>
              <p:cNvSpPr/>
              <p:nvPr/>
            </p:nvSpPr>
            <p:spPr bwMode="auto">
              <a:xfrm>
                <a:off x="5001" y="1990"/>
                <a:ext cx="8" cy="3"/>
              </a:xfrm>
              <a:custGeom>
                <a:avLst/>
                <a:gdLst>
                  <a:gd name="T0" fmla="*/ 1 w 10"/>
                  <a:gd name="T1" fmla="*/ 3 h 4"/>
                  <a:gd name="T2" fmla="*/ 5 w 10"/>
                  <a:gd name="T3" fmla="*/ 4 h 4"/>
                  <a:gd name="T4" fmla="*/ 10 w 10"/>
                  <a:gd name="T5" fmla="*/ 1 h 4"/>
                  <a:gd name="T6" fmla="*/ 5 w 10"/>
                  <a:gd name="T7" fmla="*/ 1 h 4"/>
                  <a:gd name="T8" fmla="*/ 1 w 10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1" y="3"/>
                    </a:moveTo>
                    <a:cubicBezTo>
                      <a:pt x="1" y="4"/>
                      <a:pt x="3" y="4"/>
                      <a:pt x="5" y="4"/>
                    </a:cubicBezTo>
                    <a:cubicBezTo>
                      <a:pt x="8" y="3"/>
                      <a:pt x="10" y="2"/>
                      <a:pt x="10" y="1"/>
                    </a:cubicBezTo>
                    <a:cubicBezTo>
                      <a:pt x="9" y="1"/>
                      <a:pt x="7" y="0"/>
                      <a:pt x="5" y="1"/>
                    </a:cubicBezTo>
                    <a:cubicBezTo>
                      <a:pt x="2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757"/>
              <p:cNvSpPr/>
              <p:nvPr/>
            </p:nvSpPr>
            <p:spPr bwMode="auto">
              <a:xfrm>
                <a:off x="5003" y="1982"/>
                <a:ext cx="3" cy="10"/>
              </a:xfrm>
              <a:custGeom>
                <a:avLst/>
                <a:gdLst>
                  <a:gd name="T0" fmla="*/ 2 w 3"/>
                  <a:gd name="T1" fmla="*/ 10 h 10"/>
                  <a:gd name="T2" fmla="*/ 3 w 3"/>
                  <a:gd name="T3" fmla="*/ 10 h 10"/>
                  <a:gd name="T4" fmla="*/ 0 w 3"/>
                  <a:gd name="T5" fmla="*/ 0 h 10"/>
                  <a:gd name="T6" fmla="*/ 0 w 3"/>
                  <a:gd name="T7" fmla="*/ 0 h 10"/>
                  <a:gd name="T8" fmla="*/ 2 w 3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0">
                    <a:moveTo>
                      <a:pt x="2" y="10"/>
                    </a:moveTo>
                    <a:lnTo>
                      <a:pt x="3" y="1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758"/>
              <p:cNvSpPr/>
              <p:nvPr/>
            </p:nvSpPr>
            <p:spPr bwMode="auto">
              <a:xfrm>
                <a:off x="5009" y="1993"/>
                <a:ext cx="16" cy="17"/>
              </a:xfrm>
              <a:custGeom>
                <a:avLst/>
                <a:gdLst>
                  <a:gd name="T0" fmla="*/ 1 w 19"/>
                  <a:gd name="T1" fmla="*/ 12 h 20"/>
                  <a:gd name="T2" fmla="*/ 11 w 19"/>
                  <a:gd name="T3" fmla="*/ 20 h 20"/>
                  <a:gd name="T4" fmla="*/ 18 w 19"/>
                  <a:gd name="T5" fmla="*/ 9 h 20"/>
                  <a:gd name="T6" fmla="*/ 7 w 19"/>
                  <a:gd name="T7" fmla="*/ 1 h 20"/>
                  <a:gd name="T8" fmla="*/ 1 w 19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" y="12"/>
                    </a:moveTo>
                    <a:cubicBezTo>
                      <a:pt x="2" y="17"/>
                      <a:pt x="7" y="20"/>
                      <a:pt x="11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3"/>
                      <a:pt x="12" y="0"/>
                      <a:pt x="7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759"/>
              <p:cNvSpPr/>
              <p:nvPr/>
            </p:nvSpPr>
            <p:spPr bwMode="auto">
              <a:xfrm>
                <a:off x="4945" y="1612"/>
                <a:ext cx="43" cy="43"/>
              </a:xfrm>
              <a:custGeom>
                <a:avLst/>
                <a:gdLst>
                  <a:gd name="T0" fmla="*/ 49 w 51"/>
                  <a:gd name="T1" fmla="*/ 21 h 51"/>
                  <a:gd name="T2" fmla="*/ 21 w 51"/>
                  <a:gd name="T3" fmla="*/ 2 h 51"/>
                  <a:gd name="T4" fmla="*/ 2 w 51"/>
                  <a:gd name="T5" fmla="*/ 30 h 51"/>
                  <a:gd name="T6" fmla="*/ 30 w 51"/>
                  <a:gd name="T7" fmla="*/ 49 h 51"/>
                  <a:gd name="T8" fmla="*/ 49 w 51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9" y="21"/>
                    </a:moveTo>
                    <a:cubicBezTo>
                      <a:pt x="46" y="8"/>
                      <a:pt x="34" y="0"/>
                      <a:pt x="21" y="2"/>
                    </a:cubicBezTo>
                    <a:cubicBezTo>
                      <a:pt x="8" y="5"/>
                      <a:pt x="0" y="18"/>
                      <a:pt x="2" y="30"/>
                    </a:cubicBezTo>
                    <a:cubicBezTo>
                      <a:pt x="5" y="43"/>
                      <a:pt x="17" y="51"/>
                      <a:pt x="30" y="49"/>
                    </a:cubicBezTo>
                    <a:cubicBezTo>
                      <a:pt x="43" y="46"/>
                      <a:pt x="51" y="34"/>
                      <a:pt x="49" y="21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760"/>
              <p:cNvSpPr/>
              <p:nvPr/>
            </p:nvSpPr>
            <p:spPr bwMode="auto">
              <a:xfrm>
                <a:off x="4956" y="1615"/>
                <a:ext cx="14" cy="7"/>
              </a:xfrm>
              <a:custGeom>
                <a:avLst/>
                <a:gdLst>
                  <a:gd name="T0" fmla="*/ 0 w 17"/>
                  <a:gd name="T1" fmla="*/ 5 h 8"/>
                  <a:gd name="T2" fmla="*/ 9 w 17"/>
                  <a:gd name="T3" fmla="*/ 7 h 8"/>
                  <a:gd name="T4" fmla="*/ 17 w 17"/>
                  <a:gd name="T5" fmla="*/ 2 h 8"/>
                  <a:gd name="T6" fmla="*/ 8 w 17"/>
                  <a:gd name="T7" fmla="*/ 1 h 8"/>
                  <a:gd name="T8" fmla="*/ 0 w 17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0" y="5"/>
                    </a:moveTo>
                    <a:cubicBezTo>
                      <a:pt x="0" y="7"/>
                      <a:pt x="4" y="8"/>
                      <a:pt x="9" y="7"/>
                    </a:cubicBezTo>
                    <a:cubicBezTo>
                      <a:pt x="13" y="6"/>
                      <a:pt x="17" y="4"/>
                      <a:pt x="17" y="2"/>
                    </a:cubicBezTo>
                    <a:cubicBezTo>
                      <a:pt x="16" y="0"/>
                      <a:pt x="12" y="0"/>
                      <a:pt x="8" y="1"/>
                    </a:cubicBezTo>
                    <a:cubicBezTo>
                      <a:pt x="3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761"/>
              <p:cNvSpPr/>
              <p:nvPr/>
            </p:nvSpPr>
            <p:spPr bwMode="auto">
              <a:xfrm>
                <a:off x="4959" y="1618"/>
                <a:ext cx="8" cy="3"/>
              </a:xfrm>
              <a:custGeom>
                <a:avLst/>
                <a:gdLst>
                  <a:gd name="T0" fmla="*/ 0 w 9"/>
                  <a:gd name="T1" fmla="*/ 3 h 4"/>
                  <a:gd name="T2" fmla="*/ 5 w 9"/>
                  <a:gd name="T3" fmla="*/ 3 h 4"/>
                  <a:gd name="T4" fmla="*/ 9 w 9"/>
                  <a:gd name="T5" fmla="*/ 1 h 4"/>
                  <a:gd name="T6" fmla="*/ 4 w 9"/>
                  <a:gd name="T7" fmla="*/ 0 h 4"/>
                  <a:gd name="T8" fmla="*/ 0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3"/>
                    </a:moveTo>
                    <a:cubicBezTo>
                      <a:pt x="0" y="3"/>
                      <a:pt x="2" y="4"/>
                      <a:pt x="5" y="3"/>
                    </a:cubicBezTo>
                    <a:cubicBezTo>
                      <a:pt x="7" y="3"/>
                      <a:pt x="9" y="2"/>
                      <a:pt x="9" y="1"/>
                    </a:cubicBezTo>
                    <a:cubicBezTo>
                      <a:pt x="9" y="0"/>
                      <a:pt x="7" y="0"/>
                      <a:pt x="4" y="0"/>
                    </a:cubicBezTo>
                    <a:cubicBezTo>
                      <a:pt x="2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762"/>
              <p:cNvSpPr/>
              <p:nvPr/>
            </p:nvSpPr>
            <p:spPr bwMode="auto">
              <a:xfrm>
                <a:off x="4961" y="1608"/>
                <a:ext cx="2" cy="11"/>
              </a:xfrm>
              <a:custGeom>
                <a:avLst/>
                <a:gdLst>
                  <a:gd name="T0" fmla="*/ 2 w 2"/>
                  <a:gd name="T1" fmla="*/ 11 h 11"/>
                  <a:gd name="T2" fmla="*/ 2 w 2"/>
                  <a:gd name="T3" fmla="*/ 11 h 11"/>
                  <a:gd name="T4" fmla="*/ 1 w 2"/>
                  <a:gd name="T5" fmla="*/ 0 h 11"/>
                  <a:gd name="T6" fmla="*/ 0 w 2"/>
                  <a:gd name="T7" fmla="*/ 1 h 11"/>
                  <a:gd name="T8" fmla="*/ 2 w 2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lnTo>
                      <a:pt x="2" y="1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63"/>
              <p:cNvSpPr/>
              <p:nvPr/>
            </p:nvSpPr>
            <p:spPr bwMode="auto">
              <a:xfrm>
                <a:off x="4966" y="1619"/>
                <a:ext cx="16" cy="18"/>
              </a:xfrm>
              <a:custGeom>
                <a:avLst/>
                <a:gdLst>
                  <a:gd name="T0" fmla="*/ 1 w 19"/>
                  <a:gd name="T1" fmla="*/ 12 h 21"/>
                  <a:gd name="T2" fmla="*/ 12 w 19"/>
                  <a:gd name="T3" fmla="*/ 20 h 21"/>
                  <a:gd name="T4" fmla="*/ 18 w 19"/>
                  <a:gd name="T5" fmla="*/ 9 h 21"/>
                  <a:gd name="T6" fmla="*/ 8 w 19"/>
                  <a:gd name="T7" fmla="*/ 1 h 21"/>
                  <a:gd name="T8" fmla="*/ 1 w 19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" y="12"/>
                    </a:moveTo>
                    <a:cubicBezTo>
                      <a:pt x="2" y="17"/>
                      <a:pt x="7" y="21"/>
                      <a:pt x="12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4"/>
                      <a:pt x="13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64"/>
              <p:cNvSpPr/>
              <p:nvPr/>
            </p:nvSpPr>
            <p:spPr bwMode="auto">
              <a:xfrm>
                <a:off x="4985" y="1688"/>
                <a:ext cx="78" cy="79"/>
              </a:xfrm>
              <a:custGeom>
                <a:avLst/>
                <a:gdLst>
                  <a:gd name="T0" fmla="*/ 88 w 92"/>
                  <a:gd name="T1" fmla="*/ 39 h 93"/>
                  <a:gd name="T2" fmla="*/ 39 w 92"/>
                  <a:gd name="T3" fmla="*/ 4 h 93"/>
                  <a:gd name="T4" fmla="*/ 4 w 92"/>
                  <a:gd name="T5" fmla="*/ 54 h 93"/>
                  <a:gd name="T6" fmla="*/ 53 w 92"/>
                  <a:gd name="T7" fmla="*/ 89 h 93"/>
                  <a:gd name="T8" fmla="*/ 88 w 92"/>
                  <a:gd name="T9" fmla="*/ 3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3">
                    <a:moveTo>
                      <a:pt x="88" y="39"/>
                    </a:moveTo>
                    <a:cubicBezTo>
                      <a:pt x="84" y="16"/>
                      <a:pt x="62" y="0"/>
                      <a:pt x="39" y="4"/>
                    </a:cubicBezTo>
                    <a:cubicBezTo>
                      <a:pt x="15" y="8"/>
                      <a:pt x="0" y="30"/>
                      <a:pt x="4" y="54"/>
                    </a:cubicBezTo>
                    <a:cubicBezTo>
                      <a:pt x="8" y="77"/>
                      <a:pt x="30" y="93"/>
                      <a:pt x="53" y="89"/>
                    </a:cubicBezTo>
                    <a:cubicBezTo>
                      <a:pt x="76" y="85"/>
                      <a:pt x="92" y="62"/>
                      <a:pt x="88" y="39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65"/>
              <p:cNvSpPr/>
              <p:nvPr/>
            </p:nvSpPr>
            <p:spPr bwMode="auto">
              <a:xfrm>
                <a:off x="5005" y="1694"/>
                <a:ext cx="27" cy="12"/>
              </a:xfrm>
              <a:custGeom>
                <a:avLst/>
                <a:gdLst>
                  <a:gd name="T0" fmla="*/ 0 w 31"/>
                  <a:gd name="T1" fmla="*/ 9 h 14"/>
                  <a:gd name="T2" fmla="*/ 16 w 31"/>
                  <a:gd name="T3" fmla="*/ 12 h 14"/>
                  <a:gd name="T4" fmla="*/ 30 w 31"/>
                  <a:gd name="T5" fmla="*/ 4 h 14"/>
                  <a:gd name="T6" fmla="*/ 14 w 31"/>
                  <a:gd name="T7" fmla="*/ 1 h 14"/>
                  <a:gd name="T8" fmla="*/ 0 w 31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4">
                    <a:moveTo>
                      <a:pt x="0" y="9"/>
                    </a:moveTo>
                    <a:cubicBezTo>
                      <a:pt x="1" y="12"/>
                      <a:pt x="8" y="14"/>
                      <a:pt x="16" y="12"/>
                    </a:cubicBezTo>
                    <a:cubicBezTo>
                      <a:pt x="25" y="11"/>
                      <a:pt x="31" y="7"/>
                      <a:pt x="30" y="4"/>
                    </a:cubicBezTo>
                    <a:cubicBezTo>
                      <a:pt x="30" y="1"/>
                      <a:pt x="23" y="0"/>
                      <a:pt x="14" y="1"/>
                    </a:cubicBezTo>
                    <a:cubicBezTo>
                      <a:pt x="6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66"/>
              <p:cNvSpPr/>
              <p:nvPr/>
            </p:nvSpPr>
            <p:spPr bwMode="auto">
              <a:xfrm>
                <a:off x="5011" y="1698"/>
                <a:ext cx="15" cy="6"/>
              </a:xfrm>
              <a:custGeom>
                <a:avLst/>
                <a:gdLst>
                  <a:gd name="T0" fmla="*/ 0 w 17"/>
                  <a:gd name="T1" fmla="*/ 5 h 7"/>
                  <a:gd name="T2" fmla="*/ 9 w 17"/>
                  <a:gd name="T3" fmla="*/ 6 h 7"/>
                  <a:gd name="T4" fmla="*/ 17 w 17"/>
                  <a:gd name="T5" fmla="*/ 2 h 7"/>
                  <a:gd name="T6" fmla="*/ 8 w 17"/>
                  <a:gd name="T7" fmla="*/ 1 h 7"/>
                  <a:gd name="T8" fmla="*/ 0 w 17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0" y="5"/>
                    </a:moveTo>
                    <a:cubicBezTo>
                      <a:pt x="1" y="7"/>
                      <a:pt x="5" y="7"/>
                      <a:pt x="9" y="6"/>
                    </a:cubicBezTo>
                    <a:cubicBezTo>
                      <a:pt x="14" y="5"/>
                      <a:pt x="17" y="4"/>
                      <a:pt x="17" y="2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67"/>
              <p:cNvSpPr/>
              <p:nvPr/>
            </p:nvSpPr>
            <p:spPr bwMode="auto">
              <a:xfrm>
                <a:off x="5015" y="1682"/>
                <a:ext cx="5" cy="18"/>
              </a:xfrm>
              <a:custGeom>
                <a:avLst/>
                <a:gdLst>
                  <a:gd name="T0" fmla="*/ 3 w 5"/>
                  <a:gd name="T1" fmla="*/ 18 h 18"/>
                  <a:gd name="T2" fmla="*/ 5 w 5"/>
                  <a:gd name="T3" fmla="*/ 18 h 18"/>
                  <a:gd name="T4" fmla="*/ 1 w 5"/>
                  <a:gd name="T5" fmla="*/ 0 h 18"/>
                  <a:gd name="T6" fmla="*/ 0 w 5"/>
                  <a:gd name="T7" fmla="*/ 1 h 18"/>
                  <a:gd name="T8" fmla="*/ 3 w 5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8">
                    <a:moveTo>
                      <a:pt x="3" y="18"/>
                    </a:moveTo>
                    <a:lnTo>
                      <a:pt x="5" y="18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68"/>
              <p:cNvSpPr/>
              <p:nvPr/>
            </p:nvSpPr>
            <p:spPr bwMode="auto">
              <a:xfrm>
                <a:off x="5024" y="1703"/>
                <a:ext cx="29" cy="31"/>
              </a:xfrm>
              <a:custGeom>
                <a:avLst/>
                <a:gdLst>
                  <a:gd name="T0" fmla="*/ 2 w 34"/>
                  <a:gd name="T1" fmla="*/ 21 h 36"/>
                  <a:gd name="T2" fmla="*/ 20 w 34"/>
                  <a:gd name="T3" fmla="*/ 35 h 36"/>
                  <a:gd name="T4" fmla="*/ 32 w 34"/>
                  <a:gd name="T5" fmla="*/ 15 h 36"/>
                  <a:gd name="T6" fmla="*/ 14 w 34"/>
                  <a:gd name="T7" fmla="*/ 1 h 36"/>
                  <a:gd name="T8" fmla="*/ 2 w 34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" y="21"/>
                    </a:moveTo>
                    <a:cubicBezTo>
                      <a:pt x="3" y="30"/>
                      <a:pt x="12" y="36"/>
                      <a:pt x="20" y="35"/>
                    </a:cubicBezTo>
                    <a:cubicBezTo>
                      <a:pt x="28" y="34"/>
                      <a:pt x="34" y="25"/>
                      <a:pt x="32" y="15"/>
                    </a:cubicBezTo>
                    <a:cubicBezTo>
                      <a:pt x="31" y="6"/>
                      <a:pt x="23" y="0"/>
                      <a:pt x="14" y="1"/>
                    </a:cubicBezTo>
                    <a:cubicBezTo>
                      <a:pt x="6" y="3"/>
                      <a:pt x="0" y="11"/>
                      <a:pt x="2" y="2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Oval 769"/>
              <p:cNvSpPr>
                <a:spLocks noChangeArrowheads="1"/>
              </p:cNvSpPr>
              <p:nvPr/>
            </p:nvSpPr>
            <p:spPr bwMode="auto">
              <a:xfrm>
                <a:off x="4815" y="1860"/>
                <a:ext cx="66" cy="6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Oval 770"/>
              <p:cNvSpPr>
                <a:spLocks noChangeArrowheads="1"/>
              </p:cNvSpPr>
              <p:nvPr/>
            </p:nvSpPr>
            <p:spPr bwMode="auto">
              <a:xfrm>
                <a:off x="4836" y="1863"/>
                <a:ext cx="23" cy="9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Oval 771"/>
              <p:cNvSpPr>
                <a:spLocks noChangeArrowheads="1"/>
              </p:cNvSpPr>
              <p:nvPr/>
            </p:nvSpPr>
            <p:spPr bwMode="auto">
              <a:xfrm>
                <a:off x="4841" y="1867"/>
                <a:ext cx="13" cy="4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Rectangle 772"/>
              <p:cNvSpPr>
                <a:spLocks noChangeArrowheads="1"/>
              </p:cNvSpPr>
              <p:nvPr/>
            </p:nvSpPr>
            <p:spPr bwMode="auto">
              <a:xfrm>
                <a:off x="4847" y="1851"/>
                <a:ext cx="2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Oval 773"/>
              <p:cNvSpPr>
                <a:spLocks noChangeArrowheads="1"/>
              </p:cNvSpPr>
              <p:nvPr/>
            </p:nvSpPr>
            <p:spPr bwMode="auto">
              <a:xfrm>
                <a:off x="4850" y="1874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Oval 774"/>
              <p:cNvSpPr>
                <a:spLocks noChangeArrowheads="1"/>
              </p:cNvSpPr>
              <p:nvPr/>
            </p:nvSpPr>
            <p:spPr bwMode="auto">
              <a:xfrm>
                <a:off x="4497" y="1808"/>
                <a:ext cx="66" cy="6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Oval 775"/>
              <p:cNvSpPr>
                <a:spLocks noChangeArrowheads="1"/>
              </p:cNvSpPr>
              <p:nvPr/>
            </p:nvSpPr>
            <p:spPr bwMode="auto">
              <a:xfrm>
                <a:off x="4518" y="1810"/>
                <a:ext cx="23" cy="9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Oval 776"/>
              <p:cNvSpPr>
                <a:spLocks noChangeArrowheads="1"/>
              </p:cNvSpPr>
              <p:nvPr/>
            </p:nvSpPr>
            <p:spPr bwMode="auto">
              <a:xfrm>
                <a:off x="4523" y="1815"/>
                <a:ext cx="13" cy="4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Rectangle 777"/>
              <p:cNvSpPr>
                <a:spLocks noChangeArrowheads="1"/>
              </p:cNvSpPr>
              <p:nvPr/>
            </p:nvSpPr>
            <p:spPr bwMode="auto">
              <a:xfrm>
                <a:off x="4529" y="1799"/>
                <a:ext cx="1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Oval 778"/>
              <p:cNvSpPr>
                <a:spLocks noChangeArrowheads="1"/>
              </p:cNvSpPr>
              <p:nvPr/>
            </p:nvSpPr>
            <p:spPr bwMode="auto">
              <a:xfrm>
                <a:off x="4532" y="1822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Oval 779"/>
              <p:cNvSpPr>
                <a:spLocks noChangeArrowheads="1"/>
              </p:cNvSpPr>
              <p:nvPr/>
            </p:nvSpPr>
            <p:spPr bwMode="auto">
              <a:xfrm>
                <a:off x="4620" y="1670"/>
                <a:ext cx="40" cy="4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Oval 780"/>
              <p:cNvSpPr>
                <a:spLocks noChangeArrowheads="1"/>
              </p:cNvSpPr>
              <p:nvPr/>
            </p:nvSpPr>
            <p:spPr bwMode="auto">
              <a:xfrm>
                <a:off x="4633" y="1672"/>
                <a:ext cx="14" cy="5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Oval 781"/>
              <p:cNvSpPr>
                <a:spLocks noChangeArrowheads="1"/>
              </p:cNvSpPr>
              <p:nvPr/>
            </p:nvSpPr>
            <p:spPr bwMode="auto">
              <a:xfrm>
                <a:off x="4636" y="1674"/>
                <a:ext cx="8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Rectangle 782"/>
              <p:cNvSpPr>
                <a:spLocks noChangeArrowheads="1"/>
              </p:cNvSpPr>
              <p:nvPr/>
            </p:nvSpPr>
            <p:spPr bwMode="auto">
              <a:xfrm>
                <a:off x="4639" y="1665"/>
                <a:ext cx="1" cy="10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Oval 783"/>
              <p:cNvSpPr>
                <a:spLocks noChangeArrowheads="1"/>
              </p:cNvSpPr>
              <p:nvPr/>
            </p:nvSpPr>
            <p:spPr bwMode="auto">
              <a:xfrm>
                <a:off x="4642" y="1679"/>
                <a:ext cx="14" cy="16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Oval 784"/>
              <p:cNvSpPr>
                <a:spLocks noChangeArrowheads="1"/>
              </p:cNvSpPr>
              <p:nvPr/>
            </p:nvSpPr>
            <p:spPr bwMode="auto">
              <a:xfrm>
                <a:off x="4596" y="2008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Oval 785"/>
              <p:cNvSpPr>
                <a:spLocks noChangeArrowheads="1"/>
              </p:cNvSpPr>
              <p:nvPr/>
            </p:nvSpPr>
            <p:spPr bwMode="auto">
              <a:xfrm>
                <a:off x="4612" y="2011"/>
                <a:ext cx="18" cy="5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Oval 786"/>
              <p:cNvSpPr>
                <a:spLocks noChangeArrowheads="1"/>
              </p:cNvSpPr>
              <p:nvPr/>
            </p:nvSpPr>
            <p:spPr bwMode="auto">
              <a:xfrm>
                <a:off x="4616" y="2013"/>
                <a:ext cx="10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Rectangle 787"/>
              <p:cNvSpPr>
                <a:spLocks noChangeArrowheads="1"/>
              </p:cNvSpPr>
              <p:nvPr/>
            </p:nvSpPr>
            <p:spPr bwMode="auto">
              <a:xfrm>
                <a:off x="4621" y="2001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Oval 788"/>
              <p:cNvSpPr>
                <a:spLocks noChangeArrowheads="1"/>
              </p:cNvSpPr>
              <p:nvPr/>
            </p:nvSpPr>
            <p:spPr bwMode="auto">
              <a:xfrm>
                <a:off x="4623" y="2019"/>
                <a:ext cx="19" cy="20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Oval 789"/>
              <p:cNvSpPr>
                <a:spLocks noChangeArrowheads="1"/>
              </p:cNvSpPr>
              <p:nvPr/>
            </p:nvSpPr>
            <p:spPr bwMode="auto">
              <a:xfrm>
                <a:off x="4581" y="1788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Oval 790"/>
              <p:cNvSpPr>
                <a:spLocks noChangeArrowheads="1"/>
              </p:cNvSpPr>
              <p:nvPr/>
            </p:nvSpPr>
            <p:spPr bwMode="auto">
              <a:xfrm>
                <a:off x="4597" y="1790"/>
                <a:ext cx="18" cy="7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Oval 791"/>
              <p:cNvSpPr>
                <a:spLocks noChangeArrowheads="1"/>
              </p:cNvSpPr>
              <p:nvPr/>
            </p:nvSpPr>
            <p:spPr bwMode="auto">
              <a:xfrm>
                <a:off x="4600" y="1793"/>
                <a:ext cx="10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Rectangle 792"/>
              <p:cNvSpPr>
                <a:spLocks noChangeArrowheads="1"/>
              </p:cNvSpPr>
              <p:nvPr/>
            </p:nvSpPr>
            <p:spPr bwMode="auto">
              <a:xfrm>
                <a:off x="4605" y="1781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Oval 793"/>
              <p:cNvSpPr>
                <a:spLocks noChangeArrowheads="1"/>
              </p:cNvSpPr>
              <p:nvPr/>
            </p:nvSpPr>
            <p:spPr bwMode="auto">
              <a:xfrm>
                <a:off x="4608" y="1799"/>
                <a:ext cx="19" cy="21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Oval 794"/>
              <p:cNvSpPr>
                <a:spLocks noChangeArrowheads="1"/>
              </p:cNvSpPr>
              <p:nvPr/>
            </p:nvSpPr>
            <p:spPr bwMode="auto">
              <a:xfrm>
                <a:off x="4788" y="1547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Oval 795"/>
              <p:cNvSpPr>
                <a:spLocks noChangeArrowheads="1"/>
              </p:cNvSpPr>
              <p:nvPr/>
            </p:nvSpPr>
            <p:spPr bwMode="auto">
              <a:xfrm>
                <a:off x="4804" y="1550"/>
                <a:ext cx="18" cy="6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Oval 796"/>
              <p:cNvSpPr>
                <a:spLocks noChangeArrowheads="1"/>
              </p:cNvSpPr>
              <p:nvPr/>
            </p:nvSpPr>
            <p:spPr bwMode="auto">
              <a:xfrm>
                <a:off x="4808" y="1552"/>
                <a:ext cx="10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Rectangle 797"/>
              <p:cNvSpPr>
                <a:spLocks noChangeArrowheads="1"/>
              </p:cNvSpPr>
              <p:nvPr/>
            </p:nvSpPr>
            <p:spPr bwMode="auto">
              <a:xfrm>
                <a:off x="4813" y="1540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Oval 798"/>
              <p:cNvSpPr>
                <a:spLocks noChangeArrowheads="1"/>
              </p:cNvSpPr>
              <p:nvPr/>
            </p:nvSpPr>
            <p:spPr bwMode="auto">
              <a:xfrm>
                <a:off x="4815" y="1558"/>
                <a:ext cx="19" cy="21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Oval 799"/>
              <p:cNvSpPr>
                <a:spLocks noChangeArrowheads="1"/>
              </p:cNvSpPr>
              <p:nvPr/>
            </p:nvSpPr>
            <p:spPr bwMode="auto">
              <a:xfrm>
                <a:off x="4826" y="1766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Oval 800"/>
              <p:cNvSpPr>
                <a:spLocks noChangeArrowheads="1"/>
              </p:cNvSpPr>
              <p:nvPr/>
            </p:nvSpPr>
            <p:spPr bwMode="auto">
              <a:xfrm>
                <a:off x="4842" y="1768"/>
                <a:ext cx="18" cy="7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Oval 801"/>
              <p:cNvSpPr>
                <a:spLocks noChangeArrowheads="1"/>
              </p:cNvSpPr>
              <p:nvPr/>
            </p:nvSpPr>
            <p:spPr bwMode="auto">
              <a:xfrm>
                <a:off x="4846" y="1771"/>
                <a:ext cx="9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Rectangle 802"/>
              <p:cNvSpPr>
                <a:spLocks noChangeArrowheads="1"/>
              </p:cNvSpPr>
              <p:nvPr/>
            </p:nvSpPr>
            <p:spPr bwMode="auto">
              <a:xfrm>
                <a:off x="4850" y="1759"/>
                <a:ext cx="2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Oval 803"/>
              <p:cNvSpPr>
                <a:spLocks noChangeArrowheads="1"/>
              </p:cNvSpPr>
              <p:nvPr/>
            </p:nvSpPr>
            <p:spPr bwMode="auto">
              <a:xfrm>
                <a:off x="4853" y="1776"/>
                <a:ext cx="19" cy="22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Oval 804"/>
              <p:cNvSpPr>
                <a:spLocks noChangeArrowheads="1"/>
              </p:cNvSpPr>
              <p:nvPr/>
            </p:nvSpPr>
            <p:spPr bwMode="auto">
              <a:xfrm>
                <a:off x="4719" y="1850"/>
                <a:ext cx="52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Oval 805"/>
              <p:cNvSpPr>
                <a:spLocks noChangeArrowheads="1"/>
              </p:cNvSpPr>
              <p:nvPr/>
            </p:nvSpPr>
            <p:spPr bwMode="auto">
              <a:xfrm>
                <a:off x="4735" y="1852"/>
                <a:ext cx="19" cy="6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Oval 806"/>
              <p:cNvSpPr>
                <a:spLocks noChangeArrowheads="1"/>
              </p:cNvSpPr>
              <p:nvPr/>
            </p:nvSpPr>
            <p:spPr bwMode="auto">
              <a:xfrm>
                <a:off x="4740" y="1855"/>
                <a:ext cx="10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Rectangle 807"/>
              <p:cNvSpPr>
                <a:spLocks noChangeArrowheads="1"/>
              </p:cNvSpPr>
              <p:nvPr/>
            </p:nvSpPr>
            <p:spPr bwMode="auto">
              <a:xfrm>
                <a:off x="4745" y="1843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Oval 809"/>
            <p:cNvSpPr>
              <a:spLocks noChangeArrowheads="1"/>
            </p:cNvSpPr>
            <p:nvPr/>
          </p:nvSpPr>
          <p:spPr bwMode="auto">
            <a:xfrm>
              <a:off x="7535863" y="4295774"/>
              <a:ext cx="30163" cy="31750"/>
            </a:xfrm>
            <a:prstGeom prst="ellipse">
              <a:avLst/>
            </a:pr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Oval 810"/>
            <p:cNvSpPr>
              <a:spLocks noChangeArrowheads="1"/>
            </p:cNvSpPr>
            <p:nvPr/>
          </p:nvSpPr>
          <p:spPr bwMode="auto">
            <a:xfrm>
              <a:off x="7621588" y="4437062"/>
              <a:ext cx="80963" cy="80963"/>
            </a:xfrm>
            <a:prstGeom prst="ellipse">
              <a:avLst/>
            </a:pr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Oval 811"/>
            <p:cNvSpPr>
              <a:spLocks noChangeArrowheads="1"/>
            </p:cNvSpPr>
            <p:nvPr/>
          </p:nvSpPr>
          <p:spPr bwMode="auto">
            <a:xfrm>
              <a:off x="7646988" y="4441824"/>
              <a:ext cx="28575" cy="9525"/>
            </a:xfrm>
            <a:prstGeom prst="ellipse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Oval 812"/>
            <p:cNvSpPr>
              <a:spLocks noChangeArrowheads="1"/>
            </p:cNvSpPr>
            <p:nvPr/>
          </p:nvSpPr>
          <p:spPr bwMode="auto">
            <a:xfrm>
              <a:off x="7653338" y="4444999"/>
              <a:ext cx="15875" cy="6350"/>
            </a:xfrm>
            <a:prstGeom prst="ellipse">
              <a:avLst/>
            </a:pr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Rectangle 813"/>
            <p:cNvSpPr>
              <a:spLocks noChangeArrowheads="1"/>
            </p:cNvSpPr>
            <p:nvPr/>
          </p:nvSpPr>
          <p:spPr bwMode="auto">
            <a:xfrm>
              <a:off x="7661275" y="4425949"/>
              <a:ext cx="1588" cy="22225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Oval 814"/>
            <p:cNvSpPr>
              <a:spLocks noChangeArrowheads="1"/>
            </p:cNvSpPr>
            <p:nvPr/>
          </p:nvSpPr>
          <p:spPr bwMode="auto">
            <a:xfrm>
              <a:off x="7664450" y="4454524"/>
              <a:ext cx="30163" cy="33338"/>
            </a:xfrm>
            <a:prstGeom prst="ellipse">
              <a:avLst/>
            </a:pr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Oval 815"/>
            <p:cNvSpPr>
              <a:spLocks noChangeArrowheads="1"/>
            </p:cNvSpPr>
            <p:nvPr/>
          </p:nvSpPr>
          <p:spPr bwMode="auto">
            <a:xfrm>
              <a:off x="7496175" y="4425949"/>
              <a:ext cx="80963" cy="80963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6" name="Oval 816"/>
            <p:cNvSpPr>
              <a:spLocks noChangeArrowheads="1"/>
            </p:cNvSpPr>
            <p:nvPr/>
          </p:nvSpPr>
          <p:spPr bwMode="auto">
            <a:xfrm>
              <a:off x="7521575" y="4429124"/>
              <a:ext cx="28575" cy="11113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Oval 817"/>
            <p:cNvSpPr>
              <a:spLocks noChangeArrowheads="1"/>
            </p:cNvSpPr>
            <p:nvPr/>
          </p:nvSpPr>
          <p:spPr bwMode="auto">
            <a:xfrm>
              <a:off x="7527925" y="4433887"/>
              <a:ext cx="15875" cy="4763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Rectangle 818"/>
            <p:cNvSpPr>
              <a:spLocks noChangeArrowheads="1"/>
            </p:cNvSpPr>
            <p:nvPr/>
          </p:nvSpPr>
          <p:spPr bwMode="auto">
            <a:xfrm>
              <a:off x="7535863" y="4414837"/>
              <a:ext cx="1588" cy="2063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Oval 819"/>
            <p:cNvSpPr>
              <a:spLocks noChangeArrowheads="1"/>
            </p:cNvSpPr>
            <p:nvPr/>
          </p:nvSpPr>
          <p:spPr bwMode="auto">
            <a:xfrm>
              <a:off x="7540625" y="4443412"/>
              <a:ext cx="28575" cy="33338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Oval 820"/>
            <p:cNvSpPr>
              <a:spLocks noChangeArrowheads="1"/>
            </p:cNvSpPr>
            <p:nvPr/>
          </p:nvSpPr>
          <p:spPr bwMode="auto">
            <a:xfrm>
              <a:off x="7743825" y="4489449"/>
              <a:ext cx="80963" cy="80963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Oval 821"/>
            <p:cNvSpPr>
              <a:spLocks noChangeArrowheads="1"/>
            </p:cNvSpPr>
            <p:nvPr/>
          </p:nvSpPr>
          <p:spPr bwMode="auto">
            <a:xfrm>
              <a:off x="7767638" y="4494212"/>
              <a:ext cx="30163" cy="11113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Oval 822"/>
            <p:cNvSpPr>
              <a:spLocks noChangeArrowheads="1"/>
            </p:cNvSpPr>
            <p:nvPr/>
          </p:nvSpPr>
          <p:spPr bwMode="auto">
            <a:xfrm>
              <a:off x="7773988" y="4497387"/>
              <a:ext cx="15875" cy="6350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3" name="Rectangle 823"/>
            <p:cNvSpPr>
              <a:spLocks noChangeArrowheads="1"/>
            </p:cNvSpPr>
            <p:nvPr/>
          </p:nvSpPr>
          <p:spPr bwMode="auto">
            <a:xfrm>
              <a:off x="7781925" y="4478337"/>
              <a:ext cx="1588" cy="22225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4" name="Oval 824"/>
            <p:cNvSpPr>
              <a:spLocks noChangeArrowheads="1"/>
            </p:cNvSpPr>
            <p:nvPr/>
          </p:nvSpPr>
          <p:spPr bwMode="auto">
            <a:xfrm>
              <a:off x="7786688" y="4506912"/>
              <a:ext cx="28575" cy="33338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Oval 825"/>
            <p:cNvSpPr>
              <a:spLocks noChangeArrowheads="1"/>
            </p:cNvSpPr>
            <p:nvPr/>
          </p:nvSpPr>
          <p:spPr bwMode="auto">
            <a:xfrm>
              <a:off x="7731125" y="3843337"/>
              <a:ext cx="80963" cy="82550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Oval 826"/>
            <p:cNvSpPr>
              <a:spLocks noChangeArrowheads="1"/>
            </p:cNvSpPr>
            <p:nvPr/>
          </p:nvSpPr>
          <p:spPr bwMode="auto">
            <a:xfrm>
              <a:off x="7756525" y="3848099"/>
              <a:ext cx="30163" cy="9525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Oval 827"/>
            <p:cNvSpPr>
              <a:spLocks noChangeArrowheads="1"/>
            </p:cNvSpPr>
            <p:nvPr/>
          </p:nvSpPr>
          <p:spPr bwMode="auto">
            <a:xfrm>
              <a:off x="7762875" y="3852862"/>
              <a:ext cx="17463" cy="4763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Rectangle 828"/>
            <p:cNvSpPr>
              <a:spLocks noChangeArrowheads="1"/>
            </p:cNvSpPr>
            <p:nvPr/>
          </p:nvSpPr>
          <p:spPr bwMode="auto">
            <a:xfrm>
              <a:off x="7770813" y="3833812"/>
              <a:ext cx="1588" cy="2063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9" name="Oval 829"/>
            <p:cNvSpPr>
              <a:spLocks noChangeArrowheads="1"/>
            </p:cNvSpPr>
            <p:nvPr/>
          </p:nvSpPr>
          <p:spPr bwMode="auto">
            <a:xfrm>
              <a:off x="7775575" y="3860799"/>
              <a:ext cx="30163" cy="33338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0" name="Oval 830"/>
            <p:cNvSpPr>
              <a:spLocks noChangeArrowheads="1"/>
            </p:cNvSpPr>
            <p:nvPr/>
          </p:nvSpPr>
          <p:spPr bwMode="auto">
            <a:xfrm>
              <a:off x="7486650" y="3981449"/>
              <a:ext cx="80963" cy="80963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1" name="Oval 831"/>
            <p:cNvSpPr>
              <a:spLocks noChangeArrowheads="1"/>
            </p:cNvSpPr>
            <p:nvPr/>
          </p:nvSpPr>
          <p:spPr bwMode="auto">
            <a:xfrm>
              <a:off x="7510463" y="3984624"/>
              <a:ext cx="30163" cy="9525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2" name="Oval 832"/>
            <p:cNvSpPr>
              <a:spLocks noChangeArrowheads="1"/>
            </p:cNvSpPr>
            <p:nvPr/>
          </p:nvSpPr>
          <p:spPr bwMode="auto">
            <a:xfrm>
              <a:off x="7516813" y="3989387"/>
              <a:ext cx="17463" cy="4763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3" name="Rectangle 833"/>
            <p:cNvSpPr>
              <a:spLocks noChangeArrowheads="1"/>
            </p:cNvSpPr>
            <p:nvPr/>
          </p:nvSpPr>
          <p:spPr bwMode="auto">
            <a:xfrm>
              <a:off x="7526338" y="3970337"/>
              <a:ext cx="1588" cy="2063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4" name="Oval 834"/>
            <p:cNvSpPr>
              <a:spLocks noChangeArrowheads="1"/>
            </p:cNvSpPr>
            <p:nvPr/>
          </p:nvSpPr>
          <p:spPr bwMode="auto">
            <a:xfrm>
              <a:off x="7529513" y="3998912"/>
              <a:ext cx="30163" cy="31750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5" name="Freeform 835"/>
            <p:cNvSpPr/>
            <p:nvPr/>
          </p:nvSpPr>
          <p:spPr bwMode="auto">
            <a:xfrm>
              <a:off x="7512050" y="4152899"/>
              <a:ext cx="68263" cy="69850"/>
            </a:xfrm>
            <a:custGeom>
              <a:avLst/>
              <a:gdLst>
                <a:gd name="T0" fmla="*/ 49 w 51"/>
                <a:gd name="T1" fmla="*/ 21 h 51"/>
                <a:gd name="T2" fmla="*/ 21 w 51"/>
                <a:gd name="T3" fmla="*/ 2 h 51"/>
                <a:gd name="T4" fmla="*/ 3 w 51"/>
                <a:gd name="T5" fmla="*/ 30 h 51"/>
                <a:gd name="T6" fmla="*/ 30 w 51"/>
                <a:gd name="T7" fmla="*/ 49 h 51"/>
                <a:gd name="T8" fmla="*/ 49 w 51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9" y="21"/>
                  </a:moveTo>
                  <a:cubicBezTo>
                    <a:pt x="46" y="8"/>
                    <a:pt x="34" y="0"/>
                    <a:pt x="21" y="2"/>
                  </a:cubicBezTo>
                  <a:cubicBezTo>
                    <a:pt x="8" y="5"/>
                    <a:pt x="0" y="17"/>
                    <a:pt x="3" y="30"/>
                  </a:cubicBezTo>
                  <a:cubicBezTo>
                    <a:pt x="5" y="43"/>
                    <a:pt x="18" y="51"/>
                    <a:pt x="30" y="49"/>
                  </a:cubicBezTo>
                  <a:cubicBezTo>
                    <a:pt x="43" y="46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6" name="Freeform 836"/>
            <p:cNvSpPr/>
            <p:nvPr/>
          </p:nvSpPr>
          <p:spPr bwMode="auto">
            <a:xfrm>
              <a:off x="7529513" y="4157662"/>
              <a:ext cx="23813" cy="9525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3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1" y="8"/>
                    <a:pt x="5" y="8"/>
                    <a:pt x="9" y="7"/>
                  </a:cubicBezTo>
                  <a:cubicBezTo>
                    <a:pt x="14" y="6"/>
                    <a:pt x="17" y="4"/>
                    <a:pt x="17" y="3"/>
                  </a:cubicBezTo>
                  <a:cubicBezTo>
                    <a:pt x="17" y="1"/>
                    <a:pt x="13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7" name="Freeform 837"/>
            <p:cNvSpPr/>
            <p:nvPr/>
          </p:nvSpPr>
          <p:spPr bwMode="auto">
            <a:xfrm>
              <a:off x="7535863" y="4162424"/>
              <a:ext cx="12700" cy="4763"/>
            </a:xfrm>
            <a:custGeom>
              <a:avLst/>
              <a:gdLst>
                <a:gd name="T0" fmla="*/ 0 w 10"/>
                <a:gd name="T1" fmla="*/ 2 h 3"/>
                <a:gd name="T2" fmla="*/ 5 w 10"/>
                <a:gd name="T3" fmla="*/ 3 h 3"/>
                <a:gd name="T4" fmla="*/ 9 w 10"/>
                <a:gd name="T5" fmla="*/ 1 h 3"/>
                <a:gd name="T6" fmla="*/ 5 w 10"/>
                <a:gd name="T7" fmla="*/ 0 h 3"/>
                <a:gd name="T8" fmla="*/ 0 w 10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cubicBezTo>
                    <a:pt x="0" y="3"/>
                    <a:pt x="3" y="3"/>
                    <a:pt x="5" y="3"/>
                  </a:cubicBezTo>
                  <a:cubicBezTo>
                    <a:pt x="8" y="2"/>
                    <a:pt x="10" y="1"/>
                    <a:pt x="9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2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8" name="Freeform 838"/>
            <p:cNvSpPr/>
            <p:nvPr/>
          </p:nvSpPr>
          <p:spPr bwMode="auto">
            <a:xfrm>
              <a:off x="7537450" y="4148137"/>
              <a:ext cx="6350" cy="15875"/>
            </a:xfrm>
            <a:custGeom>
              <a:avLst/>
              <a:gdLst>
                <a:gd name="T0" fmla="*/ 3 w 4"/>
                <a:gd name="T1" fmla="*/ 10 h 10"/>
                <a:gd name="T2" fmla="*/ 4 w 4"/>
                <a:gd name="T3" fmla="*/ 10 h 10"/>
                <a:gd name="T4" fmla="*/ 1 w 4"/>
                <a:gd name="T5" fmla="*/ 0 h 10"/>
                <a:gd name="T6" fmla="*/ 0 w 4"/>
                <a:gd name="T7" fmla="*/ 0 h 10"/>
                <a:gd name="T8" fmla="*/ 3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3" y="10"/>
                  </a:moveTo>
                  <a:lnTo>
                    <a:pt x="4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9" name="Freeform 839"/>
            <p:cNvSpPr/>
            <p:nvPr/>
          </p:nvSpPr>
          <p:spPr bwMode="auto">
            <a:xfrm>
              <a:off x="7546975" y="4165599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1 w 19"/>
                <a:gd name="T3" fmla="*/ 20 h 21"/>
                <a:gd name="T4" fmla="*/ 18 w 19"/>
                <a:gd name="T5" fmla="*/ 9 h 21"/>
                <a:gd name="T6" fmla="*/ 7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6" y="21"/>
                    <a:pt x="11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0" name="Freeform 840"/>
            <p:cNvSpPr/>
            <p:nvPr/>
          </p:nvSpPr>
          <p:spPr bwMode="auto">
            <a:xfrm>
              <a:off x="7435850" y="4624387"/>
              <a:ext cx="69850" cy="69850"/>
            </a:xfrm>
            <a:custGeom>
              <a:avLst/>
              <a:gdLst>
                <a:gd name="T0" fmla="*/ 49 w 52"/>
                <a:gd name="T1" fmla="*/ 21 h 51"/>
                <a:gd name="T2" fmla="*/ 21 w 52"/>
                <a:gd name="T3" fmla="*/ 2 h 51"/>
                <a:gd name="T4" fmla="*/ 3 w 52"/>
                <a:gd name="T5" fmla="*/ 30 h 51"/>
                <a:gd name="T6" fmla="*/ 31 w 52"/>
                <a:gd name="T7" fmla="*/ 49 h 51"/>
                <a:gd name="T8" fmla="*/ 49 w 52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49" y="21"/>
                  </a:moveTo>
                  <a:cubicBezTo>
                    <a:pt x="47" y="8"/>
                    <a:pt x="34" y="0"/>
                    <a:pt x="21" y="2"/>
                  </a:cubicBezTo>
                  <a:cubicBezTo>
                    <a:pt x="9" y="5"/>
                    <a:pt x="0" y="17"/>
                    <a:pt x="3" y="30"/>
                  </a:cubicBezTo>
                  <a:cubicBezTo>
                    <a:pt x="5" y="43"/>
                    <a:pt x="18" y="51"/>
                    <a:pt x="31" y="49"/>
                  </a:cubicBezTo>
                  <a:cubicBezTo>
                    <a:pt x="43" y="46"/>
                    <a:pt x="52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1" name="Freeform 841"/>
            <p:cNvSpPr/>
            <p:nvPr/>
          </p:nvSpPr>
          <p:spPr bwMode="auto">
            <a:xfrm>
              <a:off x="7453313" y="4630737"/>
              <a:ext cx="22225" cy="11113"/>
            </a:xfrm>
            <a:custGeom>
              <a:avLst/>
              <a:gdLst>
                <a:gd name="T0" fmla="*/ 1 w 17"/>
                <a:gd name="T1" fmla="*/ 5 h 8"/>
                <a:gd name="T2" fmla="*/ 10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1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1" y="7"/>
                    <a:pt x="5" y="8"/>
                    <a:pt x="10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7" y="0"/>
                    <a:pt x="13" y="0"/>
                    <a:pt x="8" y="1"/>
                  </a:cubicBezTo>
                  <a:cubicBezTo>
                    <a:pt x="4" y="1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2" name="Freeform 842"/>
            <p:cNvSpPr/>
            <p:nvPr/>
          </p:nvSpPr>
          <p:spPr bwMode="auto">
            <a:xfrm>
              <a:off x="7458075" y="4633912"/>
              <a:ext cx="14288" cy="6350"/>
            </a:xfrm>
            <a:custGeom>
              <a:avLst/>
              <a:gdLst>
                <a:gd name="T0" fmla="*/ 1 w 10"/>
                <a:gd name="T1" fmla="*/ 3 h 4"/>
                <a:gd name="T2" fmla="*/ 5 w 10"/>
                <a:gd name="T3" fmla="*/ 3 h 4"/>
                <a:gd name="T4" fmla="*/ 10 w 10"/>
                <a:gd name="T5" fmla="*/ 1 h 4"/>
                <a:gd name="T6" fmla="*/ 5 w 10"/>
                <a:gd name="T7" fmla="*/ 0 h 4"/>
                <a:gd name="T8" fmla="*/ 1 w 10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1" y="3"/>
                    <a:pt x="3" y="4"/>
                    <a:pt x="5" y="3"/>
                  </a:cubicBezTo>
                  <a:cubicBezTo>
                    <a:pt x="8" y="3"/>
                    <a:pt x="10" y="2"/>
                    <a:pt x="10" y="1"/>
                  </a:cubicBezTo>
                  <a:cubicBezTo>
                    <a:pt x="10" y="0"/>
                    <a:pt x="7" y="0"/>
                    <a:pt x="5" y="0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3" name="Freeform 843"/>
            <p:cNvSpPr/>
            <p:nvPr/>
          </p:nvSpPr>
          <p:spPr bwMode="auto">
            <a:xfrm>
              <a:off x="7461250" y="4619624"/>
              <a:ext cx="4763" cy="15875"/>
            </a:xfrm>
            <a:custGeom>
              <a:avLst/>
              <a:gdLst>
                <a:gd name="T0" fmla="*/ 2 w 3"/>
                <a:gd name="T1" fmla="*/ 10 h 10"/>
                <a:gd name="T2" fmla="*/ 3 w 3"/>
                <a:gd name="T3" fmla="*/ 10 h 10"/>
                <a:gd name="T4" fmla="*/ 1 w 3"/>
                <a:gd name="T5" fmla="*/ 0 h 10"/>
                <a:gd name="T6" fmla="*/ 0 w 3"/>
                <a:gd name="T7" fmla="*/ 1 h 10"/>
                <a:gd name="T8" fmla="*/ 2 w 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2" y="10"/>
                  </a:moveTo>
                  <a:lnTo>
                    <a:pt x="3" y="10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4" name="Freeform 844"/>
            <p:cNvSpPr/>
            <p:nvPr/>
          </p:nvSpPr>
          <p:spPr bwMode="auto">
            <a:xfrm>
              <a:off x="7470775" y="4637087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1 w 19"/>
                <a:gd name="T3" fmla="*/ 20 h 21"/>
                <a:gd name="T4" fmla="*/ 18 w 19"/>
                <a:gd name="T5" fmla="*/ 9 h 21"/>
                <a:gd name="T6" fmla="*/ 8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7" y="21"/>
                    <a:pt x="11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5" name="Freeform 845"/>
            <p:cNvSpPr/>
            <p:nvPr/>
          </p:nvSpPr>
          <p:spPr bwMode="auto">
            <a:xfrm>
              <a:off x="7162800" y="4371974"/>
              <a:ext cx="68263" cy="69850"/>
            </a:xfrm>
            <a:custGeom>
              <a:avLst/>
              <a:gdLst>
                <a:gd name="T0" fmla="*/ 49 w 51"/>
                <a:gd name="T1" fmla="*/ 21 h 51"/>
                <a:gd name="T2" fmla="*/ 21 w 51"/>
                <a:gd name="T3" fmla="*/ 2 h 51"/>
                <a:gd name="T4" fmla="*/ 2 w 51"/>
                <a:gd name="T5" fmla="*/ 30 h 51"/>
                <a:gd name="T6" fmla="*/ 30 w 51"/>
                <a:gd name="T7" fmla="*/ 48 h 51"/>
                <a:gd name="T8" fmla="*/ 49 w 51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9" y="21"/>
                  </a:moveTo>
                  <a:cubicBezTo>
                    <a:pt x="46" y="8"/>
                    <a:pt x="34" y="0"/>
                    <a:pt x="21" y="2"/>
                  </a:cubicBezTo>
                  <a:cubicBezTo>
                    <a:pt x="8" y="5"/>
                    <a:pt x="0" y="17"/>
                    <a:pt x="2" y="30"/>
                  </a:cubicBezTo>
                  <a:cubicBezTo>
                    <a:pt x="5" y="43"/>
                    <a:pt x="17" y="51"/>
                    <a:pt x="30" y="48"/>
                  </a:cubicBezTo>
                  <a:cubicBezTo>
                    <a:pt x="43" y="46"/>
                    <a:pt x="51" y="33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6" name="Freeform 846"/>
            <p:cNvSpPr/>
            <p:nvPr/>
          </p:nvSpPr>
          <p:spPr bwMode="auto">
            <a:xfrm>
              <a:off x="7180263" y="4376737"/>
              <a:ext cx="22225" cy="11113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3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0" y="8"/>
                    <a:pt x="4" y="8"/>
                    <a:pt x="9" y="7"/>
                  </a:cubicBezTo>
                  <a:cubicBezTo>
                    <a:pt x="13" y="6"/>
                    <a:pt x="17" y="4"/>
                    <a:pt x="17" y="3"/>
                  </a:cubicBezTo>
                  <a:cubicBezTo>
                    <a:pt x="16" y="1"/>
                    <a:pt x="12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 847"/>
            <p:cNvSpPr/>
            <p:nvPr/>
          </p:nvSpPr>
          <p:spPr bwMode="auto">
            <a:xfrm>
              <a:off x="7185025" y="4379912"/>
              <a:ext cx="12700" cy="6350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4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4"/>
                  </a:cubicBezTo>
                  <a:cubicBezTo>
                    <a:pt x="7" y="3"/>
                    <a:pt x="9" y="2"/>
                    <a:pt x="9" y="1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2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 848"/>
            <p:cNvSpPr/>
            <p:nvPr/>
          </p:nvSpPr>
          <p:spPr bwMode="auto">
            <a:xfrm>
              <a:off x="7188200" y="4367212"/>
              <a:ext cx="3175" cy="15875"/>
            </a:xfrm>
            <a:custGeom>
              <a:avLst/>
              <a:gdLst>
                <a:gd name="T0" fmla="*/ 2 w 2"/>
                <a:gd name="T1" fmla="*/ 10 h 10"/>
                <a:gd name="T2" fmla="*/ 2 w 2"/>
                <a:gd name="T3" fmla="*/ 10 h 10"/>
                <a:gd name="T4" fmla="*/ 1 w 2"/>
                <a:gd name="T5" fmla="*/ 0 h 10"/>
                <a:gd name="T6" fmla="*/ 0 w 2"/>
                <a:gd name="T7" fmla="*/ 0 h 10"/>
                <a:gd name="T8" fmla="*/ 2 w 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0">
                  <a:moveTo>
                    <a:pt x="2" y="10"/>
                  </a:moveTo>
                  <a:lnTo>
                    <a:pt x="2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849"/>
            <p:cNvSpPr/>
            <p:nvPr/>
          </p:nvSpPr>
          <p:spPr bwMode="auto">
            <a:xfrm>
              <a:off x="7196138" y="4384674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2 w 19"/>
                <a:gd name="T3" fmla="*/ 20 h 21"/>
                <a:gd name="T4" fmla="*/ 18 w 19"/>
                <a:gd name="T5" fmla="*/ 9 h 21"/>
                <a:gd name="T6" fmla="*/ 8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7" y="21"/>
                    <a:pt x="12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7" y="3"/>
                    <a:pt x="13" y="0"/>
                    <a:pt x="8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Freeform 850"/>
            <p:cNvSpPr/>
            <p:nvPr/>
          </p:nvSpPr>
          <p:spPr bwMode="auto">
            <a:xfrm>
              <a:off x="7380288" y="3836987"/>
              <a:ext cx="68263" cy="69850"/>
            </a:xfrm>
            <a:custGeom>
              <a:avLst/>
              <a:gdLst>
                <a:gd name="T0" fmla="*/ 49 w 51"/>
                <a:gd name="T1" fmla="*/ 21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1"/>
                  </a:moveTo>
                  <a:cubicBezTo>
                    <a:pt x="46" y="8"/>
                    <a:pt x="34" y="0"/>
                    <a:pt x="21" y="3"/>
                  </a:cubicBezTo>
                  <a:cubicBezTo>
                    <a:pt x="8" y="5"/>
                    <a:pt x="0" y="18"/>
                    <a:pt x="2" y="31"/>
                  </a:cubicBezTo>
                  <a:cubicBezTo>
                    <a:pt x="5" y="43"/>
                    <a:pt x="17" y="52"/>
                    <a:pt x="30" y="49"/>
                  </a:cubicBezTo>
                  <a:cubicBezTo>
                    <a:pt x="43" y="46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1" name="Freeform 851"/>
            <p:cNvSpPr/>
            <p:nvPr/>
          </p:nvSpPr>
          <p:spPr bwMode="auto">
            <a:xfrm>
              <a:off x="7397750" y="3841749"/>
              <a:ext cx="22225" cy="11113"/>
            </a:xfrm>
            <a:custGeom>
              <a:avLst/>
              <a:gdLst>
                <a:gd name="T0" fmla="*/ 0 w 17"/>
                <a:gd name="T1" fmla="*/ 5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5"/>
                  </a:moveTo>
                  <a:cubicBezTo>
                    <a:pt x="0" y="7"/>
                    <a:pt x="4" y="8"/>
                    <a:pt x="9" y="7"/>
                  </a:cubicBezTo>
                  <a:cubicBezTo>
                    <a:pt x="13" y="6"/>
                    <a:pt x="17" y="4"/>
                    <a:pt x="17" y="2"/>
                  </a:cubicBezTo>
                  <a:cubicBezTo>
                    <a:pt x="16" y="0"/>
                    <a:pt x="12" y="0"/>
                    <a:pt x="8" y="1"/>
                  </a:cubicBezTo>
                  <a:cubicBezTo>
                    <a:pt x="3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2" name="Freeform 852"/>
            <p:cNvSpPr/>
            <p:nvPr/>
          </p:nvSpPr>
          <p:spPr bwMode="auto">
            <a:xfrm>
              <a:off x="7402513" y="3846512"/>
              <a:ext cx="12700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3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3"/>
                  </a:cubicBezTo>
                  <a:cubicBezTo>
                    <a:pt x="7" y="3"/>
                    <a:pt x="9" y="2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3" name="Freeform 853"/>
            <p:cNvSpPr/>
            <p:nvPr/>
          </p:nvSpPr>
          <p:spPr bwMode="auto">
            <a:xfrm>
              <a:off x="7405688" y="3830637"/>
              <a:ext cx="3175" cy="17463"/>
            </a:xfrm>
            <a:custGeom>
              <a:avLst/>
              <a:gdLst>
                <a:gd name="T0" fmla="*/ 2 w 2"/>
                <a:gd name="T1" fmla="*/ 11 h 11"/>
                <a:gd name="T2" fmla="*/ 2 w 2"/>
                <a:gd name="T3" fmla="*/ 11 h 11"/>
                <a:gd name="T4" fmla="*/ 1 w 2"/>
                <a:gd name="T5" fmla="*/ 0 h 11"/>
                <a:gd name="T6" fmla="*/ 0 w 2"/>
                <a:gd name="T7" fmla="*/ 1 h 11"/>
                <a:gd name="T8" fmla="*/ 2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2" y="11"/>
                  </a:moveTo>
                  <a:lnTo>
                    <a:pt x="2" y="11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4" name="Freeform 854"/>
            <p:cNvSpPr/>
            <p:nvPr/>
          </p:nvSpPr>
          <p:spPr bwMode="auto">
            <a:xfrm>
              <a:off x="7413625" y="3849687"/>
              <a:ext cx="25400" cy="26988"/>
            </a:xfrm>
            <a:custGeom>
              <a:avLst/>
              <a:gdLst>
                <a:gd name="T0" fmla="*/ 1 w 19"/>
                <a:gd name="T1" fmla="*/ 12 h 20"/>
                <a:gd name="T2" fmla="*/ 12 w 19"/>
                <a:gd name="T3" fmla="*/ 19 h 20"/>
                <a:gd name="T4" fmla="*/ 18 w 19"/>
                <a:gd name="T5" fmla="*/ 8 h 20"/>
                <a:gd name="T6" fmla="*/ 8 w 19"/>
                <a:gd name="T7" fmla="*/ 1 h 20"/>
                <a:gd name="T8" fmla="*/ 1 w 19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" y="12"/>
                  </a:moveTo>
                  <a:cubicBezTo>
                    <a:pt x="2" y="17"/>
                    <a:pt x="7" y="20"/>
                    <a:pt x="12" y="19"/>
                  </a:cubicBezTo>
                  <a:cubicBezTo>
                    <a:pt x="16" y="18"/>
                    <a:pt x="19" y="13"/>
                    <a:pt x="18" y="8"/>
                  </a:cubicBezTo>
                  <a:cubicBezTo>
                    <a:pt x="17" y="3"/>
                    <a:pt x="13" y="0"/>
                    <a:pt x="8" y="1"/>
                  </a:cubicBezTo>
                  <a:cubicBezTo>
                    <a:pt x="3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5" name="Freeform 855"/>
            <p:cNvSpPr/>
            <p:nvPr/>
          </p:nvSpPr>
          <p:spPr bwMode="auto">
            <a:xfrm>
              <a:off x="7589838" y="4027487"/>
              <a:ext cx="69850" cy="69850"/>
            </a:xfrm>
            <a:custGeom>
              <a:avLst/>
              <a:gdLst>
                <a:gd name="T0" fmla="*/ 49 w 52"/>
                <a:gd name="T1" fmla="*/ 21 h 52"/>
                <a:gd name="T2" fmla="*/ 21 w 52"/>
                <a:gd name="T3" fmla="*/ 3 h 52"/>
                <a:gd name="T4" fmla="*/ 3 w 52"/>
                <a:gd name="T5" fmla="*/ 31 h 52"/>
                <a:gd name="T6" fmla="*/ 31 w 52"/>
                <a:gd name="T7" fmla="*/ 49 h 52"/>
                <a:gd name="T8" fmla="*/ 49 w 52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49" y="21"/>
                  </a:moveTo>
                  <a:cubicBezTo>
                    <a:pt x="47" y="8"/>
                    <a:pt x="34" y="0"/>
                    <a:pt x="21" y="3"/>
                  </a:cubicBezTo>
                  <a:cubicBezTo>
                    <a:pt x="8" y="5"/>
                    <a:pt x="0" y="18"/>
                    <a:pt x="3" y="31"/>
                  </a:cubicBezTo>
                  <a:cubicBezTo>
                    <a:pt x="5" y="43"/>
                    <a:pt x="18" y="52"/>
                    <a:pt x="31" y="49"/>
                  </a:cubicBezTo>
                  <a:cubicBezTo>
                    <a:pt x="43" y="46"/>
                    <a:pt x="52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6" name="Freeform 856"/>
            <p:cNvSpPr/>
            <p:nvPr/>
          </p:nvSpPr>
          <p:spPr bwMode="auto">
            <a:xfrm>
              <a:off x="7607300" y="4032249"/>
              <a:ext cx="22225" cy="11113"/>
            </a:xfrm>
            <a:custGeom>
              <a:avLst/>
              <a:gdLst>
                <a:gd name="T0" fmla="*/ 1 w 17"/>
                <a:gd name="T1" fmla="*/ 5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1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7" y="0"/>
                    <a:pt x="13" y="0"/>
                    <a:pt x="8" y="1"/>
                  </a:cubicBezTo>
                  <a:cubicBezTo>
                    <a:pt x="4" y="2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7" name="Freeform 857"/>
            <p:cNvSpPr/>
            <p:nvPr/>
          </p:nvSpPr>
          <p:spPr bwMode="auto">
            <a:xfrm>
              <a:off x="7612063" y="4037012"/>
              <a:ext cx="14288" cy="4763"/>
            </a:xfrm>
            <a:custGeom>
              <a:avLst/>
              <a:gdLst>
                <a:gd name="T0" fmla="*/ 1 w 10"/>
                <a:gd name="T1" fmla="*/ 3 h 4"/>
                <a:gd name="T2" fmla="*/ 5 w 10"/>
                <a:gd name="T3" fmla="*/ 3 h 4"/>
                <a:gd name="T4" fmla="*/ 10 w 10"/>
                <a:gd name="T5" fmla="*/ 1 h 4"/>
                <a:gd name="T6" fmla="*/ 5 w 10"/>
                <a:gd name="T7" fmla="*/ 1 h 4"/>
                <a:gd name="T8" fmla="*/ 1 w 10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1" y="4"/>
                    <a:pt x="3" y="4"/>
                    <a:pt x="5" y="3"/>
                  </a:cubicBezTo>
                  <a:cubicBezTo>
                    <a:pt x="8" y="3"/>
                    <a:pt x="10" y="2"/>
                    <a:pt x="10" y="1"/>
                  </a:cubicBezTo>
                  <a:cubicBezTo>
                    <a:pt x="10" y="0"/>
                    <a:pt x="7" y="0"/>
                    <a:pt x="5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8" name="Freeform 858"/>
            <p:cNvSpPr/>
            <p:nvPr/>
          </p:nvSpPr>
          <p:spPr bwMode="auto">
            <a:xfrm>
              <a:off x="7615238" y="4022724"/>
              <a:ext cx="4763" cy="17463"/>
            </a:xfrm>
            <a:custGeom>
              <a:avLst/>
              <a:gdLst>
                <a:gd name="T0" fmla="*/ 2 w 3"/>
                <a:gd name="T1" fmla="*/ 11 h 11"/>
                <a:gd name="T2" fmla="*/ 3 w 3"/>
                <a:gd name="T3" fmla="*/ 10 h 11"/>
                <a:gd name="T4" fmla="*/ 1 w 3"/>
                <a:gd name="T5" fmla="*/ 0 h 11"/>
                <a:gd name="T6" fmla="*/ 0 w 3"/>
                <a:gd name="T7" fmla="*/ 0 h 11"/>
                <a:gd name="T8" fmla="*/ 2 w 3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lnTo>
                    <a:pt x="3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9" name="Freeform 859"/>
            <p:cNvSpPr/>
            <p:nvPr/>
          </p:nvSpPr>
          <p:spPr bwMode="auto">
            <a:xfrm>
              <a:off x="7624763" y="4040187"/>
              <a:ext cx="25400" cy="26988"/>
            </a:xfrm>
            <a:custGeom>
              <a:avLst/>
              <a:gdLst>
                <a:gd name="T0" fmla="*/ 1 w 19"/>
                <a:gd name="T1" fmla="*/ 12 h 20"/>
                <a:gd name="T2" fmla="*/ 11 w 19"/>
                <a:gd name="T3" fmla="*/ 19 h 20"/>
                <a:gd name="T4" fmla="*/ 18 w 19"/>
                <a:gd name="T5" fmla="*/ 8 h 20"/>
                <a:gd name="T6" fmla="*/ 7 w 19"/>
                <a:gd name="T7" fmla="*/ 1 h 20"/>
                <a:gd name="T8" fmla="*/ 1 w 19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" y="12"/>
                  </a:moveTo>
                  <a:cubicBezTo>
                    <a:pt x="2" y="17"/>
                    <a:pt x="7" y="20"/>
                    <a:pt x="11" y="19"/>
                  </a:cubicBezTo>
                  <a:cubicBezTo>
                    <a:pt x="16" y="18"/>
                    <a:pt x="19" y="13"/>
                    <a:pt x="18" y="8"/>
                  </a:cubicBezTo>
                  <a:cubicBezTo>
                    <a:pt x="17" y="3"/>
                    <a:pt x="12" y="0"/>
                    <a:pt x="7" y="1"/>
                  </a:cubicBezTo>
                  <a:cubicBezTo>
                    <a:pt x="3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0" name="Freeform 860"/>
            <p:cNvSpPr/>
            <p:nvPr/>
          </p:nvSpPr>
          <p:spPr bwMode="auto">
            <a:xfrm>
              <a:off x="7421563" y="4495799"/>
              <a:ext cx="68263" cy="69850"/>
            </a:xfrm>
            <a:custGeom>
              <a:avLst/>
              <a:gdLst>
                <a:gd name="T0" fmla="*/ 49 w 51"/>
                <a:gd name="T1" fmla="*/ 21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1"/>
                  </a:moveTo>
                  <a:cubicBezTo>
                    <a:pt x="46" y="8"/>
                    <a:pt x="34" y="0"/>
                    <a:pt x="21" y="3"/>
                  </a:cubicBezTo>
                  <a:cubicBezTo>
                    <a:pt x="8" y="5"/>
                    <a:pt x="0" y="18"/>
                    <a:pt x="2" y="31"/>
                  </a:cubicBezTo>
                  <a:cubicBezTo>
                    <a:pt x="5" y="43"/>
                    <a:pt x="17" y="52"/>
                    <a:pt x="30" y="49"/>
                  </a:cubicBezTo>
                  <a:cubicBezTo>
                    <a:pt x="43" y="46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1" name="Freeform 861"/>
            <p:cNvSpPr/>
            <p:nvPr/>
          </p:nvSpPr>
          <p:spPr bwMode="auto">
            <a:xfrm>
              <a:off x="7439025" y="4500562"/>
              <a:ext cx="23813" cy="11113"/>
            </a:xfrm>
            <a:custGeom>
              <a:avLst/>
              <a:gdLst>
                <a:gd name="T0" fmla="*/ 0 w 17"/>
                <a:gd name="T1" fmla="*/ 5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5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6" y="0"/>
                    <a:pt x="12" y="0"/>
                    <a:pt x="8" y="1"/>
                  </a:cubicBezTo>
                  <a:cubicBezTo>
                    <a:pt x="3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2" name="Freeform 862"/>
            <p:cNvSpPr/>
            <p:nvPr/>
          </p:nvSpPr>
          <p:spPr bwMode="auto">
            <a:xfrm>
              <a:off x="7445375" y="4505324"/>
              <a:ext cx="11113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3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3"/>
                  </a:cubicBezTo>
                  <a:cubicBezTo>
                    <a:pt x="8" y="3"/>
                    <a:pt x="9" y="2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3" name="Freeform 863"/>
            <p:cNvSpPr/>
            <p:nvPr/>
          </p:nvSpPr>
          <p:spPr bwMode="auto">
            <a:xfrm>
              <a:off x="7446963" y="4491037"/>
              <a:ext cx="6350" cy="15875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9 h 10"/>
                <a:gd name="T4" fmla="*/ 1 w 4"/>
                <a:gd name="T5" fmla="*/ 0 h 10"/>
                <a:gd name="T6" fmla="*/ 0 w 4"/>
                <a:gd name="T7" fmla="*/ 0 h 10"/>
                <a:gd name="T8" fmla="*/ 2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lnTo>
                    <a:pt x="4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4" name="Freeform 864"/>
            <p:cNvSpPr/>
            <p:nvPr/>
          </p:nvSpPr>
          <p:spPr bwMode="auto">
            <a:xfrm>
              <a:off x="7456488" y="4508499"/>
              <a:ext cx="23813" cy="26988"/>
            </a:xfrm>
            <a:custGeom>
              <a:avLst/>
              <a:gdLst>
                <a:gd name="T0" fmla="*/ 1 w 18"/>
                <a:gd name="T1" fmla="*/ 12 h 20"/>
                <a:gd name="T2" fmla="*/ 11 w 18"/>
                <a:gd name="T3" fmla="*/ 19 h 20"/>
                <a:gd name="T4" fmla="*/ 17 w 18"/>
                <a:gd name="T5" fmla="*/ 8 h 20"/>
                <a:gd name="T6" fmla="*/ 7 w 18"/>
                <a:gd name="T7" fmla="*/ 1 h 20"/>
                <a:gd name="T8" fmla="*/ 1 w 18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" y="12"/>
                  </a:moveTo>
                  <a:cubicBezTo>
                    <a:pt x="2" y="17"/>
                    <a:pt x="6" y="20"/>
                    <a:pt x="11" y="19"/>
                  </a:cubicBezTo>
                  <a:cubicBezTo>
                    <a:pt x="16" y="18"/>
                    <a:pt x="18" y="13"/>
                    <a:pt x="17" y="8"/>
                  </a:cubicBezTo>
                  <a:cubicBezTo>
                    <a:pt x="16" y="3"/>
                    <a:pt x="12" y="0"/>
                    <a:pt x="7" y="1"/>
                  </a:cubicBezTo>
                  <a:cubicBezTo>
                    <a:pt x="2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5" name="Freeform 865"/>
            <p:cNvSpPr/>
            <p:nvPr/>
          </p:nvSpPr>
          <p:spPr bwMode="auto">
            <a:xfrm>
              <a:off x="7202488" y="4489449"/>
              <a:ext cx="69850" cy="71438"/>
            </a:xfrm>
            <a:custGeom>
              <a:avLst/>
              <a:gdLst>
                <a:gd name="T0" fmla="*/ 49 w 51"/>
                <a:gd name="T1" fmla="*/ 22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2"/>
                  </a:moveTo>
                  <a:cubicBezTo>
                    <a:pt x="46" y="9"/>
                    <a:pt x="34" y="0"/>
                    <a:pt x="21" y="3"/>
                  </a:cubicBezTo>
                  <a:cubicBezTo>
                    <a:pt x="8" y="6"/>
                    <a:pt x="0" y="18"/>
                    <a:pt x="2" y="31"/>
                  </a:cubicBezTo>
                  <a:cubicBezTo>
                    <a:pt x="5" y="44"/>
                    <a:pt x="17" y="52"/>
                    <a:pt x="30" y="49"/>
                  </a:cubicBezTo>
                  <a:cubicBezTo>
                    <a:pt x="43" y="47"/>
                    <a:pt x="51" y="34"/>
                    <a:pt x="49" y="22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6" name="Freeform 866"/>
            <p:cNvSpPr/>
            <p:nvPr/>
          </p:nvSpPr>
          <p:spPr bwMode="auto">
            <a:xfrm>
              <a:off x="7219950" y="4495799"/>
              <a:ext cx="23813" cy="9525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6" y="1"/>
                    <a:pt x="12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7" name="Freeform 867"/>
            <p:cNvSpPr/>
            <p:nvPr/>
          </p:nvSpPr>
          <p:spPr bwMode="auto">
            <a:xfrm>
              <a:off x="7226300" y="4498974"/>
              <a:ext cx="11113" cy="6350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4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3" y="4"/>
                    <a:pt x="5" y="4"/>
                  </a:cubicBezTo>
                  <a:cubicBezTo>
                    <a:pt x="8" y="3"/>
                    <a:pt x="9" y="2"/>
                    <a:pt x="9" y="1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8" name="Freeform 868"/>
            <p:cNvSpPr/>
            <p:nvPr/>
          </p:nvSpPr>
          <p:spPr bwMode="auto">
            <a:xfrm>
              <a:off x="7227888" y="4486274"/>
              <a:ext cx="6350" cy="15875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10 h 10"/>
                <a:gd name="T4" fmla="*/ 1 w 4"/>
                <a:gd name="T5" fmla="*/ 0 h 10"/>
                <a:gd name="T6" fmla="*/ 0 w 4"/>
                <a:gd name="T7" fmla="*/ 0 h 10"/>
                <a:gd name="T8" fmla="*/ 2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lnTo>
                    <a:pt x="4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9" name="Freeform 869"/>
            <p:cNvSpPr/>
            <p:nvPr/>
          </p:nvSpPr>
          <p:spPr bwMode="auto">
            <a:xfrm>
              <a:off x="7237413" y="4503737"/>
              <a:ext cx="25400" cy="26988"/>
            </a:xfrm>
            <a:custGeom>
              <a:avLst/>
              <a:gdLst>
                <a:gd name="T0" fmla="*/ 1 w 18"/>
                <a:gd name="T1" fmla="*/ 12 h 20"/>
                <a:gd name="T2" fmla="*/ 11 w 18"/>
                <a:gd name="T3" fmla="*/ 19 h 20"/>
                <a:gd name="T4" fmla="*/ 17 w 18"/>
                <a:gd name="T5" fmla="*/ 8 h 20"/>
                <a:gd name="T6" fmla="*/ 7 w 18"/>
                <a:gd name="T7" fmla="*/ 1 h 20"/>
                <a:gd name="T8" fmla="*/ 1 w 18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" y="12"/>
                  </a:moveTo>
                  <a:cubicBezTo>
                    <a:pt x="2" y="17"/>
                    <a:pt x="6" y="20"/>
                    <a:pt x="11" y="19"/>
                  </a:cubicBezTo>
                  <a:cubicBezTo>
                    <a:pt x="16" y="19"/>
                    <a:pt x="18" y="14"/>
                    <a:pt x="17" y="8"/>
                  </a:cubicBezTo>
                  <a:cubicBezTo>
                    <a:pt x="16" y="3"/>
                    <a:pt x="12" y="0"/>
                    <a:pt x="7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0" name="Freeform 870"/>
            <p:cNvSpPr/>
            <p:nvPr/>
          </p:nvSpPr>
          <p:spPr bwMode="auto">
            <a:xfrm>
              <a:off x="7269163" y="3898899"/>
              <a:ext cx="69850" cy="68263"/>
            </a:xfrm>
            <a:custGeom>
              <a:avLst/>
              <a:gdLst>
                <a:gd name="T0" fmla="*/ 49 w 52"/>
                <a:gd name="T1" fmla="*/ 21 h 51"/>
                <a:gd name="T2" fmla="*/ 22 w 52"/>
                <a:gd name="T3" fmla="*/ 2 h 51"/>
                <a:gd name="T4" fmla="*/ 3 w 52"/>
                <a:gd name="T5" fmla="*/ 30 h 51"/>
                <a:gd name="T6" fmla="*/ 31 w 52"/>
                <a:gd name="T7" fmla="*/ 49 h 51"/>
                <a:gd name="T8" fmla="*/ 49 w 52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49" y="21"/>
                  </a:moveTo>
                  <a:cubicBezTo>
                    <a:pt x="47" y="8"/>
                    <a:pt x="34" y="0"/>
                    <a:pt x="22" y="2"/>
                  </a:cubicBezTo>
                  <a:cubicBezTo>
                    <a:pt x="9" y="5"/>
                    <a:pt x="0" y="17"/>
                    <a:pt x="3" y="30"/>
                  </a:cubicBezTo>
                  <a:cubicBezTo>
                    <a:pt x="6" y="43"/>
                    <a:pt x="18" y="51"/>
                    <a:pt x="31" y="49"/>
                  </a:cubicBezTo>
                  <a:cubicBezTo>
                    <a:pt x="44" y="46"/>
                    <a:pt x="52" y="34"/>
                    <a:pt x="49" y="21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" name="Freeform 871"/>
            <p:cNvSpPr/>
            <p:nvPr/>
          </p:nvSpPr>
          <p:spPr bwMode="auto">
            <a:xfrm>
              <a:off x="7288213" y="3903662"/>
              <a:ext cx="22225" cy="11113"/>
            </a:xfrm>
            <a:custGeom>
              <a:avLst/>
              <a:gdLst>
                <a:gd name="T0" fmla="*/ 0 w 17"/>
                <a:gd name="T1" fmla="*/ 5 h 8"/>
                <a:gd name="T2" fmla="*/ 9 w 17"/>
                <a:gd name="T3" fmla="*/ 7 h 8"/>
                <a:gd name="T4" fmla="*/ 16 w 17"/>
                <a:gd name="T5" fmla="*/ 2 h 8"/>
                <a:gd name="T6" fmla="*/ 7 w 17"/>
                <a:gd name="T7" fmla="*/ 1 h 8"/>
                <a:gd name="T8" fmla="*/ 0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5"/>
                  </a:moveTo>
                  <a:cubicBezTo>
                    <a:pt x="0" y="7"/>
                    <a:pt x="4" y="8"/>
                    <a:pt x="9" y="7"/>
                  </a:cubicBezTo>
                  <a:cubicBezTo>
                    <a:pt x="13" y="6"/>
                    <a:pt x="17" y="4"/>
                    <a:pt x="16" y="2"/>
                  </a:cubicBezTo>
                  <a:cubicBezTo>
                    <a:pt x="16" y="0"/>
                    <a:pt x="12" y="0"/>
                    <a:pt x="7" y="1"/>
                  </a:cubicBezTo>
                  <a:cubicBezTo>
                    <a:pt x="3" y="1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" name="Freeform 872"/>
            <p:cNvSpPr/>
            <p:nvPr/>
          </p:nvSpPr>
          <p:spPr bwMode="auto">
            <a:xfrm>
              <a:off x="7292975" y="3908424"/>
              <a:ext cx="12700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3 h 4"/>
                <a:gd name="T4" fmla="*/ 9 w 9"/>
                <a:gd name="T5" fmla="*/ 1 h 4"/>
                <a:gd name="T6" fmla="*/ 4 w 9"/>
                <a:gd name="T7" fmla="*/ 0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3"/>
                    <a:pt x="2" y="4"/>
                    <a:pt x="5" y="3"/>
                  </a:cubicBezTo>
                  <a:cubicBezTo>
                    <a:pt x="7" y="3"/>
                    <a:pt x="9" y="2"/>
                    <a:pt x="9" y="1"/>
                  </a:cubicBezTo>
                  <a:cubicBezTo>
                    <a:pt x="9" y="0"/>
                    <a:pt x="7" y="0"/>
                    <a:pt x="4" y="0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" name="Freeform 873"/>
            <p:cNvSpPr/>
            <p:nvPr/>
          </p:nvSpPr>
          <p:spPr bwMode="auto">
            <a:xfrm>
              <a:off x="7296150" y="3894137"/>
              <a:ext cx="3175" cy="15875"/>
            </a:xfrm>
            <a:custGeom>
              <a:avLst/>
              <a:gdLst>
                <a:gd name="T0" fmla="*/ 2 w 2"/>
                <a:gd name="T1" fmla="*/ 10 h 10"/>
                <a:gd name="T2" fmla="*/ 2 w 2"/>
                <a:gd name="T3" fmla="*/ 10 h 10"/>
                <a:gd name="T4" fmla="*/ 1 w 2"/>
                <a:gd name="T5" fmla="*/ 0 h 10"/>
                <a:gd name="T6" fmla="*/ 0 w 2"/>
                <a:gd name="T7" fmla="*/ 0 h 10"/>
                <a:gd name="T8" fmla="*/ 2 w 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0">
                  <a:moveTo>
                    <a:pt x="2" y="10"/>
                  </a:moveTo>
                  <a:lnTo>
                    <a:pt x="2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" name="Freeform 874"/>
            <p:cNvSpPr/>
            <p:nvPr/>
          </p:nvSpPr>
          <p:spPr bwMode="auto">
            <a:xfrm>
              <a:off x="7304088" y="3911599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1 w 19"/>
                <a:gd name="T3" fmla="*/ 20 h 21"/>
                <a:gd name="T4" fmla="*/ 18 w 19"/>
                <a:gd name="T5" fmla="*/ 9 h 21"/>
                <a:gd name="T6" fmla="*/ 8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7" y="21"/>
                    <a:pt x="11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" name="Freeform 875"/>
            <p:cNvSpPr/>
            <p:nvPr/>
          </p:nvSpPr>
          <p:spPr bwMode="auto">
            <a:xfrm>
              <a:off x="7480300" y="3848099"/>
              <a:ext cx="68263" cy="69850"/>
            </a:xfrm>
            <a:custGeom>
              <a:avLst/>
              <a:gdLst>
                <a:gd name="T0" fmla="*/ 49 w 51"/>
                <a:gd name="T1" fmla="*/ 21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1"/>
                  </a:moveTo>
                  <a:cubicBezTo>
                    <a:pt x="46" y="9"/>
                    <a:pt x="34" y="0"/>
                    <a:pt x="21" y="3"/>
                  </a:cubicBezTo>
                  <a:cubicBezTo>
                    <a:pt x="8" y="5"/>
                    <a:pt x="0" y="18"/>
                    <a:pt x="2" y="31"/>
                  </a:cubicBezTo>
                  <a:cubicBezTo>
                    <a:pt x="5" y="44"/>
                    <a:pt x="17" y="52"/>
                    <a:pt x="30" y="49"/>
                  </a:cubicBezTo>
                  <a:cubicBezTo>
                    <a:pt x="43" y="47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" name="Freeform 876"/>
            <p:cNvSpPr/>
            <p:nvPr/>
          </p:nvSpPr>
          <p:spPr bwMode="auto">
            <a:xfrm>
              <a:off x="7497763" y="3852862"/>
              <a:ext cx="22225" cy="11113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6" y="1"/>
                    <a:pt x="12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" name="Freeform 877"/>
            <p:cNvSpPr/>
            <p:nvPr/>
          </p:nvSpPr>
          <p:spPr bwMode="auto">
            <a:xfrm>
              <a:off x="7502525" y="3857624"/>
              <a:ext cx="12700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4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4"/>
                  </a:cubicBezTo>
                  <a:cubicBezTo>
                    <a:pt x="8" y="3"/>
                    <a:pt x="9" y="2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" name="Freeform 878"/>
            <p:cNvSpPr/>
            <p:nvPr/>
          </p:nvSpPr>
          <p:spPr bwMode="auto">
            <a:xfrm>
              <a:off x="7505700" y="3843337"/>
              <a:ext cx="4763" cy="15875"/>
            </a:xfrm>
            <a:custGeom>
              <a:avLst/>
              <a:gdLst>
                <a:gd name="T0" fmla="*/ 2 w 3"/>
                <a:gd name="T1" fmla="*/ 10 h 10"/>
                <a:gd name="T2" fmla="*/ 3 w 3"/>
                <a:gd name="T3" fmla="*/ 10 h 10"/>
                <a:gd name="T4" fmla="*/ 1 w 3"/>
                <a:gd name="T5" fmla="*/ 0 h 10"/>
                <a:gd name="T6" fmla="*/ 0 w 3"/>
                <a:gd name="T7" fmla="*/ 0 h 10"/>
                <a:gd name="T8" fmla="*/ 2 w 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2" y="10"/>
                  </a:moveTo>
                  <a:lnTo>
                    <a:pt x="3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" name="Freeform 879"/>
            <p:cNvSpPr/>
            <p:nvPr/>
          </p:nvSpPr>
          <p:spPr bwMode="auto">
            <a:xfrm>
              <a:off x="7515225" y="3860799"/>
              <a:ext cx="23813" cy="26988"/>
            </a:xfrm>
            <a:custGeom>
              <a:avLst/>
              <a:gdLst>
                <a:gd name="T0" fmla="*/ 1 w 18"/>
                <a:gd name="T1" fmla="*/ 12 h 20"/>
                <a:gd name="T2" fmla="*/ 11 w 18"/>
                <a:gd name="T3" fmla="*/ 19 h 20"/>
                <a:gd name="T4" fmla="*/ 17 w 18"/>
                <a:gd name="T5" fmla="*/ 8 h 20"/>
                <a:gd name="T6" fmla="*/ 7 w 18"/>
                <a:gd name="T7" fmla="*/ 1 h 20"/>
                <a:gd name="T8" fmla="*/ 1 w 18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" y="12"/>
                  </a:moveTo>
                  <a:cubicBezTo>
                    <a:pt x="2" y="17"/>
                    <a:pt x="6" y="20"/>
                    <a:pt x="11" y="19"/>
                  </a:cubicBezTo>
                  <a:cubicBezTo>
                    <a:pt x="15" y="18"/>
                    <a:pt x="18" y="14"/>
                    <a:pt x="17" y="8"/>
                  </a:cubicBezTo>
                  <a:cubicBezTo>
                    <a:pt x="16" y="3"/>
                    <a:pt x="12" y="0"/>
                    <a:pt x="7" y="1"/>
                  </a:cubicBezTo>
                  <a:cubicBezTo>
                    <a:pt x="2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" name="Freeform 880"/>
            <p:cNvSpPr/>
            <p:nvPr/>
          </p:nvSpPr>
          <p:spPr bwMode="auto">
            <a:xfrm>
              <a:off x="7535863" y="4551362"/>
              <a:ext cx="152400" cy="152400"/>
            </a:xfrm>
            <a:custGeom>
              <a:avLst/>
              <a:gdLst>
                <a:gd name="T0" fmla="*/ 105 w 112"/>
                <a:gd name="T1" fmla="*/ 69 h 112"/>
                <a:gd name="T2" fmla="*/ 69 w 112"/>
                <a:gd name="T3" fmla="*/ 7 h 112"/>
                <a:gd name="T4" fmla="*/ 7 w 112"/>
                <a:gd name="T5" fmla="*/ 43 h 112"/>
                <a:gd name="T6" fmla="*/ 43 w 112"/>
                <a:gd name="T7" fmla="*/ 105 h 112"/>
                <a:gd name="T8" fmla="*/ 105 w 112"/>
                <a:gd name="T9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105" y="69"/>
                  </a:moveTo>
                  <a:cubicBezTo>
                    <a:pt x="112" y="41"/>
                    <a:pt x="96" y="14"/>
                    <a:pt x="69" y="7"/>
                  </a:cubicBezTo>
                  <a:cubicBezTo>
                    <a:pt x="42" y="0"/>
                    <a:pt x="14" y="16"/>
                    <a:pt x="7" y="43"/>
                  </a:cubicBezTo>
                  <a:cubicBezTo>
                    <a:pt x="0" y="70"/>
                    <a:pt x="16" y="98"/>
                    <a:pt x="43" y="105"/>
                  </a:cubicBezTo>
                  <a:cubicBezTo>
                    <a:pt x="70" y="112"/>
                    <a:pt x="98" y="96"/>
                    <a:pt x="105" y="69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" name="Freeform 881"/>
            <p:cNvSpPr/>
            <p:nvPr/>
          </p:nvSpPr>
          <p:spPr bwMode="auto">
            <a:xfrm>
              <a:off x="7599363" y="4562474"/>
              <a:ext cx="49213" cy="25400"/>
            </a:xfrm>
            <a:custGeom>
              <a:avLst/>
              <a:gdLst>
                <a:gd name="T0" fmla="*/ 1 w 36"/>
                <a:gd name="T1" fmla="*/ 5 h 18"/>
                <a:gd name="T2" fmla="*/ 16 w 36"/>
                <a:gd name="T3" fmla="*/ 15 h 18"/>
                <a:gd name="T4" fmla="*/ 35 w 36"/>
                <a:gd name="T5" fmla="*/ 14 h 18"/>
                <a:gd name="T6" fmla="*/ 20 w 36"/>
                <a:gd name="T7" fmla="*/ 3 h 18"/>
                <a:gd name="T8" fmla="*/ 1 w 36"/>
                <a:gd name="T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8">
                  <a:moveTo>
                    <a:pt x="1" y="5"/>
                  </a:moveTo>
                  <a:cubicBezTo>
                    <a:pt x="0" y="8"/>
                    <a:pt x="7" y="13"/>
                    <a:pt x="16" y="15"/>
                  </a:cubicBezTo>
                  <a:cubicBezTo>
                    <a:pt x="26" y="18"/>
                    <a:pt x="34" y="17"/>
                    <a:pt x="35" y="14"/>
                  </a:cubicBezTo>
                  <a:cubicBezTo>
                    <a:pt x="36" y="10"/>
                    <a:pt x="29" y="5"/>
                    <a:pt x="20" y="3"/>
                  </a:cubicBezTo>
                  <a:cubicBezTo>
                    <a:pt x="10" y="0"/>
                    <a:pt x="1" y="1"/>
                    <a:pt x="1" y="5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" name="Freeform 882"/>
            <p:cNvSpPr/>
            <p:nvPr/>
          </p:nvSpPr>
          <p:spPr bwMode="auto">
            <a:xfrm>
              <a:off x="7608888" y="4571999"/>
              <a:ext cx="26988" cy="12700"/>
            </a:xfrm>
            <a:custGeom>
              <a:avLst/>
              <a:gdLst>
                <a:gd name="T0" fmla="*/ 1 w 20"/>
                <a:gd name="T1" fmla="*/ 2 h 9"/>
                <a:gd name="T2" fmla="*/ 10 w 20"/>
                <a:gd name="T3" fmla="*/ 7 h 9"/>
                <a:gd name="T4" fmla="*/ 20 w 20"/>
                <a:gd name="T5" fmla="*/ 7 h 9"/>
                <a:gd name="T6" fmla="*/ 11 w 20"/>
                <a:gd name="T7" fmla="*/ 2 h 9"/>
                <a:gd name="T8" fmla="*/ 1 w 20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" y="2"/>
                  </a:moveTo>
                  <a:cubicBezTo>
                    <a:pt x="0" y="4"/>
                    <a:pt x="4" y="6"/>
                    <a:pt x="10" y="7"/>
                  </a:cubicBezTo>
                  <a:cubicBezTo>
                    <a:pt x="15" y="9"/>
                    <a:pt x="20" y="9"/>
                    <a:pt x="20" y="7"/>
                  </a:cubicBezTo>
                  <a:cubicBezTo>
                    <a:pt x="20" y="5"/>
                    <a:pt x="16" y="3"/>
                    <a:pt x="11" y="2"/>
                  </a:cubicBezTo>
                  <a:cubicBezTo>
                    <a:pt x="6" y="0"/>
                    <a:pt x="1" y="0"/>
                    <a:pt x="1" y="2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" name="Freeform 883"/>
            <p:cNvSpPr/>
            <p:nvPr/>
          </p:nvSpPr>
          <p:spPr bwMode="auto">
            <a:xfrm>
              <a:off x="7623175" y="4543424"/>
              <a:ext cx="11113" cy="34925"/>
            </a:xfrm>
            <a:custGeom>
              <a:avLst/>
              <a:gdLst>
                <a:gd name="T0" fmla="*/ 0 w 7"/>
                <a:gd name="T1" fmla="*/ 22 h 22"/>
                <a:gd name="T2" fmla="*/ 2 w 7"/>
                <a:gd name="T3" fmla="*/ 22 h 22"/>
                <a:gd name="T4" fmla="*/ 7 w 7"/>
                <a:gd name="T5" fmla="*/ 0 h 22"/>
                <a:gd name="T6" fmla="*/ 6 w 7"/>
                <a:gd name="T7" fmla="*/ 0 h 22"/>
                <a:gd name="T8" fmla="*/ 0 w 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">
                  <a:moveTo>
                    <a:pt x="0" y="22"/>
                  </a:moveTo>
                  <a:lnTo>
                    <a:pt x="2" y="22"/>
                  </a:lnTo>
                  <a:lnTo>
                    <a:pt x="7" y="0"/>
                  </a:lnTo>
                  <a:lnTo>
                    <a:pt x="6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" name="Freeform 884"/>
            <p:cNvSpPr/>
            <p:nvPr/>
          </p:nvSpPr>
          <p:spPr bwMode="auto">
            <a:xfrm>
              <a:off x="7616825" y="4594224"/>
              <a:ext cx="53975" cy="58738"/>
            </a:xfrm>
            <a:custGeom>
              <a:avLst/>
              <a:gdLst>
                <a:gd name="T0" fmla="*/ 3 w 41"/>
                <a:gd name="T1" fmla="*/ 17 h 44"/>
                <a:gd name="T2" fmla="*/ 15 w 41"/>
                <a:gd name="T3" fmla="*/ 42 h 44"/>
                <a:gd name="T4" fmla="*/ 38 w 41"/>
                <a:gd name="T5" fmla="*/ 27 h 44"/>
                <a:gd name="T6" fmla="*/ 26 w 41"/>
                <a:gd name="T7" fmla="*/ 2 h 44"/>
                <a:gd name="T8" fmla="*/ 3 w 41"/>
                <a:gd name="T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4">
                  <a:moveTo>
                    <a:pt x="3" y="17"/>
                  </a:moveTo>
                  <a:cubicBezTo>
                    <a:pt x="0" y="28"/>
                    <a:pt x="6" y="39"/>
                    <a:pt x="15" y="42"/>
                  </a:cubicBezTo>
                  <a:cubicBezTo>
                    <a:pt x="25" y="44"/>
                    <a:pt x="36" y="37"/>
                    <a:pt x="38" y="27"/>
                  </a:cubicBezTo>
                  <a:cubicBezTo>
                    <a:pt x="41" y="16"/>
                    <a:pt x="36" y="5"/>
                    <a:pt x="26" y="2"/>
                  </a:cubicBezTo>
                  <a:cubicBezTo>
                    <a:pt x="16" y="0"/>
                    <a:pt x="6" y="6"/>
                    <a:pt x="3" y="17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" name="Freeform 885"/>
            <p:cNvSpPr/>
            <p:nvPr/>
          </p:nvSpPr>
          <p:spPr bwMode="auto">
            <a:xfrm>
              <a:off x="7367588" y="4092574"/>
              <a:ext cx="130175" cy="130175"/>
            </a:xfrm>
            <a:custGeom>
              <a:avLst/>
              <a:gdLst>
                <a:gd name="T0" fmla="*/ 89 w 96"/>
                <a:gd name="T1" fmla="*/ 34 h 96"/>
                <a:gd name="T2" fmla="*/ 35 w 96"/>
                <a:gd name="T3" fmla="*/ 7 h 96"/>
                <a:gd name="T4" fmla="*/ 8 w 96"/>
                <a:gd name="T5" fmla="*/ 61 h 96"/>
                <a:gd name="T6" fmla="*/ 62 w 96"/>
                <a:gd name="T7" fmla="*/ 88 h 96"/>
                <a:gd name="T8" fmla="*/ 89 w 96"/>
                <a:gd name="T9" fmla="*/ 3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89" y="34"/>
                  </a:moveTo>
                  <a:cubicBezTo>
                    <a:pt x="81" y="12"/>
                    <a:pt x="57" y="0"/>
                    <a:pt x="35" y="7"/>
                  </a:cubicBezTo>
                  <a:cubicBezTo>
                    <a:pt x="12" y="15"/>
                    <a:pt x="0" y="39"/>
                    <a:pt x="8" y="61"/>
                  </a:cubicBezTo>
                  <a:cubicBezTo>
                    <a:pt x="15" y="84"/>
                    <a:pt x="40" y="96"/>
                    <a:pt x="62" y="88"/>
                  </a:cubicBezTo>
                  <a:cubicBezTo>
                    <a:pt x="84" y="81"/>
                    <a:pt x="96" y="56"/>
                    <a:pt x="89" y="34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" name="Freeform 886"/>
            <p:cNvSpPr/>
            <p:nvPr/>
          </p:nvSpPr>
          <p:spPr bwMode="auto">
            <a:xfrm>
              <a:off x="7396163" y="4103687"/>
              <a:ext cx="41275" cy="20638"/>
            </a:xfrm>
            <a:custGeom>
              <a:avLst/>
              <a:gdLst>
                <a:gd name="T0" fmla="*/ 1 w 31"/>
                <a:gd name="T1" fmla="*/ 13 h 16"/>
                <a:gd name="T2" fmla="*/ 18 w 31"/>
                <a:gd name="T3" fmla="*/ 14 h 16"/>
                <a:gd name="T4" fmla="*/ 30 w 31"/>
                <a:gd name="T5" fmla="*/ 4 h 16"/>
                <a:gd name="T6" fmla="*/ 14 w 31"/>
                <a:gd name="T7" fmla="*/ 3 h 16"/>
                <a:gd name="T8" fmla="*/ 1 w 31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6">
                  <a:moveTo>
                    <a:pt x="1" y="13"/>
                  </a:moveTo>
                  <a:cubicBezTo>
                    <a:pt x="2" y="16"/>
                    <a:pt x="10" y="16"/>
                    <a:pt x="18" y="14"/>
                  </a:cubicBezTo>
                  <a:cubicBezTo>
                    <a:pt x="25" y="11"/>
                    <a:pt x="31" y="6"/>
                    <a:pt x="30" y="4"/>
                  </a:cubicBezTo>
                  <a:cubicBezTo>
                    <a:pt x="29" y="1"/>
                    <a:pt x="22" y="0"/>
                    <a:pt x="14" y="3"/>
                  </a:cubicBezTo>
                  <a:cubicBezTo>
                    <a:pt x="6" y="6"/>
                    <a:pt x="0" y="10"/>
                    <a:pt x="1" y="13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" name="Freeform 887"/>
            <p:cNvSpPr/>
            <p:nvPr/>
          </p:nvSpPr>
          <p:spPr bwMode="auto">
            <a:xfrm>
              <a:off x="7407275" y="4111624"/>
              <a:ext cx="22225" cy="11113"/>
            </a:xfrm>
            <a:custGeom>
              <a:avLst/>
              <a:gdLst>
                <a:gd name="T0" fmla="*/ 1 w 17"/>
                <a:gd name="T1" fmla="*/ 7 h 8"/>
                <a:gd name="T2" fmla="*/ 9 w 17"/>
                <a:gd name="T3" fmla="*/ 7 h 8"/>
                <a:gd name="T4" fmla="*/ 16 w 17"/>
                <a:gd name="T5" fmla="*/ 2 h 8"/>
                <a:gd name="T6" fmla="*/ 8 w 17"/>
                <a:gd name="T7" fmla="*/ 2 h 8"/>
                <a:gd name="T8" fmla="*/ 1 w 1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" y="7"/>
                  </a:moveTo>
                  <a:cubicBezTo>
                    <a:pt x="1" y="8"/>
                    <a:pt x="5" y="8"/>
                    <a:pt x="9" y="7"/>
                  </a:cubicBezTo>
                  <a:cubicBezTo>
                    <a:pt x="14" y="5"/>
                    <a:pt x="17" y="3"/>
                    <a:pt x="16" y="2"/>
                  </a:cubicBezTo>
                  <a:cubicBezTo>
                    <a:pt x="16" y="0"/>
                    <a:pt x="12" y="0"/>
                    <a:pt x="8" y="2"/>
                  </a:cubicBezTo>
                  <a:cubicBezTo>
                    <a:pt x="3" y="3"/>
                    <a:pt x="0" y="6"/>
                    <a:pt x="1" y="7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" name="Freeform 888"/>
            <p:cNvSpPr/>
            <p:nvPr/>
          </p:nvSpPr>
          <p:spPr bwMode="auto">
            <a:xfrm>
              <a:off x="7408863" y="4086224"/>
              <a:ext cx="11113" cy="30163"/>
            </a:xfrm>
            <a:custGeom>
              <a:avLst/>
              <a:gdLst>
                <a:gd name="T0" fmla="*/ 6 w 7"/>
                <a:gd name="T1" fmla="*/ 19 h 19"/>
                <a:gd name="T2" fmla="*/ 7 w 7"/>
                <a:gd name="T3" fmla="*/ 18 h 19"/>
                <a:gd name="T4" fmla="*/ 1 w 7"/>
                <a:gd name="T5" fmla="*/ 0 h 19"/>
                <a:gd name="T6" fmla="*/ 0 w 7"/>
                <a:gd name="T7" fmla="*/ 1 h 19"/>
                <a:gd name="T8" fmla="*/ 6 w 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9"/>
                  </a:moveTo>
                  <a:lnTo>
                    <a:pt x="7" y="18"/>
                  </a:lnTo>
                  <a:lnTo>
                    <a:pt x="1" y="0"/>
                  </a:lnTo>
                  <a:lnTo>
                    <a:pt x="0" y="1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" name="Freeform 889"/>
            <p:cNvSpPr/>
            <p:nvPr/>
          </p:nvSpPr>
          <p:spPr bwMode="auto">
            <a:xfrm>
              <a:off x="7429500" y="4113212"/>
              <a:ext cx="47625" cy="52388"/>
            </a:xfrm>
            <a:custGeom>
              <a:avLst/>
              <a:gdLst>
                <a:gd name="T0" fmla="*/ 3 w 35"/>
                <a:gd name="T1" fmla="*/ 24 h 38"/>
                <a:gd name="T2" fmla="*/ 23 w 35"/>
                <a:gd name="T3" fmla="*/ 35 h 38"/>
                <a:gd name="T4" fmla="*/ 32 w 35"/>
                <a:gd name="T5" fmla="*/ 14 h 38"/>
                <a:gd name="T6" fmla="*/ 12 w 35"/>
                <a:gd name="T7" fmla="*/ 3 h 38"/>
                <a:gd name="T8" fmla="*/ 3 w 35"/>
                <a:gd name="T9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8">
                  <a:moveTo>
                    <a:pt x="3" y="24"/>
                  </a:moveTo>
                  <a:cubicBezTo>
                    <a:pt x="6" y="33"/>
                    <a:pt x="15" y="38"/>
                    <a:pt x="23" y="35"/>
                  </a:cubicBezTo>
                  <a:cubicBezTo>
                    <a:pt x="31" y="32"/>
                    <a:pt x="35" y="23"/>
                    <a:pt x="32" y="14"/>
                  </a:cubicBezTo>
                  <a:cubicBezTo>
                    <a:pt x="29" y="5"/>
                    <a:pt x="20" y="0"/>
                    <a:pt x="12" y="3"/>
                  </a:cubicBezTo>
                  <a:cubicBezTo>
                    <a:pt x="4" y="5"/>
                    <a:pt x="0" y="15"/>
                    <a:pt x="3" y="24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" name="Oval 890"/>
            <p:cNvSpPr>
              <a:spLocks noChangeArrowheads="1"/>
            </p:cNvSpPr>
            <p:nvPr/>
          </p:nvSpPr>
          <p:spPr bwMode="auto">
            <a:xfrm>
              <a:off x="7694613" y="3963987"/>
              <a:ext cx="103188" cy="103188"/>
            </a:xfrm>
            <a:prstGeom prst="ellipse">
              <a:avLst/>
            </a:pr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1" name="Oval 891"/>
            <p:cNvSpPr>
              <a:spLocks noChangeArrowheads="1"/>
            </p:cNvSpPr>
            <p:nvPr/>
          </p:nvSpPr>
          <p:spPr bwMode="auto">
            <a:xfrm>
              <a:off x="7726363" y="3968749"/>
              <a:ext cx="36513" cy="14288"/>
            </a:xfrm>
            <a:prstGeom prst="ellipse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2" name="Oval 892"/>
            <p:cNvSpPr>
              <a:spLocks noChangeArrowheads="1"/>
            </p:cNvSpPr>
            <p:nvPr/>
          </p:nvSpPr>
          <p:spPr bwMode="auto">
            <a:xfrm>
              <a:off x="7734300" y="3975099"/>
              <a:ext cx="20638" cy="6350"/>
            </a:xfrm>
            <a:prstGeom prst="ellipse">
              <a:avLst/>
            </a:pr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3" name="Rectangle 893"/>
            <p:cNvSpPr>
              <a:spLocks noChangeArrowheads="1"/>
            </p:cNvSpPr>
            <p:nvPr/>
          </p:nvSpPr>
          <p:spPr bwMode="auto">
            <a:xfrm>
              <a:off x="7743825" y="3949699"/>
              <a:ext cx="3175" cy="2698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4" name="Oval 894"/>
            <p:cNvSpPr>
              <a:spLocks noChangeArrowheads="1"/>
            </p:cNvSpPr>
            <p:nvPr/>
          </p:nvSpPr>
          <p:spPr bwMode="auto">
            <a:xfrm>
              <a:off x="7750175" y="3986212"/>
              <a:ext cx="38100" cy="42863"/>
            </a:xfrm>
            <a:prstGeom prst="ellipse">
              <a:avLst/>
            </a:pr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5" name="Freeform 895"/>
            <p:cNvSpPr/>
            <p:nvPr/>
          </p:nvSpPr>
          <p:spPr bwMode="auto">
            <a:xfrm>
              <a:off x="7288213" y="4305299"/>
              <a:ext cx="150813" cy="152400"/>
            </a:xfrm>
            <a:custGeom>
              <a:avLst/>
              <a:gdLst>
                <a:gd name="T0" fmla="*/ 105 w 112"/>
                <a:gd name="T1" fmla="*/ 43 h 113"/>
                <a:gd name="T2" fmla="*/ 42 w 112"/>
                <a:gd name="T3" fmla="*/ 7 h 113"/>
                <a:gd name="T4" fmla="*/ 7 w 112"/>
                <a:gd name="T5" fmla="*/ 70 h 113"/>
                <a:gd name="T6" fmla="*/ 70 w 112"/>
                <a:gd name="T7" fmla="*/ 105 h 113"/>
                <a:gd name="T8" fmla="*/ 105 w 112"/>
                <a:gd name="T9" fmla="*/ 4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3">
                  <a:moveTo>
                    <a:pt x="105" y="43"/>
                  </a:moveTo>
                  <a:cubicBezTo>
                    <a:pt x="97" y="16"/>
                    <a:pt x="69" y="0"/>
                    <a:pt x="42" y="7"/>
                  </a:cubicBezTo>
                  <a:cubicBezTo>
                    <a:pt x="15" y="15"/>
                    <a:pt x="0" y="43"/>
                    <a:pt x="7" y="70"/>
                  </a:cubicBezTo>
                  <a:cubicBezTo>
                    <a:pt x="15" y="97"/>
                    <a:pt x="43" y="113"/>
                    <a:pt x="70" y="105"/>
                  </a:cubicBezTo>
                  <a:cubicBezTo>
                    <a:pt x="97" y="97"/>
                    <a:pt x="112" y="70"/>
                    <a:pt x="105" y="43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6" name="Freeform 896"/>
            <p:cNvSpPr/>
            <p:nvPr/>
          </p:nvSpPr>
          <p:spPr bwMode="auto">
            <a:xfrm>
              <a:off x="7323138" y="4316412"/>
              <a:ext cx="49213" cy="25400"/>
            </a:xfrm>
            <a:custGeom>
              <a:avLst/>
              <a:gdLst>
                <a:gd name="T0" fmla="*/ 1 w 37"/>
                <a:gd name="T1" fmla="*/ 14 h 18"/>
                <a:gd name="T2" fmla="*/ 20 w 37"/>
                <a:gd name="T3" fmla="*/ 16 h 18"/>
                <a:gd name="T4" fmla="*/ 36 w 37"/>
                <a:gd name="T5" fmla="*/ 4 h 18"/>
                <a:gd name="T6" fmla="*/ 17 w 37"/>
                <a:gd name="T7" fmla="*/ 3 h 18"/>
                <a:gd name="T8" fmla="*/ 1 w 37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8">
                  <a:moveTo>
                    <a:pt x="1" y="14"/>
                  </a:moveTo>
                  <a:cubicBezTo>
                    <a:pt x="2" y="18"/>
                    <a:pt x="11" y="18"/>
                    <a:pt x="20" y="16"/>
                  </a:cubicBezTo>
                  <a:cubicBezTo>
                    <a:pt x="30" y="13"/>
                    <a:pt x="37" y="8"/>
                    <a:pt x="36" y="4"/>
                  </a:cubicBezTo>
                  <a:cubicBezTo>
                    <a:pt x="35" y="1"/>
                    <a:pt x="26" y="0"/>
                    <a:pt x="17" y="3"/>
                  </a:cubicBezTo>
                  <a:cubicBezTo>
                    <a:pt x="7" y="6"/>
                    <a:pt x="0" y="11"/>
                    <a:pt x="1" y="14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7" name="Freeform 897"/>
            <p:cNvSpPr/>
            <p:nvPr/>
          </p:nvSpPr>
          <p:spPr bwMode="auto">
            <a:xfrm>
              <a:off x="7335838" y="4325937"/>
              <a:ext cx="26988" cy="12700"/>
            </a:xfrm>
            <a:custGeom>
              <a:avLst/>
              <a:gdLst>
                <a:gd name="T0" fmla="*/ 0 w 20"/>
                <a:gd name="T1" fmla="*/ 7 h 9"/>
                <a:gd name="T2" fmla="*/ 11 w 20"/>
                <a:gd name="T3" fmla="*/ 8 h 9"/>
                <a:gd name="T4" fmla="*/ 20 w 20"/>
                <a:gd name="T5" fmla="*/ 2 h 9"/>
                <a:gd name="T6" fmla="*/ 9 w 20"/>
                <a:gd name="T7" fmla="*/ 2 h 9"/>
                <a:gd name="T8" fmla="*/ 0 w 2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0" y="7"/>
                  </a:moveTo>
                  <a:cubicBezTo>
                    <a:pt x="1" y="9"/>
                    <a:pt x="6" y="9"/>
                    <a:pt x="11" y="8"/>
                  </a:cubicBezTo>
                  <a:cubicBezTo>
                    <a:pt x="16" y="6"/>
                    <a:pt x="20" y="4"/>
                    <a:pt x="20" y="2"/>
                  </a:cubicBezTo>
                  <a:cubicBezTo>
                    <a:pt x="19" y="0"/>
                    <a:pt x="15" y="0"/>
                    <a:pt x="9" y="2"/>
                  </a:cubicBezTo>
                  <a:cubicBezTo>
                    <a:pt x="4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8" name="Freeform 898"/>
            <p:cNvSpPr/>
            <p:nvPr/>
          </p:nvSpPr>
          <p:spPr bwMode="auto">
            <a:xfrm>
              <a:off x="7337425" y="4295774"/>
              <a:ext cx="14288" cy="36513"/>
            </a:xfrm>
            <a:custGeom>
              <a:avLst/>
              <a:gdLst>
                <a:gd name="T0" fmla="*/ 6 w 9"/>
                <a:gd name="T1" fmla="*/ 23 h 23"/>
                <a:gd name="T2" fmla="*/ 9 w 9"/>
                <a:gd name="T3" fmla="*/ 22 h 23"/>
                <a:gd name="T4" fmla="*/ 3 w 9"/>
                <a:gd name="T5" fmla="*/ 0 h 23"/>
                <a:gd name="T6" fmla="*/ 0 w 9"/>
                <a:gd name="T7" fmla="*/ 1 h 23"/>
                <a:gd name="T8" fmla="*/ 6 w 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3">
                  <a:moveTo>
                    <a:pt x="6" y="23"/>
                  </a:moveTo>
                  <a:lnTo>
                    <a:pt x="9" y="22"/>
                  </a:lnTo>
                  <a:lnTo>
                    <a:pt x="3" y="0"/>
                  </a:lnTo>
                  <a:lnTo>
                    <a:pt x="0" y="1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9" name="Freeform 899"/>
            <p:cNvSpPr/>
            <p:nvPr/>
          </p:nvSpPr>
          <p:spPr bwMode="auto">
            <a:xfrm>
              <a:off x="7361238" y="4332287"/>
              <a:ext cx="57150" cy="58738"/>
            </a:xfrm>
            <a:custGeom>
              <a:avLst/>
              <a:gdLst>
                <a:gd name="T0" fmla="*/ 3 w 42"/>
                <a:gd name="T1" fmla="*/ 27 h 44"/>
                <a:gd name="T2" fmla="*/ 27 w 42"/>
                <a:gd name="T3" fmla="*/ 41 h 44"/>
                <a:gd name="T4" fmla="*/ 39 w 42"/>
                <a:gd name="T5" fmla="*/ 17 h 44"/>
                <a:gd name="T6" fmla="*/ 16 w 42"/>
                <a:gd name="T7" fmla="*/ 2 h 44"/>
                <a:gd name="T8" fmla="*/ 3 w 42"/>
                <a:gd name="T9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4">
                  <a:moveTo>
                    <a:pt x="3" y="27"/>
                  </a:moveTo>
                  <a:cubicBezTo>
                    <a:pt x="6" y="38"/>
                    <a:pt x="17" y="44"/>
                    <a:pt x="27" y="41"/>
                  </a:cubicBezTo>
                  <a:cubicBezTo>
                    <a:pt x="36" y="39"/>
                    <a:pt x="42" y="28"/>
                    <a:pt x="39" y="17"/>
                  </a:cubicBezTo>
                  <a:cubicBezTo>
                    <a:pt x="36" y="6"/>
                    <a:pt x="25" y="0"/>
                    <a:pt x="16" y="2"/>
                  </a:cubicBezTo>
                  <a:cubicBezTo>
                    <a:pt x="6" y="5"/>
                    <a:pt x="0" y="16"/>
                    <a:pt x="3" y="27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0" name="Freeform 900"/>
            <p:cNvSpPr/>
            <p:nvPr/>
          </p:nvSpPr>
          <p:spPr bwMode="auto">
            <a:xfrm>
              <a:off x="7151688" y="4019549"/>
              <a:ext cx="123825" cy="123825"/>
            </a:xfrm>
            <a:custGeom>
              <a:avLst/>
              <a:gdLst>
                <a:gd name="T0" fmla="*/ 88 w 92"/>
                <a:gd name="T1" fmla="*/ 39 h 92"/>
                <a:gd name="T2" fmla="*/ 39 w 92"/>
                <a:gd name="T3" fmla="*/ 4 h 92"/>
                <a:gd name="T4" fmla="*/ 4 w 92"/>
                <a:gd name="T5" fmla="*/ 54 h 92"/>
                <a:gd name="T6" fmla="*/ 53 w 92"/>
                <a:gd name="T7" fmla="*/ 89 h 92"/>
                <a:gd name="T8" fmla="*/ 88 w 92"/>
                <a:gd name="T9" fmla="*/ 3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88" y="39"/>
                  </a:moveTo>
                  <a:cubicBezTo>
                    <a:pt x="84" y="16"/>
                    <a:pt x="62" y="0"/>
                    <a:pt x="39" y="4"/>
                  </a:cubicBezTo>
                  <a:cubicBezTo>
                    <a:pt x="15" y="8"/>
                    <a:pt x="0" y="30"/>
                    <a:pt x="4" y="54"/>
                  </a:cubicBezTo>
                  <a:cubicBezTo>
                    <a:pt x="8" y="77"/>
                    <a:pt x="30" y="92"/>
                    <a:pt x="53" y="89"/>
                  </a:cubicBezTo>
                  <a:cubicBezTo>
                    <a:pt x="76" y="85"/>
                    <a:pt x="92" y="62"/>
                    <a:pt x="88" y="39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1" name="Freeform 901"/>
            <p:cNvSpPr/>
            <p:nvPr/>
          </p:nvSpPr>
          <p:spPr bwMode="auto">
            <a:xfrm>
              <a:off x="7183438" y="4029074"/>
              <a:ext cx="42863" cy="19050"/>
            </a:xfrm>
            <a:custGeom>
              <a:avLst/>
              <a:gdLst>
                <a:gd name="T0" fmla="*/ 0 w 31"/>
                <a:gd name="T1" fmla="*/ 9 h 14"/>
                <a:gd name="T2" fmla="*/ 16 w 31"/>
                <a:gd name="T3" fmla="*/ 12 h 14"/>
                <a:gd name="T4" fmla="*/ 30 w 31"/>
                <a:gd name="T5" fmla="*/ 4 h 14"/>
                <a:gd name="T6" fmla="*/ 14 w 31"/>
                <a:gd name="T7" fmla="*/ 1 h 14"/>
                <a:gd name="T8" fmla="*/ 0 w 31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4">
                  <a:moveTo>
                    <a:pt x="0" y="9"/>
                  </a:moveTo>
                  <a:cubicBezTo>
                    <a:pt x="1" y="12"/>
                    <a:pt x="8" y="14"/>
                    <a:pt x="16" y="12"/>
                  </a:cubicBezTo>
                  <a:cubicBezTo>
                    <a:pt x="25" y="11"/>
                    <a:pt x="31" y="7"/>
                    <a:pt x="30" y="4"/>
                  </a:cubicBezTo>
                  <a:cubicBezTo>
                    <a:pt x="30" y="1"/>
                    <a:pt x="23" y="0"/>
                    <a:pt x="14" y="1"/>
                  </a:cubicBezTo>
                  <a:cubicBezTo>
                    <a:pt x="6" y="3"/>
                    <a:pt x="0" y="6"/>
                    <a:pt x="0" y="9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2" name="Freeform 902"/>
            <p:cNvSpPr/>
            <p:nvPr/>
          </p:nvSpPr>
          <p:spPr bwMode="auto">
            <a:xfrm>
              <a:off x="7192963" y="4035424"/>
              <a:ext cx="23813" cy="9525"/>
            </a:xfrm>
            <a:custGeom>
              <a:avLst/>
              <a:gdLst>
                <a:gd name="T0" fmla="*/ 0 w 17"/>
                <a:gd name="T1" fmla="*/ 5 h 7"/>
                <a:gd name="T2" fmla="*/ 9 w 17"/>
                <a:gd name="T3" fmla="*/ 6 h 7"/>
                <a:gd name="T4" fmla="*/ 17 w 17"/>
                <a:gd name="T5" fmla="*/ 2 h 7"/>
                <a:gd name="T6" fmla="*/ 8 w 17"/>
                <a:gd name="T7" fmla="*/ 1 h 7"/>
                <a:gd name="T8" fmla="*/ 0 w 1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0" y="5"/>
                  </a:moveTo>
                  <a:cubicBezTo>
                    <a:pt x="1" y="7"/>
                    <a:pt x="5" y="7"/>
                    <a:pt x="9" y="6"/>
                  </a:cubicBezTo>
                  <a:cubicBezTo>
                    <a:pt x="14" y="5"/>
                    <a:pt x="17" y="4"/>
                    <a:pt x="17" y="2"/>
                  </a:cubicBezTo>
                  <a:cubicBezTo>
                    <a:pt x="17" y="1"/>
                    <a:pt x="13" y="0"/>
                    <a:pt x="8" y="1"/>
                  </a:cubicBezTo>
                  <a:cubicBezTo>
                    <a:pt x="4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3" name="Freeform 903"/>
            <p:cNvSpPr/>
            <p:nvPr/>
          </p:nvSpPr>
          <p:spPr bwMode="auto">
            <a:xfrm>
              <a:off x="7200900" y="4010024"/>
              <a:ext cx="6350" cy="30163"/>
            </a:xfrm>
            <a:custGeom>
              <a:avLst/>
              <a:gdLst>
                <a:gd name="T0" fmla="*/ 2 w 4"/>
                <a:gd name="T1" fmla="*/ 19 h 19"/>
                <a:gd name="T2" fmla="*/ 4 w 4"/>
                <a:gd name="T3" fmla="*/ 19 h 19"/>
                <a:gd name="T4" fmla="*/ 0 w 4"/>
                <a:gd name="T5" fmla="*/ 0 h 19"/>
                <a:gd name="T6" fmla="*/ 0 w 4"/>
                <a:gd name="T7" fmla="*/ 1 h 19"/>
                <a:gd name="T8" fmla="*/ 2 w 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2" y="19"/>
                  </a:moveTo>
                  <a:lnTo>
                    <a:pt x="4" y="19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4" name="Freeform 904"/>
            <p:cNvSpPr/>
            <p:nvPr/>
          </p:nvSpPr>
          <p:spPr bwMode="auto">
            <a:xfrm>
              <a:off x="7213600" y="4043362"/>
              <a:ext cx="46038" cy="49213"/>
            </a:xfrm>
            <a:custGeom>
              <a:avLst/>
              <a:gdLst>
                <a:gd name="T0" fmla="*/ 2 w 34"/>
                <a:gd name="T1" fmla="*/ 21 h 36"/>
                <a:gd name="T2" fmla="*/ 20 w 34"/>
                <a:gd name="T3" fmla="*/ 35 h 36"/>
                <a:gd name="T4" fmla="*/ 32 w 34"/>
                <a:gd name="T5" fmla="*/ 15 h 36"/>
                <a:gd name="T6" fmla="*/ 14 w 34"/>
                <a:gd name="T7" fmla="*/ 1 h 36"/>
                <a:gd name="T8" fmla="*/ 2 w 34"/>
                <a:gd name="T9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6">
                  <a:moveTo>
                    <a:pt x="2" y="21"/>
                  </a:moveTo>
                  <a:cubicBezTo>
                    <a:pt x="3" y="30"/>
                    <a:pt x="12" y="36"/>
                    <a:pt x="20" y="35"/>
                  </a:cubicBezTo>
                  <a:cubicBezTo>
                    <a:pt x="28" y="33"/>
                    <a:pt x="34" y="25"/>
                    <a:pt x="32" y="15"/>
                  </a:cubicBezTo>
                  <a:cubicBezTo>
                    <a:pt x="31" y="6"/>
                    <a:pt x="23" y="0"/>
                    <a:pt x="14" y="1"/>
                  </a:cubicBezTo>
                  <a:cubicBezTo>
                    <a:pt x="6" y="3"/>
                    <a:pt x="0" y="11"/>
                    <a:pt x="2" y="21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907" name="Freeform 1115"/>
          <p:cNvSpPr/>
          <p:nvPr/>
        </p:nvSpPr>
        <p:spPr bwMode="auto">
          <a:xfrm>
            <a:off x="1422380" y="562979"/>
            <a:ext cx="523012" cy="275814"/>
          </a:xfrm>
          <a:custGeom>
            <a:avLst/>
            <a:gdLst>
              <a:gd name="T0" fmla="*/ 298 w 372"/>
              <a:gd name="T1" fmla="*/ 103 h 207"/>
              <a:gd name="T2" fmla="*/ 232 w 372"/>
              <a:gd name="T3" fmla="*/ 74 h 207"/>
              <a:gd name="T4" fmla="*/ 108 w 372"/>
              <a:gd name="T5" fmla="*/ 85 h 207"/>
              <a:gd name="T6" fmla="*/ 25 w 372"/>
              <a:gd name="T7" fmla="*/ 87 h 207"/>
              <a:gd name="T8" fmla="*/ 64 w 372"/>
              <a:gd name="T9" fmla="*/ 153 h 207"/>
              <a:gd name="T10" fmla="*/ 135 w 372"/>
              <a:gd name="T11" fmla="*/ 201 h 207"/>
              <a:gd name="T12" fmla="*/ 218 w 372"/>
              <a:gd name="T13" fmla="*/ 179 h 207"/>
              <a:gd name="T14" fmla="*/ 291 w 372"/>
              <a:gd name="T15" fmla="*/ 177 h 207"/>
              <a:gd name="T16" fmla="*/ 298 w 372"/>
              <a:gd name="T17" fmla="*/ 103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207">
                <a:moveTo>
                  <a:pt x="298" y="103"/>
                </a:moveTo>
                <a:cubicBezTo>
                  <a:pt x="301" y="64"/>
                  <a:pt x="258" y="44"/>
                  <a:pt x="232" y="74"/>
                </a:cubicBezTo>
                <a:cubicBezTo>
                  <a:pt x="219" y="0"/>
                  <a:pt x="119" y="22"/>
                  <a:pt x="108" y="85"/>
                </a:cubicBezTo>
                <a:cubicBezTo>
                  <a:pt x="93" y="64"/>
                  <a:pt x="53" y="53"/>
                  <a:pt x="25" y="87"/>
                </a:cubicBezTo>
                <a:cubicBezTo>
                  <a:pt x="0" y="119"/>
                  <a:pt x="20" y="165"/>
                  <a:pt x="64" y="153"/>
                </a:cubicBezTo>
                <a:cubicBezTo>
                  <a:pt x="74" y="185"/>
                  <a:pt x="103" y="198"/>
                  <a:pt x="135" y="201"/>
                </a:cubicBezTo>
                <a:cubicBezTo>
                  <a:pt x="193" y="207"/>
                  <a:pt x="218" y="179"/>
                  <a:pt x="218" y="179"/>
                </a:cubicBezTo>
                <a:cubicBezTo>
                  <a:pt x="218" y="179"/>
                  <a:pt x="263" y="181"/>
                  <a:pt x="291" y="177"/>
                </a:cubicBezTo>
                <a:cubicBezTo>
                  <a:pt x="372" y="166"/>
                  <a:pt x="355" y="66"/>
                  <a:pt x="298" y="10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08" name="Freeform 1116"/>
          <p:cNvSpPr/>
          <p:nvPr/>
        </p:nvSpPr>
        <p:spPr bwMode="auto">
          <a:xfrm>
            <a:off x="11029707" y="1546393"/>
            <a:ext cx="847412" cy="448198"/>
          </a:xfrm>
          <a:custGeom>
            <a:avLst/>
            <a:gdLst>
              <a:gd name="T0" fmla="*/ 120 w 602"/>
              <a:gd name="T1" fmla="*/ 169 h 336"/>
              <a:gd name="T2" fmla="*/ 227 w 602"/>
              <a:gd name="T3" fmla="*/ 121 h 336"/>
              <a:gd name="T4" fmla="*/ 428 w 602"/>
              <a:gd name="T5" fmla="*/ 139 h 336"/>
              <a:gd name="T6" fmla="*/ 561 w 602"/>
              <a:gd name="T7" fmla="*/ 143 h 336"/>
              <a:gd name="T8" fmla="*/ 499 w 602"/>
              <a:gd name="T9" fmla="*/ 248 h 336"/>
              <a:gd name="T10" fmla="*/ 383 w 602"/>
              <a:gd name="T11" fmla="*/ 327 h 336"/>
              <a:gd name="T12" fmla="*/ 249 w 602"/>
              <a:gd name="T13" fmla="*/ 290 h 336"/>
              <a:gd name="T14" fmla="*/ 131 w 602"/>
              <a:gd name="T15" fmla="*/ 288 h 336"/>
              <a:gd name="T16" fmla="*/ 120 w 602"/>
              <a:gd name="T17" fmla="*/ 169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336">
                <a:moveTo>
                  <a:pt x="120" y="169"/>
                </a:moveTo>
                <a:cubicBezTo>
                  <a:pt x="115" y="105"/>
                  <a:pt x="185" y="73"/>
                  <a:pt x="227" y="121"/>
                </a:cubicBezTo>
                <a:cubicBezTo>
                  <a:pt x="248" y="0"/>
                  <a:pt x="409" y="37"/>
                  <a:pt x="428" y="139"/>
                </a:cubicBezTo>
                <a:cubicBezTo>
                  <a:pt x="452" y="105"/>
                  <a:pt x="517" y="88"/>
                  <a:pt x="561" y="143"/>
                </a:cubicBezTo>
                <a:cubicBezTo>
                  <a:pt x="602" y="194"/>
                  <a:pt x="570" y="268"/>
                  <a:pt x="499" y="248"/>
                </a:cubicBezTo>
                <a:cubicBezTo>
                  <a:pt x="483" y="301"/>
                  <a:pt x="436" y="322"/>
                  <a:pt x="383" y="327"/>
                </a:cubicBezTo>
                <a:cubicBezTo>
                  <a:pt x="290" y="336"/>
                  <a:pt x="249" y="290"/>
                  <a:pt x="249" y="290"/>
                </a:cubicBezTo>
                <a:cubicBezTo>
                  <a:pt x="249" y="290"/>
                  <a:pt x="177" y="294"/>
                  <a:pt x="131" y="288"/>
                </a:cubicBezTo>
                <a:cubicBezTo>
                  <a:pt x="0" y="270"/>
                  <a:pt x="28" y="108"/>
                  <a:pt x="120" y="16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09" name="Freeform 1117"/>
          <p:cNvSpPr/>
          <p:nvPr/>
        </p:nvSpPr>
        <p:spPr bwMode="auto">
          <a:xfrm>
            <a:off x="8193365" y="2174244"/>
            <a:ext cx="1380354" cy="639387"/>
          </a:xfrm>
          <a:custGeom>
            <a:avLst/>
            <a:gdLst>
              <a:gd name="T0" fmla="*/ 786 w 981"/>
              <a:gd name="T1" fmla="*/ 184 h 480"/>
              <a:gd name="T2" fmla="*/ 556 w 981"/>
              <a:gd name="T3" fmla="*/ 136 h 480"/>
              <a:gd name="T4" fmla="*/ 496 w 981"/>
              <a:gd name="T5" fmla="*/ 60 h 480"/>
              <a:gd name="T6" fmla="*/ 239 w 981"/>
              <a:gd name="T7" fmla="*/ 173 h 480"/>
              <a:gd name="T8" fmla="*/ 12 w 981"/>
              <a:gd name="T9" fmla="*/ 238 h 480"/>
              <a:gd name="T10" fmla="*/ 213 w 981"/>
              <a:gd name="T11" fmla="*/ 363 h 480"/>
              <a:gd name="T12" fmla="*/ 445 w 981"/>
              <a:gd name="T13" fmla="*/ 477 h 480"/>
              <a:gd name="T14" fmla="*/ 695 w 981"/>
              <a:gd name="T15" fmla="*/ 391 h 480"/>
              <a:gd name="T16" fmla="*/ 928 w 981"/>
              <a:gd name="T17" fmla="*/ 309 h 480"/>
              <a:gd name="T18" fmla="*/ 786 w 981"/>
              <a:gd name="T19" fmla="*/ 18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1" h="480">
                <a:moveTo>
                  <a:pt x="786" y="184"/>
                </a:moveTo>
                <a:cubicBezTo>
                  <a:pt x="762" y="89"/>
                  <a:pt x="618" y="58"/>
                  <a:pt x="556" y="136"/>
                </a:cubicBezTo>
                <a:cubicBezTo>
                  <a:pt x="548" y="102"/>
                  <a:pt x="524" y="79"/>
                  <a:pt x="496" y="60"/>
                </a:cubicBezTo>
                <a:cubicBezTo>
                  <a:pt x="404" y="0"/>
                  <a:pt x="245" y="51"/>
                  <a:pt x="239" y="173"/>
                </a:cubicBezTo>
                <a:cubicBezTo>
                  <a:pt x="176" y="90"/>
                  <a:pt x="22" y="138"/>
                  <a:pt x="12" y="238"/>
                </a:cubicBezTo>
                <a:cubicBezTo>
                  <a:pt x="0" y="367"/>
                  <a:pt x="143" y="377"/>
                  <a:pt x="213" y="363"/>
                </a:cubicBezTo>
                <a:cubicBezTo>
                  <a:pt x="227" y="406"/>
                  <a:pt x="319" y="473"/>
                  <a:pt x="445" y="477"/>
                </a:cubicBezTo>
                <a:cubicBezTo>
                  <a:pt x="536" y="480"/>
                  <a:pt x="664" y="439"/>
                  <a:pt x="695" y="391"/>
                </a:cubicBezTo>
                <a:cubicBezTo>
                  <a:pt x="751" y="407"/>
                  <a:pt x="890" y="379"/>
                  <a:pt x="928" y="309"/>
                </a:cubicBezTo>
                <a:cubicBezTo>
                  <a:pt x="981" y="211"/>
                  <a:pt x="871" y="147"/>
                  <a:pt x="786" y="1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10" name="Freeform 1118"/>
          <p:cNvSpPr/>
          <p:nvPr/>
        </p:nvSpPr>
        <p:spPr bwMode="auto">
          <a:xfrm>
            <a:off x="6079251" y="305160"/>
            <a:ext cx="847412" cy="448198"/>
          </a:xfrm>
          <a:custGeom>
            <a:avLst/>
            <a:gdLst>
              <a:gd name="T0" fmla="*/ 482 w 602"/>
              <a:gd name="T1" fmla="*/ 168 h 336"/>
              <a:gd name="T2" fmla="*/ 375 w 602"/>
              <a:gd name="T3" fmla="*/ 120 h 336"/>
              <a:gd name="T4" fmla="*/ 174 w 602"/>
              <a:gd name="T5" fmla="*/ 138 h 336"/>
              <a:gd name="T6" fmla="*/ 41 w 602"/>
              <a:gd name="T7" fmla="*/ 142 h 336"/>
              <a:gd name="T8" fmla="*/ 103 w 602"/>
              <a:gd name="T9" fmla="*/ 248 h 336"/>
              <a:gd name="T10" fmla="*/ 219 w 602"/>
              <a:gd name="T11" fmla="*/ 327 h 336"/>
              <a:gd name="T12" fmla="*/ 353 w 602"/>
              <a:gd name="T13" fmla="*/ 290 h 336"/>
              <a:gd name="T14" fmla="*/ 471 w 602"/>
              <a:gd name="T15" fmla="*/ 287 h 336"/>
              <a:gd name="T16" fmla="*/ 482 w 602"/>
              <a:gd name="T17" fmla="*/ 16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336">
                <a:moveTo>
                  <a:pt x="482" y="168"/>
                </a:moveTo>
                <a:cubicBezTo>
                  <a:pt x="487" y="104"/>
                  <a:pt x="417" y="72"/>
                  <a:pt x="375" y="120"/>
                </a:cubicBezTo>
                <a:cubicBezTo>
                  <a:pt x="355" y="0"/>
                  <a:pt x="193" y="37"/>
                  <a:pt x="174" y="138"/>
                </a:cubicBezTo>
                <a:cubicBezTo>
                  <a:pt x="150" y="105"/>
                  <a:pt x="85" y="87"/>
                  <a:pt x="41" y="142"/>
                </a:cubicBezTo>
                <a:cubicBezTo>
                  <a:pt x="0" y="194"/>
                  <a:pt x="32" y="268"/>
                  <a:pt x="103" y="248"/>
                </a:cubicBezTo>
                <a:cubicBezTo>
                  <a:pt x="119" y="301"/>
                  <a:pt x="166" y="322"/>
                  <a:pt x="219" y="327"/>
                </a:cubicBezTo>
                <a:cubicBezTo>
                  <a:pt x="312" y="336"/>
                  <a:pt x="353" y="290"/>
                  <a:pt x="353" y="290"/>
                </a:cubicBezTo>
                <a:cubicBezTo>
                  <a:pt x="353" y="290"/>
                  <a:pt x="426" y="294"/>
                  <a:pt x="471" y="287"/>
                </a:cubicBezTo>
                <a:cubicBezTo>
                  <a:pt x="602" y="270"/>
                  <a:pt x="574" y="107"/>
                  <a:pt x="482" y="1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11" name="Freeform 1119"/>
          <p:cNvSpPr/>
          <p:nvPr/>
        </p:nvSpPr>
        <p:spPr bwMode="auto">
          <a:xfrm>
            <a:off x="3015553" y="1559482"/>
            <a:ext cx="524667" cy="277381"/>
          </a:xfrm>
          <a:custGeom>
            <a:avLst/>
            <a:gdLst>
              <a:gd name="T0" fmla="*/ 74 w 372"/>
              <a:gd name="T1" fmla="*/ 104 h 207"/>
              <a:gd name="T2" fmla="*/ 140 w 372"/>
              <a:gd name="T3" fmla="*/ 74 h 207"/>
              <a:gd name="T4" fmla="*/ 264 w 372"/>
              <a:gd name="T5" fmla="*/ 85 h 207"/>
              <a:gd name="T6" fmla="*/ 347 w 372"/>
              <a:gd name="T7" fmla="*/ 88 h 207"/>
              <a:gd name="T8" fmla="*/ 308 w 372"/>
              <a:gd name="T9" fmla="*/ 153 h 207"/>
              <a:gd name="T10" fmla="*/ 237 w 372"/>
              <a:gd name="T11" fmla="*/ 202 h 207"/>
              <a:gd name="T12" fmla="*/ 154 w 372"/>
              <a:gd name="T13" fmla="*/ 179 h 207"/>
              <a:gd name="T14" fmla="*/ 81 w 372"/>
              <a:gd name="T15" fmla="*/ 177 h 207"/>
              <a:gd name="T16" fmla="*/ 74 w 372"/>
              <a:gd name="T17" fmla="*/ 104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207">
                <a:moveTo>
                  <a:pt x="74" y="104"/>
                </a:moveTo>
                <a:cubicBezTo>
                  <a:pt x="71" y="64"/>
                  <a:pt x="114" y="44"/>
                  <a:pt x="140" y="74"/>
                </a:cubicBezTo>
                <a:cubicBezTo>
                  <a:pt x="153" y="0"/>
                  <a:pt x="253" y="22"/>
                  <a:pt x="264" y="85"/>
                </a:cubicBezTo>
                <a:cubicBezTo>
                  <a:pt x="279" y="64"/>
                  <a:pt x="319" y="54"/>
                  <a:pt x="347" y="88"/>
                </a:cubicBezTo>
                <a:cubicBezTo>
                  <a:pt x="372" y="119"/>
                  <a:pt x="352" y="165"/>
                  <a:pt x="308" y="153"/>
                </a:cubicBezTo>
                <a:cubicBezTo>
                  <a:pt x="298" y="185"/>
                  <a:pt x="269" y="199"/>
                  <a:pt x="237" y="202"/>
                </a:cubicBezTo>
                <a:cubicBezTo>
                  <a:pt x="179" y="207"/>
                  <a:pt x="154" y="179"/>
                  <a:pt x="154" y="179"/>
                </a:cubicBezTo>
                <a:cubicBezTo>
                  <a:pt x="154" y="179"/>
                  <a:pt x="109" y="181"/>
                  <a:pt x="81" y="177"/>
                </a:cubicBezTo>
                <a:cubicBezTo>
                  <a:pt x="0" y="166"/>
                  <a:pt x="17" y="66"/>
                  <a:pt x="74" y="1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12" name="Freeform 1120"/>
          <p:cNvSpPr/>
          <p:nvPr/>
        </p:nvSpPr>
        <p:spPr bwMode="auto">
          <a:xfrm>
            <a:off x="1111939" y="1836867"/>
            <a:ext cx="1150295" cy="531256"/>
          </a:xfrm>
          <a:custGeom>
            <a:avLst/>
            <a:gdLst>
              <a:gd name="T0" fmla="*/ 164 w 816"/>
              <a:gd name="T1" fmla="*/ 144 h 398"/>
              <a:gd name="T2" fmla="*/ 357 w 816"/>
              <a:gd name="T3" fmla="*/ 109 h 398"/>
              <a:gd name="T4" fmla="*/ 410 w 816"/>
              <a:gd name="T5" fmla="*/ 48 h 398"/>
              <a:gd name="T6" fmla="*/ 622 w 816"/>
              <a:gd name="T7" fmla="*/ 149 h 398"/>
              <a:gd name="T8" fmla="*/ 809 w 816"/>
              <a:gd name="T9" fmla="*/ 210 h 398"/>
              <a:gd name="T10" fmla="*/ 638 w 816"/>
              <a:gd name="T11" fmla="*/ 309 h 398"/>
              <a:gd name="T12" fmla="*/ 441 w 816"/>
              <a:gd name="T13" fmla="*/ 397 h 398"/>
              <a:gd name="T14" fmla="*/ 234 w 816"/>
              <a:gd name="T15" fmla="*/ 319 h 398"/>
              <a:gd name="T16" fmla="*/ 42 w 816"/>
              <a:gd name="T17" fmla="*/ 244 h 398"/>
              <a:gd name="T18" fmla="*/ 164 w 816"/>
              <a:gd name="T19" fmla="*/ 144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6" h="398">
                <a:moveTo>
                  <a:pt x="164" y="144"/>
                </a:moveTo>
                <a:cubicBezTo>
                  <a:pt x="186" y="65"/>
                  <a:pt x="307" y="43"/>
                  <a:pt x="357" y="109"/>
                </a:cubicBezTo>
                <a:cubicBezTo>
                  <a:pt x="365" y="81"/>
                  <a:pt x="386" y="63"/>
                  <a:pt x="410" y="48"/>
                </a:cubicBezTo>
                <a:cubicBezTo>
                  <a:pt x="488" y="0"/>
                  <a:pt x="619" y="47"/>
                  <a:pt x="622" y="149"/>
                </a:cubicBezTo>
                <a:cubicBezTo>
                  <a:pt x="676" y="81"/>
                  <a:pt x="804" y="126"/>
                  <a:pt x="809" y="210"/>
                </a:cubicBezTo>
                <a:cubicBezTo>
                  <a:pt x="816" y="318"/>
                  <a:pt x="696" y="322"/>
                  <a:pt x="638" y="309"/>
                </a:cubicBezTo>
                <a:cubicBezTo>
                  <a:pt x="625" y="344"/>
                  <a:pt x="547" y="397"/>
                  <a:pt x="441" y="397"/>
                </a:cubicBezTo>
                <a:cubicBezTo>
                  <a:pt x="365" y="398"/>
                  <a:pt x="259" y="360"/>
                  <a:pt x="234" y="319"/>
                </a:cubicBezTo>
                <a:cubicBezTo>
                  <a:pt x="187" y="330"/>
                  <a:pt x="71" y="303"/>
                  <a:pt x="42" y="244"/>
                </a:cubicBezTo>
                <a:cubicBezTo>
                  <a:pt x="0" y="161"/>
                  <a:pt x="94" y="110"/>
                  <a:pt x="164" y="1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13" name="Freeform 1121"/>
          <p:cNvSpPr/>
          <p:nvPr/>
        </p:nvSpPr>
        <p:spPr bwMode="auto">
          <a:xfrm>
            <a:off x="3184058" y="2360445"/>
            <a:ext cx="989751" cy="656625"/>
          </a:xfrm>
          <a:custGeom>
            <a:avLst/>
            <a:gdLst>
              <a:gd name="T0" fmla="*/ 77 w 702"/>
              <a:gd name="T1" fmla="*/ 274 h 492"/>
              <a:gd name="T2" fmla="*/ 242 w 702"/>
              <a:gd name="T3" fmla="*/ 159 h 492"/>
              <a:gd name="T4" fmla="*/ 529 w 702"/>
              <a:gd name="T5" fmla="*/ 173 h 492"/>
              <a:gd name="T6" fmla="*/ 672 w 702"/>
              <a:gd name="T7" fmla="*/ 214 h 492"/>
              <a:gd name="T8" fmla="*/ 592 w 702"/>
              <a:gd name="T9" fmla="*/ 316 h 492"/>
              <a:gd name="T10" fmla="*/ 564 w 702"/>
              <a:gd name="T11" fmla="*/ 402 h 492"/>
              <a:gd name="T12" fmla="*/ 267 w 702"/>
              <a:gd name="T13" fmla="*/ 367 h 492"/>
              <a:gd name="T14" fmla="*/ 51 w 702"/>
              <a:gd name="T15" fmla="*/ 395 h 492"/>
              <a:gd name="T16" fmla="*/ 77 w 702"/>
              <a:gd name="T17" fmla="*/ 274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2" h="492">
                <a:moveTo>
                  <a:pt x="77" y="274"/>
                </a:moveTo>
                <a:cubicBezTo>
                  <a:pt x="13" y="167"/>
                  <a:pt x="145" y="66"/>
                  <a:pt x="242" y="159"/>
                </a:cubicBezTo>
                <a:cubicBezTo>
                  <a:pt x="274" y="0"/>
                  <a:pt x="515" y="6"/>
                  <a:pt x="529" y="173"/>
                </a:cubicBezTo>
                <a:cubicBezTo>
                  <a:pt x="527" y="147"/>
                  <a:pt x="639" y="140"/>
                  <a:pt x="672" y="214"/>
                </a:cubicBezTo>
                <a:cubicBezTo>
                  <a:pt x="702" y="280"/>
                  <a:pt x="662" y="333"/>
                  <a:pt x="592" y="316"/>
                </a:cubicBezTo>
                <a:cubicBezTo>
                  <a:pt x="593" y="348"/>
                  <a:pt x="584" y="378"/>
                  <a:pt x="564" y="402"/>
                </a:cubicBezTo>
                <a:cubicBezTo>
                  <a:pt x="490" y="492"/>
                  <a:pt x="327" y="451"/>
                  <a:pt x="267" y="367"/>
                </a:cubicBezTo>
                <a:cubicBezTo>
                  <a:pt x="218" y="402"/>
                  <a:pt x="102" y="432"/>
                  <a:pt x="51" y="395"/>
                </a:cubicBezTo>
                <a:cubicBezTo>
                  <a:pt x="0" y="359"/>
                  <a:pt x="21" y="281"/>
                  <a:pt x="77" y="274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14" name="Freeform 1122"/>
          <p:cNvSpPr/>
          <p:nvPr/>
        </p:nvSpPr>
        <p:spPr bwMode="auto">
          <a:xfrm>
            <a:off x="9499252" y="809745"/>
            <a:ext cx="524667" cy="277381"/>
          </a:xfrm>
          <a:custGeom>
            <a:avLst/>
            <a:gdLst>
              <a:gd name="T0" fmla="*/ 74 w 372"/>
              <a:gd name="T1" fmla="*/ 104 h 207"/>
              <a:gd name="T2" fmla="*/ 141 w 372"/>
              <a:gd name="T3" fmla="*/ 74 h 207"/>
              <a:gd name="T4" fmla="*/ 264 w 372"/>
              <a:gd name="T5" fmla="*/ 86 h 207"/>
              <a:gd name="T6" fmla="*/ 347 w 372"/>
              <a:gd name="T7" fmla="*/ 88 h 207"/>
              <a:gd name="T8" fmla="*/ 309 w 372"/>
              <a:gd name="T9" fmla="*/ 153 h 207"/>
              <a:gd name="T10" fmla="*/ 237 w 372"/>
              <a:gd name="T11" fmla="*/ 202 h 207"/>
              <a:gd name="T12" fmla="*/ 154 w 372"/>
              <a:gd name="T13" fmla="*/ 179 h 207"/>
              <a:gd name="T14" fmla="*/ 81 w 372"/>
              <a:gd name="T15" fmla="*/ 178 h 207"/>
              <a:gd name="T16" fmla="*/ 74 w 372"/>
              <a:gd name="T17" fmla="*/ 104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207">
                <a:moveTo>
                  <a:pt x="74" y="104"/>
                </a:moveTo>
                <a:cubicBezTo>
                  <a:pt x="71" y="64"/>
                  <a:pt x="114" y="45"/>
                  <a:pt x="141" y="74"/>
                </a:cubicBezTo>
                <a:cubicBezTo>
                  <a:pt x="153" y="0"/>
                  <a:pt x="253" y="23"/>
                  <a:pt x="264" y="86"/>
                </a:cubicBezTo>
                <a:cubicBezTo>
                  <a:pt x="279" y="65"/>
                  <a:pt x="320" y="54"/>
                  <a:pt x="347" y="88"/>
                </a:cubicBezTo>
                <a:cubicBezTo>
                  <a:pt x="372" y="120"/>
                  <a:pt x="352" y="165"/>
                  <a:pt x="309" y="153"/>
                </a:cubicBezTo>
                <a:cubicBezTo>
                  <a:pt x="299" y="186"/>
                  <a:pt x="270" y="199"/>
                  <a:pt x="237" y="202"/>
                </a:cubicBezTo>
                <a:cubicBezTo>
                  <a:pt x="179" y="207"/>
                  <a:pt x="154" y="179"/>
                  <a:pt x="154" y="179"/>
                </a:cubicBezTo>
                <a:cubicBezTo>
                  <a:pt x="154" y="179"/>
                  <a:pt x="109" y="181"/>
                  <a:pt x="81" y="178"/>
                </a:cubicBezTo>
                <a:cubicBezTo>
                  <a:pt x="0" y="167"/>
                  <a:pt x="18" y="66"/>
                  <a:pt x="74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05" name="文本框 2055"/>
          <p:cNvSpPr txBox="1"/>
          <p:nvPr/>
        </p:nvSpPr>
        <p:spPr>
          <a:xfrm>
            <a:off x="1905175" y="1656361"/>
            <a:ext cx="873534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32172">
              <a:spcBef>
                <a:spcPct val="50000"/>
              </a:spcBef>
            </a:pPr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Moân</a:t>
            </a:r>
            <a:r>
              <a:rPr lang="en-US" altLang="zh-CN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: </a:t>
            </a:r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Tieáng</a:t>
            </a:r>
            <a:r>
              <a:rPr lang="en-US" altLang="zh-CN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Vieät</a:t>
            </a:r>
            <a:endParaRPr lang="en-US" altLang="zh-C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黑体" panose="02010609060101010101" pitchFamily="2" charset="-122"/>
            </a:endParaRPr>
          </a:p>
        </p:txBody>
      </p:sp>
      <p:graphicFrame>
        <p:nvGraphicFramePr>
          <p:cNvPr id="915" name="Table 914">
            <a:extLst>
              <a:ext uri="{FF2B5EF4-FFF2-40B4-BE49-F238E27FC236}">
                <a16:creationId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141374"/>
              </p:ext>
            </p:extLst>
          </p:nvPr>
        </p:nvGraphicFramePr>
        <p:xfrm>
          <a:off x="691062" y="612714"/>
          <a:ext cx="10200067" cy="1005321"/>
        </p:xfrm>
        <a:graphic>
          <a:graphicData uri="http://schemas.openxmlformats.org/drawingml/2006/table">
            <a:tbl>
              <a:tblPr/>
              <a:tblGrid>
                <a:gridCol w="10200067">
                  <a:extLst>
                    <a:ext uri="{9D8B030D-6E8A-4147-A177-3AD203B41FA5}">
                      <a16:colId xmlns:a16="http://schemas.microsoft.com/office/drawing/2014/main" val="3445125800"/>
                    </a:ext>
                  </a:extLst>
                </a:gridCol>
              </a:tblGrid>
              <a:tr h="10053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UÛY BAN NHAÂN DAÂN HUYEÄN HOÙC MOÂN</a:t>
                      </a:r>
                    </a:p>
                    <a:p>
                      <a:pPr algn="ctr"/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TRÖÔØNG TIEÅU HOÏC TAÂN XUAÂN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113029"/>
                  </a:ext>
                </a:extLst>
              </a:tr>
            </a:tbl>
          </a:graphicData>
        </a:graphic>
      </p:graphicFrame>
      <p:sp>
        <p:nvSpPr>
          <p:cNvPr id="917" name="Rectangle 916"/>
          <p:cNvSpPr/>
          <p:nvPr/>
        </p:nvSpPr>
        <p:spPr>
          <a:xfrm>
            <a:off x="5869227" y="5787382"/>
            <a:ext cx="63016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18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VIÊN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LÊ THỊ HUYỀN TRANG</a:t>
            </a:r>
          </a:p>
          <a:p>
            <a:pPr marL="0" marR="0" lvl="0" indent="0" algn="ctr" defTabSz="9118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LỚP: 1/8</a:t>
            </a:r>
          </a:p>
        </p:txBody>
      </p:sp>
    </p:spTree>
    <p:extLst>
      <p:ext uri="{BB962C8B-B14F-4D97-AF65-F5344CB8AC3E}">
        <p14:creationId xmlns:p14="http://schemas.microsoft.com/office/powerpoint/2010/main" val="33119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4247" y="3960614"/>
            <a:ext cx="8352928" cy="2277872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451">
              <a:defRPr/>
            </a:pPr>
            <a:r>
              <a:rPr 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14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14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Tập Leo Núi - Núi Cao Tít Núi Cao Vời Vợi [Official Full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12709525" cy="68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2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0"/>
            <a:ext cx="12709525" cy="6769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8298" y="2592467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taøi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naêng</a:t>
            </a:r>
            <a:endParaRPr kumimoji="0" lang="en-US" sz="9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0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359E-7 -1.66979E-6 L -1.8735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6857" y="6123018"/>
            <a:ext cx="12709524" cy="630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02513"/>
            <a:r>
              <a:rPr lang="en-US" sz="3500" b="1" smtClean="0">
                <a:solidFill>
                  <a:srgbClr val="FF0000"/>
                </a:solidFill>
                <a:latin typeface="VNI-Avo" pitchFamily="2" charset="0"/>
              </a:rPr>
              <a:t>Vì sao Lieân muoán hoïc leo nuùi?</a:t>
            </a:r>
            <a:endParaRPr lang="en-US" sz="3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24572" r="53323" b="49794"/>
          <a:stretch/>
        </p:blipFill>
        <p:spPr>
          <a:xfrm>
            <a:off x="3258418" y="2"/>
            <a:ext cx="5472608" cy="58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066" y="5986214"/>
            <a:ext cx="12349484" cy="6998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02513"/>
            <a:r>
              <a:rPr lang="en-US" sz="3948" b="1" smtClean="0">
                <a:solidFill>
                  <a:srgbClr val="FF0000"/>
                </a:solidFill>
                <a:latin typeface="VNI-Avo" pitchFamily="2" charset="0"/>
              </a:rPr>
              <a:t>Nhöõng ngaøy ñaàu, Lieân coù leo ñöôïc nuùi khoâng?</a:t>
            </a:r>
            <a:endParaRPr lang="en-US" sz="3948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72" r="11961" b="50000"/>
          <a:stretch/>
        </p:blipFill>
        <p:spPr>
          <a:xfrm>
            <a:off x="3269057" y="-1"/>
            <a:ext cx="5389963" cy="59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071" y="5999197"/>
            <a:ext cx="12619459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02513"/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Moïi ngöôøi ñaõ laøm gì ñeå giuùp Lieân?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57755" r="50681" b="16817"/>
          <a:stretch/>
        </p:blipFill>
        <p:spPr>
          <a:xfrm>
            <a:off x="1674245" y="-90309"/>
            <a:ext cx="6408712" cy="592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6857" y="6123016"/>
            <a:ext cx="12709524" cy="630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02513"/>
            <a:r>
              <a:rPr lang="en-US" sz="3500" b="1" smtClean="0">
                <a:solidFill>
                  <a:srgbClr val="FF0000"/>
                </a:solidFill>
                <a:latin typeface="VNI-Avo" pitchFamily="2" charset="0"/>
              </a:rPr>
              <a:t>Sau khi leo leân ñöôïc ñænh nuùi, Lieân caûm thaáy theá naøo?</a:t>
            </a:r>
            <a:endParaRPr lang="en-US" sz="3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5" t="58139" r="9509" b="16433"/>
          <a:stretch/>
        </p:blipFill>
        <p:spPr>
          <a:xfrm>
            <a:off x="3474443" y="-2658"/>
            <a:ext cx="5760640" cy="610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6674"/>
            <a:ext cx="12619459" cy="6922479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38" y="353072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285804" y="3493417"/>
            <a:ext cx="50577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Saém</a:t>
            </a:r>
            <a:r>
              <a:rPr lang="en-US" sz="9600" b="1" cap="none" spc="0" dirty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 </a:t>
            </a:r>
            <a:r>
              <a:rPr lang="en-US" sz="96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vai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" y="0"/>
            <a:ext cx="12714490" cy="6769100"/>
            <a:chOff x="0" y="0"/>
            <a:chExt cx="12196763" cy="6858000"/>
          </a:xfrm>
        </p:grpSpPr>
        <p:sp>
          <p:nvSpPr>
            <p:cNvPr id="1028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2193588" cy="6858000"/>
            </a:xfrm>
            <a:prstGeom prst="rect">
              <a:avLst/>
            </a:prstGeom>
            <a:solidFill>
              <a:srgbClr val="223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10489" name="组合 10488"/>
            <p:cNvGrpSpPr/>
            <p:nvPr/>
          </p:nvGrpSpPr>
          <p:grpSpPr>
            <a:xfrm>
              <a:off x="0" y="2682875"/>
              <a:ext cx="12196763" cy="4175125"/>
              <a:chOff x="0" y="2682875"/>
              <a:chExt cx="12196763" cy="4175125"/>
            </a:xfrm>
          </p:grpSpPr>
          <p:sp>
            <p:nvSpPr>
              <p:cNvPr id="10286" name="Rectangle 6"/>
              <p:cNvSpPr>
                <a:spLocks noChangeArrowheads="1"/>
              </p:cNvSpPr>
              <p:nvPr/>
            </p:nvSpPr>
            <p:spPr bwMode="auto">
              <a:xfrm>
                <a:off x="0" y="2682875"/>
                <a:ext cx="12193588" cy="4175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5" name="Freeform 15"/>
              <p:cNvSpPr/>
              <p:nvPr/>
            </p:nvSpPr>
            <p:spPr bwMode="auto">
              <a:xfrm>
                <a:off x="0" y="4022725"/>
                <a:ext cx="4162425" cy="2417763"/>
              </a:xfrm>
              <a:custGeom>
                <a:avLst/>
                <a:gdLst>
                  <a:gd name="T0" fmla="*/ 347 w 3081"/>
                  <a:gd name="T1" fmla="*/ 291 h 1788"/>
                  <a:gd name="T2" fmla="*/ 0 w 3081"/>
                  <a:gd name="T3" fmla="*/ 444 h 1788"/>
                  <a:gd name="T4" fmla="*/ 0 w 3081"/>
                  <a:gd name="T5" fmla="*/ 1452 h 1788"/>
                  <a:gd name="T6" fmla="*/ 146 w 3081"/>
                  <a:gd name="T7" fmla="*/ 1788 h 1788"/>
                  <a:gd name="T8" fmla="*/ 2346 w 3081"/>
                  <a:gd name="T9" fmla="*/ 1358 h 1788"/>
                  <a:gd name="T10" fmla="*/ 3081 w 3081"/>
                  <a:gd name="T11" fmla="*/ 752 h 1788"/>
                  <a:gd name="T12" fmla="*/ 347 w 3081"/>
                  <a:gd name="T13" fmla="*/ 291 h 1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81" h="1788">
                    <a:moveTo>
                      <a:pt x="347" y="291"/>
                    </a:moveTo>
                    <a:cubicBezTo>
                      <a:pt x="221" y="321"/>
                      <a:pt x="103" y="380"/>
                      <a:pt x="0" y="444"/>
                    </a:cubicBezTo>
                    <a:cubicBezTo>
                      <a:pt x="0" y="1452"/>
                      <a:pt x="0" y="1452"/>
                      <a:pt x="0" y="1452"/>
                    </a:cubicBezTo>
                    <a:cubicBezTo>
                      <a:pt x="146" y="1788"/>
                      <a:pt x="146" y="1788"/>
                      <a:pt x="146" y="1788"/>
                    </a:cubicBezTo>
                    <a:cubicBezTo>
                      <a:pt x="2346" y="1358"/>
                      <a:pt x="2346" y="1358"/>
                      <a:pt x="2346" y="1358"/>
                    </a:cubicBezTo>
                    <a:cubicBezTo>
                      <a:pt x="3081" y="752"/>
                      <a:pt x="3081" y="752"/>
                      <a:pt x="3081" y="752"/>
                    </a:cubicBezTo>
                    <a:cubicBezTo>
                      <a:pt x="3081" y="752"/>
                      <a:pt x="1609" y="0"/>
                      <a:pt x="347" y="291"/>
                    </a:cubicBezTo>
                    <a:close/>
                  </a:path>
                </a:pathLst>
              </a:custGeom>
              <a:solidFill>
                <a:srgbClr val="02A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6" name="Freeform 16"/>
              <p:cNvSpPr/>
              <p:nvPr/>
            </p:nvSpPr>
            <p:spPr bwMode="auto">
              <a:xfrm>
                <a:off x="0" y="4289425"/>
                <a:ext cx="4133850" cy="2151063"/>
              </a:xfrm>
              <a:custGeom>
                <a:avLst/>
                <a:gdLst>
                  <a:gd name="T0" fmla="*/ 1991 w 3060"/>
                  <a:gd name="T1" fmla="*/ 195 h 1590"/>
                  <a:gd name="T2" fmla="*/ 630 w 3060"/>
                  <a:gd name="T3" fmla="*/ 95 h 1590"/>
                  <a:gd name="T4" fmla="*/ 0 w 3060"/>
                  <a:gd name="T5" fmla="*/ 312 h 1590"/>
                  <a:gd name="T6" fmla="*/ 0 w 3060"/>
                  <a:gd name="T7" fmla="*/ 1254 h 1590"/>
                  <a:gd name="T8" fmla="*/ 146 w 3060"/>
                  <a:gd name="T9" fmla="*/ 1590 h 1590"/>
                  <a:gd name="T10" fmla="*/ 2346 w 3060"/>
                  <a:gd name="T11" fmla="*/ 1160 h 1590"/>
                  <a:gd name="T12" fmla="*/ 3060 w 3060"/>
                  <a:gd name="T13" fmla="*/ 549 h 1590"/>
                  <a:gd name="T14" fmla="*/ 1991 w 3060"/>
                  <a:gd name="T15" fmla="*/ 195 h 1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60" h="1590">
                    <a:moveTo>
                      <a:pt x="1991" y="195"/>
                    </a:moveTo>
                    <a:cubicBezTo>
                      <a:pt x="1761" y="105"/>
                      <a:pt x="1181" y="0"/>
                      <a:pt x="630" y="95"/>
                    </a:cubicBezTo>
                    <a:cubicBezTo>
                      <a:pt x="386" y="138"/>
                      <a:pt x="168" y="227"/>
                      <a:pt x="0" y="312"/>
                    </a:cubicBezTo>
                    <a:cubicBezTo>
                      <a:pt x="0" y="1254"/>
                      <a:pt x="0" y="1254"/>
                      <a:pt x="0" y="1254"/>
                    </a:cubicBezTo>
                    <a:cubicBezTo>
                      <a:pt x="146" y="1590"/>
                      <a:pt x="146" y="1590"/>
                      <a:pt x="146" y="1590"/>
                    </a:cubicBezTo>
                    <a:cubicBezTo>
                      <a:pt x="2346" y="1160"/>
                      <a:pt x="2346" y="1160"/>
                      <a:pt x="2346" y="1160"/>
                    </a:cubicBezTo>
                    <a:cubicBezTo>
                      <a:pt x="3060" y="549"/>
                      <a:pt x="3060" y="549"/>
                      <a:pt x="3060" y="549"/>
                    </a:cubicBezTo>
                    <a:cubicBezTo>
                      <a:pt x="3060" y="549"/>
                      <a:pt x="2297" y="315"/>
                      <a:pt x="1991" y="195"/>
                    </a:cubicBezTo>
                    <a:close/>
                  </a:path>
                </a:pathLst>
              </a:custGeom>
              <a:solidFill>
                <a:srgbClr val="7FD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7" name="Freeform 17"/>
              <p:cNvSpPr/>
              <p:nvPr/>
            </p:nvSpPr>
            <p:spPr bwMode="auto">
              <a:xfrm>
                <a:off x="0" y="4354513"/>
                <a:ext cx="4005263" cy="2085975"/>
              </a:xfrm>
              <a:custGeom>
                <a:avLst/>
                <a:gdLst>
                  <a:gd name="T0" fmla="*/ 1810 w 2965"/>
                  <a:gd name="T1" fmla="*/ 194 h 1542"/>
                  <a:gd name="T2" fmla="*/ 495 w 2965"/>
                  <a:gd name="T3" fmla="*/ 95 h 1542"/>
                  <a:gd name="T4" fmla="*/ 0 w 2965"/>
                  <a:gd name="T5" fmla="*/ 263 h 1542"/>
                  <a:gd name="T6" fmla="*/ 0 w 2965"/>
                  <a:gd name="T7" fmla="*/ 1207 h 1542"/>
                  <a:gd name="T8" fmla="*/ 146 w 2965"/>
                  <a:gd name="T9" fmla="*/ 1542 h 1542"/>
                  <a:gd name="T10" fmla="*/ 2346 w 2965"/>
                  <a:gd name="T11" fmla="*/ 1112 h 1542"/>
                  <a:gd name="T12" fmla="*/ 2965 w 2965"/>
                  <a:gd name="T13" fmla="*/ 520 h 1542"/>
                  <a:gd name="T14" fmla="*/ 1810 w 2965"/>
                  <a:gd name="T15" fmla="*/ 194 h 1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65" h="1542">
                    <a:moveTo>
                      <a:pt x="1810" y="194"/>
                    </a:moveTo>
                    <a:cubicBezTo>
                      <a:pt x="1574" y="114"/>
                      <a:pt x="1046" y="0"/>
                      <a:pt x="495" y="95"/>
                    </a:cubicBezTo>
                    <a:cubicBezTo>
                      <a:pt x="292" y="131"/>
                      <a:pt x="128" y="196"/>
                      <a:pt x="0" y="263"/>
                    </a:cubicBezTo>
                    <a:cubicBezTo>
                      <a:pt x="0" y="1207"/>
                      <a:pt x="0" y="1207"/>
                      <a:pt x="0" y="1207"/>
                    </a:cubicBezTo>
                    <a:cubicBezTo>
                      <a:pt x="146" y="1542"/>
                      <a:pt x="146" y="1542"/>
                      <a:pt x="146" y="1542"/>
                    </a:cubicBezTo>
                    <a:cubicBezTo>
                      <a:pt x="2346" y="1112"/>
                      <a:pt x="2346" y="1112"/>
                      <a:pt x="2346" y="1112"/>
                    </a:cubicBezTo>
                    <a:cubicBezTo>
                      <a:pt x="2965" y="520"/>
                      <a:pt x="2965" y="520"/>
                      <a:pt x="2965" y="520"/>
                    </a:cubicBezTo>
                    <a:cubicBezTo>
                      <a:pt x="2965" y="520"/>
                      <a:pt x="2122" y="299"/>
                      <a:pt x="1810" y="1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8" name="Freeform 18"/>
              <p:cNvSpPr/>
              <p:nvPr/>
            </p:nvSpPr>
            <p:spPr bwMode="auto">
              <a:xfrm>
                <a:off x="247650" y="4794250"/>
                <a:ext cx="3117850" cy="1150938"/>
              </a:xfrm>
              <a:custGeom>
                <a:avLst/>
                <a:gdLst>
                  <a:gd name="T0" fmla="*/ 2308 w 2308"/>
                  <a:gd name="T1" fmla="*/ 389 h 851"/>
                  <a:gd name="T2" fmla="*/ 1636 w 2308"/>
                  <a:gd name="T3" fmla="*/ 94 h 851"/>
                  <a:gd name="T4" fmla="*/ 557 w 2308"/>
                  <a:gd name="T5" fmla="*/ 196 h 851"/>
                  <a:gd name="T6" fmla="*/ 0 w 2308"/>
                  <a:gd name="T7" fmla="*/ 851 h 851"/>
                  <a:gd name="T8" fmla="*/ 2308 w 2308"/>
                  <a:gd name="T9" fmla="*/ 389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8" h="851">
                    <a:moveTo>
                      <a:pt x="2308" y="389"/>
                    </a:moveTo>
                    <a:cubicBezTo>
                      <a:pt x="2308" y="389"/>
                      <a:pt x="1959" y="183"/>
                      <a:pt x="1636" y="94"/>
                    </a:cubicBezTo>
                    <a:cubicBezTo>
                      <a:pt x="1396" y="28"/>
                      <a:pt x="921" y="0"/>
                      <a:pt x="557" y="196"/>
                    </a:cubicBezTo>
                    <a:cubicBezTo>
                      <a:pt x="164" y="408"/>
                      <a:pt x="0" y="851"/>
                      <a:pt x="0" y="851"/>
                    </a:cubicBezTo>
                    <a:lnTo>
                      <a:pt x="2308" y="389"/>
                    </a:lnTo>
                    <a:close/>
                  </a:path>
                </a:pathLst>
              </a:custGeom>
              <a:solidFill>
                <a:srgbClr val="A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9" name="Freeform 19"/>
              <p:cNvSpPr/>
              <p:nvPr/>
            </p:nvSpPr>
            <p:spPr bwMode="auto">
              <a:xfrm>
                <a:off x="468313" y="4395788"/>
                <a:ext cx="1684338" cy="871538"/>
              </a:xfrm>
              <a:custGeom>
                <a:avLst/>
                <a:gdLst>
                  <a:gd name="T0" fmla="*/ 0 w 1246"/>
                  <a:gd name="T1" fmla="*/ 15 h 645"/>
                  <a:gd name="T2" fmla="*/ 610 w 1246"/>
                  <a:gd name="T3" fmla="*/ 201 h 645"/>
                  <a:gd name="T4" fmla="*/ 1049 w 1246"/>
                  <a:gd name="T5" fmla="*/ 645 h 645"/>
                  <a:gd name="T6" fmla="*/ 1246 w 1246"/>
                  <a:gd name="T7" fmla="*/ 616 h 645"/>
                  <a:gd name="T8" fmla="*/ 653 w 1246"/>
                  <a:gd name="T9" fmla="*/ 157 h 645"/>
                  <a:gd name="T10" fmla="*/ 72 w 1246"/>
                  <a:gd name="T11" fmla="*/ 0 h 645"/>
                  <a:gd name="T12" fmla="*/ 0 w 1246"/>
                  <a:gd name="T13" fmla="*/ 1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6" h="645">
                    <a:moveTo>
                      <a:pt x="0" y="15"/>
                    </a:moveTo>
                    <a:cubicBezTo>
                      <a:pt x="0" y="19"/>
                      <a:pt x="330" y="41"/>
                      <a:pt x="610" y="201"/>
                    </a:cubicBezTo>
                    <a:cubicBezTo>
                      <a:pt x="899" y="366"/>
                      <a:pt x="1001" y="580"/>
                      <a:pt x="1049" y="645"/>
                    </a:cubicBezTo>
                    <a:cubicBezTo>
                      <a:pt x="1246" y="616"/>
                      <a:pt x="1246" y="616"/>
                      <a:pt x="1246" y="616"/>
                    </a:cubicBezTo>
                    <a:cubicBezTo>
                      <a:pt x="1246" y="616"/>
                      <a:pt x="1073" y="358"/>
                      <a:pt x="653" y="157"/>
                    </a:cubicBezTo>
                    <a:cubicBezTo>
                      <a:pt x="328" y="1"/>
                      <a:pt x="76" y="0"/>
                      <a:pt x="72" y="0"/>
                    </a:cubicBezTo>
                    <a:cubicBezTo>
                      <a:pt x="68" y="0"/>
                      <a:pt x="12" y="13"/>
                      <a:pt x="0" y="15"/>
                    </a:cubicBezTo>
                    <a:close/>
                  </a:path>
                </a:pathLst>
              </a:custGeom>
              <a:solidFill>
                <a:srgbClr val="B1CA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0" name="Freeform 20"/>
              <p:cNvSpPr/>
              <p:nvPr/>
            </p:nvSpPr>
            <p:spPr bwMode="auto">
              <a:xfrm>
                <a:off x="1571625" y="4803775"/>
                <a:ext cx="581025" cy="463550"/>
              </a:xfrm>
              <a:custGeom>
                <a:avLst/>
                <a:gdLst>
                  <a:gd name="T0" fmla="*/ 0 w 430"/>
                  <a:gd name="T1" fmla="*/ 49 h 343"/>
                  <a:gd name="T2" fmla="*/ 233 w 430"/>
                  <a:gd name="T3" fmla="*/ 343 h 343"/>
                  <a:gd name="T4" fmla="*/ 430 w 430"/>
                  <a:gd name="T5" fmla="*/ 314 h 343"/>
                  <a:gd name="T6" fmla="*/ 133 w 430"/>
                  <a:gd name="T7" fmla="*/ 30 h 343"/>
                  <a:gd name="T8" fmla="*/ 0 w 430"/>
                  <a:gd name="T9" fmla="*/ 49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3">
                    <a:moveTo>
                      <a:pt x="0" y="49"/>
                    </a:moveTo>
                    <a:cubicBezTo>
                      <a:pt x="137" y="175"/>
                      <a:pt x="199" y="297"/>
                      <a:pt x="233" y="343"/>
                    </a:cubicBezTo>
                    <a:cubicBezTo>
                      <a:pt x="430" y="314"/>
                      <a:pt x="430" y="314"/>
                      <a:pt x="430" y="314"/>
                    </a:cubicBezTo>
                    <a:cubicBezTo>
                      <a:pt x="430" y="314"/>
                      <a:pt x="340" y="180"/>
                      <a:pt x="133" y="30"/>
                    </a:cubicBezTo>
                    <a:cubicBezTo>
                      <a:pt x="60" y="0"/>
                      <a:pt x="15" y="28"/>
                      <a:pt x="0" y="49"/>
                    </a:cubicBezTo>
                    <a:close/>
                  </a:path>
                </a:pathLst>
              </a:custGeom>
              <a:solidFill>
                <a:srgbClr val="77B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1" name="Freeform 21"/>
              <p:cNvSpPr/>
              <p:nvPr/>
            </p:nvSpPr>
            <p:spPr bwMode="auto">
              <a:xfrm>
                <a:off x="2371725" y="4516438"/>
                <a:ext cx="130175" cy="306388"/>
              </a:xfrm>
              <a:custGeom>
                <a:avLst/>
                <a:gdLst>
                  <a:gd name="T0" fmla="*/ 97 w 97"/>
                  <a:gd name="T1" fmla="*/ 25 h 226"/>
                  <a:gd name="T2" fmla="*/ 90 w 97"/>
                  <a:gd name="T3" fmla="*/ 208 h 226"/>
                  <a:gd name="T4" fmla="*/ 42 w 97"/>
                  <a:gd name="T5" fmla="*/ 221 h 226"/>
                  <a:gd name="T6" fmla="*/ 4 w 97"/>
                  <a:gd name="T7" fmla="*/ 191 h 226"/>
                  <a:gd name="T8" fmla="*/ 59 w 97"/>
                  <a:gd name="T9" fmla="*/ 13 h 226"/>
                  <a:gd name="T10" fmla="*/ 97 w 97"/>
                  <a:gd name="T11" fmla="*/ 25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226">
                    <a:moveTo>
                      <a:pt x="97" y="25"/>
                    </a:moveTo>
                    <a:cubicBezTo>
                      <a:pt x="92" y="40"/>
                      <a:pt x="94" y="187"/>
                      <a:pt x="90" y="208"/>
                    </a:cubicBezTo>
                    <a:cubicBezTo>
                      <a:pt x="88" y="214"/>
                      <a:pt x="65" y="226"/>
                      <a:pt x="42" y="221"/>
                    </a:cubicBezTo>
                    <a:cubicBezTo>
                      <a:pt x="16" y="217"/>
                      <a:pt x="8" y="201"/>
                      <a:pt x="4" y="191"/>
                    </a:cubicBezTo>
                    <a:cubicBezTo>
                      <a:pt x="0" y="181"/>
                      <a:pt x="51" y="53"/>
                      <a:pt x="59" y="13"/>
                    </a:cubicBezTo>
                    <a:cubicBezTo>
                      <a:pt x="84" y="0"/>
                      <a:pt x="91" y="16"/>
                      <a:pt x="97" y="25"/>
                    </a:cubicBezTo>
                    <a:close/>
                  </a:path>
                </a:pathLst>
              </a:custGeom>
              <a:solidFill>
                <a:srgbClr val="848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2" name="Freeform 22"/>
              <p:cNvSpPr/>
              <p:nvPr/>
            </p:nvSpPr>
            <p:spPr bwMode="auto">
              <a:xfrm>
                <a:off x="2420938" y="4535488"/>
                <a:ext cx="60325" cy="276225"/>
              </a:xfrm>
              <a:custGeom>
                <a:avLst/>
                <a:gdLst>
                  <a:gd name="T0" fmla="*/ 20 w 45"/>
                  <a:gd name="T1" fmla="*/ 2 h 204"/>
                  <a:gd name="T2" fmla="*/ 26 w 45"/>
                  <a:gd name="T3" fmla="*/ 14 h 204"/>
                  <a:gd name="T4" fmla="*/ 27 w 45"/>
                  <a:gd name="T5" fmla="*/ 27 h 204"/>
                  <a:gd name="T6" fmla="*/ 17 w 45"/>
                  <a:gd name="T7" fmla="*/ 51 h 204"/>
                  <a:gd name="T8" fmla="*/ 4 w 45"/>
                  <a:gd name="T9" fmla="*/ 75 h 204"/>
                  <a:gd name="T10" fmla="*/ 1 w 45"/>
                  <a:gd name="T11" fmla="*/ 82 h 204"/>
                  <a:gd name="T12" fmla="*/ 1 w 45"/>
                  <a:gd name="T13" fmla="*/ 86 h 204"/>
                  <a:gd name="T14" fmla="*/ 0 w 45"/>
                  <a:gd name="T15" fmla="*/ 89 h 204"/>
                  <a:gd name="T16" fmla="*/ 1 w 45"/>
                  <a:gd name="T17" fmla="*/ 104 h 204"/>
                  <a:gd name="T18" fmla="*/ 11 w 45"/>
                  <a:gd name="T19" fmla="*/ 130 h 204"/>
                  <a:gd name="T20" fmla="*/ 26 w 45"/>
                  <a:gd name="T21" fmla="*/ 153 h 204"/>
                  <a:gd name="T22" fmla="*/ 38 w 45"/>
                  <a:gd name="T23" fmla="*/ 176 h 204"/>
                  <a:gd name="T24" fmla="*/ 42 w 45"/>
                  <a:gd name="T25" fmla="*/ 189 h 204"/>
                  <a:gd name="T26" fmla="*/ 40 w 45"/>
                  <a:gd name="T27" fmla="*/ 202 h 204"/>
                  <a:gd name="T28" fmla="*/ 41 w 45"/>
                  <a:gd name="T29" fmla="*/ 203 h 204"/>
                  <a:gd name="T30" fmla="*/ 42 w 45"/>
                  <a:gd name="T31" fmla="*/ 203 h 204"/>
                  <a:gd name="T32" fmla="*/ 45 w 45"/>
                  <a:gd name="T33" fmla="*/ 189 h 204"/>
                  <a:gd name="T34" fmla="*/ 42 w 45"/>
                  <a:gd name="T35" fmla="*/ 175 h 204"/>
                  <a:gd name="T36" fmla="*/ 30 w 45"/>
                  <a:gd name="T37" fmla="*/ 150 h 204"/>
                  <a:gd name="T38" fmla="*/ 16 w 45"/>
                  <a:gd name="T39" fmla="*/ 127 h 204"/>
                  <a:gd name="T40" fmla="*/ 6 w 45"/>
                  <a:gd name="T41" fmla="*/ 103 h 204"/>
                  <a:gd name="T42" fmla="*/ 6 w 45"/>
                  <a:gd name="T43" fmla="*/ 90 h 204"/>
                  <a:gd name="T44" fmla="*/ 7 w 45"/>
                  <a:gd name="T45" fmla="*/ 87 h 204"/>
                  <a:gd name="T46" fmla="*/ 7 w 45"/>
                  <a:gd name="T47" fmla="*/ 84 h 204"/>
                  <a:gd name="T48" fmla="*/ 9 w 45"/>
                  <a:gd name="T49" fmla="*/ 77 h 204"/>
                  <a:gd name="T50" fmla="*/ 21 w 45"/>
                  <a:gd name="T51" fmla="*/ 53 h 204"/>
                  <a:gd name="T52" fmla="*/ 31 w 45"/>
                  <a:gd name="T53" fmla="*/ 27 h 204"/>
                  <a:gd name="T54" fmla="*/ 29 w 45"/>
                  <a:gd name="T55" fmla="*/ 13 h 204"/>
                  <a:gd name="T56" fmla="*/ 21 w 45"/>
                  <a:gd name="T57" fmla="*/ 1 h 204"/>
                  <a:gd name="T58" fmla="*/ 21 w 45"/>
                  <a:gd name="T59" fmla="*/ 1 h 204"/>
                  <a:gd name="T60" fmla="*/ 20 w 45"/>
                  <a:gd name="T61" fmla="*/ 1 h 204"/>
                  <a:gd name="T62" fmla="*/ 20 w 45"/>
                  <a:gd name="T63" fmla="*/ 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5" h="204">
                    <a:moveTo>
                      <a:pt x="20" y="2"/>
                    </a:moveTo>
                    <a:cubicBezTo>
                      <a:pt x="22" y="6"/>
                      <a:pt x="25" y="10"/>
                      <a:pt x="26" y="14"/>
                    </a:cubicBezTo>
                    <a:cubicBezTo>
                      <a:pt x="27" y="18"/>
                      <a:pt x="27" y="22"/>
                      <a:pt x="27" y="27"/>
                    </a:cubicBezTo>
                    <a:cubicBezTo>
                      <a:pt x="25" y="35"/>
                      <a:pt x="21" y="43"/>
                      <a:pt x="17" y="51"/>
                    </a:cubicBezTo>
                    <a:cubicBezTo>
                      <a:pt x="12" y="59"/>
                      <a:pt x="7" y="66"/>
                      <a:pt x="4" y="75"/>
                    </a:cubicBezTo>
                    <a:cubicBezTo>
                      <a:pt x="3" y="78"/>
                      <a:pt x="2" y="80"/>
                      <a:pt x="1" y="82"/>
                    </a:cubicBezTo>
                    <a:cubicBezTo>
                      <a:pt x="1" y="83"/>
                      <a:pt x="1" y="85"/>
                      <a:pt x="1" y="86"/>
                    </a:cubicBezTo>
                    <a:cubicBezTo>
                      <a:pt x="1" y="87"/>
                      <a:pt x="0" y="88"/>
                      <a:pt x="0" y="89"/>
                    </a:cubicBezTo>
                    <a:cubicBezTo>
                      <a:pt x="0" y="94"/>
                      <a:pt x="0" y="99"/>
                      <a:pt x="1" y="104"/>
                    </a:cubicBezTo>
                    <a:cubicBezTo>
                      <a:pt x="2" y="113"/>
                      <a:pt x="6" y="122"/>
                      <a:pt x="11" y="130"/>
                    </a:cubicBezTo>
                    <a:cubicBezTo>
                      <a:pt x="16" y="138"/>
                      <a:pt x="21" y="145"/>
                      <a:pt x="26" y="153"/>
                    </a:cubicBezTo>
                    <a:cubicBezTo>
                      <a:pt x="31" y="160"/>
                      <a:pt x="36" y="168"/>
                      <a:pt x="38" y="176"/>
                    </a:cubicBezTo>
                    <a:cubicBezTo>
                      <a:pt x="40" y="181"/>
                      <a:pt x="41" y="185"/>
                      <a:pt x="42" y="189"/>
                    </a:cubicBezTo>
                    <a:cubicBezTo>
                      <a:pt x="43" y="194"/>
                      <a:pt x="42" y="198"/>
                      <a:pt x="40" y="202"/>
                    </a:cubicBezTo>
                    <a:cubicBezTo>
                      <a:pt x="40" y="202"/>
                      <a:pt x="40" y="203"/>
                      <a:pt x="41" y="203"/>
                    </a:cubicBezTo>
                    <a:cubicBezTo>
                      <a:pt x="41" y="204"/>
                      <a:pt x="42" y="203"/>
                      <a:pt x="42" y="203"/>
                    </a:cubicBezTo>
                    <a:cubicBezTo>
                      <a:pt x="45" y="199"/>
                      <a:pt x="45" y="194"/>
                      <a:pt x="45" y="189"/>
                    </a:cubicBezTo>
                    <a:cubicBezTo>
                      <a:pt x="45" y="184"/>
                      <a:pt x="43" y="180"/>
                      <a:pt x="42" y="175"/>
                    </a:cubicBezTo>
                    <a:cubicBezTo>
                      <a:pt x="40" y="166"/>
                      <a:pt x="35" y="158"/>
                      <a:pt x="30" y="150"/>
                    </a:cubicBezTo>
                    <a:cubicBezTo>
                      <a:pt x="25" y="142"/>
                      <a:pt x="20" y="135"/>
                      <a:pt x="16" y="127"/>
                    </a:cubicBezTo>
                    <a:cubicBezTo>
                      <a:pt x="11" y="119"/>
                      <a:pt x="8" y="111"/>
                      <a:pt x="6" y="103"/>
                    </a:cubicBezTo>
                    <a:cubicBezTo>
                      <a:pt x="6" y="99"/>
                      <a:pt x="6" y="94"/>
                      <a:pt x="6" y="90"/>
                    </a:cubicBezTo>
                    <a:cubicBezTo>
                      <a:pt x="6" y="89"/>
                      <a:pt x="6" y="88"/>
                      <a:pt x="7" y="87"/>
                    </a:cubicBezTo>
                    <a:cubicBezTo>
                      <a:pt x="7" y="86"/>
                      <a:pt x="7" y="85"/>
                      <a:pt x="7" y="84"/>
                    </a:cubicBezTo>
                    <a:cubicBezTo>
                      <a:pt x="8" y="82"/>
                      <a:pt x="8" y="79"/>
                      <a:pt x="9" y="77"/>
                    </a:cubicBezTo>
                    <a:cubicBezTo>
                      <a:pt x="12" y="69"/>
                      <a:pt x="17" y="61"/>
                      <a:pt x="21" y="53"/>
                    </a:cubicBezTo>
                    <a:cubicBezTo>
                      <a:pt x="25" y="45"/>
                      <a:pt x="30" y="37"/>
                      <a:pt x="31" y="27"/>
                    </a:cubicBezTo>
                    <a:cubicBezTo>
                      <a:pt x="31" y="22"/>
                      <a:pt x="31" y="17"/>
                      <a:pt x="29" y="13"/>
                    </a:cubicBezTo>
                    <a:cubicBezTo>
                      <a:pt x="27" y="8"/>
                      <a:pt x="25" y="4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20" y="1"/>
                      <a:pt x="19" y="2"/>
                      <a:pt x="20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3" name="Freeform 23"/>
              <p:cNvSpPr/>
              <p:nvPr/>
            </p:nvSpPr>
            <p:spPr bwMode="auto">
              <a:xfrm>
                <a:off x="2441575" y="4543425"/>
                <a:ext cx="53975" cy="211138"/>
              </a:xfrm>
              <a:custGeom>
                <a:avLst/>
                <a:gdLst>
                  <a:gd name="T0" fmla="*/ 16 w 40"/>
                  <a:gd name="T1" fmla="*/ 2 h 157"/>
                  <a:gd name="T2" fmla="*/ 20 w 40"/>
                  <a:gd name="T3" fmla="*/ 11 h 157"/>
                  <a:gd name="T4" fmla="*/ 22 w 40"/>
                  <a:gd name="T5" fmla="*/ 20 h 157"/>
                  <a:gd name="T6" fmla="*/ 16 w 40"/>
                  <a:gd name="T7" fmla="*/ 40 h 157"/>
                  <a:gd name="T8" fmla="*/ 7 w 40"/>
                  <a:gd name="T9" fmla="*/ 59 h 157"/>
                  <a:gd name="T10" fmla="*/ 3 w 40"/>
                  <a:gd name="T11" fmla="*/ 70 h 157"/>
                  <a:gd name="T12" fmla="*/ 1 w 40"/>
                  <a:gd name="T13" fmla="*/ 81 h 157"/>
                  <a:gd name="T14" fmla="*/ 3 w 40"/>
                  <a:gd name="T15" fmla="*/ 103 h 157"/>
                  <a:gd name="T16" fmla="*/ 12 w 40"/>
                  <a:gd name="T17" fmla="*/ 122 h 157"/>
                  <a:gd name="T18" fmla="*/ 26 w 40"/>
                  <a:gd name="T19" fmla="*/ 139 h 157"/>
                  <a:gd name="T20" fmla="*/ 38 w 40"/>
                  <a:gd name="T21" fmla="*/ 156 h 157"/>
                  <a:gd name="T22" fmla="*/ 39 w 40"/>
                  <a:gd name="T23" fmla="*/ 157 h 157"/>
                  <a:gd name="T24" fmla="*/ 40 w 40"/>
                  <a:gd name="T25" fmla="*/ 156 h 157"/>
                  <a:gd name="T26" fmla="*/ 35 w 40"/>
                  <a:gd name="T27" fmla="*/ 146 h 157"/>
                  <a:gd name="T28" fmla="*/ 28 w 40"/>
                  <a:gd name="T29" fmla="*/ 138 h 157"/>
                  <a:gd name="T30" fmla="*/ 15 w 40"/>
                  <a:gd name="T31" fmla="*/ 121 h 157"/>
                  <a:gd name="T32" fmla="*/ 7 w 40"/>
                  <a:gd name="T33" fmla="*/ 102 h 157"/>
                  <a:gd name="T34" fmla="*/ 5 w 40"/>
                  <a:gd name="T35" fmla="*/ 81 h 157"/>
                  <a:gd name="T36" fmla="*/ 7 w 40"/>
                  <a:gd name="T37" fmla="*/ 71 h 157"/>
                  <a:gd name="T38" fmla="*/ 11 w 40"/>
                  <a:gd name="T39" fmla="*/ 61 h 157"/>
                  <a:gd name="T40" fmla="*/ 21 w 40"/>
                  <a:gd name="T41" fmla="*/ 42 h 157"/>
                  <a:gd name="T42" fmla="*/ 27 w 40"/>
                  <a:gd name="T43" fmla="*/ 21 h 157"/>
                  <a:gd name="T44" fmla="*/ 25 w 40"/>
                  <a:gd name="T45" fmla="*/ 9 h 157"/>
                  <a:gd name="T46" fmla="*/ 18 w 40"/>
                  <a:gd name="T47" fmla="*/ 0 h 157"/>
                  <a:gd name="T48" fmla="*/ 18 w 40"/>
                  <a:gd name="T49" fmla="*/ 0 h 157"/>
                  <a:gd name="T50" fmla="*/ 16 w 40"/>
                  <a:gd name="T51" fmla="*/ 1 h 157"/>
                  <a:gd name="T52" fmla="*/ 16 w 40"/>
                  <a:gd name="T53" fmla="*/ 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0" h="157">
                    <a:moveTo>
                      <a:pt x="16" y="2"/>
                    </a:moveTo>
                    <a:cubicBezTo>
                      <a:pt x="18" y="5"/>
                      <a:pt x="19" y="8"/>
                      <a:pt x="20" y="11"/>
                    </a:cubicBezTo>
                    <a:cubicBezTo>
                      <a:pt x="22" y="14"/>
                      <a:pt x="22" y="17"/>
                      <a:pt x="22" y="20"/>
                    </a:cubicBezTo>
                    <a:cubicBezTo>
                      <a:pt x="21" y="27"/>
                      <a:pt x="19" y="33"/>
                      <a:pt x="16" y="40"/>
                    </a:cubicBezTo>
                    <a:cubicBezTo>
                      <a:pt x="13" y="46"/>
                      <a:pt x="10" y="53"/>
                      <a:pt x="7" y="59"/>
                    </a:cubicBezTo>
                    <a:cubicBezTo>
                      <a:pt x="5" y="63"/>
                      <a:pt x="4" y="66"/>
                      <a:pt x="3" y="70"/>
                    </a:cubicBezTo>
                    <a:cubicBezTo>
                      <a:pt x="2" y="73"/>
                      <a:pt x="1" y="77"/>
                      <a:pt x="1" y="81"/>
                    </a:cubicBezTo>
                    <a:cubicBezTo>
                      <a:pt x="0" y="88"/>
                      <a:pt x="1" y="96"/>
                      <a:pt x="3" y="103"/>
                    </a:cubicBezTo>
                    <a:cubicBezTo>
                      <a:pt x="5" y="110"/>
                      <a:pt x="8" y="116"/>
                      <a:pt x="12" y="122"/>
                    </a:cubicBezTo>
                    <a:cubicBezTo>
                      <a:pt x="17" y="128"/>
                      <a:pt x="21" y="134"/>
                      <a:pt x="26" y="139"/>
                    </a:cubicBezTo>
                    <a:cubicBezTo>
                      <a:pt x="31" y="145"/>
                      <a:pt x="36" y="150"/>
                      <a:pt x="38" y="156"/>
                    </a:cubicBezTo>
                    <a:cubicBezTo>
                      <a:pt x="38" y="157"/>
                      <a:pt x="39" y="157"/>
                      <a:pt x="39" y="157"/>
                    </a:cubicBezTo>
                    <a:cubicBezTo>
                      <a:pt x="40" y="157"/>
                      <a:pt x="40" y="156"/>
                      <a:pt x="40" y="156"/>
                    </a:cubicBezTo>
                    <a:cubicBezTo>
                      <a:pt x="39" y="152"/>
                      <a:pt x="37" y="149"/>
                      <a:pt x="35" y="146"/>
                    </a:cubicBezTo>
                    <a:cubicBezTo>
                      <a:pt x="33" y="143"/>
                      <a:pt x="31" y="140"/>
                      <a:pt x="28" y="138"/>
                    </a:cubicBezTo>
                    <a:cubicBezTo>
                      <a:pt x="23" y="132"/>
                      <a:pt x="19" y="127"/>
                      <a:pt x="15" y="121"/>
                    </a:cubicBezTo>
                    <a:cubicBezTo>
                      <a:pt x="11" y="115"/>
                      <a:pt x="8" y="108"/>
                      <a:pt x="7" y="102"/>
                    </a:cubicBezTo>
                    <a:cubicBezTo>
                      <a:pt x="5" y="95"/>
                      <a:pt x="4" y="88"/>
                      <a:pt x="5" y="81"/>
                    </a:cubicBezTo>
                    <a:cubicBezTo>
                      <a:pt x="5" y="78"/>
                      <a:pt x="6" y="74"/>
                      <a:pt x="7" y="71"/>
                    </a:cubicBezTo>
                    <a:cubicBezTo>
                      <a:pt x="8" y="68"/>
                      <a:pt x="9" y="64"/>
                      <a:pt x="11" y="61"/>
                    </a:cubicBezTo>
                    <a:cubicBezTo>
                      <a:pt x="14" y="55"/>
                      <a:pt x="18" y="49"/>
                      <a:pt x="21" y="42"/>
                    </a:cubicBezTo>
                    <a:cubicBezTo>
                      <a:pt x="24" y="35"/>
                      <a:pt x="26" y="28"/>
                      <a:pt x="27" y="21"/>
                    </a:cubicBezTo>
                    <a:cubicBezTo>
                      <a:pt x="27" y="17"/>
                      <a:pt x="27" y="13"/>
                      <a:pt x="25" y="9"/>
                    </a:cubicBezTo>
                    <a:cubicBezTo>
                      <a:pt x="24" y="5"/>
                      <a:pt x="21" y="2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0"/>
                      <a:pt x="16" y="1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4" name="Freeform 24"/>
              <p:cNvSpPr/>
              <p:nvPr/>
            </p:nvSpPr>
            <p:spPr bwMode="auto">
              <a:xfrm>
                <a:off x="2463800" y="4589463"/>
                <a:ext cx="36513" cy="119063"/>
              </a:xfrm>
              <a:custGeom>
                <a:avLst/>
                <a:gdLst>
                  <a:gd name="T0" fmla="*/ 25 w 27"/>
                  <a:gd name="T1" fmla="*/ 1 h 88"/>
                  <a:gd name="T2" fmla="*/ 15 w 27"/>
                  <a:gd name="T3" fmla="*/ 24 h 88"/>
                  <a:gd name="T4" fmla="*/ 8 w 27"/>
                  <a:gd name="T5" fmla="*/ 35 h 88"/>
                  <a:gd name="T6" fmla="*/ 3 w 27"/>
                  <a:gd name="T7" fmla="*/ 47 h 88"/>
                  <a:gd name="T8" fmla="*/ 0 w 27"/>
                  <a:gd name="T9" fmla="*/ 60 h 88"/>
                  <a:gd name="T10" fmla="*/ 3 w 27"/>
                  <a:gd name="T11" fmla="*/ 73 h 88"/>
                  <a:gd name="T12" fmla="*/ 6 w 27"/>
                  <a:gd name="T13" fmla="*/ 79 h 88"/>
                  <a:gd name="T14" fmla="*/ 11 w 27"/>
                  <a:gd name="T15" fmla="*/ 84 h 88"/>
                  <a:gd name="T16" fmla="*/ 24 w 27"/>
                  <a:gd name="T17" fmla="*/ 88 h 88"/>
                  <a:gd name="T18" fmla="*/ 25 w 27"/>
                  <a:gd name="T19" fmla="*/ 87 h 88"/>
                  <a:gd name="T20" fmla="*/ 24 w 27"/>
                  <a:gd name="T21" fmla="*/ 86 h 88"/>
                  <a:gd name="T22" fmla="*/ 13 w 27"/>
                  <a:gd name="T23" fmla="*/ 81 h 88"/>
                  <a:gd name="T24" fmla="*/ 10 w 27"/>
                  <a:gd name="T25" fmla="*/ 77 h 88"/>
                  <a:gd name="T26" fmla="*/ 7 w 27"/>
                  <a:gd name="T27" fmla="*/ 71 h 88"/>
                  <a:gd name="T28" fmla="*/ 5 w 27"/>
                  <a:gd name="T29" fmla="*/ 60 h 88"/>
                  <a:gd name="T30" fmla="*/ 7 w 27"/>
                  <a:gd name="T31" fmla="*/ 48 h 88"/>
                  <a:gd name="T32" fmla="*/ 18 w 27"/>
                  <a:gd name="T33" fmla="*/ 26 h 88"/>
                  <a:gd name="T34" fmla="*/ 24 w 27"/>
                  <a:gd name="T35" fmla="*/ 14 h 88"/>
                  <a:gd name="T36" fmla="*/ 27 w 27"/>
                  <a:gd name="T37" fmla="*/ 1 h 88"/>
                  <a:gd name="T38" fmla="*/ 27 w 27"/>
                  <a:gd name="T39" fmla="*/ 1 h 88"/>
                  <a:gd name="T40" fmla="*/ 26 w 27"/>
                  <a:gd name="T41" fmla="*/ 0 h 88"/>
                  <a:gd name="T42" fmla="*/ 25 w 27"/>
                  <a:gd name="T43" fmla="*/ 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88">
                    <a:moveTo>
                      <a:pt x="25" y="1"/>
                    </a:moveTo>
                    <a:cubicBezTo>
                      <a:pt x="23" y="9"/>
                      <a:pt x="19" y="17"/>
                      <a:pt x="15" y="24"/>
                    </a:cubicBezTo>
                    <a:cubicBezTo>
                      <a:pt x="13" y="27"/>
                      <a:pt x="10" y="31"/>
                      <a:pt x="8" y="35"/>
                    </a:cubicBezTo>
                    <a:cubicBezTo>
                      <a:pt x="6" y="38"/>
                      <a:pt x="4" y="42"/>
                      <a:pt x="3" y="47"/>
                    </a:cubicBezTo>
                    <a:cubicBezTo>
                      <a:pt x="1" y="51"/>
                      <a:pt x="0" y="55"/>
                      <a:pt x="0" y="60"/>
                    </a:cubicBezTo>
                    <a:cubicBezTo>
                      <a:pt x="0" y="64"/>
                      <a:pt x="2" y="69"/>
                      <a:pt x="3" y="73"/>
                    </a:cubicBezTo>
                    <a:cubicBezTo>
                      <a:pt x="4" y="75"/>
                      <a:pt x="5" y="77"/>
                      <a:pt x="6" y="79"/>
                    </a:cubicBezTo>
                    <a:cubicBezTo>
                      <a:pt x="8" y="81"/>
                      <a:pt x="9" y="83"/>
                      <a:pt x="11" y="84"/>
                    </a:cubicBezTo>
                    <a:cubicBezTo>
                      <a:pt x="15" y="87"/>
                      <a:pt x="20" y="88"/>
                      <a:pt x="24" y="88"/>
                    </a:cubicBezTo>
                    <a:cubicBezTo>
                      <a:pt x="25" y="88"/>
                      <a:pt x="25" y="88"/>
                      <a:pt x="25" y="87"/>
                    </a:cubicBezTo>
                    <a:cubicBezTo>
                      <a:pt x="25" y="86"/>
                      <a:pt x="25" y="86"/>
                      <a:pt x="24" y="86"/>
                    </a:cubicBezTo>
                    <a:cubicBezTo>
                      <a:pt x="20" y="85"/>
                      <a:pt x="16" y="84"/>
                      <a:pt x="13" y="81"/>
                    </a:cubicBezTo>
                    <a:cubicBezTo>
                      <a:pt x="12" y="80"/>
                      <a:pt x="11" y="79"/>
                      <a:pt x="10" y="77"/>
                    </a:cubicBezTo>
                    <a:cubicBezTo>
                      <a:pt x="9" y="75"/>
                      <a:pt x="8" y="73"/>
                      <a:pt x="7" y="71"/>
                    </a:cubicBezTo>
                    <a:cubicBezTo>
                      <a:pt x="6" y="68"/>
                      <a:pt x="5" y="64"/>
                      <a:pt x="5" y="60"/>
                    </a:cubicBezTo>
                    <a:cubicBezTo>
                      <a:pt x="5" y="56"/>
                      <a:pt x="6" y="52"/>
                      <a:pt x="7" y="48"/>
                    </a:cubicBezTo>
                    <a:cubicBezTo>
                      <a:pt x="9" y="40"/>
                      <a:pt x="14" y="33"/>
                      <a:pt x="18" y="26"/>
                    </a:cubicBezTo>
                    <a:cubicBezTo>
                      <a:pt x="20" y="22"/>
                      <a:pt x="22" y="18"/>
                      <a:pt x="24" y="14"/>
                    </a:cubicBezTo>
                    <a:cubicBezTo>
                      <a:pt x="25" y="10"/>
                      <a:pt x="26" y="5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0"/>
                      <a:pt x="26" y="0"/>
                      <a:pt x="26" y="0"/>
                    </a:cubicBezTo>
                    <a:cubicBezTo>
                      <a:pt x="25" y="0"/>
                      <a:pt x="25" y="0"/>
                      <a:pt x="25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5" name="Freeform 25"/>
              <p:cNvSpPr/>
              <p:nvPr/>
            </p:nvSpPr>
            <p:spPr bwMode="auto">
              <a:xfrm>
                <a:off x="2393950" y="4699000"/>
                <a:ext cx="25400" cy="106363"/>
              </a:xfrm>
              <a:custGeom>
                <a:avLst/>
                <a:gdLst>
                  <a:gd name="T0" fmla="*/ 2 w 19"/>
                  <a:gd name="T1" fmla="*/ 1 h 79"/>
                  <a:gd name="T2" fmla="*/ 11 w 19"/>
                  <a:gd name="T3" fmla="*/ 20 h 79"/>
                  <a:gd name="T4" fmla="*/ 13 w 19"/>
                  <a:gd name="T5" fmla="*/ 40 h 79"/>
                  <a:gd name="T6" fmla="*/ 10 w 19"/>
                  <a:gd name="T7" fmla="*/ 60 h 79"/>
                  <a:gd name="T8" fmla="*/ 0 w 19"/>
                  <a:gd name="T9" fmla="*/ 77 h 79"/>
                  <a:gd name="T10" fmla="*/ 1 w 19"/>
                  <a:gd name="T11" fmla="*/ 79 h 79"/>
                  <a:gd name="T12" fmla="*/ 2 w 19"/>
                  <a:gd name="T13" fmla="*/ 79 h 79"/>
                  <a:gd name="T14" fmla="*/ 14 w 19"/>
                  <a:gd name="T15" fmla="*/ 61 h 79"/>
                  <a:gd name="T16" fmla="*/ 19 w 19"/>
                  <a:gd name="T17" fmla="*/ 40 h 79"/>
                  <a:gd name="T18" fmla="*/ 15 w 19"/>
                  <a:gd name="T19" fmla="*/ 18 h 79"/>
                  <a:gd name="T20" fmla="*/ 4 w 19"/>
                  <a:gd name="T21" fmla="*/ 0 h 79"/>
                  <a:gd name="T22" fmla="*/ 4 w 19"/>
                  <a:gd name="T23" fmla="*/ 0 h 79"/>
                  <a:gd name="T24" fmla="*/ 2 w 19"/>
                  <a:gd name="T25" fmla="*/ 0 h 79"/>
                  <a:gd name="T26" fmla="*/ 2 w 19"/>
                  <a:gd name="T27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79">
                    <a:moveTo>
                      <a:pt x="2" y="1"/>
                    </a:moveTo>
                    <a:cubicBezTo>
                      <a:pt x="6" y="7"/>
                      <a:pt x="9" y="13"/>
                      <a:pt x="11" y="20"/>
                    </a:cubicBezTo>
                    <a:cubicBezTo>
                      <a:pt x="13" y="26"/>
                      <a:pt x="13" y="33"/>
                      <a:pt x="13" y="40"/>
                    </a:cubicBezTo>
                    <a:cubicBezTo>
                      <a:pt x="13" y="46"/>
                      <a:pt x="12" y="53"/>
                      <a:pt x="10" y="60"/>
                    </a:cubicBezTo>
                    <a:cubicBezTo>
                      <a:pt x="8" y="66"/>
                      <a:pt x="5" y="72"/>
                      <a:pt x="0" y="77"/>
                    </a:cubicBezTo>
                    <a:cubicBezTo>
                      <a:pt x="0" y="78"/>
                      <a:pt x="0" y="79"/>
                      <a:pt x="1" y="79"/>
                    </a:cubicBezTo>
                    <a:cubicBezTo>
                      <a:pt x="1" y="79"/>
                      <a:pt x="2" y="79"/>
                      <a:pt x="2" y="79"/>
                    </a:cubicBezTo>
                    <a:cubicBezTo>
                      <a:pt x="7" y="74"/>
                      <a:pt x="12" y="68"/>
                      <a:pt x="14" y="61"/>
                    </a:cubicBezTo>
                    <a:cubicBezTo>
                      <a:pt x="17" y="54"/>
                      <a:pt x="18" y="47"/>
                      <a:pt x="19" y="40"/>
                    </a:cubicBezTo>
                    <a:cubicBezTo>
                      <a:pt x="19" y="33"/>
                      <a:pt x="18" y="25"/>
                      <a:pt x="15" y="18"/>
                    </a:cubicBezTo>
                    <a:cubicBezTo>
                      <a:pt x="13" y="12"/>
                      <a:pt x="9" y="5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6" name="Freeform 26"/>
              <p:cNvSpPr/>
              <p:nvPr/>
            </p:nvSpPr>
            <p:spPr bwMode="auto">
              <a:xfrm>
                <a:off x="2384425" y="4725988"/>
                <a:ext cx="17463" cy="69850"/>
              </a:xfrm>
              <a:custGeom>
                <a:avLst/>
                <a:gdLst>
                  <a:gd name="T0" fmla="*/ 2 w 13"/>
                  <a:gd name="T1" fmla="*/ 2 h 51"/>
                  <a:gd name="T2" fmla="*/ 8 w 13"/>
                  <a:gd name="T3" fmla="*/ 13 h 51"/>
                  <a:gd name="T4" fmla="*/ 9 w 13"/>
                  <a:gd name="T5" fmla="*/ 26 h 51"/>
                  <a:gd name="T6" fmla="*/ 7 w 13"/>
                  <a:gd name="T7" fmla="*/ 38 h 51"/>
                  <a:gd name="T8" fmla="*/ 1 w 13"/>
                  <a:gd name="T9" fmla="*/ 49 h 51"/>
                  <a:gd name="T10" fmla="*/ 1 w 13"/>
                  <a:gd name="T11" fmla="*/ 51 h 51"/>
                  <a:gd name="T12" fmla="*/ 2 w 13"/>
                  <a:gd name="T13" fmla="*/ 51 h 51"/>
                  <a:gd name="T14" fmla="*/ 10 w 13"/>
                  <a:gd name="T15" fmla="*/ 40 h 51"/>
                  <a:gd name="T16" fmla="*/ 13 w 13"/>
                  <a:gd name="T17" fmla="*/ 26 h 51"/>
                  <a:gd name="T18" fmla="*/ 11 w 13"/>
                  <a:gd name="T19" fmla="*/ 12 h 51"/>
                  <a:gd name="T20" fmla="*/ 3 w 13"/>
                  <a:gd name="T21" fmla="*/ 0 h 51"/>
                  <a:gd name="T22" fmla="*/ 3 w 13"/>
                  <a:gd name="T23" fmla="*/ 0 h 51"/>
                  <a:gd name="T24" fmla="*/ 2 w 13"/>
                  <a:gd name="T25" fmla="*/ 1 h 51"/>
                  <a:gd name="T26" fmla="*/ 2 w 13"/>
                  <a:gd name="T27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51">
                    <a:moveTo>
                      <a:pt x="2" y="2"/>
                    </a:moveTo>
                    <a:cubicBezTo>
                      <a:pt x="5" y="5"/>
                      <a:pt x="7" y="9"/>
                      <a:pt x="8" y="13"/>
                    </a:cubicBezTo>
                    <a:cubicBezTo>
                      <a:pt x="9" y="17"/>
                      <a:pt x="10" y="22"/>
                      <a:pt x="9" y="26"/>
                    </a:cubicBezTo>
                    <a:cubicBezTo>
                      <a:pt x="9" y="30"/>
                      <a:pt x="9" y="34"/>
                      <a:pt x="7" y="38"/>
                    </a:cubicBezTo>
                    <a:cubicBezTo>
                      <a:pt x="6" y="42"/>
                      <a:pt x="4" y="46"/>
                      <a:pt x="1" y="49"/>
                    </a:cubicBezTo>
                    <a:cubicBezTo>
                      <a:pt x="0" y="50"/>
                      <a:pt x="0" y="50"/>
                      <a:pt x="1" y="51"/>
                    </a:cubicBezTo>
                    <a:cubicBezTo>
                      <a:pt x="1" y="51"/>
                      <a:pt x="2" y="51"/>
                      <a:pt x="2" y="51"/>
                    </a:cubicBezTo>
                    <a:cubicBezTo>
                      <a:pt x="6" y="48"/>
                      <a:pt x="9" y="44"/>
                      <a:pt x="10" y="40"/>
                    </a:cubicBezTo>
                    <a:cubicBezTo>
                      <a:pt x="12" y="35"/>
                      <a:pt x="13" y="31"/>
                      <a:pt x="13" y="26"/>
                    </a:cubicBezTo>
                    <a:cubicBezTo>
                      <a:pt x="13" y="21"/>
                      <a:pt x="13" y="16"/>
                      <a:pt x="11" y="12"/>
                    </a:cubicBezTo>
                    <a:cubicBezTo>
                      <a:pt x="10" y="8"/>
                      <a:pt x="7" y="3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7" name="Freeform 27"/>
              <p:cNvSpPr/>
              <p:nvPr/>
            </p:nvSpPr>
            <p:spPr bwMode="auto">
              <a:xfrm>
                <a:off x="2241550" y="4051300"/>
                <a:ext cx="577850" cy="542925"/>
              </a:xfrm>
              <a:custGeom>
                <a:avLst/>
                <a:gdLst>
                  <a:gd name="T0" fmla="*/ 28 w 428"/>
                  <a:gd name="T1" fmla="*/ 145 h 401"/>
                  <a:gd name="T2" fmla="*/ 163 w 428"/>
                  <a:gd name="T3" fmla="*/ 371 h 401"/>
                  <a:gd name="T4" fmla="*/ 400 w 428"/>
                  <a:gd name="T5" fmla="*/ 257 h 401"/>
                  <a:gd name="T6" fmla="*/ 264 w 428"/>
                  <a:gd name="T7" fmla="*/ 31 h 401"/>
                  <a:gd name="T8" fmla="*/ 28 w 428"/>
                  <a:gd name="T9" fmla="*/ 145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401">
                    <a:moveTo>
                      <a:pt x="28" y="145"/>
                    </a:moveTo>
                    <a:cubicBezTo>
                      <a:pt x="0" y="239"/>
                      <a:pt x="60" y="340"/>
                      <a:pt x="163" y="371"/>
                    </a:cubicBezTo>
                    <a:cubicBezTo>
                      <a:pt x="266" y="401"/>
                      <a:pt x="372" y="350"/>
                      <a:pt x="400" y="257"/>
                    </a:cubicBezTo>
                    <a:cubicBezTo>
                      <a:pt x="428" y="163"/>
                      <a:pt x="367" y="62"/>
                      <a:pt x="264" y="31"/>
                    </a:cubicBezTo>
                    <a:cubicBezTo>
                      <a:pt x="162" y="0"/>
                      <a:pt x="56" y="52"/>
                      <a:pt x="28" y="145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8" name="Freeform 28"/>
              <p:cNvSpPr/>
              <p:nvPr/>
            </p:nvSpPr>
            <p:spPr bwMode="auto">
              <a:xfrm>
                <a:off x="2297113" y="4086225"/>
                <a:ext cx="474663" cy="446088"/>
              </a:xfrm>
              <a:custGeom>
                <a:avLst/>
                <a:gdLst>
                  <a:gd name="T0" fmla="*/ 273 w 351"/>
                  <a:gd name="T1" fmla="*/ 61 h 330"/>
                  <a:gd name="T2" fmla="*/ 262 w 351"/>
                  <a:gd name="T3" fmla="*/ 26 h 330"/>
                  <a:gd name="T4" fmla="*/ 233 w 351"/>
                  <a:gd name="T5" fmla="*/ 37 h 330"/>
                  <a:gd name="T6" fmla="*/ 209 w 351"/>
                  <a:gd name="T7" fmla="*/ 5 h 330"/>
                  <a:gd name="T8" fmla="*/ 184 w 351"/>
                  <a:gd name="T9" fmla="*/ 25 h 330"/>
                  <a:gd name="T10" fmla="*/ 140 w 351"/>
                  <a:gd name="T11" fmla="*/ 10 h 330"/>
                  <a:gd name="T12" fmla="*/ 124 w 351"/>
                  <a:gd name="T13" fmla="*/ 42 h 330"/>
                  <a:gd name="T14" fmla="*/ 87 w 351"/>
                  <a:gd name="T15" fmla="*/ 27 h 330"/>
                  <a:gd name="T16" fmla="*/ 81 w 351"/>
                  <a:gd name="T17" fmla="*/ 52 h 330"/>
                  <a:gd name="T18" fmla="*/ 43 w 351"/>
                  <a:gd name="T19" fmla="*/ 67 h 330"/>
                  <a:gd name="T20" fmla="*/ 41 w 351"/>
                  <a:gd name="T21" fmla="*/ 107 h 330"/>
                  <a:gd name="T22" fmla="*/ 6 w 351"/>
                  <a:gd name="T23" fmla="*/ 120 h 330"/>
                  <a:gd name="T24" fmla="*/ 22 w 351"/>
                  <a:gd name="T25" fmla="*/ 146 h 330"/>
                  <a:gd name="T26" fmla="*/ 13 w 351"/>
                  <a:gd name="T27" fmla="*/ 197 h 330"/>
                  <a:gd name="T28" fmla="*/ 45 w 351"/>
                  <a:gd name="T29" fmla="*/ 218 h 330"/>
                  <a:gd name="T30" fmla="*/ 39 w 351"/>
                  <a:gd name="T31" fmla="*/ 259 h 330"/>
                  <a:gd name="T32" fmla="*/ 91 w 351"/>
                  <a:gd name="T33" fmla="*/ 265 h 330"/>
                  <a:gd name="T34" fmla="*/ 97 w 351"/>
                  <a:gd name="T35" fmla="*/ 306 h 330"/>
                  <a:gd name="T36" fmla="*/ 130 w 351"/>
                  <a:gd name="T37" fmla="*/ 293 h 330"/>
                  <a:gd name="T38" fmla="*/ 176 w 351"/>
                  <a:gd name="T39" fmla="*/ 329 h 330"/>
                  <a:gd name="T40" fmla="*/ 212 w 351"/>
                  <a:gd name="T41" fmla="*/ 290 h 330"/>
                  <a:gd name="T42" fmla="*/ 245 w 351"/>
                  <a:gd name="T43" fmla="*/ 311 h 330"/>
                  <a:gd name="T44" fmla="*/ 258 w 351"/>
                  <a:gd name="T45" fmla="*/ 270 h 330"/>
                  <a:gd name="T46" fmla="*/ 299 w 351"/>
                  <a:gd name="T47" fmla="*/ 271 h 330"/>
                  <a:gd name="T48" fmla="*/ 308 w 351"/>
                  <a:gd name="T49" fmla="*/ 214 h 330"/>
                  <a:gd name="T50" fmla="*/ 350 w 351"/>
                  <a:gd name="T51" fmla="*/ 186 h 330"/>
                  <a:gd name="T52" fmla="*/ 319 w 351"/>
                  <a:gd name="T53" fmla="*/ 164 h 330"/>
                  <a:gd name="T54" fmla="*/ 337 w 351"/>
                  <a:gd name="T55" fmla="*/ 121 h 330"/>
                  <a:gd name="T56" fmla="*/ 312 w 351"/>
                  <a:gd name="T57" fmla="*/ 115 h 330"/>
                  <a:gd name="T58" fmla="*/ 310 w 351"/>
                  <a:gd name="T59" fmla="*/ 68 h 330"/>
                  <a:gd name="T60" fmla="*/ 273 w 351"/>
                  <a:gd name="T61" fmla="*/ 61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51" h="330">
                    <a:moveTo>
                      <a:pt x="273" y="61"/>
                    </a:moveTo>
                    <a:cubicBezTo>
                      <a:pt x="264" y="52"/>
                      <a:pt x="276" y="33"/>
                      <a:pt x="262" y="26"/>
                    </a:cubicBezTo>
                    <a:cubicBezTo>
                      <a:pt x="250" y="21"/>
                      <a:pt x="244" y="39"/>
                      <a:pt x="233" y="37"/>
                    </a:cubicBezTo>
                    <a:cubicBezTo>
                      <a:pt x="219" y="35"/>
                      <a:pt x="220" y="6"/>
                      <a:pt x="209" y="5"/>
                    </a:cubicBezTo>
                    <a:cubicBezTo>
                      <a:pt x="199" y="3"/>
                      <a:pt x="194" y="21"/>
                      <a:pt x="184" y="25"/>
                    </a:cubicBezTo>
                    <a:cubicBezTo>
                      <a:pt x="166" y="31"/>
                      <a:pt x="154" y="0"/>
                      <a:pt x="140" y="10"/>
                    </a:cubicBezTo>
                    <a:cubicBezTo>
                      <a:pt x="131" y="16"/>
                      <a:pt x="141" y="37"/>
                      <a:pt x="124" y="42"/>
                    </a:cubicBezTo>
                    <a:cubicBezTo>
                      <a:pt x="112" y="45"/>
                      <a:pt x="96" y="23"/>
                      <a:pt x="87" y="27"/>
                    </a:cubicBezTo>
                    <a:cubicBezTo>
                      <a:pt x="77" y="31"/>
                      <a:pt x="86" y="44"/>
                      <a:pt x="81" y="52"/>
                    </a:cubicBezTo>
                    <a:cubicBezTo>
                      <a:pt x="72" y="69"/>
                      <a:pt x="49" y="51"/>
                      <a:pt x="43" y="67"/>
                    </a:cubicBezTo>
                    <a:cubicBezTo>
                      <a:pt x="39" y="78"/>
                      <a:pt x="52" y="95"/>
                      <a:pt x="41" y="107"/>
                    </a:cubicBezTo>
                    <a:cubicBezTo>
                      <a:pt x="35" y="116"/>
                      <a:pt x="10" y="110"/>
                      <a:pt x="6" y="120"/>
                    </a:cubicBezTo>
                    <a:cubicBezTo>
                      <a:pt x="0" y="132"/>
                      <a:pt x="18" y="136"/>
                      <a:pt x="22" y="146"/>
                    </a:cubicBezTo>
                    <a:cubicBezTo>
                      <a:pt x="36" y="173"/>
                      <a:pt x="3" y="173"/>
                      <a:pt x="13" y="197"/>
                    </a:cubicBezTo>
                    <a:cubicBezTo>
                      <a:pt x="18" y="208"/>
                      <a:pt x="39" y="207"/>
                      <a:pt x="45" y="218"/>
                    </a:cubicBezTo>
                    <a:cubicBezTo>
                      <a:pt x="52" y="230"/>
                      <a:pt x="30" y="249"/>
                      <a:pt x="39" y="259"/>
                    </a:cubicBezTo>
                    <a:cubicBezTo>
                      <a:pt x="52" y="274"/>
                      <a:pt x="75" y="247"/>
                      <a:pt x="91" y="265"/>
                    </a:cubicBezTo>
                    <a:cubicBezTo>
                      <a:pt x="98" y="274"/>
                      <a:pt x="86" y="297"/>
                      <a:pt x="97" y="306"/>
                    </a:cubicBezTo>
                    <a:cubicBezTo>
                      <a:pt x="111" y="316"/>
                      <a:pt x="118" y="297"/>
                      <a:pt x="130" y="293"/>
                    </a:cubicBezTo>
                    <a:cubicBezTo>
                      <a:pt x="168" y="279"/>
                      <a:pt x="144" y="330"/>
                      <a:pt x="176" y="329"/>
                    </a:cubicBezTo>
                    <a:cubicBezTo>
                      <a:pt x="208" y="327"/>
                      <a:pt x="194" y="284"/>
                      <a:pt x="212" y="290"/>
                    </a:cubicBezTo>
                    <a:cubicBezTo>
                      <a:pt x="221" y="294"/>
                      <a:pt x="232" y="316"/>
                      <a:pt x="245" y="311"/>
                    </a:cubicBezTo>
                    <a:cubicBezTo>
                      <a:pt x="257" y="306"/>
                      <a:pt x="247" y="275"/>
                      <a:pt x="258" y="270"/>
                    </a:cubicBezTo>
                    <a:cubicBezTo>
                      <a:pt x="274" y="261"/>
                      <a:pt x="270" y="273"/>
                      <a:pt x="299" y="271"/>
                    </a:cubicBezTo>
                    <a:cubicBezTo>
                      <a:pt x="336" y="269"/>
                      <a:pt x="298" y="230"/>
                      <a:pt x="308" y="214"/>
                    </a:cubicBezTo>
                    <a:cubicBezTo>
                      <a:pt x="317" y="200"/>
                      <a:pt x="350" y="204"/>
                      <a:pt x="350" y="186"/>
                    </a:cubicBezTo>
                    <a:cubicBezTo>
                      <a:pt x="351" y="171"/>
                      <a:pt x="323" y="173"/>
                      <a:pt x="319" y="164"/>
                    </a:cubicBezTo>
                    <a:cubicBezTo>
                      <a:pt x="313" y="148"/>
                      <a:pt x="344" y="133"/>
                      <a:pt x="337" y="121"/>
                    </a:cubicBezTo>
                    <a:cubicBezTo>
                      <a:pt x="333" y="113"/>
                      <a:pt x="316" y="121"/>
                      <a:pt x="312" y="115"/>
                    </a:cubicBezTo>
                    <a:cubicBezTo>
                      <a:pt x="302" y="101"/>
                      <a:pt x="328" y="79"/>
                      <a:pt x="310" y="68"/>
                    </a:cubicBezTo>
                    <a:cubicBezTo>
                      <a:pt x="305" y="64"/>
                      <a:pt x="291" y="78"/>
                      <a:pt x="273" y="61"/>
                    </a:cubicBezTo>
                    <a:close/>
                  </a:path>
                </a:pathLst>
              </a:custGeom>
              <a:solidFill>
                <a:srgbClr val="499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9" name="Freeform 29"/>
              <p:cNvSpPr/>
              <p:nvPr/>
            </p:nvSpPr>
            <p:spPr bwMode="auto">
              <a:xfrm>
                <a:off x="2360613" y="4122738"/>
                <a:ext cx="347663" cy="317500"/>
              </a:xfrm>
              <a:custGeom>
                <a:avLst/>
                <a:gdLst>
                  <a:gd name="T0" fmla="*/ 220 w 257"/>
                  <a:gd name="T1" fmla="*/ 74 h 234"/>
                  <a:gd name="T2" fmla="*/ 250 w 257"/>
                  <a:gd name="T3" fmla="*/ 88 h 234"/>
                  <a:gd name="T4" fmla="*/ 231 w 257"/>
                  <a:gd name="T5" fmla="*/ 121 h 234"/>
                  <a:gd name="T6" fmla="*/ 255 w 257"/>
                  <a:gd name="T7" fmla="*/ 145 h 234"/>
                  <a:gd name="T8" fmla="*/ 221 w 257"/>
                  <a:gd name="T9" fmla="*/ 160 h 234"/>
                  <a:gd name="T10" fmla="*/ 217 w 257"/>
                  <a:gd name="T11" fmla="*/ 197 h 234"/>
                  <a:gd name="T12" fmla="*/ 181 w 257"/>
                  <a:gd name="T13" fmla="*/ 193 h 234"/>
                  <a:gd name="T14" fmla="*/ 159 w 257"/>
                  <a:gd name="T15" fmla="*/ 232 h 234"/>
                  <a:gd name="T16" fmla="*/ 131 w 257"/>
                  <a:gd name="T17" fmla="*/ 204 h 234"/>
                  <a:gd name="T18" fmla="*/ 100 w 257"/>
                  <a:gd name="T19" fmla="*/ 231 h 234"/>
                  <a:gd name="T20" fmla="*/ 84 w 257"/>
                  <a:gd name="T21" fmla="*/ 195 h 234"/>
                  <a:gd name="T22" fmla="*/ 37 w 257"/>
                  <a:gd name="T23" fmla="*/ 190 h 234"/>
                  <a:gd name="T24" fmla="*/ 38 w 257"/>
                  <a:gd name="T25" fmla="*/ 141 h 234"/>
                  <a:gd name="T26" fmla="*/ 3 w 257"/>
                  <a:gd name="T27" fmla="*/ 112 h 234"/>
                  <a:gd name="T28" fmla="*/ 36 w 257"/>
                  <a:gd name="T29" fmla="*/ 86 h 234"/>
                  <a:gd name="T30" fmla="*/ 24 w 257"/>
                  <a:gd name="T31" fmla="*/ 52 h 234"/>
                  <a:gd name="T32" fmla="*/ 59 w 257"/>
                  <a:gd name="T33" fmla="*/ 53 h 234"/>
                  <a:gd name="T34" fmla="*/ 72 w 257"/>
                  <a:gd name="T35" fmla="*/ 22 h 234"/>
                  <a:gd name="T36" fmla="*/ 112 w 257"/>
                  <a:gd name="T37" fmla="*/ 34 h 234"/>
                  <a:gd name="T38" fmla="*/ 135 w 257"/>
                  <a:gd name="T39" fmla="*/ 7 h 234"/>
                  <a:gd name="T40" fmla="*/ 154 w 257"/>
                  <a:gd name="T41" fmla="*/ 43 h 234"/>
                  <a:gd name="T42" fmla="*/ 182 w 257"/>
                  <a:gd name="T43" fmla="*/ 21 h 234"/>
                  <a:gd name="T44" fmla="*/ 187 w 257"/>
                  <a:gd name="T45" fmla="*/ 57 h 234"/>
                  <a:gd name="T46" fmla="*/ 221 w 257"/>
                  <a:gd name="T47" fmla="*/ 44 h 234"/>
                  <a:gd name="T48" fmla="*/ 220 w 257"/>
                  <a:gd name="T49" fmla="*/ 7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7" h="234">
                    <a:moveTo>
                      <a:pt x="220" y="74"/>
                    </a:moveTo>
                    <a:cubicBezTo>
                      <a:pt x="221" y="79"/>
                      <a:pt x="246" y="77"/>
                      <a:pt x="250" y="88"/>
                    </a:cubicBezTo>
                    <a:cubicBezTo>
                      <a:pt x="256" y="102"/>
                      <a:pt x="230" y="115"/>
                      <a:pt x="231" y="121"/>
                    </a:cubicBezTo>
                    <a:cubicBezTo>
                      <a:pt x="231" y="128"/>
                      <a:pt x="257" y="129"/>
                      <a:pt x="255" y="145"/>
                    </a:cubicBezTo>
                    <a:cubicBezTo>
                      <a:pt x="254" y="162"/>
                      <a:pt x="227" y="150"/>
                      <a:pt x="221" y="160"/>
                    </a:cubicBezTo>
                    <a:cubicBezTo>
                      <a:pt x="211" y="176"/>
                      <a:pt x="231" y="189"/>
                      <a:pt x="217" y="197"/>
                    </a:cubicBezTo>
                    <a:cubicBezTo>
                      <a:pt x="210" y="201"/>
                      <a:pt x="192" y="186"/>
                      <a:pt x="181" y="193"/>
                    </a:cubicBezTo>
                    <a:cubicBezTo>
                      <a:pt x="165" y="204"/>
                      <a:pt x="175" y="229"/>
                      <a:pt x="159" y="232"/>
                    </a:cubicBezTo>
                    <a:cubicBezTo>
                      <a:pt x="149" y="234"/>
                      <a:pt x="148" y="206"/>
                      <a:pt x="131" y="204"/>
                    </a:cubicBezTo>
                    <a:cubicBezTo>
                      <a:pt x="118" y="202"/>
                      <a:pt x="109" y="233"/>
                      <a:pt x="100" y="231"/>
                    </a:cubicBezTo>
                    <a:cubicBezTo>
                      <a:pt x="89" y="229"/>
                      <a:pt x="98" y="207"/>
                      <a:pt x="84" y="195"/>
                    </a:cubicBezTo>
                    <a:cubicBezTo>
                      <a:pt x="71" y="183"/>
                      <a:pt x="48" y="206"/>
                      <a:pt x="37" y="190"/>
                    </a:cubicBezTo>
                    <a:cubicBezTo>
                      <a:pt x="27" y="175"/>
                      <a:pt x="44" y="153"/>
                      <a:pt x="38" y="141"/>
                    </a:cubicBezTo>
                    <a:cubicBezTo>
                      <a:pt x="31" y="129"/>
                      <a:pt x="0" y="131"/>
                      <a:pt x="3" y="112"/>
                    </a:cubicBezTo>
                    <a:cubicBezTo>
                      <a:pt x="6" y="102"/>
                      <a:pt x="35" y="97"/>
                      <a:pt x="36" y="86"/>
                    </a:cubicBezTo>
                    <a:cubicBezTo>
                      <a:pt x="36" y="77"/>
                      <a:pt x="14" y="64"/>
                      <a:pt x="24" y="52"/>
                    </a:cubicBezTo>
                    <a:cubicBezTo>
                      <a:pt x="31" y="44"/>
                      <a:pt x="45" y="59"/>
                      <a:pt x="59" y="53"/>
                    </a:cubicBezTo>
                    <a:cubicBezTo>
                      <a:pt x="72" y="47"/>
                      <a:pt x="60" y="30"/>
                      <a:pt x="72" y="22"/>
                    </a:cubicBezTo>
                    <a:cubicBezTo>
                      <a:pt x="85" y="11"/>
                      <a:pt x="90" y="34"/>
                      <a:pt x="112" y="34"/>
                    </a:cubicBezTo>
                    <a:cubicBezTo>
                      <a:pt x="130" y="35"/>
                      <a:pt x="118" y="12"/>
                      <a:pt x="135" y="7"/>
                    </a:cubicBezTo>
                    <a:cubicBezTo>
                      <a:pt x="159" y="0"/>
                      <a:pt x="143" y="36"/>
                      <a:pt x="154" y="43"/>
                    </a:cubicBezTo>
                    <a:cubicBezTo>
                      <a:pt x="168" y="52"/>
                      <a:pt x="169" y="15"/>
                      <a:pt x="182" y="21"/>
                    </a:cubicBezTo>
                    <a:cubicBezTo>
                      <a:pt x="194" y="27"/>
                      <a:pt x="177" y="53"/>
                      <a:pt x="187" y="57"/>
                    </a:cubicBezTo>
                    <a:cubicBezTo>
                      <a:pt x="196" y="61"/>
                      <a:pt x="211" y="35"/>
                      <a:pt x="221" y="44"/>
                    </a:cubicBezTo>
                    <a:cubicBezTo>
                      <a:pt x="224" y="47"/>
                      <a:pt x="216" y="65"/>
                      <a:pt x="220" y="74"/>
                    </a:cubicBezTo>
                    <a:close/>
                  </a:path>
                </a:pathLst>
              </a:custGeom>
              <a:solidFill>
                <a:srgbClr val="00A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0" name="Freeform 30"/>
              <p:cNvSpPr/>
              <p:nvPr/>
            </p:nvSpPr>
            <p:spPr bwMode="auto">
              <a:xfrm>
                <a:off x="2476500" y="4184650"/>
                <a:ext cx="179388" cy="165100"/>
              </a:xfrm>
              <a:custGeom>
                <a:avLst/>
                <a:gdLst>
                  <a:gd name="T0" fmla="*/ 126 w 133"/>
                  <a:gd name="T1" fmla="*/ 32 h 122"/>
                  <a:gd name="T2" fmla="*/ 113 w 133"/>
                  <a:gd name="T3" fmla="*/ 59 h 122"/>
                  <a:gd name="T4" fmla="*/ 132 w 133"/>
                  <a:gd name="T5" fmla="*/ 79 h 122"/>
                  <a:gd name="T6" fmla="*/ 100 w 133"/>
                  <a:gd name="T7" fmla="*/ 86 h 122"/>
                  <a:gd name="T8" fmla="*/ 98 w 133"/>
                  <a:gd name="T9" fmla="*/ 119 h 122"/>
                  <a:gd name="T10" fmla="*/ 72 w 133"/>
                  <a:gd name="T11" fmla="*/ 99 h 122"/>
                  <a:gd name="T12" fmla="*/ 41 w 133"/>
                  <a:gd name="T13" fmla="*/ 111 h 122"/>
                  <a:gd name="T14" fmla="*/ 29 w 133"/>
                  <a:gd name="T15" fmla="*/ 78 h 122"/>
                  <a:gd name="T16" fmla="*/ 0 w 133"/>
                  <a:gd name="T17" fmla="*/ 67 h 122"/>
                  <a:gd name="T18" fmla="*/ 33 w 133"/>
                  <a:gd name="T19" fmla="*/ 43 h 122"/>
                  <a:gd name="T20" fmla="*/ 28 w 133"/>
                  <a:gd name="T21" fmla="*/ 14 h 122"/>
                  <a:gd name="T22" fmla="*/ 62 w 133"/>
                  <a:gd name="T23" fmla="*/ 32 h 122"/>
                  <a:gd name="T24" fmla="*/ 80 w 133"/>
                  <a:gd name="T25" fmla="*/ 3 h 122"/>
                  <a:gd name="T26" fmla="*/ 96 w 133"/>
                  <a:gd name="T27" fmla="*/ 34 h 122"/>
                  <a:gd name="T28" fmla="*/ 126 w 133"/>
                  <a:gd name="T29" fmla="*/ 3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3" h="122">
                    <a:moveTo>
                      <a:pt x="126" y="32"/>
                    </a:moveTo>
                    <a:cubicBezTo>
                      <a:pt x="133" y="44"/>
                      <a:pt x="112" y="50"/>
                      <a:pt x="113" y="59"/>
                    </a:cubicBezTo>
                    <a:cubicBezTo>
                      <a:pt x="113" y="64"/>
                      <a:pt x="133" y="70"/>
                      <a:pt x="132" y="79"/>
                    </a:cubicBezTo>
                    <a:cubicBezTo>
                      <a:pt x="131" y="96"/>
                      <a:pt x="107" y="72"/>
                      <a:pt x="100" y="86"/>
                    </a:cubicBezTo>
                    <a:cubicBezTo>
                      <a:pt x="96" y="95"/>
                      <a:pt x="114" y="114"/>
                      <a:pt x="98" y="119"/>
                    </a:cubicBezTo>
                    <a:cubicBezTo>
                      <a:pt x="88" y="122"/>
                      <a:pt x="81" y="100"/>
                      <a:pt x="72" y="99"/>
                    </a:cubicBezTo>
                    <a:cubicBezTo>
                      <a:pt x="55" y="97"/>
                      <a:pt x="53" y="115"/>
                      <a:pt x="41" y="111"/>
                    </a:cubicBezTo>
                    <a:cubicBezTo>
                      <a:pt x="32" y="109"/>
                      <a:pt x="37" y="88"/>
                      <a:pt x="29" y="78"/>
                    </a:cubicBezTo>
                    <a:cubicBezTo>
                      <a:pt x="24" y="71"/>
                      <a:pt x="0" y="82"/>
                      <a:pt x="0" y="67"/>
                    </a:cubicBezTo>
                    <a:cubicBezTo>
                      <a:pt x="0" y="55"/>
                      <a:pt x="29" y="58"/>
                      <a:pt x="33" y="43"/>
                    </a:cubicBezTo>
                    <a:cubicBezTo>
                      <a:pt x="34" y="34"/>
                      <a:pt x="22" y="21"/>
                      <a:pt x="28" y="14"/>
                    </a:cubicBezTo>
                    <a:cubicBezTo>
                      <a:pt x="39" y="0"/>
                      <a:pt x="48" y="36"/>
                      <a:pt x="62" y="32"/>
                    </a:cubicBezTo>
                    <a:cubicBezTo>
                      <a:pt x="71" y="30"/>
                      <a:pt x="68" y="3"/>
                      <a:pt x="80" y="3"/>
                    </a:cubicBezTo>
                    <a:cubicBezTo>
                      <a:pt x="95" y="3"/>
                      <a:pt x="87" y="25"/>
                      <a:pt x="96" y="34"/>
                    </a:cubicBezTo>
                    <a:cubicBezTo>
                      <a:pt x="102" y="40"/>
                      <a:pt x="120" y="21"/>
                      <a:pt x="126" y="32"/>
                    </a:cubicBezTo>
                    <a:close/>
                  </a:path>
                </a:pathLst>
              </a:custGeom>
              <a:solidFill>
                <a:srgbClr val="06D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1" name="Freeform 31"/>
              <p:cNvSpPr/>
              <p:nvPr/>
            </p:nvSpPr>
            <p:spPr bwMode="auto">
              <a:xfrm>
                <a:off x="2014538" y="4451350"/>
                <a:ext cx="112713" cy="339725"/>
              </a:xfrm>
              <a:custGeom>
                <a:avLst/>
                <a:gdLst>
                  <a:gd name="T0" fmla="*/ 68 w 83"/>
                  <a:gd name="T1" fmla="*/ 24 h 252"/>
                  <a:gd name="T2" fmla="*/ 82 w 83"/>
                  <a:gd name="T3" fmla="*/ 228 h 252"/>
                  <a:gd name="T4" fmla="*/ 45 w 83"/>
                  <a:gd name="T5" fmla="*/ 250 h 252"/>
                  <a:gd name="T6" fmla="*/ 7 w 83"/>
                  <a:gd name="T7" fmla="*/ 233 h 252"/>
                  <a:gd name="T8" fmla="*/ 18 w 83"/>
                  <a:gd name="T9" fmla="*/ 20 h 252"/>
                  <a:gd name="T10" fmla="*/ 68 w 83"/>
                  <a:gd name="T11" fmla="*/ 2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252">
                    <a:moveTo>
                      <a:pt x="68" y="24"/>
                    </a:moveTo>
                    <a:cubicBezTo>
                      <a:pt x="65" y="42"/>
                      <a:pt x="83" y="203"/>
                      <a:pt x="82" y="228"/>
                    </a:cubicBezTo>
                    <a:cubicBezTo>
                      <a:pt x="82" y="235"/>
                      <a:pt x="71" y="252"/>
                      <a:pt x="45" y="250"/>
                    </a:cubicBezTo>
                    <a:cubicBezTo>
                      <a:pt x="29" y="249"/>
                      <a:pt x="14" y="244"/>
                      <a:pt x="7" y="233"/>
                    </a:cubicBezTo>
                    <a:cubicBezTo>
                      <a:pt x="0" y="222"/>
                      <a:pt x="17" y="68"/>
                      <a:pt x="18" y="20"/>
                    </a:cubicBezTo>
                    <a:cubicBezTo>
                      <a:pt x="45" y="0"/>
                      <a:pt x="59" y="15"/>
                      <a:pt x="68" y="24"/>
                    </a:cubicBezTo>
                    <a:close/>
                  </a:path>
                </a:pathLst>
              </a:custGeom>
              <a:solidFill>
                <a:srgbClr val="848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2" name="Freeform 32"/>
              <p:cNvSpPr/>
              <p:nvPr/>
            </p:nvSpPr>
            <p:spPr bwMode="auto">
              <a:xfrm>
                <a:off x="2030413" y="4491038"/>
                <a:ext cx="76200" cy="284163"/>
              </a:xfrm>
              <a:custGeom>
                <a:avLst/>
                <a:gdLst>
                  <a:gd name="T0" fmla="*/ 45 w 56"/>
                  <a:gd name="T1" fmla="*/ 1 h 210"/>
                  <a:gd name="T2" fmla="*/ 48 w 56"/>
                  <a:gd name="T3" fmla="*/ 14 h 210"/>
                  <a:gd name="T4" fmla="*/ 48 w 56"/>
                  <a:gd name="T5" fmla="*/ 27 h 210"/>
                  <a:gd name="T6" fmla="*/ 39 w 56"/>
                  <a:gd name="T7" fmla="*/ 52 h 210"/>
                  <a:gd name="T8" fmla="*/ 25 w 56"/>
                  <a:gd name="T9" fmla="*/ 75 h 210"/>
                  <a:gd name="T10" fmla="*/ 17 w 56"/>
                  <a:gd name="T11" fmla="*/ 88 h 210"/>
                  <a:gd name="T12" fmla="*/ 11 w 56"/>
                  <a:gd name="T13" fmla="*/ 101 h 210"/>
                  <a:gd name="T14" fmla="*/ 7 w 56"/>
                  <a:gd name="T15" fmla="*/ 129 h 210"/>
                  <a:gd name="T16" fmla="*/ 12 w 56"/>
                  <a:gd name="T17" fmla="*/ 157 h 210"/>
                  <a:gd name="T18" fmla="*/ 12 w 56"/>
                  <a:gd name="T19" fmla="*/ 184 h 210"/>
                  <a:gd name="T20" fmla="*/ 1 w 56"/>
                  <a:gd name="T21" fmla="*/ 209 h 210"/>
                  <a:gd name="T22" fmla="*/ 1 w 56"/>
                  <a:gd name="T23" fmla="*/ 210 h 210"/>
                  <a:gd name="T24" fmla="*/ 2 w 56"/>
                  <a:gd name="T25" fmla="*/ 210 h 210"/>
                  <a:gd name="T26" fmla="*/ 15 w 56"/>
                  <a:gd name="T27" fmla="*/ 184 h 210"/>
                  <a:gd name="T28" fmla="*/ 15 w 56"/>
                  <a:gd name="T29" fmla="*/ 156 h 210"/>
                  <a:gd name="T30" fmla="*/ 10 w 56"/>
                  <a:gd name="T31" fmla="*/ 129 h 210"/>
                  <a:gd name="T32" fmla="*/ 16 w 56"/>
                  <a:gd name="T33" fmla="*/ 102 h 210"/>
                  <a:gd name="T34" fmla="*/ 44 w 56"/>
                  <a:gd name="T35" fmla="*/ 55 h 210"/>
                  <a:gd name="T36" fmla="*/ 55 w 56"/>
                  <a:gd name="T37" fmla="*/ 28 h 210"/>
                  <a:gd name="T38" fmla="*/ 54 w 56"/>
                  <a:gd name="T39" fmla="*/ 13 h 210"/>
                  <a:gd name="T40" fmla="*/ 47 w 56"/>
                  <a:gd name="T41" fmla="*/ 0 h 210"/>
                  <a:gd name="T42" fmla="*/ 47 w 56"/>
                  <a:gd name="T43" fmla="*/ 0 h 210"/>
                  <a:gd name="T44" fmla="*/ 45 w 56"/>
                  <a:gd name="T45" fmla="*/ 0 h 210"/>
                  <a:gd name="T46" fmla="*/ 45 w 56"/>
                  <a:gd name="T47" fmla="*/ 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" h="210">
                    <a:moveTo>
                      <a:pt x="45" y="1"/>
                    </a:moveTo>
                    <a:cubicBezTo>
                      <a:pt x="46" y="6"/>
                      <a:pt x="48" y="10"/>
                      <a:pt x="48" y="14"/>
                    </a:cubicBezTo>
                    <a:cubicBezTo>
                      <a:pt x="49" y="18"/>
                      <a:pt x="49" y="22"/>
                      <a:pt x="48" y="27"/>
                    </a:cubicBezTo>
                    <a:cubicBezTo>
                      <a:pt x="47" y="35"/>
                      <a:pt x="43" y="44"/>
                      <a:pt x="39" y="52"/>
                    </a:cubicBezTo>
                    <a:cubicBezTo>
                      <a:pt x="35" y="60"/>
                      <a:pt x="30" y="68"/>
                      <a:pt x="25" y="75"/>
                    </a:cubicBezTo>
                    <a:cubicBezTo>
                      <a:pt x="22" y="79"/>
                      <a:pt x="20" y="83"/>
                      <a:pt x="17" y="88"/>
                    </a:cubicBezTo>
                    <a:cubicBezTo>
                      <a:pt x="15" y="92"/>
                      <a:pt x="13" y="96"/>
                      <a:pt x="11" y="101"/>
                    </a:cubicBezTo>
                    <a:cubicBezTo>
                      <a:pt x="8" y="110"/>
                      <a:pt x="6" y="119"/>
                      <a:pt x="7" y="129"/>
                    </a:cubicBezTo>
                    <a:cubicBezTo>
                      <a:pt x="7" y="139"/>
                      <a:pt x="9" y="148"/>
                      <a:pt x="12" y="157"/>
                    </a:cubicBezTo>
                    <a:cubicBezTo>
                      <a:pt x="14" y="166"/>
                      <a:pt x="15" y="175"/>
                      <a:pt x="12" y="184"/>
                    </a:cubicBezTo>
                    <a:cubicBezTo>
                      <a:pt x="10" y="193"/>
                      <a:pt x="5" y="200"/>
                      <a:pt x="1" y="209"/>
                    </a:cubicBezTo>
                    <a:cubicBezTo>
                      <a:pt x="0" y="209"/>
                      <a:pt x="0" y="210"/>
                      <a:pt x="1" y="210"/>
                    </a:cubicBezTo>
                    <a:cubicBezTo>
                      <a:pt x="1" y="210"/>
                      <a:pt x="2" y="210"/>
                      <a:pt x="2" y="210"/>
                    </a:cubicBezTo>
                    <a:cubicBezTo>
                      <a:pt x="7" y="202"/>
                      <a:pt x="12" y="194"/>
                      <a:pt x="15" y="184"/>
                    </a:cubicBezTo>
                    <a:cubicBezTo>
                      <a:pt x="18" y="175"/>
                      <a:pt x="17" y="165"/>
                      <a:pt x="15" y="156"/>
                    </a:cubicBezTo>
                    <a:cubicBezTo>
                      <a:pt x="13" y="147"/>
                      <a:pt x="10" y="138"/>
                      <a:pt x="10" y="129"/>
                    </a:cubicBezTo>
                    <a:cubicBezTo>
                      <a:pt x="10" y="120"/>
                      <a:pt x="12" y="111"/>
                      <a:pt x="16" y="102"/>
                    </a:cubicBezTo>
                    <a:cubicBezTo>
                      <a:pt x="22" y="85"/>
                      <a:pt x="35" y="71"/>
                      <a:pt x="44" y="55"/>
                    </a:cubicBezTo>
                    <a:cubicBezTo>
                      <a:pt x="49" y="47"/>
                      <a:pt x="53" y="38"/>
                      <a:pt x="55" y="28"/>
                    </a:cubicBezTo>
                    <a:cubicBezTo>
                      <a:pt x="55" y="23"/>
                      <a:pt x="56" y="18"/>
                      <a:pt x="54" y="13"/>
                    </a:cubicBezTo>
                    <a:cubicBezTo>
                      <a:pt x="53" y="8"/>
                      <a:pt x="50" y="3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0"/>
                      <a:pt x="45" y="0"/>
                      <a:pt x="45" y="0"/>
                    </a:cubicBezTo>
                    <a:cubicBezTo>
                      <a:pt x="45" y="0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3" name="Freeform 33"/>
              <p:cNvSpPr/>
              <p:nvPr/>
            </p:nvSpPr>
            <p:spPr bwMode="auto">
              <a:xfrm>
                <a:off x="2022475" y="4489450"/>
                <a:ext cx="66675" cy="260350"/>
              </a:xfrm>
              <a:custGeom>
                <a:avLst/>
                <a:gdLst>
                  <a:gd name="T0" fmla="*/ 36 w 49"/>
                  <a:gd name="T1" fmla="*/ 2 h 193"/>
                  <a:gd name="T2" fmla="*/ 42 w 49"/>
                  <a:gd name="T3" fmla="*/ 13 h 193"/>
                  <a:gd name="T4" fmla="*/ 45 w 49"/>
                  <a:gd name="T5" fmla="*/ 24 h 193"/>
                  <a:gd name="T6" fmla="*/ 37 w 49"/>
                  <a:gd name="T7" fmla="*/ 47 h 193"/>
                  <a:gd name="T8" fmla="*/ 24 w 49"/>
                  <a:gd name="T9" fmla="*/ 69 h 193"/>
                  <a:gd name="T10" fmla="*/ 17 w 49"/>
                  <a:gd name="T11" fmla="*/ 80 h 193"/>
                  <a:gd name="T12" fmla="*/ 11 w 49"/>
                  <a:gd name="T13" fmla="*/ 91 h 193"/>
                  <a:gd name="T14" fmla="*/ 5 w 49"/>
                  <a:gd name="T15" fmla="*/ 117 h 193"/>
                  <a:gd name="T16" fmla="*/ 5 w 49"/>
                  <a:gd name="T17" fmla="*/ 143 h 193"/>
                  <a:gd name="T18" fmla="*/ 6 w 49"/>
                  <a:gd name="T19" fmla="*/ 156 h 193"/>
                  <a:gd name="T20" fmla="*/ 7 w 49"/>
                  <a:gd name="T21" fmla="*/ 168 h 193"/>
                  <a:gd name="T22" fmla="*/ 0 w 49"/>
                  <a:gd name="T23" fmla="*/ 191 h 193"/>
                  <a:gd name="T24" fmla="*/ 0 w 49"/>
                  <a:gd name="T25" fmla="*/ 193 h 193"/>
                  <a:gd name="T26" fmla="*/ 2 w 49"/>
                  <a:gd name="T27" fmla="*/ 193 h 193"/>
                  <a:gd name="T28" fmla="*/ 8 w 49"/>
                  <a:gd name="T29" fmla="*/ 181 h 193"/>
                  <a:gd name="T30" fmla="*/ 11 w 49"/>
                  <a:gd name="T31" fmla="*/ 168 h 193"/>
                  <a:gd name="T32" fmla="*/ 10 w 49"/>
                  <a:gd name="T33" fmla="*/ 155 h 193"/>
                  <a:gd name="T34" fmla="*/ 9 w 49"/>
                  <a:gd name="T35" fmla="*/ 142 h 193"/>
                  <a:gd name="T36" fmla="*/ 15 w 49"/>
                  <a:gd name="T37" fmla="*/ 93 h 193"/>
                  <a:gd name="T38" fmla="*/ 21 w 49"/>
                  <a:gd name="T39" fmla="*/ 82 h 193"/>
                  <a:gd name="T40" fmla="*/ 28 w 49"/>
                  <a:gd name="T41" fmla="*/ 71 h 193"/>
                  <a:gd name="T42" fmla="*/ 42 w 49"/>
                  <a:gd name="T43" fmla="*/ 50 h 193"/>
                  <a:gd name="T44" fmla="*/ 49 w 49"/>
                  <a:gd name="T45" fmla="*/ 24 h 193"/>
                  <a:gd name="T46" fmla="*/ 47 w 49"/>
                  <a:gd name="T47" fmla="*/ 11 h 193"/>
                  <a:gd name="T48" fmla="*/ 38 w 49"/>
                  <a:gd name="T49" fmla="*/ 1 h 193"/>
                  <a:gd name="T50" fmla="*/ 38 w 49"/>
                  <a:gd name="T51" fmla="*/ 1 h 193"/>
                  <a:gd name="T52" fmla="*/ 36 w 49"/>
                  <a:gd name="T53" fmla="*/ 1 h 193"/>
                  <a:gd name="T54" fmla="*/ 36 w 49"/>
                  <a:gd name="T55" fmla="*/ 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" h="193">
                    <a:moveTo>
                      <a:pt x="36" y="2"/>
                    </a:moveTo>
                    <a:cubicBezTo>
                      <a:pt x="38" y="6"/>
                      <a:pt x="41" y="9"/>
                      <a:pt x="42" y="13"/>
                    </a:cubicBezTo>
                    <a:cubicBezTo>
                      <a:pt x="44" y="16"/>
                      <a:pt x="45" y="20"/>
                      <a:pt x="45" y="24"/>
                    </a:cubicBezTo>
                    <a:cubicBezTo>
                      <a:pt x="44" y="32"/>
                      <a:pt x="41" y="40"/>
                      <a:pt x="37" y="47"/>
                    </a:cubicBezTo>
                    <a:cubicBezTo>
                      <a:pt x="33" y="55"/>
                      <a:pt x="29" y="62"/>
                      <a:pt x="24" y="69"/>
                    </a:cubicBezTo>
                    <a:cubicBezTo>
                      <a:pt x="21" y="72"/>
                      <a:pt x="19" y="76"/>
                      <a:pt x="17" y="80"/>
                    </a:cubicBezTo>
                    <a:cubicBezTo>
                      <a:pt x="14" y="83"/>
                      <a:pt x="12" y="87"/>
                      <a:pt x="11" y="91"/>
                    </a:cubicBezTo>
                    <a:cubicBezTo>
                      <a:pt x="8" y="100"/>
                      <a:pt x="6" y="108"/>
                      <a:pt x="5" y="117"/>
                    </a:cubicBezTo>
                    <a:cubicBezTo>
                      <a:pt x="4" y="126"/>
                      <a:pt x="4" y="134"/>
                      <a:pt x="5" y="143"/>
                    </a:cubicBezTo>
                    <a:cubicBezTo>
                      <a:pt x="5" y="147"/>
                      <a:pt x="6" y="151"/>
                      <a:pt x="6" y="156"/>
                    </a:cubicBezTo>
                    <a:cubicBezTo>
                      <a:pt x="7" y="160"/>
                      <a:pt x="7" y="164"/>
                      <a:pt x="7" y="168"/>
                    </a:cubicBezTo>
                    <a:cubicBezTo>
                      <a:pt x="7" y="176"/>
                      <a:pt x="5" y="185"/>
                      <a:pt x="0" y="191"/>
                    </a:cubicBezTo>
                    <a:cubicBezTo>
                      <a:pt x="0" y="192"/>
                      <a:pt x="0" y="193"/>
                      <a:pt x="0" y="193"/>
                    </a:cubicBezTo>
                    <a:cubicBezTo>
                      <a:pt x="1" y="193"/>
                      <a:pt x="1" y="193"/>
                      <a:pt x="2" y="193"/>
                    </a:cubicBezTo>
                    <a:cubicBezTo>
                      <a:pt x="5" y="189"/>
                      <a:pt x="7" y="185"/>
                      <a:pt x="8" y="181"/>
                    </a:cubicBezTo>
                    <a:cubicBezTo>
                      <a:pt x="10" y="177"/>
                      <a:pt x="10" y="173"/>
                      <a:pt x="11" y="168"/>
                    </a:cubicBezTo>
                    <a:cubicBezTo>
                      <a:pt x="11" y="164"/>
                      <a:pt x="11" y="159"/>
                      <a:pt x="10" y="155"/>
                    </a:cubicBezTo>
                    <a:cubicBezTo>
                      <a:pt x="10" y="151"/>
                      <a:pt x="9" y="147"/>
                      <a:pt x="9" y="142"/>
                    </a:cubicBezTo>
                    <a:cubicBezTo>
                      <a:pt x="8" y="126"/>
                      <a:pt x="9" y="109"/>
                      <a:pt x="15" y="93"/>
                    </a:cubicBezTo>
                    <a:cubicBezTo>
                      <a:pt x="17" y="89"/>
                      <a:pt x="19" y="86"/>
                      <a:pt x="21" y="82"/>
                    </a:cubicBezTo>
                    <a:cubicBezTo>
                      <a:pt x="23" y="78"/>
                      <a:pt x="25" y="75"/>
                      <a:pt x="28" y="71"/>
                    </a:cubicBezTo>
                    <a:cubicBezTo>
                      <a:pt x="33" y="64"/>
                      <a:pt x="38" y="57"/>
                      <a:pt x="42" y="50"/>
                    </a:cubicBezTo>
                    <a:cubicBezTo>
                      <a:pt x="46" y="42"/>
                      <a:pt x="49" y="34"/>
                      <a:pt x="49" y="24"/>
                    </a:cubicBezTo>
                    <a:cubicBezTo>
                      <a:pt x="49" y="20"/>
                      <a:pt x="48" y="15"/>
                      <a:pt x="47" y="11"/>
                    </a:cubicBezTo>
                    <a:cubicBezTo>
                      <a:pt x="45" y="7"/>
                      <a:pt x="42" y="3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0"/>
                      <a:pt x="37" y="0"/>
                      <a:pt x="36" y="1"/>
                    </a:cubicBez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4" name="Freeform 34"/>
              <p:cNvSpPr/>
              <p:nvPr/>
            </p:nvSpPr>
            <p:spPr bwMode="auto">
              <a:xfrm>
                <a:off x="2033588" y="4489450"/>
                <a:ext cx="28575" cy="61913"/>
              </a:xfrm>
              <a:custGeom>
                <a:avLst/>
                <a:gdLst>
                  <a:gd name="T0" fmla="*/ 10 w 21"/>
                  <a:gd name="T1" fmla="*/ 2 h 45"/>
                  <a:gd name="T2" fmla="*/ 16 w 21"/>
                  <a:gd name="T3" fmla="*/ 13 h 45"/>
                  <a:gd name="T4" fmla="*/ 16 w 21"/>
                  <a:gd name="T5" fmla="*/ 25 h 45"/>
                  <a:gd name="T6" fmla="*/ 11 w 21"/>
                  <a:gd name="T7" fmla="*/ 36 h 45"/>
                  <a:gd name="T8" fmla="*/ 1 w 21"/>
                  <a:gd name="T9" fmla="*/ 43 h 45"/>
                  <a:gd name="T10" fmla="*/ 0 w 21"/>
                  <a:gd name="T11" fmla="*/ 45 h 45"/>
                  <a:gd name="T12" fmla="*/ 1 w 21"/>
                  <a:gd name="T13" fmla="*/ 45 h 45"/>
                  <a:gd name="T14" fmla="*/ 14 w 21"/>
                  <a:gd name="T15" fmla="*/ 39 h 45"/>
                  <a:gd name="T16" fmla="*/ 20 w 21"/>
                  <a:gd name="T17" fmla="*/ 26 h 45"/>
                  <a:gd name="T18" fmla="*/ 20 w 21"/>
                  <a:gd name="T19" fmla="*/ 12 h 45"/>
                  <a:gd name="T20" fmla="*/ 11 w 21"/>
                  <a:gd name="T21" fmla="*/ 0 h 45"/>
                  <a:gd name="T22" fmla="*/ 11 w 21"/>
                  <a:gd name="T23" fmla="*/ 0 h 45"/>
                  <a:gd name="T24" fmla="*/ 10 w 21"/>
                  <a:gd name="T25" fmla="*/ 1 h 45"/>
                  <a:gd name="T26" fmla="*/ 10 w 21"/>
                  <a:gd name="T27" fmla="*/ 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45">
                    <a:moveTo>
                      <a:pt x="10" y="2"/>
                    </a:moveTo>
                    <a:cubicBezTo>
                      <a:pt x="13" y="5"/>
                      <a:pt x="15" y="9"/>
                      <a:pt x="16" y="13"/>
                    </a:cubicBezTo>
                    <a:cubicBezTo>
                      <a:pt x="17" y="17"/>
                      <a:pt x="17" y="21"/>
                      <a:pt x="16" y="25"/>
                    </a:cubicBezTo>
                    <a:cubicBezTo>
                      <a:pt x="15" y="29"/>
                      <a:pt x="13" y="33"/>
                      <a:pt x="11" y="36"/>
                    </a:cubicBezTo>
                    <a:cubicBezTo>
                      <a:pt x="8" y="40"/>
                      <a:pt x="5" y="42"/>
                      <a:pt x="1" y="43"/>
                    </a:cubicBezTo>
                    <a:cubicBezTo>
                      <a:pt x="0" y="44"/>
                      <a:pt x="0" y="44"/>
                      <a:pt x="0" y="45"/>
                    </a:cubicBezTo>
                    <a:cubicBezTo>
                      <a:pt x="0" y="45"/>
                      <a:pt x="1" y="45"/>
                      <a:pt x="1" y="45"/>
                    </a:cubicBezTo>
                    <a:cubicBezTo>
                      <a:pt x="6" y="45"/>
                      <a:pt x="10" y="43"/>
                      <a:pt x="14" y="39"/>
                    </a:cubicBezTo>
                    <a:cubicBezTo>
                      <a:pt x="17" y="35"/>
                      <a:pt x="19" y="31"/>
                      <a:pt x="20" y="26"/>
                    </a:cubicBezTo>
                    <a:cubicBezTo>
                      <a:pt x="21" y="22"/>
                      <a:pt x="21" y="17"/>
                      <a:pt x="20" y="12"/>
                    </a:cubicBezTo>
                    <a:cubicBezTo>
                      <a:pt x="18" y="7"/>
                      <a:pt x="15" y="3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5" name="Freeform 35"/>
              <p:cNvSpPr/>
              <p:nvPr/>
            </p:nvSpPr>
            <p:spPr bwMode="auto">
              <a:xfrm>
                <a:off x="2076450" y="4598988"/>
                <a:ext cx="39688" cy="188913"/>
              </a:xfrm>
              <a:custGeom>
                <a:avLst/>
                <a:gdLst>
                  <a:gd name="T0" fmla="*/ 25 w 29"/>
                  <a:gd name="T1" fmla="*/ 2 h 139"/>
                  <a:gd name="T2" fmla="*/ 22 w 29"/>
                  <a:gd name="T3" fmla="*/ 18 h 139"/>
                  <a:gd name="T4" fmla="*/ 12 w 29"/>
                  <a:gd name="T5" fmla="*/ 34 h 139"/>
                  <a:gd name="T6" fmla="*/ 2 w 29"/>
                  <a:gd name="T7" fmla="*/ 51 h 139"/>
                  <a:gd name="T8" fmla="*/ 0 w 29"/>
                  <a:gd name="T9" fmla="*/ 60 h 139"/>
                  <a:gd name="T10" fmla="*/ 1 w 29"/>
                  <a:gd name="T11" fmla="*/ 71 h 139"/>
                  <a:gd name="T12" fmla="*/ 10 w 29"/>
                  <a:gd name="T13" fmla="*/ 88 h 139"/>
                  <a:gd name="T14" fmla="*/ 18 w 29"/>
                  <a:gd name="T15" fmla="*/ 103 h 139"/>
                  <a:gd name="T16" fmla="*/ 20 w 29"/>
                  <a:gd name="T17" fmla="*/ 112 h 139"/>
                  <a:gd name="T18" fmla="*/ 20 w 29"/>
                  <a:gd name="T19" fmla="*/ 116 h 139"/>
                  <a:gd name="T20" fmla="*/ 18 w 29"/>
                  <a:gd name="T21" fmla="*/ 120 h 139"/>
                  <a:gd name="T22" fmla="*/ 15 w 29"/>
                  <a:gd name="T23" fmla="*/ 128 h 139"/>
                  <a:gd name="T24" fmla="*/ 12 w 29"/>
                  <a:gd name="T25" fmla="*/ 138 h 139"/>
                  <a:gd name="T26" fmla="*/ 14 w 29"/>
                  <a:gd name="T27" fmla="*/ 139 h 139"/>
                  <a:gd name="T28" fmla="*/ 14 w 29"/>
                  <a:gd name="T29" fmla="*/ 138 h 139"/>
                  <a:gd name="T30" fmla="*/ 14 w 29"/>
                  <a:gd name="T31" fmla="*/ 137 h 139"/>
                  <a:gd name="T32" fmla="*/ 17 w 29"/>
                  <a:gd name="T33" fmla="*/ 130 h 139"/>
                  <a:gd name="T34" fmla="*/ 22 w 29"/>
                  <a:gd name="T35" fmla="*/ 121 h 139"/>
                  <a:gd name="T36" fmla="*/ 24 w 29"/>
                  <a:gd name="T37" fmla="*/ 117 h 139"/>
                  <a:gd name="T38" fmla="*/ 25 w 29"/>
                  <a:gd name="T39" fmla="*/ 112 h 139"/>
                  <a:gd name="T40" fmla="*/ 23 w 29"/>
                  <a:gd name="T41" fmla="*/ 102 h 139"/>
                  <a:gd name="T42" fmla="*/ 15 w 29"/>
                  <a:gd name="T43" fmla="*/ 85 h 139"/>
                  <a:gd name="T44" fmla="*/ 7 w 29"/>
                  <a:gd name="T45" fmla="*/ 69 h 139"/>
                  <a:gd name="T46" fmla="*/ 8 w 29"/>
                  <a:gd name="T47" fmla="*/ 53 h 139"/>
                  <a:gd name="T48" fmla="*/ 17 w 29"/>
                  <a:gd name="T49" fmla="*/ 37 h 139"/>
                  <a:gd name="T50" fmla="*/ 26 w 29"/>
                  <a:gd name="T51" fmla="*/ 20 h 139"/>
                  <a:gd name="T52" fmla="*/ 28 w 29"/>
                  <a:gd name="T53" fmla="*/ 11 h 139"/>
                  <a:gd name="T54" fmla="*/ 27 w 29"/>
                  <a:gd name="T55" fmla="*/ 1 h 139"/>
                  <a:gd name="T56" fmla="*/ 27 w 29"/>
                  <a:gd name="T57" fmla="*/ 1 h 139"/>
                  <a:gd name="T58" fmla="*/ 26 w 29"/>
                  <a:gd name="T59" fmla="*/ 1 h 139"/>
                  <a:gd name="T60" fmla="*/ 25 w 29"/>
                  <a:gd name="T61" fmla="*/ 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139">
                    <a:moveTo>
                      <a:pt x="25" y="2"/>
                    </a:moveTo>
                    <a:cubicBezTo>
                      <a:pt x="26" y="8"/>
                      <a:pt x="24" y="13"/>
                      <a:pt x="22" y="18"/>
                    </a:cubicBezTo>
                    <a:cubicBezTo>
                      <a:pt x="19" y="24"/>
                      <a:pt x="15" y="29"/>
                      <a:pt x="12" y="34"/>
                    </a:cubicBezTo>
                    <a:cubicBezTo>
                      <a:pt x="8" y="39"/>
                      <a:pt x="5" y="44"/>
                      <a:pt x="2" y="51"/>
                    </a:cubicBezTo>
                    <a:cubicBezTo>
                      <a:pt x="1" y="54"/>
                      <a:pt x="0" y="57"/>
                      <a:pt x="0" y="60"/>
                    </a:cubicBezTo>
                    <a:cubicBezTo>
                      <a:pt x="0" y="64"/>
                      <a:pt x="0" y="67"/>
                      <a:pt x="1" y="71"/>
                    </a:cubicBezTo>
                    <a:cubicBezTo>
                      <a:pt x="3" y="77"/>
                      <a:pt x="6" y="83"/>
                      <a:pt x="10" y="88"/>
                    </a:cubicBezTo>
                    <a:cubicBezTo>
                      <a:pt x="13" y="93"/>
                      <a:pt x="16" y="98"/>
                      <a:pt x="18" y="103"/>
                    </a:cubicBezTo>
                    <a:cubicBezTo>
                      <a:pt x="19" y="106"/>
                      <a:pt x="20" y="109"/>
                      <a:pt x="20" y="112"/>
                    </a:cubicBezTo>
                    <a:cubicBezTo>
                      <a:pt x="20" y="113"/>
                      <a:pt x="20" y="114"/>
                      <a:pt x="20" y="116"/>
                    </a:cubicBezTo>
                    <a:cubicBezTo>
                      <a:pt x="19" y="117"/>
                      <a:pt x="19" y="118"/>
                      <a:pt x="18" y="120"/>
                    </a:cubicBezTo>
                    <a:cubicBezTo>
                      <a:pt x="17" y="123"/>
                      <a:pt x="16" y="125"/>
                      <a:pt x="15" y="128"/>
                    </a:cubicBezTo>
                    <a:cubicBezTo>
                      <a:pt x="13" y="131"/>
                      <a:pt x="12" y="134"/>
                      <a:pt x="12" y="138"/>
                    </a:cubicBezTo>
                    <a:cubicBezTo>
                      <a:pt x="12" y="138"/>
                      <a:pt x="13" y="139"/>
                      <a:pt x="14" y="139"/>
                    </a:cubicBezTo>
                    <a:cubicBezTo>
                      <a:pt x="14" y="139"/>
                      <a:pt x="14" y="138"/>
                      <a:pt x="14" y="138"/>
                    </a:cubicBezTo>
                    <a:cubicBezTo>
                      <a:pt x="14" y="137"/>
                      <a:pt x="14" y="137"/>
                      <a:pt x="14" y="137"/>
                    </a:cubicBezTo>
                    <a:cubicBezTo>
                      <a:pt x="14" y="135"/>
                      <a:pt x="16" y="132"/>
                      <a:pt x="17" y="130"/>
                    </a:cubicBezTo>
                    <a:cubicBezTo>
                      <a:pt x="19" y="127"/>
                      <a:pt x="21" y="124"/>
                      <a:pt x="22" y="121"/>
                    </a:cubicBezTo>
                    <a:cubicBezTo>
                      <a:pt x="23" y="120"/>
                      <a:pt x="24" y="118"/>
                      <a:pt x="24" y="117"/>
                    </a:cubicBezTo>
                    <a:cubicBezTo>
                      <a:pt x="24" y="115"/>
                      <a:pt x="25" y="113"/>
                      <a:pt x="25" y="112"/>
                    </a:cubicBezTo>
                    <a:cubicBezTo>
                      <a:pt x="25" y="108"/>
                      <a:pt x="24" y="105"/>
                      <a:pt x="23" y="102"/>
                    </a:cubicBezTo>
                    <a:cubicBezTo>
                      <a:pt x="21" y="95"/>
                      <a:pt x="18" y="90"/>
                      <a:pt x="15" y="85"/>
                    </a:cubicBezTo>
                    <a:cubicBezTo>
                      <a:pt x="11" y="79"/>
                      <a:pt x="8" y="74"/>
                      <a:pt x="7" y="69"/>
                    </a:cubicBezTo>
                    <a:cubicBezTo>
                      <a:pt x="6" y="64"/>
                      <a:pt x="6" y="58"/>
                      <a:pt x="8" y="53"/>
                    </a:cubicBezTo>
                    <a:cubicBezTo>
                      <a:pt x="10" y="47"/>
                      <a:pt x="13" y="42"/>
                      <a:pt x="17" y="37"/>
                    </a:cubicBezTo>
                    <a:cubicBezTo>
                      <a:pt x="20" y="32"/>
                      <a:pt x="23" y="26"/>
                      <a:pt x="26" y="20"/>
                    </a:cubicBezTo>
                    <a:cubicBezTo>
                      <a:pt x="27" y="17"/>
                      <a:pt x="28" y="14"/>
                      <a:pt x="28" y="11"/>
                    </a:cubicBezTo>
                    <a:cubicBezTo>
                      <a:pt x="29" y="8"/>
                      <a:pt x="28" y="4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1"/>
                      <a:pt x="27" y="0"/>
                      <a:pt x="26" y="1"/>
                    </a:cubicBezTo>
                    <a:cubicBezTo>
                      <a:pt x="26" y="1"/>
                      <a:pt x="25" y="1"/>
                      <a:pt x="25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6" name="Freeform 36"/>
              <p:cNvSpPr/>
              <p:nvPr/>
            </p:nvSpPr>
            <p:spPr bwMode="auto">
              <a:xfrm>
                <a:off x="2098675" y="4635500"/>
                <a:ext cx="28575" cy="136525"/>
              </a:xfrm>
              <a:custGeom>
                <a:avLst/>
                <a:gdLst>
                  <a:gd name="T0" fmla="*/ 12 w 21"/>
                  <a:gd name="T1" fmla="*/ 1 h 101"/>
                  <a:gd name="T2" fmla="*/ 4 w 21"/>
                  <a:gd name="T3" fmla="*/ 26 h 101"/>
                  <a:gd name="T4" fmla="*/ 0 w 21"/>
                  <a:gd name="T5" fmla="*/ 39 h 101"/>
                  <a:gd name="T6" fmla="*/ 2 w 21"/>
                  <a:gd name="T7" fmla="*/ 53 h 101"/>
                  <a:gd name="T8" fmla="*/ 15 w 21"/>
                  <a:gd name="T9" fmla="*/ 76 h 101"/>
                  <a:gd name="T10" fmla="*/ 18 w 21"/>
                  <a:gd name="T11" fmla="*/ 87 h 101"/>
                  <a:gd name="T12" fmla="*/ 15 w 21"/>
                  <a:gd name="T13" fmla="*/ 100 h 101"/>
                  <a:gd name="T14" fmla="*/ 16 w 21"/>
                  <a:gd name="T15" fmla="*/ 101 h 101"/>
                  <a:gd name="T16" fmla="*/ 17 w 21"/>
                  <a:gd name="T17" fmla="*/ 101 h 101"/>
                  <a:gd name="T18" fmla="*/ 21 w 21"/>
                  <a:gd name="T19" fmla="*/ 87 h 101"/>
                  <a:gd name="T20" fmla="*/ 18 w 21"/>
                  <a:gd name="T21" fmla="*/ 74 h 101"/>
                  <a:gd name="T22" fmla="*/ 6 w 21"/>
                  <a:gd name="T23" fmla="*/ 51 h 101"/>
                  <a:gd name="T24" fmla="*/ 4 w 21"/>
                  <a:gd name="T25" fmla="*/ 39 h 101"/>
                  <a:gd name="T26" fmla="*/ 7 w 21"/>
                  <a:gd name="T27" fmla="*/ 27 h 101"/>
                  <a:gd name="T28" fmla="*/ 12 w 21"/>
                  <a:gd name="T29" fmla="*/ 15 h 101"/>
                  <a:gd name="T30" fmla="*/ 15 w 21"/>
                  <a:gd name="T31" fmla="*/ 2 h 101"/>
                  <a:gd name="T32" fmla="*/ 15 w 21"/>
                  <a:gd name="T33" fmla="*/ 2 h 101"/>
                  <a:gd name="T34" fmla="*/ 13 w 21"/>
                  <a:gd name="T35" fmla="*/ 0 h 101"/>
                  <a:gd name="T36" fmla="*/ 12 w 21"/>
                  <a:gd name="T37" fmla="*/ 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101">
                    <a:moveTo>
                      <a:pt x="12" y="1"/>
                    </a:moveTo>
                    <a:cubicBezTo>
                      <a:pt x="12" y="10"/>
                      <a:pt x="7" y="18"/>
                      <a:pt x="4" y="26"/>
                    </a:cubicBezTo>
                    <a:cubicBezTo>
                      <a:pt x="2" y="30"/>
                      <a:pt x="1" y="34"/>
                      <a:pt x="0" y="39"/>
                    </a:cubicBezTo>
                    <a:cubicBezTo>
                      <a:pt x="0" y="43"/>
                      <a:pt x="0" y="48"/>
                      <a:pt x="2" y="53"/>
                    </a:cubicBezTo>
                    <a:cubicBezTo>
                      <a:pt x="5" y="61"/>
                      <a:pt x="11" y="68"/>
                      <a:pt x="15" y="76"/>
                    </a:cubicBezTo>
                    <a:cubicBezTo>
                      <a:pt x="17" y="79"/>
                      <a:pt x="18" y="83"/>
                      <a:pt x="18" y="87"/>
                    </a:cubicBezTo>
                    <a:cubicBezTo>
                      <a:pt x="18" y="92"/>
                      <a:pt x="17" y="96"/>
                      <a:pt x="15" y="100"/>
                    </a:cubicBezTo>
                    <a:cubicBezTo>
                      <a:pt x="15" y="100"/>
                      <a:pt x="15" y="101"/>
                      <a:pt x="16" y="101"/>
                    </a:cubicBezTo>
                    <a:cubicBezTo>
                      <a:pt x="16" y="101"/>
                      <a:pt x="17" y="101"/>
                      <a:pt x="17" y="101"/>
                    </a:cubicBezTo>
                    <a:cubicBezTo>
                      <a:pt x="19" y="97"/>
                      <a:pt x="21" y="92"/>
                      <a:pt x="21" y="87"/>
                    </a:cubicBezTo>
                    <a:cubicBezTo>
                      <a:pt x="21" y="83"/>
                      <a:pt x="20" y="78"/>
                      <a:pt x="18" y="74"/>
                    </a:cubicBezTo>
                    <a:cubicBezTo>
                      <a:pt x="14" y="66"/>
                      <a:pt x="8" y="59"/>
                      <a:pt x="6" y="51"/>
                    </a:cubicBezTo>
                    <a:cubicBezTo>
                      <a:pt x="4" y="47"/>
                      <a:pt x="4" y="43"/>
                      <a:pt x="4" y="39"/>
                    </a:cubicBezTo>
                    <a:cubicBezTo>
                      <a:pt x="5" y="35"/>
                      <a:pt x="6" y="31"/>
                      <a:pt x="7" y="27"/>
                    </a:cubicBezTo>
                    <a:cubicBezTo>
                      <a:pt x="9" y="23"/>
                      <a:pt x="11" y="19"/>
                      <a:pt x="12" y="15"/>
                    </a:cubicBezTo>
                    <a:cubicBezTo>
                      <a:pt x="14" y="11"/>
                      <a:pt x="15" y="6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4" y="0"/>
                      <a:pt x="13" y="0"/>
                    </a:cubicBezTo>
                    <a:cubicBezTo>
                      <a:pt x="13" y="1"/>
                      <a:pt x="12" y="1"/>
                      <a:pt x="12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7" name="Freeform 37"/>
              <p:cNvSpPr/>
              <p:nvPr/>
            </p:nvSpPr>
            <p:spPr bwMode="auto">
              <a:xfrm>
                <a:off x="2112963" y="4679950"/>
                <a:ext cx="11113" cy="34925"/>
              </a:xfrm>
              <a:custGeom>
                <a:avLst/>
                <a:gdLst>
                  <a:gd name="T0" fmla="*/ 5 w 8"/>
                  <a:gd name="T1" fmla="*/ 0 h 26"/>
                  <a:gd name="T2" fmla="*/ 1 w 8"/>
                  <a:gd name="T3" fmla="*/ 6 h 26"/>
                  <a:gd name="T4" fmla="*/ 0 w 8"/>
                  <a:gd name="T5" fmla="*/ 13 h 26"/>
                  <a:gd name="T6" fmla="*/ 2 w 8"/>
                  <a:gd name="T7" fmla="*/ 20 h 26"/>
                  <a:gd name="T8" fmla="*/ 6 w 8"/>
                  <a:gd name="T9" fmla="*/ 26 h 26"/>
                  <a:gd name="T10" fmla="*/ 7 w 8"/>
                  <a:gd name="T11" fmla="*/ 26 h 26"/>
                  <a:gd name="T12" fmla="*/ 7 w 8"/>
                  <a:gd name="T13" fmla="*/ 24 h 26"/>
                  <a:gd name="T14" fmla="*/ 7 w 8"/>
                  <a:gd name="T15" fmla="*/ 24 h 26"/>
                  <a:gd name="T16" fmla="*/ 4 w 8"/>
                  <a:gd name="T17" fmla="*/ 19 h 26"/>
                  <a:gd name="T18" fmla="*/ 3 w 8"/>
                  <a:gd name="T19" fmla="*/ 13 h 26"/>
                  <a:gd name="T20" fmla="*/ 4 w 8"/>
                  <a:gd name="T21" fmla="*/ 7 h 26"/>
                  <a:gd name="T22" fmla="*/ 6 w 8"/>
                  <a:gd name="T23" fmla="*/ 2 h 26"/>
                  <a:gd name="T24" fmla="*/ 6 w 8"/>
                  <a:gd name="T25" fmla="*/ 0 h 26"/>
                  <a:gd name="T26" fmla="*/ 5 w 8"/>
                  <a:gd name="T2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26">
                    <a:moveTo>
                      <a:pt x="5" y="0"/>
                    </a:moveTo>
                    <a:cubicBezTo>
                      <a:pt x="3" y="2"/>
                      <a:pt x="2" y="4"/>
                      <a:pt x="1" y="6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6"/>
                      <a:pt x="1" y="18"/>
                      <a:pt x="2" y="20"/>
                    </a:cubicBezTo>
                    <a:cubicBezTo>
                      <a:pt x="2" y="22"/>
                      <a:pt x="4" y="25"/>
                      <a:pt x="6" y="26"/>
                    </a:cubicBezTo>
                    <a:cubicBezTo>
                      <a:pt x="6" y="26"/>
                      <a:pt x="7" y="26"/>
                      <a:pt x="7" y="26"/>
                    </a:cubicBezTo>
                    <a:cubicBezTo>
                      <a:pt x="8" y="25"/>
                      <a:pt x="8" y="25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5" y="21"/>
                      <a:pt x="4" y="19"/>
                    </a:cubicBezTo>
                    <a:cubicBezTo>
                      <a:pt x="3" y="17"/>
                      <a:pt x="3" y="15"/>
                      <a:pt x="3" y="13"/>
                    </a:cubicBezTo>
                    <a:cubicBezTo>
                      <a:pt x="3" y="11"/>
                      <a:pt x="3" y="9"/>
                      <a:pt x="4" y="7"/>
                    </a:cubicBezTo>
                    <a:cubicBezTo>
                      <a:pt x="4" y="5"/>
                      <a:pt x="5" y="3"/>
                      <a:pt x="6" y="2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8" name="Freeform 38"/>
              <p:cNvSpPr/>
              <p:nvPr/>
            </p:nvSpPr>
            <p:spPr bwMode="auto">
              <a:xfrm>
                <a:off x="1711325" y="3803650"/>
                <a:ext cx="692150" cy="712788"/>
              </a:xfrm>
              <a:custGeom>
                <a:avLst/>
                <a:gdLst>
                  <a:gd name="T0" fmla="*/ 505 w 513"/>
                  <a:gd name="T1" fmla="*/ 246 h 527"/>
                  <a:gd name="T2" fmla="*/ 242 w 513"/>
                  <a:gd name="T3" fmla="*/ 8 h 527"/>
                  <a:gd name="T4" fmla="*/ 8 w 513"/>
                  <a:gd name="T5" fmla="*/ 275 h 527"/>
                  <a:gd name="T6" fmla="*/ 272 w 513"/>
                  <a:gd name="T7" fmla="*/ 519 h 527"/>
                  <a:gd name="T8" fmla="*/ 505 w 513"/>
                  <a:gd name="T9" fmla="*/ 246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3" h="527">
                    <a:moveTo>
                      <a:pt x="505" y="246"/>
                    </a:moveTo>
                    <a:cubicBezTo>
                      <a:pt x="497" y="109"/>
                      <a:pt x="380" y="0"/>
                      <a:pt x="242" y="8"/>
                    </a:cubicBezTo>
                    <a:cubicBezTo>
                      <a:pt x="105" y="16"/>
                      <a:pt x="0" y="138"/>
                      <a:pt x="8" y="275"/>
                    </a:cubicBezTo>
                    <a:cubicBezTo>
                      <a:pt x="15" y="413"/>
                      <a:pt x="134" y="527"/>
                      <a:pt x="272" y="519"/>
                    </a:cubicBezTo>
                    <a:cubicBezTo>
                      <a:pt x="409" y="511"/>
                      <a:pt x="513" y="384"/>
                      <a:pt x="505" y="246"/>
                    </a:cubicBezTo>
                    <a:close/>
                  </a:path>
                </a:pathLst>
              </a:custGeom>
              <a:solidFill>
                <a:srgbClr val="254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9" name="Freeform 39"/>
              <p:cNvSpPr/>
              <p:nvPr/>
            </p:nvSpPr>
            <p:spPr bwMode="auto">
              <a:xfrm>
                <a:off x="1822450" y="3814763"/>
                <a:ext cx="436563" cy="122238"/>
              </a:xfrm>
              <a:custGeom>
                <a:avLst/>
                <a:gdLst>
                  <a:gd name="T0" fmla="*/ 124 w 323"/>
                  <a:gd name="T1" fmla="*/ 41 h 90"/>
                  <a:gd name="T2" fmla="*/ 149 w 323"/>
                  <a:gd name="T3" fmla="*/ 3 h 90"/>
                  <a:gd name="T4" fmla="*/ 178 w 323"/>
                  <a:gd name="T5" fmla="*/ 36 h 90"/>
                  <a:gd name="T6" fmla="*/ 214 w 323"/>
                  <a:gd name="T7" fmla="*/ 8 h 90"/>
                  <a:gd name="T8" fmla="*/ 249 w 323"/>
                  <a:gd name="T9" fmla="*/ 35 h 90"/>
                  <a:gd name="T10" fmla="*/ 261 w 323"/>
                  <a:gd name="T11" fmla="*/ 15 h 90"/>
                  <a:gd name="T12" fmla="*/ 323 w 323"/>
                  <a:gd name="T13" fmla="*/ 50 h 90"/>
                  <a:gd name="T14" fmla="*/ 317 w 323"/>
                  <a:gd name="T15" fmla="*/ 73 h 90"/>
                  <a:gd name="T16" fmla="*/ 274 w 323"/>
                  <a:gd name="T17" fmla="*/ 39 h 90"/>
                  <a:gd name="T18" fmla="*/ 258 w 323"/>
                  <a:gd name="T19" fmla="*/ 85 h 90"/>
                  <a:gd name="T20" fmla="*/ 253 w 323"/>
                  <a:gd name="T21" fmla="*/ 82 h 90"/>
                  <a:gd name="T22" fmla="*/ 215 w 323"/>
                  <a:gd name="T23" fmla="*/ 25 h 90"/>
                  <a:gd name="T24" fmla="*/ 194 w 323"/>
                  <a:gd name="T25" fmla="*/ 65 h 90"/>
                  <a:gd name="T26" fmla="*/ 151 w 323"/>
                  <a:gd name="T27" fmla="*/ 41 h 90"/>
                  <a:gd name="T28" fmla="*/ 144 w 323"/>
                  <a:gd name="T29" fmla="*/ 77 h 90"/>
                  <a:gd name="T30" fmla="*/ 86 w 323"/>
                  <a:gd name="T31" fmla="*/ 51 h 90"/>
                  <a:gd name="T32" fmla="*/ 89 w 323"/>
                  <a:gd name="T33" fmla="*/ 88 h 90"/>
                  <a:gd name="T34" fmla="*/ 58 w 323"/>
                  <a:gd name="T35" fmla="*/ 72 h 90"/>
                  <a:gd name="T36" fmla="*/ 28 w 323"/>
                  <a:gd name="T37" fmla="*/ 61 h 90"/>
                  <a:gd name="T38" fmla="*/ 26 w 323"/>
                  <a:gd name="T39" fmla="*/ 90 h 90"/>
                  <a:gd name="T40" fmla="*/ 0 w 323"/>
                  <a:gd name="T41" fmla="*/ 71 h 90"/>
                  <a:gd name="T42" fmla="*/ 49 w 323"/>
                  <a:gd name="T43" fmla="*/ 33 h 90"/>
                  <a:gd name="T44" fmla="*/ 50 w 323"/>
                  <a:gd name="T45" fmla="*/ 34 h 90"/>
                  <a:gd name="T46" fmla="*/ 72 w 323"/>
                  <a:gd name="T47" fmla="*/ 50 h 90"/>
                  <a:gd name="T48" fmla="*/ 82 w 323"/>
                  <a:gd name="T49" fmla="*/ 17 h 90"/>
                  <a:gd name="T50" fmla="*/ 86 w 323"/>
                  <a:gd name="T51" fmla="*/ 15 h 90"/>
                  <a:gd name="T52" fmla="*/ 105 w 323"/>
                  <a:gd name="T53" fmla="*/ 24 h 90"/>
                  <a:gd name="T54" fmla="*/ 124 w 323"/>
                  <a:gd name="T55" fmla="*/ 4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23" h="90">
                    <a:moveTo>
                      <a:pt x="124" y="41"/>
                    </a:moveTo>
                    <a:cubicBezTo>
                      <a:pt x="126" y="31"/>
                      <a:pt x="137" y="5"/>
                      <a:pt x="149" y="3"/>
                    </a:cubicBezTo>
                    <a:cubicBezTo>
                      <a:pt x="160" y="0"/>
                      <a:pt x="174" y="27"/>
                      <a:pt x="178" y="36"/>
                    </a:cubicBezTo>
                    <a:cubicBezTo>
                      <a:pt x="184" y="26"/>
                      <a:pt x="202" y="9"/>
                      <a:pt x="214" y="8"/>
                    </a:cubicBezTo>
                    <a:cubicBezTo>
                      <a:pt x="228" y="6"/>
                      <a:pt x="239" y="27"/>
                      <a:pt x="249" y="35"/>
                    </a:cubicBezTo>
                    <a:cubicBezTo>
                      <a:pt x="247" y="34"/>
                      <a:pt x="256" y="19"/>
                      <a:pt x="261" y="15"/>
                    </a:cubicBezTo>
                    <a:cubicBezTo>
                      <a:pt x="283" y="24"/>
                      <a:pt x="304" y="36"/>
                      <a:pt x="323" y="50"/>
                    </a:cubicBezTo>
                    <a:cubicBezTo>
                      <a:pt x="319" y="58"/>
                      <a:pt x="314" y="70"/>
                      <a:pt x="317" y="73"/>
                    </a:cubicBezTo>
                    <a:cubicBezTo>
                      <a:pt x="310" y="65"/>
                      <a:pt x="286" y="36"/>
                      <a:pt x="274" y="39"/>
                    </a:cubicBezTo>
                    <a:cubicBezTo>
                      <a:pt x="262" y="42"/>
                      <a:pt x="259" y="70"/>
                      <a:pt x="258" y="85"/>
                    </a:cubicBezTo>
                    <a:cubicBezTo>
                      <a:pt x="256" y="84"/>
                      <a:pt x="255" y="83"/>
                      <a:pt x="253" y="82"/>
                    </a:cubicBezTo>
                    <a:cubicBezTo>
                      <a:pt x="242" y="62"/>
                      <a:pt x="233" y="42"/>
                      <a:pt x="215" y="25"/>
                    </a:cubicBezTo>
                    <a:cubicBezTo>
                      <a:pt x="202" y="30"/>
                      <a:pt x="195" y="53"/>
                      <a:pt x="194" y="65"/>
                    </a:cubicBezTo>
                    <a:cubicBezTo>
                      <a:pt x="181" y="57"/>
                      <a:pt x="167" y="42"/>
                      <a:pt x="151" y="41"/>
                    </a:cubicBezTo>
                    <a:cubicBezTo>
                      <a:pt x="147" y="53"/>
                      <a:pt x="147" y="64"/>
                      <a:pt x="144" y="77"/>
                    </a:cubicBezTo>
                    <a:cubicBezTo>
                      <a:pt x="131" y="62"/>
                      <a:pt x="104" y="56"/>
                      <a:pt x="86" y="51"/>
                    </a:cubicBezTo>
                    <a:cubicBezTo>
                      <a:pt x="87" y="63"/>
                      <a:pt x="84" y="77"/>
                      <a:pt x="89" y="88"/>
                    </a:cubicBezTo>
                    <a:cubicBezTo>
                      <a:pt x="81" y="80"/>
                      <a:pt x="68" y="77"/>
                      <a:pt x="58" y="72"/>
                    </a:cubicBezTo>
                    <a:cubicBezTo>
                      <a:pt x="49" y="68"/>
                      <a:pt x="39" y="60"/>
                      <a:pt x="28" y="61"/>
                    </a:cubicBezTo>
                    <a:cubicBezTo>
                      <a:pt x="26" y="69"/>
                      <a:pt x="25" y="81"/>
                      <a:pt x="26" y="90"/>
                    </a:cubicBezTo>
                    <a:cubicBezTo>
                      <a:pt x="21" y="81"/>
                      <a:pt x="10" y="75"/>
                      <a:pt x="0" y="71"/>
                    </a:cubicBezTo>
                    <a:cubicBezTo>
                      <a:pt x="15" y="56"/>
                      <a:pt x="31" y="43"/>
                      <a:pt x="49" y="33"/>
                    </a:cubicBezTo>
                    <a:cubicBezTo>
                      <a:pt x="49" y="33"/>
                      <a:pt x="50" y="33"/>
                      <a:pt x="50" y="34"/>
                    </a:cubicBezTo>
                    <a:cubicBezTo>
                      <a:pt x="58" y="38"/>
                      <a:pt x="64" y="48"/>
                      <a:pt x="72" y="50"/>
                    </a:cubicBezTo>
                    <a:cubicBezTo>
                      <a:pt x="73" y="38"/>
                      <a:pt x="78" y="28"/>
                      <a:pt x="82" y="17"/>
                    </a:cubicBezTo>
                    <a:cubicBezTo>
                      <a:pt x="83" y="16"/>
                      <a:pt x="84" y="15"/>
                      <a:pt x="86" y="15"/>
                    </a:cubicBezTo>
                    <a:cubicBezTo>
                      <a:pt x="92" y="17"/>
                      <a:pt x="99" y="21"/>
                      <a:pt x="105" y="24"/>
                    </a:cubicBezTo>
                    <a:cubicBezTo>
                      <a:pt x="112" y="29"/>
                      <a:pt x="117" y="37"/>
                      <a:pt x="124" y="41"/>
                    </a:cubicBezTo>
                    <a:close/>
                  </a:path>
                </a:pathLst>
              </a:custGeom>
              <a:solidFill>
                <a:srgbClr val="0D5E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0" name="Freeform 40"/>
              <p:cNvSpPr/>
              <p:nvPr/>
            </p:nvSpPr>
            <p:spPr bwMode="auto">
              <a:xfrm>
                <a:off x="2171700" y="3863975"/>
                <a:ext cx="131763" cy="104775"/>
              </a:xfrm>
              <a:custGeom>
                <a:avLst/>
                <a:gdLst>
                  <a:gd name="T0" fmla="*/ 44 w 98"/>
                  <a:gd name="T1" fmla="*/ 31 h 77"/>
                  <a:gd name="T2" fmla="*/ 29 w 98"/>
                  <a:gd name="T3" fmla="*/ 77 h 77"/>
                  <a:gd name="T4" fmla="*/ 0 w 98"/>
                  <a:gd name="T5" fmla="*/ 49 h 77"/>
                  <a:gd name="T6" fmla="*/ 16 w 98"/>
                  <a:gd name="T7" fmla="*/ 3 h 77"/>
                  <a:gd name="T8" fmla="*/ 59 w 98"/>
                  <a:gd name="T9" fmla="*/ 37 h 77"/>
                  <a:gd name="T10" fmla="*/ 65 w 98"/>
                  <a:gd name="T11" fmla="*/ 14 h 77"/>
                  <a:gd name="T12" fmla="*/ 98 w 98"/>
                  <a:gd name="T13" fmla="*/ 45 h 77"/>
                  <a:gd name="T14" fmla="*/ 88 w 98"/>
                  <a:gd name="T15" fmla="*/ 69 h 77"/>
                  <a:gd name="T16" fmla="*/ 44 w 98"/>
                  <a:gd name="T17" fmla="*/ 3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7">
                    <a:moveTo>
                      <a:pt x="44" y="31"/>
                    </a:moveTo>
                    <a:cubicBezTo>
                      <a:pt x="31" y="42"/>
                      <a:pt x="33" y="63"/>
                      <a:pt x="29" y="77"/>
                    </a:cubicBezTo>
                    <a:cubicBezTo>
                      <a:pt x="21" y="65"/>
                      <a:pt x="12" y="56"/>
                      <a:pt x="0" y="49"/>
                    </a:cubicBezTo>
                    <a:cubicBezTo>
                      <a:pt x="1" y="34"/>
                      <a:pt x="4" y="6"/>
                      <a:pt x="16" y="3"/>
                    </a:cubicBezTo>
                    <a:cubicBezTo>
                      <a:pt x="28" y="0"/>
                      <a:pt x="52" y="29"/>
                      <a:pt x="59" y="37"/>
                    </a:cubicBezTo>
                    <a:cubicBezTo>
                      <a:pt x="56" y="34"/>
                      <a:pt x="61" y="22"/>
                      <a:pt x="65" y="14"/>
                    </a:cubicBezTo>
                    <a:cubicBezTo>
                      <a:pt x="77" y="23"/>
                      <a:pt x="88" y="34"/>
                      <a:pt x="98" y="45"/>
                    </a:cubicBezTo>
                    <a:cubicBezTo>
                      <a:pt x="94" y="53"/>
                      <a:pt x="93" y="63"/>
                      <a:pt x="88" y="69"/>
                    </a:cubicBezTo>
                    <a:cubicBezTo>
                      <a:pt x="82" y="53"/>
                      <a:pt x="60" y="39"/>
                      <a:pt x="44" y="31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1" name="Freeform 41"/>
              <p:cNvSpPr/>
              <p:nvPr/>
            </p:nvSpPr>
            <p:spPr bwMode="auto">
              <a:xfrm>
                <a:off x="1781175" y="3849688"/>
                <a:ext cx="382588" cy="144463"/>
              </a:xfrm>
              <a:custGeom>
                <a:avLst/>
                <a:gdLst>
                  <a:gd name="T0" fmla="*/ 57 w 284"/>
                  <a:gd name="T1" fmla="*/ 65 h 107"/>
                  <a:gd name="T2" fmla="*/ 59 w 284"/>
                  <a:gd name="T3" fmla="*/ 36 h 107"/>
                  <a:gd name="T4" fmla="*/ 89 w 284"/>
                  <a:gd name="T5" fmla="*/ 47 h 107"/>
                  <a:gd name="T6" fmla="*/ 120 w 284"/>
                  <a:gd name="T7" fmla="*/ 63 h 107"/>
                  <a:gd name="T8" fmla="*/ 117 w 284"/>
                  <a:gd name="T9" fmla="*/ 26 h 107"/>
                  <a:gd name="T10" fmla="*/ 175 w 284"/>
                  <a:gd name="T11" fmla="*/ 52 h 107"/>
                  <a:gd name="T12" fmla="*/ 182 w 284"/>
                  <a:gd name="T13" fmla="*/ 16 h 107"/>
                  <a:gd name="T14" fmla="*/ 225 w 284"/>
                  <a:gd name="T15" fmla="*/ 40 h 107"/>
                  <a:gd name="T16" fmla="*/ 246 w 284"/>
                  <a:gd name="T17" fmla="*/ 0 h 107"/>
                  <a:gd name="T18" fmla="*/ 284 w 284"/>
                  <a:gd name="T19" fmla="*/ 57 h 107"/>
                  <a:gd name="T20" fmla="*/ 276 w 284"/>
                  <a:gd name="T21" fmla="*/ 53 h 107"/>
                  <a:gd name="T22" fmla="*/ 268 w 284"/>
                  <a:gd name="T23" fmla="*/ 92 h 107"/>
                  <a:gd name="T24" fmla="*/ 213 w 284"/>
                  <a:gd name="T25" fmla="*/ 47 h 107"/>
                  <a:gd name="T26" fmla="*/ 211 w 284"/>
                  <a:gd name="T27" fmla="*/ 96 h 107"/>
                  <a:gd name="T28" fmla="*/ 160 w 284"/>
                  <a:gd name="T29" fmla="*/ 58 h 107"/>
                  <a:gd name="T30" fmla="*/ 150 w 284"/>
                  <a:gd name="T31" fmla="*/ 98 h 107"/>
                  <a:gd name="T32" fmla="*/ 86 w 284"/>
                  <a:gd name="T33" fmla="*/ 67 h 107"/>
                  <a:gd name="T34" fmla="*/ 81 w 284"/>
                  <a:gd name="T35" fmla="*/ 103 h 107"/>
                  <a:gd name="T36" fmla="*/ 35 w 284"/>
                  <a:gd name="T37" fmla="*/ 66 h 107"/>
                  <a:gd name="T38" fmla="*/ 17 w 284"/>
                  <a:gd name="T39" fmla="*/ 107 h 107"/>
                  <a:gd name="T40" fmla="*/ 0 w 284"/>
                  <a:gd name="T41" fmla="*/ 84 h 107"/>
                  <a:gd name="T42" fmla="*/ 31 w 284"/>
                  <a:gd name="T43" fmla="*/ 46 h 107"/>
                  <a:gd name="T44" fmla="*/ 57 w 284"/>
                  <a:gd name="T45" fmla="*/ 6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107">
                    <a:moveTo>
                      <a:pt x="57" y="65"/>
                    </a:moveTo>
                    <a:cubicBezTo>
                      <a:pt x="56" y="56"/>
                      <a:pt x="57" y="44"/>
                      <a:pt x="59" y="36"/>
                    </a:cubicBezTo>
                    <a:cubicBezTo>
                      <a:pt x="70" y="35"/>
                      <a:pt x="80" y="43"/>
                      <a:pt x="89" y="47"/>
                    </a:cubicBezTo>
                    <a:cubicBezTo>
                      <a:pt x="99" y="52"/>
                      <a:pt x="112" y="55"/>
                      <a:pt x="120" y="63"/>
                    </a:cubicBezTo>
                    <a:cubicBezTo>
                      <a:pt x="115" y="52"/>
                      <a:pt x="118" y="38"/>
                      <a:pt x="117" y="26"/>
                    </a:cubicBezTo>
                    <a:cubicBezTo>
                      <a:pt x="135" y="31"/>
                      <a:pt x="162" y="37"/>
                      <a:pt x="175" y="52"/>
                    </a:cubicBezTo>
                    <a:cubicBezTo>
                      <a:pt x="178" y="39"/>
                      <a:pt x="178" y="28"/>
                      <a:pt x="182" y="16"/>
                    </a:cubicBezTo>
                    <a:cubicBezTo>
                      <a:pt x="198" y="17"/>
                      <a:pt x="212" y="32"/>
                      <a:pt x="225" y="40"/>
                    </a:cubicBezTo>
                    <a:cubicBezTo>
                      <a:pt x="226" y="28"/>
                      <a:pt x="233" y="5"/>
                      <a:pt x="246" y="0"/>
                    </a:cubicBezTo>
                    <a:cubicBezTo>
                      <a:pt x="264" y="17"/>
                      <a:pt x="273" y="37"/>
                      <a:pt x="284" y="57"/>
                    </a:cubicBezTo>
                    <a:cubicBezTo>
                      <a:pt x="282" y="56"/>
                      <a:pt x="279" y="55"/>
                      <a:pt x="276" y="53"/>
                    </a:cubicBezTo>
                    <a:cubicBezTo>
                      <a:pt x="269" y="65"/>
                      <a:pt x="269" y="78"/>
                      <a:pt x="268" y="92"/>
                    </a:cubicBezTo>
                    <a:cubicBezTo>
                      <a:pt x="254" y="70"/>
                      <a:pt x="235" y="60"/>
                      <a:pt x="213" y="47"/>
                    </a:cubicBezTo>
                    <a:cubicBezTo>
                      <a:pt x="205" y="61"/>
                      <a:pt x="212" y="80"/>
                      <a:pt x="211" y="96"/>
                    </a:cubicBezTo>
                    <a:cubicBezTo>
                      <a:pt x="199" y="80"/>
                      <a:pt x="180" y="64"/>
                      <a:pt x="160" y="58"/>
                    </a:cubicBezTo>
                    <a:cubicBezTo>
                      <a:pt x="157" y="72"/>
                      <a:pt x="152" y="85"/>
                      <a:pt x="150" y="98"/>
                    </a:cubicBezTo>
                    <a:cubicBezTo>
                      <a:pt x="136" y="86"/>
                      <a:pt x="106" y="66"/>
                      <a:pt x="86" y="67"/>
                    </a:cubicBezTo>
                    <a:cubicBezTo>
                      <a:pt x="85" y="79"/>
                      <a:pt x="80" y="91"/>
                      <a:pt x="81" y="103"/>
                    </a:cubicBezTo>
                    <a:cubicBezTo>
                      <a:pt x="70" y="89"/>
                      <a:pt x="54" y="67"/>
                      <a:pt x="35" y="66"/>
                    </a:cubicBezTo>
                    <a:cubicBezTo>
                      <a:pt x="29" y="80"/>
                      <a:pt x="20" y="90"/>
                      <a:pt x="17" y="107"/>
                    </a:cubicBezTo>
                    <a:cubicBezTo>
                      <a:pt x="13" y="100"/>
                      <a:pt x="7" y="90"/>
                      <a:pt x="0" y="84"/>
                    </a:cubicBezTo>
                    <a:cubicBezTo>
                      <a:pt x="9" y="70"/>
                      <a:pt x="19" y="57"/>
                      <a:pt x="31" y="46"/>
                    </a:cubicBezTo>
                    <a:cubicBezTo>
                      <a:pt x="41" y="50"/>
                      <a:pt x="52" y="56"/>
                      <a:pt x="57" y="65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2" name="Freeform 42"/>
              <p:cNvSpPr/>
              <p:nvPr/>
            </p:nvSpPr>
            <p:spPr bwMode="auto">
              <a:xfrm>
                <a:off x="1739900" y="3905250"/>
                <a:ext cx="611188" cy="174625"/>
              </a:xfrm>
              <a:custGeom>
                <a:avLst/>
                <a:gdLst>
                  <a:gd name="T0" fmla="*/ 47 w 452"/>
                  <a:gd name="T1" fmla="*/ 65 h 129"/>
                  <a:gd name="T2" fmla="*/ 65 w 452"/>
                  <a:gd name="T3" fmla="*/ 24 h 129"/>
                  <a:gd name="T4" fmla="*/ 111 w 452"/>
                  <a:gd name="T5" fmla="*/ 61 h 129"/>
                  <a:gd name="T6" fmla="*/ 116 w 452"/>
                  <a:gd name="T7" fmla="*/ 25 h 129"/>
                  <a:gd name="T8" fmla="*/ 180 w 452"/>
                  <a:gd name="T9" fmla="*/ 56 h 129"/>
                  <a:gd name="T10" fmla="*/ 190 w 452"/>
                  <a:gd name="T11" fmla="*/ 16 h 129"/>
                  <a:gd name="T12" fmla="*/ 241 w 452"/>
                  <a:gd name="T13" fmla="*/ 54 h 129"/>
                  <a:gd name="T14" fmla="*/ 243 w 452"/>
                  <a:gd name="T15" fmla="*/ 5 h 129"/>
                  <a:gd name="T16" fmla="*/ 298 w 452"/>
                  <a:gd name="T17" fmla="*/ 50 h 129"/>
                  <a:gd name="T18" fmla="*/ 306 w 452"/>
                  <a:gd name="T19" fmla="*/ 11 h 129"/>
                  <a:gd name="T20" fmla="*/ 314 w 452"/>
                  <a:gd name="T21" fmla="*/ 15 h 129"/>
                  <a:gd name="T22" fmla="*/ 319 w 452"/>
                  <a:gd name="T23" fmla="*/ 18 h 129"/>
                  <a:gd name="T24" fmla="*/ 348 w 452"/>
                  <a:gd name="T25" fmla="*/ 46 h 129"/>
                  <a:gd name="T26" fmla="*/ 363 w 452"/>
                  <a:gd name="T27" fmla="*/ 0 h 129"/>
                  <a:gd name="T28" fmla="*/ 407 w 452"/>
                  <a:gd name="T29" fmla="*/ 38 h 129"/>
                  <a:gd name="T30" fmla="*/ 417 w 452"/>
                  <a:gd name="T31" fmla="*/ 14 h 129"/>
                  <a:gd name="T32" fmla="*/ 452 w 452"/>
                  <a:gd name="T33" fmla="*/ 63 h 129"/>
                  <a:gd name="T34" fmla="*/ 438 w 452"/>
                  <a:gd name="T35" fmla="*/ 74 h 129"/>
                  <a:gd name="T36" fmla="*/ 431 w 452"/>
                  <a:gd name="T37" fmla="*/ 97 h 129"/>
                  <a:gd name="T38" fmla="*/ 387 w 452"/>
                  <a:gd name="T39" fmla="*/ 46 h 129"/>
                  <a:gd name="T40" fmla="*/ 373 w 452"/>
                  <a:gd name="T41" fmla="*/ 101 h 129"/>
                  <a:gd name="T42" fmla="*/ 345 w 452"/>
                  <a:gd name="T43" fmla="*/ 65 h 129"/>
                  <a:gd name="T44" fmla="*/ 322 w 452"/>
                  <a:gd name="T45" fmla="*/ 84 h 129"/>
                  <a:gd name="T46" fmla="*/ 316 w 452"/>
                  <a:gd name="T47" fmla="*/ 105 h 129"/>
                  <a:gd name="T48" fmla="*/ 291 w 452"/>
                  <a:gd name="T49" fmla="*/ 69 h 129"/>
                  <a:gd name="T50" fmla="*/ 270 w 452"/>
                  <a:gd name="T51" fmla="*/ 87 h 129"/>
                  <a:gd name="T52" fmla="*/ 264 w 452"/>
                  <a:gd name="T53" fmla="*/ 109 h 129"/>
                  <a:gd name="T54" fmla="*/ 218 w 452"/>
                  <a:gd name="T55" fmla="*/ 63 h 129"/>
                  <a:gd name="T56" fmla="*/ 202 w 452"/>
                  <a:gd name="T57" fmla="*/ 110 h 129"/>
                  <a:gd name="T58" fmla="*/ 150 w 452"/>
                  <a:gd name="T59" fmla="*/ 77 h 129"/>
                  <a:gd name="T60" fmla="*/ 138 w 452"/>
                  <a:gd name="T61" fmla="*/ 120 h 129"/>
                  <a:gd name="T62" fmla="*/ 106 w 452"/>
                  <a:gd name="T63" fmla="*/ 79 h 129"/>
                  <a:gd name="T64" fmla="*/ 90 w 452"/>
                  <a:gd name="T65" fmla="*/ 72 h 129"/>
                  <a:gd name="T66" fmla="*/ 79 w 452"/>
                  <a:gd name="T67" fmla="*/ 95 h 129"/>
                  <a:gd name="T68" fmla="*/ 72 w 452"/>
                  <a:gd name="T69" fmla="*/ 121 h 129"/>
                  <a:gd name="T70" fmla="*/ 55 w 452"/>
                  <a:gd name="T71" fmla="*/ 98 h 129"/>
                  <a:gd name="T72" fmla="*/ 39 w 452"/>
                  <a:gd name="T73" fmla="*/ 80 h 129"/>
                  <a:gd name="T74" fmla="*/ 28 w 452"/>
                  <a:gd name="T75" fmla="*/ 129 h 129"/>
                  <a:gd name="T76" fmla="*/ 0 w 452"/>
                  <a:gd name="T77" fmla="*/ 99 h 129"/>
                  <a:gd name="T78" fmla="*/ 30 w 452"/>
                  <a:gd name="T79" fmla="*/ 42 h 129"/>
                  <a:gd name="T80" fmla="*/ 47 w 452"/>
                  <a:gd name="T81" fmla="*/ 6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2" h="129">
                    <a:moveTo>
                      <a:pt x="47" y="65"/>
                    </a:moveTo>
                    <a:cubicBezTo>
                      <a:pt x="50" y="48"/>
                      <a:pt x="59" y="38"/>
                      <a:pt x="65" y="24"/>
                    </a:cubicBezTo>
                    <a:cubicBezTo>
                      <a:pt x="84" y="25"/>
                      <a:pt x="100" y="47"/>
                      <a:pt x="111" y="61"/>
                    </a:cubicBezTo>
                    <a:cubicBezTo>
                      <a:pt x="110" y="49"/>
                      <a:pt x="115" y="37"/>
                      <a:pt x="116" y="25"/>
                    </a:cubicBezTo>
                    <a:cubicBezTo>
                      <a:pt x="136" y="24"/>
                      <a:pt x="166" y="44"/>
                      <a:pt x="180" y="56"/>
                    </a:cubicBezTo>
                    <a:cubicBezTo>
                      <a:pt x="182" y="43"/>
                      <a:pt x="187" y="30"/>
                      <a:pt x="190" y="16"/>
                    </a:cubicBezTo>
                    <a:cubicBezTo>
                      <a:pt x="210" y="22"/>
                      <a:pt x="229" y="38"/>
                      <a:pt x="241" y="54"/>
                    </a:cubicBezTo>
                    <a:cubicBezTo>
                      <a:pt x="242" y="38"/>
                      <a:pt x="235" y="19"/>
                      <a:pt x="243" y="5"/>
                    </a:cubicBezTo>
                    <a:cubicBezTo>
                      <a:pt x="265" y="18"/>
                      <a:pt x="284" y="28"/>
                      <a:pt x="298" y="50"/>
                    </a:cubicBezTo>
                    <a:cubicBezTo>
                      <a:pt x="299" y="36"/>
                      <a:pt x="299" y="23"/>
                      <a:pt x="306" y="11"/>
                    </a:cubicBezTo>
                    <a:cubicBezTo>
                      <a:pt x="309" y="13"/>
                      <a:pt x="312" y="14"/>
                      <a:pt x="314" y="15"/>
                    </a:cubicBezTo>
                    <a:cubicBezTo>
                      <a:pt x="316" y="16"/>
                      <a:pt x="317" y="17"/>
                      <a:pt x="319" y="18"/>
                    </a:cubicBezTo>
                    <a:cubicBezTo>
                      <a:pt x="331" y="25"/>
                      <a:pt x="340" y="34"/>
                      <a:pt x="348" y="46"/>
                    </a:cubicBezTo>
                    <a:cubicBezTo>
                      <a:pt x="352" y="32"/>
                      <a:pt x="350" y="11"/>
                      <a:pt x="363" y="0"/>
                    </a:cubicBezTo>
                    <a:cubicBezTo>
                      <a:pt x="379" y="8"/>
                      <a:pt x="401" y="22"/>
                      <a:pt x="407" y="38"/>
                    </a:cubicBezTo>
                    <a:cubicBezTo>
                      <a:pt x="412" y="32"/>
                      <a:pt x="413" y="22"/>
                      <a:pt x="417" y="14"/>
                    </a:cubicBezTo>
                    <a:cubicBezTo>
                      <a:pt x="431" y="29"/>
                      <a:pt x="443" y="45"/>
                      <a:pt x="452" y="63"/>
                    </a:cubicBezTo>
                    <a:cubicBezTo>
                      <a:pt x="447" y="65"/>
                      <a:pt x="442" y="66"/>
                      <a:pt x="438" y="74"/>
                    </a:cubicBezTo>
                    <a:cubicBezTo>
                      <a:pt x="436" y="79"/>
                      <a:pt x="430" y="91"/>
                      <a:pt x="431" y="97"/>
                    </a:cubicBezTo>
                    <a:cubicBezTo>
                      <a:pt x="428" y="74"/>
                      <a:pt x="404" y="59"/>
                      <a:pt x="387" y="46"/>
                    </a:cubicBezTo>
                    <a:cubicBezTo>
                      <a:pt x="375" y="54"/>
                      <a:pt x="370" y="87"/>
                      <a:pt x="373" y="101"/>
                    </a:cubicBezTo>
                    <a:cubicBezTo>
                      <a:pt x="367" y="86"/>
                      <a:pt x="357" y="74"/>
                      <a:pt x="345" y="65"/>
                    </a:cubicBezTo>
                    <a:cubicBezTo>
                      <a:pt x="329" y="53"/>
                      <a:pt x="326" y="71"/>
                      <a:pt x="322" y="84"/>
                    </a:cubicBezTo>
                    <a:cubicBezTo>
                      <a:pt x="320" y="91"/>
                      <a:pt x="317" y="98"/>
                      <a:pt x="316" y="105"/>
                    </a:cubicBezTo>
                    <a:cubicBezTo>
                      <a:pt x="311" y="92"/>
                      <a:pt x="302" y="79"/>
                      <a:pt x="291" y="69"/>
                    </a:cubicBezTo>
                    <a:cubicBezTo>
                      <a:pt x="278" y="57"/>
                      <a:pt x="274" y="77"/>
                      <a:pt x="270" y="87"/>
                    </a:cubicBezTo>
                    <a:cubicBezTo>
                      <a:pt x="268" y="94"/>
                      <a:pt x="266" y="102"/>
                      <a:pt x="264" y="109"/>
                    </a:cubicBezTo>
                    <a:cubicBezTo>
                      <a:pt x="253" y="92"/>
                      <a:pt x="239" y="69"/>
                      <a:pt x="218" y="63"/>
                    </a:cubicBezTo>
                    <a:cubicBezTo>
                      <a:pt x="209" y="77"/>
                      <a:pt x="203" y="94"/>
                      <a:pt x="202" y="110"/>
                    </a:cubicBezTo>
                    <a:cubicBezTo>
                      <a:pt x="192" y="92"/>
                      <a:pt x="169" y="80"/>
                      <a:pt x="150" y="77"/>
                    </a:cubicBezTo>
                    <a:cubicBezTo>
                      <a:pt x="144" y="90"/>
                      <a:pt x="139" y="105"/>
                      <a:pt x="138" y="120"/>
                    </a:cubicBezTo>
                    <a:cubicBezTo>
                      <a:pt x="128" y="105"/>
                      <a:pt x="118" y="91"/>
                      <a:pt x="106" y="79"/>
                    </a:cubicBezTo>
                    <a:cubicBezTo>
                      <a:pt x="102" y="75"/>
                      <a:pt x="96" y="69"/>
                      <a:pt x="90" y="72"/>
                    </a:cubicBezTo>
                    <a:cubicBezTo>
                      <a:pt x="84" y="76"/>
                      <a:pt x="81" y="89"/>
                      <a:pt x="79" y="95"/>
                    </a:cubicBezTo>
                    <a:cubicBezTo>
                      <a:pt x="76" y="104"/>
                      <a:pt x="74" y="112"/>
                      <a:pt x="72" y="121"/>
                    </a:cubicBezTo>
                    <a:cubicBezTo>
                      <a:pt x="68" y="112"/>
                      <a:pt x="61" y="105"/>
                      <a:pt x="55" y="98"/>
                    </a:cubicBezTo>
                    <a:cubicBezTo>
                      <a:pt x="51" y="92"/>
                      <a:pt x="46" y="83"/>
                      <a:pt x="39" y="80"/>
                    </a:cubicBezTo>
                    <a:cubicBezTo>
                      <a:pt x="34" y="96"/>
                      <a:pt x="27" y="112"/>
                      <a:pt x="28" y="129"/>
                    </a:cubicBezTo>
                    <a:cubicBezTo>
                      <a:pt x="22" y="121"/>
                      <a:pt x="12" y="105"/>
                      <a:pt x="0" y="99"/>
                    </a:cubicBezTo>
                    <a:cubicBezTo>
                      <a:pt x="7" y="79"/>
                      <a:pt x="17" y="59"/>
                      <a:pt x="30" y="42"/>
                    </a:cubicBezTo>
                    <a:cubicBezTo>
                      <a:pt x="37" y="48"/>
                      <a:pt x="43" y="58"/>
                      <a:pt x="47" y="65"/>
                    </a:cubicBezTo>
                    <a:close/>
                  </a:path>
                </a:pathLst>
              </a:custGeom>
              <a:solidFill>
                <a:srgbClr val="069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3" name="Freeform 43"/>
              <p:cNvSpPr/>
              <p:nvPr/>
            </p:nvSpPr>
            <p:spPr bwMode="auto">
              <a:xfrm>
                <a:off x="1719263" y="3968750"/>
                <a:ext cx="661988" cy="212725"/>
              </a:xfrm>
              <a:custGeom>
                <a:avLst/>
                <a:gdLst>
                  <a:gd name="T0" fmla="*/ 44 w 490"/>
                  <a:gd name="T1" fmla="*/ 83 h 158"/>
                  <a:gd name="T2" fmla="*/ 55 w 490"/>
                  <a:gd name="T3" fmla="*/ 34 h 158"/>
                  <a:gd name="T4" fmla="*/ 71 w 490"/>
                  <a:gd name="T5" fmla="*/ 52 h 158"/>
                  <a:gd name="T6" fmla="*/ 88 w 490"/>
                  <a:gd name="T7" fmla="*/ 75 h 158"/>
                  <a:gd name="T8" fmla="*/ 95 w 490"/>
                  <a:gd name="T9" fmla="*/ 49 h 158"/>
                  <a:gd name="T10" fmla="*/ 106 w 490"/>
                  <a:gd name="T11" fmla="*/ 26 h 158"/>
                  <a:gd name="T12" fmla="*/ 122 w 490"/>
                  <a:gd name="T13" fmla="*/ 33 h 158"/>
                  <a:gd name="T14" fmla="*/ 154 w 490"/>
                  <a:gd name="T15" fmla="*/ 74 h 158"/>
                  <a:gd name="T16" fmla="*/ 166 w 490"/>
                  <a:gd name="T17" fmla="*/ 31 h 158"/>
                  <a:gd name="T18" fmla="*/ 218 w 490"/>
                  <a:gd name="T19" fmla="*/ 64 h 158"/>
                  <a:gd name="T20" fmla="*/ 234 w 490"/>
                  <a:gd name="T21" fmla="*/ 17 h 158"/>
                  <a:gd name="T22" fmla="*/ 280 w 490"/>
                  <a:gd name="T23" fmla="*/ 63 h 158"/>
                  <a:gd name="T24" fmla="*/ 286 w 490"/>
                  <a:gd name="T25" fmla="*/ 41 h 158"/>
                  <a:gd name="T26" fmla="*/ 307 w 490"/>
                  <a:gd name="T27" fmla="*/ 23 h 158"/>
                  <a:gd name="T28" fmla="*/ 332 w 490"/>
                  <a:gd name="T29" fmla="*/ 59 h 158"/>
                  <a:gd name="T30" fmla="*/ 338 w 490"/>
                  <a:gd name="T31" fmla="*/ 38 h 158"/>
                  <a:gd name="T32" fmla="*/ 361 w 490"/>
                  <a:gd name="T33" fmla="*/ 19 h 158"/>
                  <a:gd name="T34" fmla="*/ 389 w 490"/>
                  <a:gd name="T35" fmla="*/ 55 h 158"/>
                  <a:gd name="T36" fmla="*/ 403 w 490"/>
                  <a:gd name="T37" fmla="*/ 0 h 158"/>
                  <a:gd name="T38" fmla="*/ 447 w 490"/>
                  <a:gd name="T39" fmla="*/ 51 h 158"/>
                  <a:gd name="T40" fmla="*/ 454 w 490"/>
                  <a:gd name="T41" fmla="*/ 28 h 158"/>
                  <a:gd name="T42" fmla="*/ 468 w 490"/>
                  <a:gd name="T43" fmla="*/ 17 h 158"/>
                  <a:gd name="T44" fmla="*/ 490 w 490"/>
                  <a:gd name="T45" fmla="*/ 70 h 158"/>
                  <a:gd name="T46" fmla="*/ 482 w 490"/>
                  <a:gd name="T47" fmla="*/ 74 h 158"/>
                  <a:gd name="T48" fmla="*/ 471 w 490"/>
                  <a:gd name="T49" fmla="*/ 88 h 158"/>
                  <a:gd name="T50" fmla="*/ 459 w 490"/>
                  <a:gd name="T51" fmla="*/ 118 h 158"/>
                  <a:gd name="T52" fmla="*/ 430 w 490"/>
                  <a:gd name="T53" fmla="*/ 68 h 158"/>
                  <a:gd name="T54" fmla="*/ 405 w 490"/>
                  <a:gd name="T55" fmla="*/ 94 h 158"/>
                  <a:gd name="T56" fmla="*/ 400 w 490"/>
                  <a:gd name="T57" fmla="*/ 115 h 158"/>
                  <a:gd name="T58" fmla="*/ 376 w 490"/>
                  <a:gd name="T59" fmla="*/ 77 h 158"/>
                  <a:gd name="T60" fmla="*/ 349 w 490"/>
                  <a:gd name="T61" fmla="*/ 92 h 158"/>
                  <a:gd name="T62" fmla="*/ 341 w 490"/>
                  <a:gd name="T63" fmla="*/ 115 h 158"/>
                  <a:gd name="T64" fmla="*/ 330 w 490"/>
                  <a:gd name="T65" fmla="*/ 85 h 158"/>
                  <a:gd name="T66" fmla="*/ 310 w 490"/>
                  <a:gd name="T67" fmla="*/ 65 h 158"/>
                  <a:gd name="T68" fmla="*/ 293 w 490"/>
                  <a:gd name="T69" fmla="*/ 113 h 158"/>
                  <a:gd name="T70" fmla="*/ 258 w 490"/>
                  <a:gd name="T71" fmla="*/ 73 h 158"/>
                  <a:gd name="T72" fmla="*/ 249 w 490"/>
                  <a:gd name="T73" fmla="*/ 112 h 158"/>
                  <a:gd name="T74" fmla="*/ 199 w 490"/>
                  <a:gd name="T75" fmla="*/ 78 h 158"/>
                  <a:gd name="T76" fmla="*/ 192 w 490"/>
                  <a:gd name="T77" fmla="*/ 124 h 158"/>
                  <a:gd name="T78" fmla="*/ 154 w 490"/>
                  <a:gd name="T79" fmla="*/ 100 h 158"/>
                  <a:gd name="T80" fmla="*/ 131 w 490"/>
                  <a:gd name="T81" fmla="*/ 108 h 158"/>
                  <a:gd name="T82" fmla="*/ 130 w 490"/>
                  <a:gd name="T83" fmla="*/ 132 h 158"/>
                  <a:gd name="T84" fmla="*/ 86 w 490"/>
                  <a:gd name="T85" fmla="*/ 102 h 158"/>
                  <a:gd name="T86" fmla="*/ 67 w 490"/>
                  <a:gd name="T87" fmla="*/ 101 h 158"/>
                  <a:gd name="T88" fmla="*/ 64 w 490"/>
                  <a:gd name="T89" fmla="*/ 124 h 158"/>
                  <a:gd name="T90" fmla="*/ 68 w 490"/>
                  <a:gd name="T91" fmla="*/ 147 h 158"/>
                  <a:gd name="T92" fmla="*/ 23 w 490"/>
                  <a:gd name="T93" fmla="*/ 117 h 158"/>
                  <a:gd name="T94" fmla="*/ 23 w 490"/>
                  <a:gd name="T95" fmla="*/ 158 h 158"/>
                  <a:gd name="T96" fmla="*/ 12 w 490"/>
                  <a:gd name="T97" fmla="*/ 153 h 158"/>
                  <a:gd name="T98" fmla="*/ 1 w 490"/>
                  <a:gd name="T99" fmla="*/ 149 h 158"/>
                  <a:gd name="T100" fmla="*/ 16 w 490"/>
                  <a:gd name="T101" fmla="*/ 53 h 158"/>
                  <a:gd name="T102" fmla="*/ 44 w 490"/>
                  <a:gd name="T103" fmla="*/ 8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90" h="158">
                    <a:moveTo>
                      <a:pt x="44" y="83"/>
                    </a:moveTo>
                    <a:cubicBezTo>
                      <a:pt x="43" y="66"/>
                      <a:pt x="50" y="50"/>
                      <a:pt x="55" y="34"/>
                    </a:cubicBezTo>
                    <a:cubicBezTo>
                      <a:pt x="62" y="37"/>
                      <a:pt x="67" y="46"/>
                      <a:pt x="71" y="52"/>
                    </a:cubicBezTo>
                    <a:cubicBezTo>
                      <a:pt x="77" y="59"/>
                      <a:pt x="84" y="66"/>
                      <a:pt x="88" y="75"/>
                    </a:cubicBezTo>
                    <a:cubicBezTo>
                      <a:pt x="90" y="66"/>
                      <a:pt x="92" y="58"/>
                      <a:pt x="95" y="49"/>
                    </a:cubicBezTo>
                    <a:cubicBezTo>
                      <a:pt x="97" y="43"/>
                      <a:pt x="100" y="30"/>
                      <a:pt x="106" y="26"/>
                    </a:cubicBezTo>
                    <a:cubicBezTo>
                      <a:pt x="112" y="23"/>
                      <a:pt x="118" y="29"/>
                      <a:pt x="122" y="33"/>
                    </a:cubicBezTo>
                    <a:cubicBezTo>
                      <a:pt x="134" y="45"/>
                      <a:pt x="144" y="59"/>
                      <a:pt x="154" y="74"/>
                    </a:cubicBezTo>
                    <a:cubicBezTo>
                      <a:pt x="155" y="59"/>
                      <a:pt x="160" y="44"/>
                      <a:pt x="166" y="31"/>
                    </a:cubicBezTo>
                    <a:cubicBezTo>
                      <a:pt x="185" y="34"/>
                      <a:pt x="208" y="46"/>
                      <a:pt x="218" y="64"/>
                    </a:cubicBezTo>
                    <a:cubicBezTo>
                      <a:pt x="219" y="48"/>
                      <a:pt x="225" y="31"/>
                      <a:pt x="234" y="17"/>
                    </a:cubicBezTo>
                    <a:cubicBezTo>
                      <a:pt x="255" y="23"/>
                      <a:pt x="269" y="46"/>
                      <a:pt x="280" y="63"/>
                    </a:cubicBezTo>
                    <a:cubicBezTo>
                      <a:pt x="282" y="56"/>
                      <a:pt x="284" y="48"/>
                      <a:pt x="286" y="41"/>
                    </a:cubicBezTo>
                    <a:cubicBezTo>
                      <a:pt x="290" y="31"/>
                      <a:pt x="294" y="11"/>
                      <a:pt x="307" y="23"/>
                    </a:cubicBezTo>
                    <a:cubicBezTo>
                      <a:pt x="318" y="33"/>
                      <a:pt x="327" y="46"/>
                      <a:pt x="332" y="59"/>
                    </a:cubicBezTo>
                    <a:cubicBezTo>
                      <a:pt x="333" y="52"/>
                      <a:pt x="336" y="45"/>
                      <a:pt x="338" y="38"/>
                    </a:cubicBezTo>
                    <a:cubicBezTo>
                      <a:pt x="342" y="25"/>
                      <a:pt x="345" y="7"/>
                      <a:pt x="361" y="19"/>
                    </a:cubicBezTo>
                    <a:cubicBezTo>
                      <a:pt x="373" y="28"/>
                      <a:pt x="383" y="40"/>
                      <a:pt x="389" y="55"/>
                    </a:cubicBezTo>
                    <a:cubicBezTo>
                      <a:pt x="386" y="41"/>
                      <a:pt x="391" y="8"/>
                      <a:pt x="403" y="0"/>
                    </a:cubicBezTo>
                    <a:cubicBezTo>
                      <a:pt x="420" y="13"/>
                      <a:pt x="444" y="28"/>
                      <a:pt x="447" y="51"/>
                    </a:cubicBezTo>
                    <a:cubicBezTo>
                      <a:pt x="446" y="45"/>
                      <a:pt x="452" y="33"/>
                      <a:pt x="454" y="28"/>
                    </a:cubicBezTo>
                    <a:cubicBezTo>
                      <a:pt x="458" y="20"/>
                      <a:pt x="463" y="19"/>
                      <a:pt x="468" y="17"/>
                    </a:cubicBezTo>
                    <a:cubicBezTo>
                      <a:pt x="478" y="33"/>
                      <a:pt x="485" y="51"/>
                      <a:pt x="490" y="70"/>
                    </a:cubicBezTo>
                    <a:cubicBezTo>
                      <a:pt x="488" y="70"/>
                      <a:pt x="485" y="71"/>
                      <a:pt x="482" y="74"/>
                    </a:cubicBezTo>
                    <a:cubicBezTo>
                      <a:pt x="477" y="78"/>
                      <a:pt x="474" y="83"/>
                      <a:pt x="471" y="88"/>
                    </a:cubicBezTo>
                    <a:cubicBezTo>
                      <a:pt x="465" y="97"/>
                      <a:pt x="462" y="108"/>
                      <a:pt x="459" y="118"/>
                    </a:cubicBezTo>
                    <a:cubicBezTo>
                      <a:pt x="454" y="101"/>
                      <a:pt x="446" y="78"/>
                      <a:pt x="430" y="68"/>
                    </a:cubicBezTo>
                    <a:cubicBezTo>
                      <a:pt x="414" y="58"/>
                      <a:pt x="408" y="83"/>
                      <a:pt x="405" y="94"/>
                    </a:cubicBezTo>
                    <a:cubicBezTo>
                      <a:pt x="403" y="101"/>
                      <a:pt x="401" y="108"/>
                      <a:pt x="400" y="115"/>
                    </a:cubicBezTo>
                    <a:cubicBezTo>
                      <a:pt x="395" y="100"/>
                      <a:pt x="387" y="89"/>
                      <a:pt x="376" y="77"/>
                    </a:cubicBezTo>
                    <a:cubicBezTo>
                      <a:pt x="364" y="65"/>
                      <a:pt x="356" y="81"/>
                      <a:pt x="349" y="92"/>
                    </a:cubicBezTo>
                    <a:cubicBezTo>
                      <a:pt x="345" y="99"/>
                      <a:pt x="342" y="107"/>
                      <a:pt x="341" y="115"/>
                    </a:cubicBezTo>
                    <a:cubicBezTo>
                      <a:pt x="338" y="105"/>
                      <a:pt x="336" y="94"/>
                      <a:pt x="330" y="85"/>
                    </a:cubicBezTo>
                    <a:cubicBezTo>
                      <a:pt x="324" y="78"/>
                      <a:pt x="317" y="71"/>
                      <a:pt x="310" y="65"/>
                    </a:cubicBezTo>
                    <a:cubicBezTo>
                      <a:pt x="296" y="79"/>
                      <a:pt x="297" y="95"/>
                      <a:pt x="293" y="113"/>
                    </a:cubicBezTo>
                    <a:cubicBezTo>
                      <a:pt x="285" y="95"/>
                      <a:pt x="275" y="83"/>
                      <a:pt x="258" y="73"/>
                    </a:cubicBezTo>
                    <a:cubicBezTo>
                      <a:pt x="250" y="85"/>
                      <a:pt x="248" y="99"/>
                      <a:pt x="249" y="112"/>
                    </a:cubicBezTo>
                    <a:cubicBezTo>
                      <a:pt x="243" y="93"/>
                      <a:pt x="217" y="82"/>
                      <a:pt x="199" y="78"/>
                    </a:cubicBezTo>
                    <a:cubicBezTo>
                      <a:pt x="194" y="93"/>
                      <a:pt x="193" y="109"/>
                      <a:pt x="192" y="124"/>
                    </a:cubicBezTo>
                    <a:cubicBezTo>
                      <a:pt x="182" y="112"/>
                      <a:pt x="168" y="106"/>
                      <a:pt x="154" y="100"/>
                    </a:cubicBezTo>
                    <a:cubicBezTo>
                      <a:pt x="142" y="94"/>
                      <a:pt x="133" y="91"/>
                      <a:pt x="131" y="108"/>
                    </a:cubicBezTo>
                    <a:cubicBezTo>
                      <a:pt x="130" y="116"/>
                      <a:pt x="131" y="124"/>
                      <a:pt x="130" y="132"/>
                    </a:cubicBezTo>
                    <a:cubicBezTo>
                      <a:pt x="116" y="119"/>
                      <a:pt x="104" y="109"/>
                      <a:pt x="86" y="102"/>
                    </a:cubicBezTo>
                    <a:cubicBezTo>
                      <a:pt x="80" y="101"/>
                      <a:pt x="72" y="96"/>
                      <a:pt x="67" y="101"/>
                    </a:cubicBezTo>
                    <a:cubicBezTo>
                      <a:pt x="63" y="106"/>
                      <a:pt x="64" y="118"/>
                      <a:pt x="64" y="124"/>
                    </a:cubicBezTo>
                    <a:cubicBezTo>
                      <a:pt x="64" y="132"/>
                      <a:pt x="66" y="139"/>
                      <a:pt x="68" y="147"/>
                    </a:cubicBezTo>
                    <a:cubicBezTo>
                      <a:pt x="56" y="135"/>
                      <a:pt x="40" y="120"/>
                      <a:pt x="23" y="117"/>
                    </a:cubicBezTo>
                    <a:cubicBezTo>
                      <a:pt x="24" y="130"/>
                      <a:pt x="23" y="145"/>
                      <a:pt x="23" y="158"/>
                    </a:cubicBezTo>
                    <a:cubicBezTo>
                      <a:pt x="19" y="158"/>
                      <a:pt x="15" y="155"/>
                      <a:pt x="12" y="153"/>
                    </a:cubicBezTo>
                    <a:cubicBezTo>
                      <a:pt x="8" y="152"/>
                      <a:pt x="5" y="151"/>
                      <a:pt x="1" y="149"/>
                    </a:cubicBezTo>
                    <a:cubicBezTo>
                      <a:pt x="0" y="115"/>
                      <a:pt x="5" y="83"/>
                      <a:pt x="16" y="53"/>
                    </a:cubicBezTo>
                    <a:cubicBezTo>
                      <a:pt x="28" y="59"/>
                      <a:pt x="38" y="75"/>
                      <a:pt x="44" y="8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4" name="Freeform 44"/>
              <p:cNvSpPr/>
              <p:nvPr/>
            </p:nvSpPr>
            <p:spPr bwMode="auto">
              <a:xfrm>
                <a:off x="1719263" y="4046538"/>
                <a:ext cx="674688" cy="200025"/>
              </a:xfrm>
              <a:custGeom>
                <a:avLst/>
                <a:gdLst>
                  <a:gd name="T0" fmla="*/ 22 w 499"/>
                  <a:gd name="T1" fmla="*/ 100 h 148"/>
                  <a:gd name="T2" fmla="*/ 22 w 499"/>
                  <a:gd name="T3" fmla="*/ 59 h 148"/>
                  <a:gd name="T4" fmla="*/ 67 w 499"/>
                  <a:gd name="T5" fmla="*/ 89 h 148"/>
                  <a:gd name="T6" fmla="*/ 63 w 499"/>
                  <a:gd name="T7" fmla="*/ 66 h 148"/>
                  <a:gd name="T8" fmla="*/ 66 w 499"/>
                  <a:gd name="T9" fmla="*/ 43 h 148"/>
                  <a:gd name="T10" fmla="*/ 85 w 499"/>
                  <a:gd name="T11" fmla="*/ 44 h 148"/>
                  <a:gd name="T12" fmla="*/ 129 w 499"/>
                  <a:gd name="T13" fmla="*/ 74 h 148"/>
                  <a:gd name="T14" fmla="*/ 130 w 499"/>
                  <a:gd name="T15" fmla="*/ 50 h 148"/>
                  <a:gd name="T16" fmla="*/ 153 w 499"/>
                  <a:gd name="T17" fmla="*/ 42 h 148"/>
                  <a:gd name="T18" fmla="*/ 191 w 499"/>
                  <a:gd name="T19" fmla="*/ 66 h 148"/>
                  <a:gd name="T20" fmla="*/ 198 w 499"/>
                  <a:gd name="T21" fmla="*/ 20 h 148"/>
                  <a:gd name="T22" fmla="*/ 248 w 499"/>
                  <a:gd name="T23" fmla="*/ 54 h 148"/>
                  <a:gd name="T24" fmla="*/ 257 w 499"/>
                  <a:gd name="T25" fmla="*/ 15 h 148"/>
                  <a:gd name="T26" fmla="*/ 292 w 499"/>
                  <a:gd name="T27" fmla="*/ 55 h 148"/>
                  <a:gd name="T28" fmla="*/ 309 w 499"/>
                  <a:gd name="T29" fmla="*/ 7 h 148"/>
                  <a:gd name="T30" fmla="*/ 329 w 499"/>
                  <a:gd name="T31" fmla="*/ 27 h 148"/>
                  <a:gd name="T32" fmla="*/ 340 w 499"/>
                  <a:gd name="T33" fmla="*/ 57 h 148"/>
                  <a:gd name="T34" fmla="*/ 348 w 499"/>
                  <a:gd name="T35" fmla="*/ 34 h 148"/>
                  <a:gd name="T36" fmla="*/ 375 w 499"/>
                  <a:gd name="T37" fmla="*/ 19 h 148"/>
                  <a:gd name="T38" fmla="*/ 399 w 499"/>
                  <a:gd name="T39" fmla="*/ 57 h 148"/>
                  <a:gd name="T40" fmla="*/ 404 w 499"/>
                  <a:gd name="T41" fmla="*/ 36 h 148"/>
                  <a:gd name="T42" fmla="*/ 429 w 499"/>
                  <a:gd name="T43" fmla="*/ 10 h 148"/>
                  <a:gd name="T44" fmla="*/ 458 w 499"/>
                  <a:gd name="T45" fmla="*/ 60 h 148"/>
                  <a:gd name="T46" fmla="*/ 470 w 499"/>
                  <a:gd name="T47" fmla="*/ 30 h 148"/>
                  <a:gd name="T48" fmla="*/ 481 w 499"/>
                  <a:gd name="T49" fmla="*/ 16 h 148"/>
                  <a:gd name="T50" fmla="*/ 489 w 499"/>
                  <a:gd name="T51" fmla="*/ 12 h 148"/>
                  <a:gd name="T52" fmla="*/ 498 w 499"/>
                  <a:gd name="T53" fmla="*/ 66 h 148"/>
                  <a:gd name="T54" fmla="*/ 499 w 499"/>
                  <a:gd name="T55" fmla="*/ 87 h 148"/>
                  <a:gd name="T56" fmla="*/ 493 w 499"/>
                  <a:gd name="T57" fmla="*/ 87 h 148"/>
                  <a:gd name="T58" fmla="*/ 477 w 499"/>
                  <a:gd name="T59" fmla="*/ 92 h 148"/>
                  <a:gd name="T60" fmla="*/ 455 w 499"/>
                  <a:gd name="T61" fmla="*/ 117 h 148"/>
                  <a:gd name="T62" fmla="*/ 451 w 499"/>
                  <a:gd name="T63" fmla="*/ 82 h 148"/>
                  <a:gd name="T64" fmla="*/ 440 w 499"/>
                  <a:gd name="T65" fmla="*/ 59 h 148"/>
                  <a:gd name="T66" fmla="*/ 416 w 499"/>
                  <a:gd name="T67" fmla="*/ 80 h 148"/>
                  <a:gd name="T68" fmla="*/ 404 w 499"/>
                  <a:gd name="T69" fmla="*/ 109 h 148"/>
                  <a:gd name="T70" fmla="*/ 391 w 499"/>
                  <a:gd name="T71" fmla="*/ 79 h 148"/>
                  <a:gd name="T72" fmla="*/ 369 w 499"/>
                  <a:gd name="T73" fmla="*/ 55 h 148"/>
                  <a:gd name="T74" fmla="*/ 346 w 499"/>
                  <a:gd name="T75" fmla="*/ 108 h 148"/>
                  <a:gd name="T76" fmla="*/ 334 w 499"/>
                  <a:gd name="T77" fmla="*/ 79 h 148"/>
                  <a:gd name="T78" fmla="*/ 310 w 499"/>
                  <a:gd name="T79" fmla="*/ 54 h 148"/>
                  <a:gd name="T80" fmla="*/ 284 w 499"/>
                  <a:gd name="T81" fmla="*/ 106 h 148"/>
                  <a:gd name="T82" fmla="*/ 258 w 499"/>
                  <a:gd name="T83" fmla="*/ 79 h 148"/>
                  <a:gd name="T84" fmla="*/ 235 w 499"/>
                  <a:gd name="T85" fmla="*/ 65 h 148"/>
                  <a:gd name="T86" fmla="*/ 218 w 499"/>
                  <a:gd name="T87" fmla="*/ 104 h 148"/>
                  <a:gd name="T88" fmla="*/ 185 w 499"/>
                  <a:gd name="T89" fmla="*/ 72 h 148"/>
                  <a:gd name="T90" fmla="*/ 165 w 499"/>
                  <a:gd name="T91" fmla="*/ 95 h 148"/>
                  <a:gd name="T92" fmla="*/ 166 w 499"/>
                  <a:gd name="T93" fmla="*/ 120 h 148"/>
                  <a:gd name="T94" fmla="*/ 126 w 499"/>
                  <a:gd name="T95" fmla="*/ 93 h 148"/>
                  <a:gd name="T96" fmla="*/ 100 w 499"/>
                  <a:gd name="T97" fmla="*/ 107 h 148"/>
                  <a:gd name="T98" fmla="*/ 97 w 499"/>
                  <a:gd name="T99" fmla="*/ 135 h 148"/>
                  <a:gd name="T100" fmla="*/ 67 w 499"/>
                  <a:gd name="T101" fmla="*/ 106 h 148"/>
                  <a:gd name="T102" fmla="*/ 50 w 499"/>
                  <a:gd name="T103" fmla="*/ 126 h 148"/>
                  <a:gd name="T104" fmla="*/ 47 w 499"/>
                  <a:gd name="T105" fmla="*/ 148 h 148"/>
                  <a:gd name="T106" fmla="*/ 5 w 499"/>
                  <a:gd name="T107" fmla="*/ 131 h 148"/>
                  <a:gd name="T108" fmla="*/ 1 w 499"/>
                  <a:gd name="T109" fmla="*/ 95 h 148"/>
                  <a:gd name="T110" fmla="*/ 0 w 499"/>
                  <a:gd name="T111" fmla="*/ 91 h 148"/>
                  <a:gd name="T112" fmla="*/ 11 w 499"/>
                  <a:gd name="T113" fmla="*/ 95 h 148"/>
                  <a:gd name="T114" fmla="*/ 22 w 499"/>
                  <a:gd name="T115" fmla="*/ 10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" h="148">
                    <a:moveTo>
                      <a:pt x="22" y="100"/>
                    </a:moveTo>
                    <a:cubicBezTo>
                      <a:pt x="22" y="87"/>
                      <a:pt x="23" y="72"/>
                      <a:pt x="22" y="59"/>
                    </a:cubicBezTo>
                    <a:cubicBezTo>
                      <a:pt x="39" y="62"/>
                      <a:pt x="55" y="77"/>
                      <a:pt x="67" y="89"/>
                    </a:cubicBezTo>
                    <a:cubicBezTo>
                      <a:pt x="65" y="81"/>
                      <a:pt x="63" y="74"/>
                      <a:pt x="63" y="66"/>
                    </a:cubicBezTo>
                    <a:cubicBezTo>
                      <a:pt x="63" y="60"/>
                      <a:pt x="62" y="48"/>
                      <a:pt x="66" y="43"/>
                    </a:cubicBezTo>
                    <a:cubicBezTo>
                      <a:pt x="71" y="38"/>
                      <a:pt x="79" y="43"/>
                      <a:pt x="85" y="44"/>
                    </a:cubicBezTo>
                    <a:cubicBezTo>
                      <a:pt x="103" y="51"/>
                      <a:pt x="115" y="61"/>
                      <a:pt x="129" y="74"/>
                    </a:cubicBezTo>
                    <a:cubicBezTo>
                      <a:pt x="130" y="66"/>
                      <a:pt x="129" y="58"/>
                      <a:pt x="130" y="50"/>
                    </a:cubicBezTo>
                    <a:cubicBezTo>
                      <a:pt x="132" y="33"/>
                      <a:pt x="141" y="36"/>
                      <a:pt x="153" y="42"/>
                    </a:cubicBezTo>
                    <a:cubicBezTo>
                      <a:pt x="167" y="48"/>
                      <a:pt x="181" y="54"/>
                      <a:pt x="191" y="66"/>
                    </a:cubicBezTo>
                    <a:cubicBezTo>
                      <a:pt x="192" y="51"/>
                      <a:pt x="193" y="35"/>
                      <a:pt x="198" y="20"/>
                    </a:cubicBezTo>
                    <a:cubicBezTo>
                      <a:pt x="216" y="24"/>
                      <a:pt x="242" y="35"/>
                      <a:pt x="248" y="54"/>
                    </a:cubicBezTo>
                    <a:cubicBezTo>
                      <a:pt x="247" y="41"/>
                      <a:pt x="249" y="27"/>
                      <a:pt x="257" y="15"/>
                    </a:cubicBezTo>
                    <a:cubicBezTo>
                      <a:pt x="274" y="25"/>
                      <a:pt x="284" y="37"/>
                      <a:pt x="292" y="55"/>
                    </a:cubicBezTo>
                    <a:cubicBezTo>
                      <a:pt x="296" y="37"/>
                      <a:pt x="295" y="21"/>
                      <a:pt x="309" y="7"/>
                    </a:cubicBezTo>
                    <a:cubicBezTo>
                      <a:pt x="316" y="13"/>
                      <a:pt x="323" y="20"/>
                      <a:pt x="329" y="27"/>
                    </a:cubicBezTo>
                    <a:cubicBezTo>
                      <a:pt x="335" y="36"/>
                      <a:pt x="337" y="47"/>
                      <a:pt x="340" y="57"/>
                    </a:cubicBezTo>
                    <a:cubicBezTo>
                      <a:pt x="341" y="49"/>
                      <a:pt x="344" y="41"/>
                      <a:pt x="348" y="34"/>
                    </a:cubicBezTo>
                    <a:cubicBezTo>
                      <a:pt x="355" y="23"/>
                      <a:pt x="363" y="7"/>
                      <a:pt x="375" y="19"/>
                    </a:cubicBezTo>
                    <a:cubicBezTo>
                      <a:pt x="386" y="31"/>
                      <a:pt x="394" y="42"/>
                      <a:pt x="399" y="57"/>
                    </a:cubicBezTo>
                    <a:cubicBezTo>
                      <a:pt x="400" y="50"/>
                      <a:pt x="402" y="43"/>
                      <a:pt x="404" y="36"/>
                    </a:cubicBezTo>
                    <a:cubicBezTo>
                      <a:pt x="407" y="25"/>
                      <a:pt x="413" y="0"/>
                      <a:pt x="429" y="10"/>
                    </a:cubicBezTo>
                    <a:cubicBezTo>
                      <a:pt x="445" y="20"/>
                      <a:pt x="453" y="43"/>
                      <a:pt x="458" y="60"/>
                    </a:cubicBezTo>
                    <a:cubicBezTo>
                      <a:pt x="461" y="50"/>
                      <a:pt x="464" y="39"/>
                      <a:pt x="470" y="30"/>
                    </a:cubicBezTo>
                    <a:cubicBezTo>
                      <a:pt x="473" y="25"/>
                      <a:pt x="476" y="20"/>
                      <a:pt x="481" y="16"/>
                    </a:cubicBezTo>
                    <a:cubicBezTo>
                      <a:pt x="484" y="13"/>
                      <a:pt x="487" y="12"/>
                      <a:pt x="489" y="12"/>
                    </a:cubicBezTo>
                    <a:cubicBezTo>
                      <a:pt x="494" y="29"/>
                      <a:pt x="497" y="48"/>
                      <a:pt x="498" y="66"/>
                    </a:cubicBezTo>
                    <a:cubicBezTo>
                      <a:pt x="499" y="73"/>
                      <a:pt x="499" y="80"/>
                      <a:pt x="499" y="87"/>
                    </a:cubicBezTo>
                    <a:cubicBezTo>
                      <a:pt x="497" y="87"/>
                      <a:pt x="495" y="87"/>
                      <a:pt x="493" y="87"/>
                    </a:cubicBezTo>
                    <a:cubicBezTo>
                      <a:pt x="487" y="87"/>
                      <a:pt x="482" y="89"/>
                      <a:pt x="477" y="92"/>
                    </a:cubicBezTo>
                    <a:cubicBezTo>
                      <a:pt x="471" y="96"/>
                      <a:pt x="453" y="109"/>
                      <a:pt x="455" y="117"/>
                    </a:cubicBezTo>
                    <a:cubicBezTo>
                      <a:pt x="453" y="105"/>
                      <a:pt x="454" y="94"/>
                      <a:pt x="451" y="82"/>
                    </a:cubicBezTo>
                    <a:cubicBezTo>
                      <a:pt x="449" y="73"/>
                      <a:pt x="444" y="67"/>
                      <a:pt x="440" y="59"/>
                    </a:cubicBezTo>
                    <a:cubicBezTo>
                      <a:pt x="431" y="61"/>
                      <a:pt x="420" y="73"/>
                      <a:pt x="416" y="80"/>
                    </a:cubicBezTo>
                    <a:cubicBezTo>
                      <a:pt x="410" y="89"/>
                      <a:pt x="409" y="100"/>
                      <a:pt x="404" y="109"/>
                    </a:cubicBezTo>
                    <a:cubicBezTo>
                      <a:pt x="401" y="98"/>
                      <a:pt x="398" y="88"/>
                      <a:pt x="391" y="79"/>
                    </a:cubicBezTo>
                    <a:cubicBezTo>
                      <a:pt x="386" y="71"/>
                      <a:pt x="378" y="59"/>
                      <a:pt x="369" y="55"/>
                    </a:cubicBezTo>
                    <a:cubicBezTo>
                      <a:pt x="356" y="67"/>
                      <a:pt x="344" y="89"/>
                      <a:pt x="346" y="108"/>
                    </a:cubicBezTo>
                    <a:cubicBezTo>
                      <a:pt x="342" y="98"/>
                      <a:pt x="340" y="88"/>
                      <a:pt x="334" y="79"/>
                    </a:cubicBezTo>
                    <a:cubicBezTo>
                      <a:pt x="327" y="69"/>
                      <a:pt x="318" y="62"/>
                      <a:pt x="310" y="54"/>
                    </a:cubicBezTo>
                    <a:cubicBezTo>
                      <a:pt x="294" y="66"/>
                      <a:pt x="290" y="89"/>
                      <a:pt x="284" y="106"/>
                    </a:cubicBezTo>
                    <a:cubicBezTo>
                      <a:pt x="275" y="99"/>
                      <a:pt x="268" y="86"/>
                      <a:pt x="258" y="79"/>
                    </a:cubicBezTo>
                    <a:cubicBezTo>
                      <a:pt x="250" y="74"/>
                      <a:pt x="243" y="70"/>
                      <a:pt x="235" y="65"/>
                    </a:cubicBezTo>
                    <a:cubicBezTo>
                      <a:pt x="224" y="77"/>
                      <a:pt x="220" y="89"/>
                      <a:pt x="218" y="104"/>
                    </a:cubicBezTo>
                    <a:cubicBezTo>
                      <a:pt x="212" y="89"/>
                      <a:pt x="200" y="78"/>
                      <a:pt x="185" y="72"/>
                    </a:cubicBezTo>
                    <a:cubicBezTo>
                      <a:pt x="169" y="66"/>
                      <a:pt x="166" y="82"/>
                      <a:pt x="165" y="95"/>
                    </a:cubicBezTo>
                    <a:cubicBezTo>
                      <a:pt x="164" y="104"/>
                      <a:pt x="165" y="112"/>
                      <a:pt x="166" y="120"/>
                    </a:cubicBezTo>
                    <a:cubicBezTo>
                      <a:pt x="154" y="108"/>
                      <a:pt x="141" y="99"/>
                      <a:pt x="126" y="93"/>
                    </a:cubicBezTo>
                    <a:cubicBezTo>
                      <a:pt x="111" y="88"/>
                      <a:pt x="104" y="89"/>
                      <a:pt x="100" y="107"/>
                    </a:cubicBezTo>
                    <a:cubicBezTo>
                      <a:pt x="98" y="116"/>
                      <a:pt x="97" y="125"/>
                      <a:pt x="97" y="135"/>
                    </a:cubicBezTo>
                    <a:cubicBezTo>
                      <a:pt x="89" y="124"/>
                      <a:pt x="78" y="114"/>
                      <a:pt x="67" y="106"/>
                    </a:cubicBezTo>
                    <a:cubicBezTo>
                      <a:pt x="55" y="96"/>
                      <a:pt x="52" y="117"/>
                      <a:pt x="50" y="126"/>
                    </a:cubicBezTo>
                    <a:cubicBezTo>
                      <a:pt x="49" y="134"/>
                      <a:pt x="48" y="141"/>
                      <a:pt x="47" y="148"/>
                    </a:cubicBezTo>
                    <a:cubicBezTo>
                      <a:pt x="36" y="142"/>
                      <a:pt x="20" y="131"/>
                      <a:pt x="5" y="131"/>
                    </a:cubicBezTo>
                    <a:cubicBezTo>
                      <a:pt x="3" y="119"/>
                      <a:pt x="1" y="107"/>
                      <a:pt x="1" y="95"/>
                    </a:cubicBezTo>
                    <a:cubicBezTo>
                      <a:pt x="0" y="94"/>
                      <a:pt x="0" y="92"/>
                      <a:pt x="0" y="91"/>
                    </a:cubicBezTo>
                    <a:cubicBezTo>
                      <a:pt x="4" y="93"/>
                      <a:pt x="7" y="94"/>
                      <a:pt x="11" y="95"/>
                    </a:cubicBezTo>
                    <a:cubicBezTo>
                      <a:pt x="14" y="97"/>
                      <a:pt x="18" y="100"/>
                      <a:pt x="22" y="100"/>
                    </a:cubicBezTo>
                    <a:close/>
                  </a:path>
                </a:pathLst>
              </a:custGeom>
              <a:solidFill>
                <a:srgbClr val="06E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5" name="Freeform 45"/>
              <p:cNvSpPr/>
              <p:nvPr/>
            </p:nvSpPr>
            <p:spPr bwMode="auto">
              <a:xfrm>
                <a:off x="1727200" y="4119563"/>
                <a:ext cx="666750" cy="206375"/>
              </a:xfrm>
              <a:custGeom>
                <a:avLst/>
                <a:gdLst>
                  <a:gd name="T0" fmla="*/ 45 w 494"/>
                  <a:gd name="T1" fmla="*/ 72 h 153"/>
                  <a:gd name="T2" fmla="*/ 62 w 494"/>
                  <a:gd name="T3" fmla="*/ 52 h 153"/>
                  <a:gd name="T4" fmla="*/ 92 w 494"/>
                  <a:gd name="T5" fmla="*/ 81 h 153"/>
                  <a:gd name="T6" fmla="*/ 95 w 494"/>
                  <a:gd name="T7" fmla="*/ 53 h 153"/>
                  <a:gd name="T8" fmla="*/ 121 w 494"/>
                  <a:gd name="T9" fmla="*/ 39 h 153"/>
                  <a:gd name="T10" fmla="*/ 161 w 494"/>
                  <a:gd name="T11" fmla="*/ 66 h 153"/>
                  <a:gd name="T12" fmla="*/ 160 w 494"/>
                  <a:gd name="T13" fmla="*/ 41 h 153"/>
                  <a:gd name="T14" fmla="*/ 180 w 494"/>
                  <a:gd name="T15" fmla="*/ 18 h 153"/>
                  <a:gd name="T16" fmla="*/ 213 w 494"/>
                  <a:gd name="T17" fmla="*/ 50 h 153"/>
                  <a:gd name="T18" fmla="*/ 230 w 494"/>
                  <a:gd name="T19" fmla="*/ 11 h 153"/>
                  <a:gd name="T20" fmla="*/ 253 w 494"/>
                  <a:gd name="T21" fmla="*/ 25 h 153"/>
                  <a:gd name="T22" fmla="*/ 279 w 494"/>
                  <a:gd name="T23" fmla="*/ 52 h 153"/>
                  <a:gd name="T24" fmla="*/ 305 w 494"/>
                  <a:gd name="T25" fmla="*/ 0 h 153"/>
                  <a:gd name="T26" fmla="*/ 329 w 494"/>
                  <a:gd name="T27" fmla="*/ 25 h 153"/>
                  <a:gd name="T28" fmla="*/ 341 w 494"/>
                  <a:gd name="T29" fmla="*/ 54 h 153"/>
                  <a:gd name="T30" fmla="*/ 364 w 494"/>
                  <a:gd name="T31" fmla="*/ 1 h 153"/>
                  <a:gd name="T32" fmla="*/ 386 w 494"/>
                  <a:gd name="T33" fmla="*/ 25 h 153"/>
                  <a:gd name="T34" fmla="*/ 399 w 494"/>
                  <a:gd name="T35" fmla="*/ 55 h 153"/>
                  <a:gd name="T36" fmla="*/ 411 w 494"/>
                  <a:gd name="T37" fmla="*/ 26 h 153"/>
                  <a:gd name="T38" fmla="*/ 435 w 494"/>
                  <a:gd name="T39" fmla="*/ 5 h 153"/>
                  <a:gd name="T40" fmla="*/ 446 w 494"/>
                  <a:gd name="T41" fmla="*/ 28 h 153"/>
                  <a:gd name="T42" fmla="*/ 450 w 494"/>
                  <a:gd name="T43" fmla="*/ 63 h 153"/>
                  <a:gd name="T44" fmla="*/ 472 w 494"/>
                  <a:gd name="T45" fmla="*/ 38 h 153"/>
                  <a:gd name="T46" fmla="*/ 488 w 494"/>
                  <a:gd name="T47" fmla="*/ 33 h 153"/>
                  <a:gd name="T48" fmla="*/ 494 w 494"/>
                  <a:gd name="T49" fmla="*/ 33 h 153"/>
                  <a:gd name="T50" fmla="*/ 481 w 494"/>
                  <a:gd name="T51" fmla="*/ 106 h 153"/>
                  <a:gd name="T52" fmla="*/ 437 w 494"/>
                  <a:gd name="T53" fmla="*/ 128 h 153"/>
                  <a:gd name="T54" fmla="*/ 435 w 494"/>
                  <a:gd name="T55" fmla="*/ 127 h 153"/>
                  <a:gd name="T56" fmla="*/ 413 w 494"/>
                  <a:gd name="T57" fmla="*/ 64 h 153"/>
                  <a:gd name="T58" fmla="*/ 388 w 494"/>
                  <a:gd name="T59" fmla="*/ 114 h 153"/>
                  <a:gd name="T60" fmla="*/ 371 w 494"/>
                  <a:gd name="T61" fmla="*/ 62 h 153"/>
                  <a:gd name="T62" fmla="*/ 346 w 494"/>
                  <a:gd name="T63" fmla="*/ 107 h 153"/>
                  <a:gd name="T64" fmla="*/ 327 w 494"/>
                  <a:gd name="T65" fmla="*/ 61 h 153"/>
                  <a:gd name="T66" fmla="*/ 300 w 494"/>
                  <a:gd name="T67" fmla="*/ 85 h 153"/>
                  <a:gd name="T68" fmla="*/ 294 w 494"/>
                  <a:gd name="T69" fmla="*/ 105 h 153"/>
                  <a:gd name="T70" fmla="*/ 256 w 494"/>
                  <a:gd name="T71" fmla="*/ 63 h 153"/>
                  <a:gd name="T72" fmla="*/ 240 w 494"/>
                  <a:gd name="T73" fmla="*/ 55 h 153"/>
                  <a:gd name="T74" fmla="*/ 235 w 494"/>
                  <a:gd name="T75" fmla="*/ 78 h 153"/>
                  <a:gd name="T76" fmla="*/ 236 w 494"/>
                  <a:gd name="T77" fmla="*/ 106 h 153"/>
                  <a:gd name="T78" fmla="*/ 212 w 494"/>
                  <a:gd name="T79" fmla="*/ 85 h 153"/>
                  <a:gd name="T80" fmla="*/ 187 w 494"/>
                  <a:gd name="T81" fmla="*/ 73 h 153"/>
                  <a:gd name="T82" fmla="*/ 179 w 494"/>
                  <a:gd name="T83" fmla="*/ 113 h 153"/>
                  <a:gd name="T84" fmla="*/ 149 w 494"/>
                  <a:gd name="T85" fmla="*/ 99 h 153"/>
                  <a:gd name="T86" fmla="*/ 121 w 494"/>
                  <a:gd name="T87" fmla="*/ 91 h 153"/>
                  <a:gd name="T88" fmla="*/ 126 w 494"/>
                  <a:gd name="T89" fmla="*/ 130 h 153"/>
                  <a:gd name="T90" fmla="*/ 95 w 494"/>
                  <a:gd name="T91" fmla="*/ 111 h 153"/>
                  <a:gd name="T92" fmla="*/ 68 w 494"/>
                  <a:gd name="T93" fmla="*/ 102 h 153"/>
                  <a:gd name="T94" fmla="*/ 68 w 494"/>
                  <a:gd name="T95" fmla="*/ 128 h 153"/>
                  <a:gd name="T96" fmla="*/ 73 w 494"/>
                  <a:gd name="T97" fmla="*/ 153 h 153"/>
                  <a:gd name="T98" fmla="*/ 23 w 494"/>
                  <a:gd name="T99" fmla="*/ 144 h 153"/>
                  <a:gd name="T100" fmla="*/ 0 w 494"/>
                  <a:gd name="T101" fmla="*/ 77 h 153"/>
                  <a:gd name="T102" fmla="*/ 42 w 494"/>
                  <a:gd name="T103" fmla="*/ 94 h 153"/>
                  <a:gd name="T104" fmla="*/ 45 w 494"/>
                  <a:gd name="T10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94" h="153">
                    <a:moveTo>
                      <a:pt x="45" y="72"/>
                    </a:moveTo>
                    <a:cubicBezTo>
                      <a:pt x="47" y="63"/>
                      <a:pt x="50" y="42"/>
                      <a:pt x="62" y="52"/>
                    </a:cubicBezTo>
                    <a:cubicBezTo>
                      <a:pt x="73" y="60"/>
                      <a:pt x="84" y="70"/>
                      <a:pt x="92" y="81"/>
                    </a:cubicBezTo>
                    <a:cubicBezTo>
                      <a:pt x="92" y="71"/>
                      <a:pt x="93" y="62"/>
                      <a:pt x="95" y="53"/>
                    </a:cubicBezTo>
                    <a:cubicBezTo>
                      <a:pt x="99" y="35"/>
                      <a:pt x="106" y="34"/>
                      <a:pt x="121" y="39"/>
                    </a:cubicBezTo>
                    <a:cubicBezTo>
                      <a:pt x="136" y="45"/>
                      <a:pt x="149" y="54"/>
                      <a:pt x="161" y="66"/>
                    </a:cubicBezTo>
                    <a:cubicBezTo>
                      <a:pt x="160" y="58"/>
                      <a:pt x="159" y="50"/>
                      <a:pt x="160" y="41"/>
                    </a:cubicBezTo>
                    <a:cubicBezTo>
                      <a:pt x="161" y="28"/>
                      <a:pt x="164" y="12"/>
                      <a:pt x="180" y="18"/>
                    </a:cubicBezTo>
                    <a:cubicBezTo>
                      <a:pt x="195" y="24"/>
                      <a:pt x="207" y="35"/>
                      <a:pt x="213" y="50"/>
                    </a:cubicBezTo>
                    <a:cubicBezTo>
                      <a:pt x="215" y="35"/>
                      <a:pt x="219" y="23"/>
                      <a:pt x="230" y="11"/>
                    </a:cubicBezTo>
                    <a:cubicBezTo>
                      <a:pt x="238" y="16"/>
                      <a:pt x="245" y="20"/>
                      <a:pt x="253" y="25"/>
                    </a:cubicBezTo>
                    <a:cubicBezTo>
                      <a:pt x="263" y="32"/>
                      <a:pt x="270" y="45"/>
                      <a:pt x="279" y="52"/>
                    </a:cubicBezTo>
                    <a:cubicBezTo>
                      <a:pt x="285" y="35"/>
                      <a:pt x="289" y="12"/>
                      <a:pt x="305" y="0"/>
                    </a:cubicBezTo>
                    <a:cubicBezTo>
                      <a:pt x="313" y="8"/>
                      <a:pt x="322" y="15"/>
                      <a:pt x="329" y="25"/>
                    </a:cubicBezTo>
                    <a:cubicBezTo>
                      <a:pt x="335" y="34"/>
                      <a:pt x="337" y="44"/>
                      <a:pt x="341" y="54"/>
                    </a:cubicBezTo>
                    <a:cubicBezTo>
                      <a:pt x="339" y="35"/>
                      <a:pt x="351" y="13"/>
                      <a:pt x="364" y="1"/>
                    </a:cubicBezTo>
                    <a:cubicBezTo>
                      <a:pt x="373" y="5"/>
                      <a:pt x="381" y="17"/>
                      <a:pt x="386" y="25"/>
                    </a:cubicBezTo>
                    <a:cubicBezTo>
                      <a:pt x="393" y="34"/>
                      <a:pt x="396" y="44"/>
                      <a:pt x="399" y="55"/>
                    </a:cubicBezTo>
                    <a:cubicBezTo>
                      <a:pt x="404" y="46"/>
                      <a:pt x="405" y="35"/>
                      <a:pt x="411" y="26"/>
                    </a:cubicBezTo>
                    <a:cubicBezTo>
                      <a:pt x="415" y="19"/>
                      <a:pt x="426" y="7"/>
                      <a:pt x="435" y="5"/>
                    </a:cubicBezTo>
                    <a:cubicBezTo>
                      <a:pt x="439" y="13"/>
                      <a:pt x="444" y="19"/>
                      <a:pt x="446" y="28"/>
                    </a:cubicBezTo>
                    <a:cubicBezTo>
                      <a:pt x="449" y="40"/>
                      <a:pt x="448" y="51"/>
                      <a:pt x="450" y="63"/>
                    </a:cubicBezTo>
                    <a:cubicBezTo>
                      <a:pt x="448" y="55"/>
                      <a:pt x="466" y="42"/>
                      <a:pt x="472" y="38"/>
                    </a:cubicBezTo>
                    <a:cubicBezTo>
                      <a:pt x="477" y="35"/>
                      <a:pt x="482" y="33"/>
                      <a:pt x="488" y="33"/>
                    </a:cubicBezTo>
                    <a:cubicBezTo>
                      <a:pt x="490" y="33"/>
                      <a:pt x="492" y="33"/>
                      <a:pt x="494" y="33"/>
                    </a:cubicBezTo>
                    <a:cubicBezTo>
                      <a:pt x="493" y="58"/>
                      <a:pt x="489" y="83"/>
                      <a:pt x="481" y="106"/>
                    </a:cubicBezTo>
                    <a:cubicBezTo>
                      <a:pt x="464" y="105"/>
                      <a:pt x="447" y="113"/>
                      <a:pt x="437" y="128"/>
                    </a:cubicBezTo>
                    <a:cubicBezTo>
                      <a:pt x="436" y="127"/>
                      <a:pt x="436" y="127"/>
                      <a:pt x="435" y="127"/>
                    </a:cubicBezTo>
                    <a:cubicBezTo>
                      <a:pt x="436" y="103"/>
                      <a:pt x="428" y="83"/>
                      <a:pt x="413" y="64"/>
                    </a:cubicBezTo>
                    <a:cubicBezTo>
                      <a:pt x="395" y="71"/>
                      <a:pt x="392" y="98"/>
                      <a:pt x="388" y="114"/>
                    </a:cubicBezTo>
                    <a:cubicBezTo>
                      <a:pt x="386" y="98"/>
                      <a:pt x="382" y="74"/>
                      <a:pt x="371" y="62"/>
                    </a:cubicBezTo>
                    <a:cubicBezTo>
                      <a:pt x="357" y="74"/>
                      <a:pt x="348" y="88"/>
                      <a:pt x="346" y="107"/>
                    </a:cubicBezTo>
                    <a:cubicBezTo>
                      <a:pt x="343" y="93"/>
                      <a:pt x="337" y="71"/>
                      <a:pt x="327" y="61"/>
                    </a:cubicBezTo>
                    <a:cubicBezTo>
                      <a:pt x="316" y="49"/>
                      <a:pt x="303" y="76"/>
                      <a:pt x="300" y="85"/>
                    </a:cubicBezTo>
                    <a:cubicBezTo>
                      <a:pt x="296" y="91"/>
                      <a:pt x="295" y="98"/>
                      <a:pt x="294" y="105"/>
                    </a:cubicBezTo>
                    <a:cubicBezTo>
                      <a:pt x="284" y="88"/>
                      <a:pt x="271" y="75"/>
                      <a:pt x="256" y="63"/>
                    </a:cubicBezTo>
                    <a:cubicBezTo>
                      <a:pt x="252" y="60"/>
                      <a:pt x="245" y="53"/>
                      <a:pt x="240" y="55"/>
                    </a:cubicBezTo>
                    <a:cubicBezTo>
                      <a:pt x="234" y="58"/>
                      <a:pt x="235" y="73"/>
                      <a:pt x="235" y="78"/>
                    </a:cubicBezTo>
                    <a:cubicBezTo>
                      <a:pt x="234" y="87"/>
                      <a:pt x="234" y="97"/>
                      <a:pt x="236" y="106"/>
                    </a:cubicBezTo>
                    <a:cubicBezTo>
                      <a:pt x="229" y="97"/>
                      <a:pt x="222" y="91"/>
                      <a:pt x="212" y="85"/>
                    </a:cubicBezTo>
                    <a:cubicBezTo>
                      <a:pt x="206" y="82"/>
                      <a:pt x="194" y="73"/>
                      <a:pt x="187" y="73"/>
                    </a:cubicBezTo>
                    <a:cubicBezTo>
                      <a:pt x="175" y="74"/>
                      <a:pt x="178" y="104"/>
                      <a:pt x="179" y="113"/>
                    </a:cubicBezTo>
                    <a:cubicBezTo>
                      <a:pt x="170" y="106"/>
                      <a:pt x="160" y="102"/>
                      <a:pt x="149" y="99"/>
                    </a:cubicBezTo>
                    <a:cubicBezTo>
                      <a:pt x="140" y="96"/>
                      <a:pt x="131" y="91"/>
                      <a:pt x="121" y="91"/>
                    </a:cubicBezTo>
                    <a:cubicBezTo>
                      <a:pt x="121" y="104"/>
                      <a:pt x="124" y="118"/>
                      <a:pt x="126" y="130"/>
                    </a:cubicBezTo>
                    <a:cubicBezTo>
                      <a:pt x="116" y="123"/>
                      <a:pt x="107" y="115"/>
                      <a:pt x="95" y="111"/>
                    </a:cubicBezTo>
                    <a:cubicBezTo>
                      <a:pt x="88" y="108"/>
                      <a:pt x="76" y="103"/>
                      <a:pt x="68" y="102"/>
                    </a:cubicBezTo>
                    <a:cubicBezTo>
                      <a:pt x="69" y="111"/>
                      <a:pt x="67" y="119"/>
                      <a:pt x="68" y="128"/>
                    </a:cubicBezTo>
                    <a:cubicBezTo>
                      <a:pt x="69" y="137"/>
                      <a:pt x="72" y="145"/>
                      <a:pt x="73" y="153"/>
                    </a:cubicBezTo>
                    <a:cubicBezTo>
                      <a:pt x="60" y="143"/>
                      <a:pt x="39" y="144"/>
                      <a:pt x="23" y="144"/>
                    </a:cubicBezTo>
                    <a:cubicBezTo>
                      <a:pt x="13" y="123"/>
                      <a:pt x="5" y="100"/>
                      <a:pt x="0" y="77"/>
                    </a:cubicBezTo>
                    <a:cubicBezTo>
                      <a:pt x="15" y="77"/>
                      <a:pt x="31" y="88"/>
                      <a:pt x="42" y="94"/>
                    </a:cubicBezTo>
                    <a:cubicBezTo>
                      <a:pt x="43" y="87"/>
                      <a:pt x="44" y="80"/>
                      <a:pt x="45" y="72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6" name="Freeform 46"/>
              <p:cNvSpPr/>
              <p:nvPr/>
            </p:nvSpPr>
            <p:spPr bwMode="auto">
              <a:xfrm>
                <a:off x="1757363" y="4186238"/>
                <a:ext cx="619125" cy="209550"/>
              </a:xfrm>
              <a:custGeom>
                <a:avLst/>
                <a:gdLst>
                  <a:gd name="T0" fmla="*/ 45 w 458"/>
                  <a:gd name="T1" fmla="*/ 79 h 155"/>
                  <a:gd name="T2" fmla="*/ 45 w 458"/>
                  <a:gd name="T3" fmla="*/ 53 h 155"/>
                  <a:gd name="T4" fmla="*/ 72 w 458"/>
                  <a:gd name="T5" fmla="*/ 62 h 155"/>
                  <a:gd name="T6" fmla="*/ 103 w 458"/>
                  <a:gd name="T7" fmla="*/ 81 h 155"/>
                  <a:gd name="T8" fmla="*/ 98 w 458"/>
                  <a:gd name="T9" fmla="*/ 42 h 155"/>
                  <a:gd name="T10" fmla="*/ 126 w 458"/>
                  <a:gd name="T11" fmla="*/ 50 h 155"/>
                  <a:gd name="T12" fmla="*/ 156 w 458"/>
                  <a:gd name="T13" fmla="*/ 64 h 155"/>
                  <a:gd name="T14" fmla="*/ 164 w 458"/>
                  <a:gd name="T15" fmla="*/ 24 h 155"/>
                  <a:gd name="T16" fmla="*/ 189 w 458"/>
                  <a:gd name="T17" fmla="*/ 36 h 155"/>
                  <a:gd name="T18" fmla="*/ 213 w 458"/>
                  <a:gd name="T19" fmla="*/ 57 h 155"/>
                  <a:gd name="T20" fmla="*/ 212 w 458"/>
                  <a:gd name="T21" fmla="*/ 29 h 155"/>
                  <a:gd name="T22" fmla="*/ 217 w 458"/>
                  <a:gd name="T23" fmla="*/ 6 h 155"/>
                  <a:gd name="T24" fmla="*/ 233 w 458"/>
                  <a:gd name="T25" fmla="*/ 14 h 155"/>
                  <a:gd name="T26" fmla="*/ 271 w 458"/>
                  <a:gd name="T27" fmla="*/ 56 h 155"/>
                  <a:gd name="T28" fmla="*/ 277 w 458"/>
                  <a:gd name="T29" fmla="*/ 36 h 155"/>
                  <a:gd name="T30" fmla="*/ 304 w 458"/>
                  <a:gd name="T31" fmla="*/ 12 h 155"/>
                  <a:gd name="T32" fmla="*/ 323 w 458"/>
                  <a:gd name="T33" fmla="*/ 58 h 155"/>
                  <a:gd name="T34" fmla="*/ 348 w 458"/>
                  <a:gd name="T35" fmla="*/ 13 h 155"/>
                  <a:gd name="T36" fmla="*/ 365 w 458"/>
                  <a:gd name="T37" fmla="*/ 65 h 155"/>
                  <a:gd name="T38" fmla="*/ 390 w 458"/>
                  <a:gd name="T39" fmla="*/ 15 h 155"/>
                  <a:gd name="T40" fmla="*/ 412 w 458"/>
                  <a:gd name="T41" fmla="*/ 78 h 155"/>
                  <a:gd name="T42" fmla="*/ 412 w 458"/>
                  <a:gd name="T43" fmla="*/ 83 h 155"/>
                  <a:gd name="T44" fmla="*/ 414 w 458"/>
                  <a:gd name="T45" fmla="*/ 79 h 155"/>
                  <a:gd name="T46" fmla="*/ 458 w 458"/>
                  <a:gd name="T47" fmla="*/ 57 h 155"/>
                  <a:gd name="T48" fmla="*/ 424 w 458"/>
                  <a:gd name="T49" fmla="*/ 128 h 155"/>
                  <a:gd name="T50" fmla="*/ 408 w 458"/>
                  <a:gd name="T51" fmla="*/ 129 h 155"/>
                  <a:gd name="T52" fmla="*/ 388 w 458"/>
                  <a:gd name="T53" fmla="*/ 136 h 155"/>
                  <a:gd name="T54" fmla="*/ 383 w 458"/>
                  <a:gd name="T55" fmla="*/ 76 h 155"/>
                  <a:gd name="T56" fmla="*/ 337 w 458"/>
                  <a:gd name="T57" fmla="*/ 113 h 155"/>
                  <a:gd name="T58" fmla="*/ 313 w 458"/>
                  <a:gd name="T59" fmla="*/ 66 h 155"/>
                  <a:gd name="T60" fmla="*/ 300 w 458"/>
                  <a:gd name="T61" fmla="*/ 59 h 155"/>
                  <a:gd name="T62" fmla="*/ 288 w 458"/>
                  <a:gd name="T63" fmla="*/ 81 h 155"/>
                  <a:gd name="T64" fmla="*/ 281 w 458"/>
                  <a:gd name="T65" fmla="*/ 104 h 155"/>
                  <a:gd name="T66" fmla="*/ 252 w 458"/>
                  <a:gd name="T67" fmla="*/ 57 h 155"/>
                  <a:gd name="T68" fmla="*/ 230 w 458"/>
                  <a:gd name="T69" fmla="*/ 105 h 155"/>
                  <a:gd name="T70" fmla="*/ 177 w 458"/>
                  <a:gd name="T71" fmla="*/ 71 h 155"/>
                  <a:gd name="T72" fmla="*/ 174 w 458"/>
                  <a:gd name="T73" fmla="*/ 111 h 155"/>
                  <a:gd name="T74" fmla="*/ 121 w 458"/>
                  <a:gd name="T75" fmla="*/ 79 h 155"/>
                  <a:gd name="T76" fmla="*/ 125 w 458"/>
                  <a:gd name="T77" fmla="*/ 130 h 155"/>
                  <a:gd name="T78" fmla="*/ 95 w 458"/>
                  <a:gd name="T79" fmla="*/ 117 h 155"/>
                  <a:gd name="T80" fmla="*/ 68 w 458"/>
                  <a:gd name="T81" fmla="*/ 110 h 155"/>
                  <a:gd name="T82" fmla="*/ 81 w 458"/>
                  <a:gd name="T83" fmla="*/ 155 h 155"/>
                  <a:gd name="T84" fmla="*/ 54 w 458"/>
                  <a:gd name="T85" fmla="*/ 150 h 155"/>
                  <a:gd name="T86" fmla="*/ 37 w 458"/>
                  <a:gd name="T87" fmla="*/ 149 h 155"/>
                  <a:gd name="T88" fmla="*/ 0 w 458"/>
                  <a:gd name="T89" fmla="*/ 95 h 155"/>
                  <a:gd name="T90" fmla="*/ 50 w 458"/>
                  <a:gd name="T91" fmla="*/ 104 h 155"/>
                  <a:gd name="T92" fmla="*/ 45 w 458"/>
                  <a:gd name="T93" fmla="*/ 79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58" h="155">
                    <a:moveTo>
                      <a:pt x="45" y="79"/>
                    </a:moveTo>
                    <a:cubicBezTo>
                      <a:pt x="44" y="70"/>
                      <a:pt x="46" y="62"/>
                      <a:pt x="45" y="53"/>
                    </a:cubicBezTo>
                    <a:cubicBezTo>
                      <a:pt x="53" y="54"/>
                      <a:pt x="65" y="59"/>
                      <a:pt x="72" y="62"/>
                    </a:cubicBezTo>
                    <a:cubicBezTo>
                      <a:pt x="84" y="66"/>
                      <a:pt x="93" y="74"/>
                      <a:pt x="103" y="81"/>
                    </a:cubicBezTo>
                    <a:cubicBezTo>
                      <a:pt x="101" y="69"/>
                      <a:pt x="98" y="55"/>
                      <a:pt x="98" y="42"/>
                    </a:cubicBezTo>
                    <a:cubicBezTo>
                      <a:pt x="108" y="42"/>
                      <a:pt x="117" y="47"/>
                      <a:pt x="126" y="50"/>
                    </a:cubicBezTo>
                    <a:cubicBezTo>
                      <a:pt x="137" y="53"/>
                      <a:pt x="147" y="57"/>
                      <a:pt x="156" y="64"/>
                    </a:cubicBezTo>
                    <a:cubicBezTo>
                      <a:pt x="155" y="55"/>
                      <a:pt x="152" y="25"/>
                      <a:pt x="164" y="24"/>
                    </a:cubicBezTo>
                    <a:cubicBezTo>
                      <a:pt x="171" y="24"/>
                      <a:pt x="183" y="33"/>
                      <a:pt x="189" y="36"/>
                    </a:cubicBezTo>
                    <a:cubicBezTo>
                      <a:pt x="199" y="42"/>
                      <a:pt x="206" y="48"/>
                      <a:pt x="213" y="57"/>
                    </a:cubicBezTo>
                    <a:cubicBezTo>
                      <a:pt x="211" y="48"/>
                      <a:pt x="211" y="38"/>
                      <a:pt x="212" y="29"/>
                    </a:cubicBezTo>
                    <a:cubicBezTo>
                      <a:pt x="212" y="24"/>
                      <a:pt x="211" y="9"/>
                      <a:pt x="217" y="6"/>
                    </a:cubicBezTo>
                    <a:cubicBezTo>
                      <a:pt x="222" y="4"/>
                      <a:pt x="229" y="11"/>
                      <a:pt x="233" y="14"/>
                    </a:cubicBezTo>
                    <a:cubicBezTo>
                      <a:pt x="248" y="26"/>
                      <a:pt x="261" y="39"/>
                      <a:pt x="271" y="56"/>
                    </a:cubicBezTo>
                    <a:cubicBezTo>
                      <a:pt x="272" y="49"/>
                      <a:pt x="273" y="42"/>
                      <a:pt x="277" y="36"/>
                    </a:cubicBezTo>
                    <a:cubicBezTo>
                      <a:pt x="280" y="27"/>
                      <a:pt x="293" y="0"/>
                      <a:pt x="304" y="12"/>
                    </a:cubicBezTo>
                    <a:cubicBezTo>
                      <a:pt x="314" y="22"/>
                      <a:pt x="320" y="44"/>
                      <a:pt x="323" y="58"/>
                    </a:cubicBezTo>
                    <a:cubicBezTo>
                      <a:pt x="325" y="39"/>
                      <a:pt x="334" y="25"/>
                      <a:pt x="348" y="13"/>
                    </a:cubicBezTo>
                    <a:cubicBezTo>
                      <a:pt x="359" y="25"/>
                      <a:pt x="363" y="49"/>
                      <a:pt x="365" y="65"/>
                    </a:cubicBezTo>
                    <a:cubicBezTo>
                      <a:pt x="369" y="49"/>
                      <a:pt x="372" y="22"/>
                      <a:pt x="390" y="15"/>
                    </a:cubicBezTo>
                    <a:cubicBezTo>
                      <a:pt x="405" y="34"/>
                      <a:pt x="413" y="54"/>
                      <a:pt x="412" y="78"/>
                    </a:cubicBezTo>
                    <a:cubicBezTo>
                      <a:pt x="412" y="80"/>
                      <a:pt x="412" y="81"/>
                      <a:pt x="412" y="83"/>
                    </a:cubicBezTo>
                    <a:cubicBezTo>
                      <a:pt x="412" y="81"/>
                      <a:pt x="413" y="80"/>
                      <a:pt x="414" y="79"/>
                    </a:cubicBezTo>
                    <a:cubicBezTo>
                      <a:pt x="424" y="64"/>
                      <a:pt x="441" y="56"/>
                      <a:pt x="458" y="57"/>
                    </a:cubicBezTo>
                    <a:cubicBezTo>
                      <a:pt x="450" y="82"/>
                      <a:pt x="439" y="106"/>
                      <a:pt x="424" y="128"/>
                    </a:cubicBezTo>
                    <a:cubicBezTo>
                      <a:pt x="419" y="127"/>
                      <a:pt x="411" y="129"/>
                      <a:pt x="408" y="129"/>
                    </a:cubicBezTo>
                    <a:cubicBezTo>
                      <a:pt x="401" y="130"/>
                      <a:pt x="395" y="136"/>
                      <a:pt x="388" y="136"/>
                    </a:cubicBezTo>
                    <a:cubicBezTo>
                      <a:pt x="386" y="116"/>
                      <a:pt x="393" y="96"/>
                      <a:pt x="383" y="76"/>
                    </a:cubicBezTo>
                    <a:cubicBezTo>
                      <a:pt x="363" y="74"/>
                      <a:pt x="346" y="100"/>
                      <a:pt x="337" y="113"/>
                    </a:cubicBezTo>
                    <a:cubicBezTo>
                      <a:pt x="330" y="97"/>
                      <a:pt x="324" y="81"/>
                      <a:pt x="313" y="66"/>
                    </a:cubicBezTo>
                    <a:cubicBezTo>
                      <a:pt x="310" y="62"/>
                      <a:pt x="306" y="55"/>
                      <a:pt x="300" y="59"/>
                    </a:cubicBezTo>
                    <a:cubicBezTo>
                      <a:pt x="294" y="62"/>
                      <a:pt x="290" y="75"/>
                      <a:pt x="288" y="81"/>
                    </a:cubicBezTo>
                    <a:cubicBezTo>
                      <a:pt x="285" y="89"/>
                      <a:pt x="283" y="96"/>
                      <a:pt x="281" y="104"/>
                    </a:cubicBezTo>
                    <a:cubicBezTo>
                      <a:pt x="274" y="88"/>
                      <a:pt x="267" y="67"/>
                      <a:pt x="252" y="57"/>
                    </a:cubicBezTo>
                    <a:cubicBezTo>
                      <a:pt x="238" y="69"/>
                      <a:pt x="234" y="89"/>
                      <a:pt x="230" y="105"/>
                    </a:cubicBezTo>
                    <a:cubicBezTo>
                      <a:pt x="219" y="87"/>
                      <a:pt x="197" y="75"/>
                      <a:pt x="177" y="71"/>
                    </a:cubicBezTo>
                    <a:cubicBezTo>
                      <a:pt x="174" y="84"/>
                      <a:pt x="172" y="97"/>
                      <a:pt x="174" y="111"/>
                    </a:cubicBezTo>
                    <a:cubicBezTo>
                      <a:pt x="161" y="94"/>
                      <a:pt x="139" y="88"/>
                      <a:pt x="121" y="79"/>
                    </a:cubicBezTo>
                    <a:cubicBezTo>
                      <a:pt x="120" y="96"/>
                      <a:pt x="119" y="114"/>
                      <a:pt x="125" y="130"/>
                    </a:cubicBezTo>
                    <a:cubicBezTo>
                      <a:pt x="117" y="125"/>
                      <a:pt x="105" y="119"/>
                      <a:pt x="95" y="117"/>
                    </a:cubicBezTo>
                    <a:cubicBezTo>
                      <a:pt x="88" y="114"/>
                      <a:pt x="76" y="109"/>
                      <a:pt x="68" y="110"/>
                    </a:cubicBezTo>
                    <a:cubicBezTo>
                      <a:pt x="66" y="127"/>
                      <a:pt x="76" y="140"/>
                      <a:pt x="81" y="155"/>
                    </a:cubicBezTo>
                    <a:cubicBezTo>
                      <a:pt x="72" y="150"/>
                      <a:pt x="63" y="151"/>
                      <a:pt x="54" y="150"/>
                    </a:cubicBezTo>
                    <a:cubicBezTo>
                      <a:pt x="48" y="150"/>
                      <a:pt x="43" y="149"/>
                      <a:pt x="37" y="149"/>
                    </a:cubicBezTo>
                    <a:cubicBezTo>
                      <a:pt x="23" y="133"/>
                      <a:pt x="10" y="114"/>
                      <a:pt x="0" y="95"/>
                    </a:cubicBezTo>
                    <a:cubicBezTo>
                      <a:pt x="16" y="95"/>
                      <a:pt x="37" y="94"/>
                      <a:pt x="50" y="104"/>
                    </a:cubicBezTo>
                    <a:cubicBezTo>
                      <a:pt x="49" y="96"/>
                      <a:pt x="46" y="88"/>
                      <a:pt x="45" y="79"/>
                    </a:cubicBezTo>
                    <a:close/>
                  </a:path>
                </a:pathLst>
              </a:custGeom>
              <a:solidFill>
                <a:srgbClr val="069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7" name="Freeform 47"/>
              <p:cNvSpPr/>
              <p:nvPr/>
            </p:nvSpPr>
            <p:spPr bwMode="auto">
              <a:xfrm>
                <a:off x="1808163" y="4260850"/>
                <a:ext cx="522288" cy="182563"/>
              </a:xfrm>
              <a:custGeom>
                <a:avLst/>
                <a:gdLst>
                  <a:gd name="T0" fmla="*/ 44 w 387"/>
                  <a:gd name="T1" fmla="*/ 100 h 135"/>
                  <a:gd name="T2" fmla="*/ 31 w 387"/>
                  <a:gd name="T3" fmla="*/ 55 h 135"/>
                  <a:gd name="T4" fmla="*/ 58 w 387"/>
                  <a:gd name="T5" fmla="*/ 62 h 135"/>
                  <a:gd name="T6" fmla="*/ 88 w 387"/>
                  <a:gd name="T7" fmla="*/ 75 h 135"/>
                  <a:gd name="T8" fmla="*/ 84 w 387"/>
                  <a:gd name="T9" fmla="*/ 24 h 135"/>
                  <a:gd name="T10" fmla="*/ 137 w 387"/>
                  <a:gd name="T11" fmla="*/ 56 h 135"/>
                  <a:gd name="T12" fmla="*/ 140 w 387"/>
                  <a:gd name="T13" fmla="*/ 16 h 135"/>
                  <a:gd name="T14" fmla="*/ 193 w 387"/>
                  <a:gd name="T15" fmla="*/ 50 h 135"/>
                  <a:gd name="T16" fmla="*/ 215 w 387"/>
                  <a:gd name="T17" fmla="*/ 2 h 135"/>
                  <a:gd name="T18" fmla="*/ 244 w 387"/>
                  <a:gd name="T19" fmla="*/ 49 h 135"/>
                  <a:gd name="T20" fmla="*/ 251 w 387"/>
                  <a:gd name="T21" fmla="*/ 26 h 135"/>
                  <a:gd name="T22" fmla="*/ 263 w 387"/>
                  <a:gd name="T23" fmla="*/ 4 h 135"/>
                  <a:gd name="T24" fmla="*/ 276 w 387"/>
                  <a:gd name="T25" fmla="*/ 11 h 135"/>
                  <a:gd name="T26" fmla="*/ 300 w 387"/>
                  <a:gd name="T27" fmla="*/ 58 h 135"/>
                  <a:gd name="T28" fmla="*/ 346 w 387"/>
                  <a:gd name="T29" fmla="*/ 21 h 135"/>
                  <a:gd name="T30" fmla="*/ 351 w 387"/>
                  <a:gd name="T31" fmla="*/ 81 h 135"/>
                  <a:gd name="T32" fmla="*/ 371 w 387"/>
                  <a:gd name="T33" fmla="*/ 74 h 135"/>
                  <a:gd name="T34" fmla="*/ 387 w 387"/>
                  <a:gd name="T35" fmla="*/ 73 h 135"/>
                  <a:gd name="T36" fmla="*/ 330 w 387"/>
                  <a:gd name="T37" fmla="*/ 132 h 135"/>
                  <a:gd name="T38" fmla="*/ 337 w 387"/>
                  <a:gd name="T39" fmla="*/ 98 h 135"/>
                  <a:gd name="T40" fmla="*/ 299 w 387"/>
                  <a:gd name="T41" fmla="*/ 115 h 135"/>
                  <a:gd name="T42" fmla="*/ 293 w 387"/>
                  <a:gd name="T43" fmla="*/ 69 h 135"/>
                  <a:gd name="T44" fmla="*/ 254 w 387"/>
                  <a:gd name="T45" fmla="*/ 105 h 135"/>
                  <a:gd name="T46" fmla="*/ 232 w 387"/>
                  <a:gd name="T47" fmla="*/ 56 h 135"/>
                  <a:gd name="T48" fmla="*/ 208 w 387"/>
                  <a:gd name="T49" fmla="*/ 102 h 135"/>
                  <a:gd name="T50" fmla="*/ 172 w 387"/>
                  <a:gd name="T51" fmla="*/ 54 h 135"/>
                  <a:gd name="T52" fmla="*/ 155 w 387"/>
                  <a:gd name="T53" fmla="*/ 97 h 135"/>
                  <a:gd name="T54" fmla="*/ 127 w 387"/>
                  <a:gd name="T55" fmla="*/ 65 h 135"/>
                  <a:gd name="T56" fmla="*/ 125 w 387"/>
                  <a:gd name="T57" fmla="*/ 112 h 135"/>
                  <a:gd name="T58" fmla="*/ 75 w 387"/>
                  <a:gd name="T59" fmla="*/ 89 h 135"/>
                  <a:gd name="T60" fmla="*/ 83 w 387"/>
                  <a:gd name="T61" fmla="*/ 129 h 135"/>
                  <a:gd name="T62" fmla="*/ 64 w 387"/>
                  <a:gd name="T63" fmla="*/ 123 h 135"/>
                  <a:gd name="T64" fmla="*/ 45 w 387"/>
                  <a:gd name="T65" fmla="*/ 120 h 135"/>
                  <a:gd name="T66" fmla="*/ 45 w 387"/>
                  <a:gd name="T67" fmla="*/ 135 h 135"/>
                  <a:gd name="T68" fmla="*/ 0 w 387"/>
                  <a:gd name="T69" fmla="*/ 94 h 135"/>
                  <a:gd name="T70" fmla="*/ 17 w 387"/>
                  <a:gd name="T71" fmla="*/ 95 h 135"/>
                  <a:gd name="T72" fmla="*/ 44 w 387"/>
                  <a:gd name="T73" fmla="*/ 10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7" h="135">
                    <a:moveTo>
                      <a:pt x="44" y="100"/>
                    </a:moveTo>
                    <a:cubicBezTo>
                      <a:pt x="39" y="85"/>
                      <a:pt x="29" y="72"/>
                      <a:pt x="31" y="55"/>
                    </a:cubicBezTo>
                    <a:cubicBezTo>
                      <a:pt x="39" y="54"/>
                      <a:pt x="51" y="59"/>
                      <a:pt x="58" y="62"/>
                    </a:cubicBezTo>
                    <a:cubicBezTo>
                      <a:pt x="68" y="64"/>
                      <a:pt x="80" y="70"/>
                      <a:pt x="88" y="75"/>
                    </a:cubicBezTo>
                    <a:cubicBezTo>
                      <a:pt x="82" y="59"/>
                      <a:pt x="83" y="41"/>
                      <a:pt x="84" y="24"/>
                    </a:cubicBezTo>
                    <a:cubicBezTo>
                      <a:pt x="102" y="33"/>
                      <a:pt x="124" y="39"/>
                      <a:pt x="137" y="56"/>
                    </a:cubicBezTo>
                    <a:cubicBezTo>
                      <a:pt x="135" y="42"/>
                      <a:pt x="137" y="29"/>
                      <a:pt x="140" y="16"/>
                    </a:cubicBezTo>
                    <a:cubicBezTo>
                      <a:pt x="160" y="20"/>
                      <a:pt x="182" y="32"/>
                      <a:pt x="193" y="50"/>
                    </a:cubicBezTo>
                    <a:cubicBezTo>
                      <a:pt x="197" y="34"/>
                      <a:pt x="201" y="14"/>
                      <a:pt x="215" y="2"/>
                    </a:cubicBezTo>
                    <a:cubicBezTo>
                      <a:pt x="230" y="12"/>
                      <a:pt x="237" y="33"/>
                      <a:pt x="244" y="49"/>
                    </a:cubicBezTo>
                    <a:cubicBezTo>
                      <a:pt x="246" y="41"/>
                      <a:pt x="248" y="34"/>
                      <a:pt x="251" y="26"/>
                    </a:cubicBezTo>
                    <a:cubicBezTo>
                      <a:pt x="253" y="20"/>
                      <a:pt x="257" y="7"/>
                      <a:pt x="263" y="4"/>
                    </a:cubicBezTo>
                    <a:cubicBezTo>
                      <a:pt x="269" y="0"/>
                      <a:pt x="273" y="7"/>
                      <a:pt x="276" y="11"/>
                    </a:cubicBezTo>
                    <a:cubicBezTo>
                      <a:pt x="287" y="26"/>
                      <a:pt x="293" y="42"/>
                      <a:pt x="300" y="58"/>
                    </a:cubicBezTo>
                    <a:cubicBezTo>
                      <a:pt x="309" y="45"/>
                      <a:pt x="326" y="19"/>
                      <a:pt x="346" y="21"/>
                    </a:cubicBezTo>
                    <a:cubicBezTo>
                      <a:pt x="356" y="41"/>
                      <a:pt x="349" y="61"/>
                      <a:pt x="351" y="81"/>
                    </a:cubicBezTo>
                    <a:cubicBezTo>
                      <a:pt x="358" y="81"/>
                      <a:pt x="364" y="75"/>
                      <a:pt x="371" y="74"/>
                    </a:cubicBezTo>
                    <a:cubicBezTo>
                      <a:pt x="374" y="74"/>
                      <a:pt x="382" y="72"/>
                      <a:pt x="387" y="73"/>
                    </a:cubicBezTo>
                    <a:cubicBezTo>
                      <a:pt x="371" y="95"/>
                      <a:pt x="352" y="115"/>
                      <a:pt x="330" y="132"/>
                    </a:cubicBezTo>
                    <a:cubicBezTo>
                      <a:pt x="335" y="118"/>
                      <a:pt x="341" y="98"/>
                      <a:pt x="337" y="98"/>
                    </a:cubicBezTo>
                    <a:cubicBezTo>
                      <a:pt x="322" y="98"/>
                      <a:pt x="311" y="107"/>
                      <a:pt x="299" y="115"/>
                    </a:cubicBezTo>
                    <a:cubicBezTo>
                      <a:pt x="296" y="100"/>
                      <a:pt x="300" y="83"/>
                      <a:pt x="293" y="69"/>
                    </a:cubicBezTo>
                    <a:cubicBezTo>
                      <a:pt x="276" y="72"/>
                      <a:pt x="260" y="88"/>
                      <a:pt x="254" y="105"/>
                    </a:cubicBezTo>
                    <a:cubicBezTo>
                      <a:pt x="246" y="89"/>
                      <a:pt x="247" y="70"/>
                      <a:pt x="232" y="56"/>
                    </a:cubicBezTo>
                    <a:cubicBezTo>
                      <a:pt x="217" y="62"/>
                      <a:pt x="210" y="88"/>
                      <a:pt x="208" y="102"/>
                    </a:cubicBezTo>
                    <a:cubicBezTo>
                      <a:pt x="200" y="82"/>
                      <a:pt x="188" y="67"/>
                      <a:pt x="172" y="54"/>
                    </a:cubicBezTo>
                    <a:cubicBezTo>
                      <a:pt x="161" y="62"/>
                      <a:pt x="154" y="84"/>
                      <a:pt x="155" y="97"/>
                    </a:cubicBezTo>
                    <a:cubicBezTo>
                      <a:pt x="149" y="85"/>
                      <a:pt x="138" y="71"/>
                      <a:pt x="127" y="65"/>
                    </a:cubicBezTo>
                    <a:cubicBezTo>
                      <a:pt x="121" y="78"/>
                      <a:pt x="121" y="99"/>
                      <a:pt x="125" y="112"/>
                    </a:cubicBezTo>
                    <a:cubicBezTo>
                      <a:pt x="111" y="101"/>
                      <a:pt x="93" y="92"/>
                      <a:pt x="75" y="89"/>
                    </a:cubicBezTo>
                    <a:cubicBezTo>
                      <a:pt x="75" y="103"/>
                      <a:pt x="77" y="117"/>
                      <a:pt x="83" y="129"/>
                    </a:cubicBezTo>
                    <a:cubicBezTo>
                      <a:pt x="77" y="127"/>
                      <a:pt x="71" y="124"/>
                      <a:pt x="64" y="123"/>
                    </a:cubicBezTo>
                    <a:cubicBezTo>
                      <a:pt x="58" y="122"/>
                      <a:pt x="51" y="121"/>
                      <a:pt x="45" y="120"/>
                    </a:cubicBezTo>
                    <a:cubicBezTo>
                      <a:pt x="45" y="124"/>
                      <a:pt x="45" y="130"/>
                      <a:pt x="45" y="135"/>
                    </a:cubicBezTo>
                    <a:cubicBezTo>
                      <a:pt x="29" y="123"/>
                      <a:pt x="14" y="110"/>
                      <a:pt x="0" y="94"/>
                    </a:cubicBezTo>
                    <a:cubicBezTo>
                      <a:pt x="6" y="94"/>
                      <a:pt x="11" y="95"/>
                      <a:pt x="17" y="95"/>
                    </a:cubicBezTo>
                    <a:cubicBezTo>
                      <a:pt x="26" y="96"/>
                      <a:pt x="35" y="95"/>
                      <a:pt x="44" y="100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8" name="Freeform 48"/>
              <p:cNvSpPr/>
              <p:nvPr/>
            </p:nvSpPr>
            <p:spPr bwMode="auto">
              <a:xfrm>
                <a:off x="1868488" y="4333875"/>
                <a:ext cx="400050" cy="155575"/>
              </a:xfrm>
              <a:custGeom>
                <a:avLst/>
                <a:gdLst>
                  <a:gd name="T0" fmla="*/ 0 w 296"/>
                  <a:gd name="T1" fmla="*/ 66 h 115"/>
                  <a:gd name="T2" fmla="*/ 19 w 296"/>
                  <a:gd name="T3" fmla="*/ 69 h 115"/>
                  <a:gd name="T4" fmla="*/ 38 w 296"/>
                  <a:gd name="T5" fmla="*/ 75 h 115"/>
                  <a:gd name="T6" fmla="*/ 30 w 296"/>
                  <a:gd name="T7" fmla="*/ 35 h 115"/>
                  <a:gd name="T8" fmla="*/ 80 w 296"/>
                  <a:gd name="T9" fmla="*/ 58 h 115"/>
                  <a:gd name="T10" fmla="*/ 82 w 296"/>
                  <a:gd name="T11" fmla="*/ 11 h 115"/>
                  <a:gd name="T12" fmla="*/ 110 w 296"/>
                  <a:gd name="T13" fmla="*/ 43 h 115"/>
                  <a:gd name="T14" fmla="*/ 127 w 296"/>
                  <a:gd name="T15" fmla="*/ 0 h 115"/>
                  <a:gd name="T16" fmla="*/ 163 w 296"/>
                  <a:gd name="T17" fmla="*/ 48 h 115"/>
                  <a:gd name="T18" fmla="*/ 187 w 296"/>
                  <a:gd name="T19" fmla="*/ 2 h 115"/>
                  <a:gd name="T20" fmla="*/ 209 w 296"/>
                  <a:gd name="T21" fmla="*/ 51 h 115"/>
                  <a:gd name="T22" fmla="*/ 248 w 296"/>
                  <a:gd name="T23" fmla="*/ 15 h 115"/>
                  <a:gd name="T24" fmla="*/ 254 w 296"/>
                  <a:gd name="T25" fmla="*/ 61 h 115"/>
                  <a:gd name="T26" fmla="*/ 292 w 296"/>
                  <a:gd name="T27" fmla="*/ 44 h 115"/>
                  <a:gd name="T28" fmla="*/ 285 w 296"/>
                  <a:gd name="T29" fmla="*/ 78 h 115"/>
                  <a:gd name="T30" fmla="*/ 217 w 296"/>
                  <a:gd name="T31" fmla="*/ 115 h 115"/>
                  <a:gd name="T32" fmla="*/ 219 w 296"/>
                  <a:gd name="T33" fmla="*/ 112 h 115"/>
                  <a:gd name="T34" fmla="*/ 230 w 296"/>
                  <a:gd name="T35" fmla="*/ 93 h 115"/>
                  <a:gd name="T36" fmla="*/ 184 w 296"/>
                  <a:gd name="T37" fmla="*/ 103 h 115"/>
                  <a:gd name="T38" fmla="*/ 184 w 296"/>
                  <a:gd name="T39" fmla="*/ 103 h 115"/>
                  <a:gd name="T40" fmla="*/ 178 w 296"/>
                  <a:gd name="T41" fmla="*/ 62 h 115"/>
                  <a:gd name="T42" fmla="*/ 154 w 296"/>
                  <a:gd name="T43" fmla="*/ 97 h 115"/>
                  <a:gd name="T44" fmla="*/ 127 w 296"/>
                  <a:gd name="T45" fmla="*/ 53 h 115"/>
                  <a:gd name="T46" fmla="*/ 112 w 296"/>
                  <a:gd name="T47" fmla="*/ 104 h 115"/>
                  <a:gd name="T48" fmla="*/ 64 w 296"/>
                  <a:gd name="T49" fmla="*/ 78 h 115"/>
                  <a:gd name="T50" fmla="*/ 76 w 296"/>
                  <a:gd name="T51" fmla="*/ 108 h 115"/>
                  <a:gd name="T52" fmla="*/ 45 w 296"/>
                  <a:gd name="T53" fmla="*/ 104 h 115"/>
                  <a:gd name="T54" fmla="*/ 45 w 296"/>
                  <a:gd name="T55" fmla="*/ 107 h 115"/>
                  <a:gd name="T56" fmla="*/ 0 w 296"/>
                  <a:gd name="T57" fmla="*/ 81 h 115"/>
                  <a:gd name="T58" fmla="*/ 0 w 296"/>
                  <a:gd name="T59" fmla="*/ 6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6" h="115">
                    <a:moveTo>
                      <a:pt x="0" y="66"/>
                    </a:moveTo>
                    <a:cubicBezTo>
                      <a:pt x="6" y="67"/>
                      <a:pt x="13" y="68"/>
                      <a:pt x="19" y="69"/>
                    </a:cubicBezTo>
                    <a:cubicBezTo>
                      <a:pt x="26" y="70"/>
                      <a:pt x="32" y="73"/>
                      <a:pt x="38" y="75"/>
                    </a:cubicBezTo>
                    <a:cubicBezTo>
                      <a:pt x="32" y="63"/>
                      <a:pt x="30" y="49"/>
                      <a:pt x="30" y="35"/>
                    </a:cubicBezTo>
                    <a:cubicBezTo>
                      <a:pt x="48" y="38"/>
                      <a:pt x="66" y="47"/>
                      <a:pt x="80" y="58"/>
                    </a:cubicBezTo>
                    <a:cubicBezTo>
                      <a:pt x="76" y="45"/>
                      <a:pt x="76" y="24"/>
                      <a:pt x="82" y="11"/>
                    </a:cubicBezTo>
                    <a:cubicBezTo>
                      <a:pt x="93" y="17"/>
                      <a:pt x="104" y="31"/>
                      <a:pt x="110" y="43"/>
                    </a:cubicBezTo>
                    <a:cubicBezTo>
                      <a:pt x="109" y="30"/>
                      <a:pt x="116" y="8"/>
                      <a:pt x="127" y="0"/>
                    </a:cubicBezTo>
                    <a:cubicBezTo>
                      <a:pt x="143" y="13"/>
                      <a:pt x="155" y="28"/>
                      <a:pt x="163" y="48"/>
                    </a:cubicBezTo>
                    <a:cubicBezTo>
                      <a:pt x="165" y="34"/>
                      <a:pt x="172" y="8"/>
                      <a:pt x="187" y="2"/>
                    </a:cubicBezTo>
                    <a:cubicBezTo>
                      <a:pt x="202" y="16"/>
                      <a:pt x="201" y="35"/>
                      <a:pt x="209" y="51"/>
                    </a:cubicBezTo>
                    <a:cubicBezTo>
                      <a:pt x="215" y="34"/>
                      <a:pt x="231" y="18"/>
                      <a:pt x="248" y="15"/>
                    </a:cubicBezTo>
                    <a:cubicBezTo>
                      <a:pt x="255" y="29"/>
                      <a:pt x="251" y="46"/>
                      <a:pt x="254" y="61"/>
                    </a:cubicBezTo>
                    <a:cubicBezTo>
                      <a:pt x="266" y="53"/>
                      <a:pt x="277" y="44"/>
                      <a:pt x="292" y="44"/>
                    </a:cubicBezTo>
                    <a:cubicBezTo>
                      <a:pt x="296" y="44"/>
                      <a:pt x="290" y="64"/>
                      <a:pt x="285" y="78"/>
                    </a:cubicBezTo>
                    <a:cubicBezTo>
                      <a:pt x="265" y="94"/>
                      <a:pt x="242" y="106"/>
                      <a:pt x="217" y="115"/>
                    </a:cubicBezTo>
                    <a:cubicBezTo>
                      <a:pt x="218" y="114"/>
                      <a:pt x="218" y="113"/>
                      <a:pt x="219" y="112"/>
                    </a:cubicBezTo>
                    <a:cubicBezTo>
                      <a:pt x="222" y="106"/>
                      <a:pt x="226" y="99"/>
                      <a:pt x="230" y="93"/>
                    </a:cubicBezTo>
                    <a:cubicBezTo>
                      <a:pt x="215" y="95"/>
                      <a:pt x="197" y="94"/>
                      <a:pt x="184" y="103"/>
                    </a:cubicBezTo>
                    <a:cubicBezTo>
                      <a:pt x="184" y="103"/>
                      <a:pt x="184" y="103"/>
                      <a:pt x="184" y="103"/>
                    </a:cubicBezTo>
                    <a:cubicBezTo>
                      <a:pt x="182" y="89"/>
                      <a:pt x="184" y="74"/>
                      <a:pt x="178" y="62"/>
                    </a:cubicBezTo>
                    <a:cubicBezTo>
                      <a:pt x="161" y="66"/>
                      <a:pt x="158" y="82"/>
                      <a:pt x="154" y="97"/>
                    </a:cubicBezTo>
                    <a:cubicBezTo>
                      <a:pt x="153" y="81"/>
                      <a:pt x="144" y="58"/>
                      <a:pt x="127" y="53"/>
                    </a:cubicBezTo>
                    <a:cubicBezTo>
                      <a:pt x="118" y="70"/>
                      <a:pt x="112" y="85"/>
                      <a:pt x="112" y="104"/>
                    </a:cubicBezTo>
                    <a:cubicBezTo>
                      <a:pt x="105" y="89"/>
                      <a:pt x="80" y="80"/>
                      <a:pt x="64" y="78"/>
                    </a:cubicBezTo>
                    <a:cubicBezTo>
                      <a:pt x="64" y="90"/>
                      <a:pt x="71" y="98"/>
                      <a:pt x="76" y="108"/>
                    </a:cubicBezTo>
                    <a:cubicBezTo>
                      <a:pt x="70" y="103"/>
                      <a:pt x="46" y="93"/>
                      <a:pt x="45" y="104"/>
                    </a:cubicBezTo>
                    <a:cubicBezTo>
                      <a:pt x="45" y="105"/>
                      <a:pt x="45" y="106"/>
                      <a:pt x="45" y="107"/>
                    </a:cubicBezTo>
                    <a:cubicBezTo>
                      <a:pt x="29" y="100"/>
                      <a:pt x="14" y="91"/>
                      <a:pt x="0" y="81"/>
                    </a:cubicBezTo>
                    <a:cubicBezTo>
                      <a:pt x="0" y="76"/>
                      <a:pt x="0" y="70"/>
                      <a:pt x="0" y="66"/>
                    </a:cubicBezTo>
                    <a:close/>
                  </a:path>
                </a:pathLst>
              </a:custGeom>
              <a:solidFill>
                <a:srgbClr val="0D5E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9" name="Freeform 49"/>
              <p:cNvSpPr/>
              <p:nvPr/>
            </p:nvSpPr>
            <p:spPr bwMode="auto">
              <a:xfrm>
                <a:off x="1928813" y="4405313"/>
                <a:ext cx="250825" cy="101600"/>
              </a:xfrm>
              <a:custGeom>
                <a:avLst/>
                <a:gdLst>
                  <a:gd name="T0" fmla="*/ 0 w 185"/>
                  <a:gd name="T1" fmla="*/ 51 h 76"/>
                  <a:gd name="T2" fmla="*/ 31 w 185"/>
                  <a:gd name="T3" fmla="*/ 55 h 76"/>
                  <a:gd name="T4" fmla="*/ 19 w 185"/>
                  <a:gd name="T5" fmla="*/ 25 h 76"/>
                  <a:gd name="T6" fmla="*/ 67 w 185"/>
                  <a:gd name="T7" fmla="*/ 51 h 76"/>
                  <a:gd name="T8" fmla="*/ 82 w 185"/>
                  <a:gd name="T9" fmla="*/ 0 h 76"/>
                  <a:gd name="T10" fmla="*/ 109 w 185"/>
                  <a:gd name="T11" fmla="*/ 44 h 76"/>
                  <a:gd name="T12" fmla="*/ 133 w 185"/>
                  <a:gd name="T13" fmla="*/ 9 h 76"/>
                  <a:gd name="T14" fmla="*/ 139 w 185"/>
                  <a:gd name="T15" fmla="*/ 50 h 76"/>
                  <a:gd name="T16" fmla="*/ 139 w 185"/>
                  <a:gd name="T17" fmla="*/ 50 h 76"/>
                  <a:gd name="T18" fmla="*/ 139 w 185"/>
                  <a:gd name="T19" fmla="*/ 50 h 76"/>
                  <a:gd name="T20" fmla="*/ 185 w 185"/>
                  <a:gd name="T21" fmla="*/ 40 h 76"/>
                  <a:gd name="T22" fmla="*/ 174 w 185"/>
                  <a:gd name="T23" fmla="*/ 59 h 76"/>
                  <a:gd name="T24" fmla="*/ 172 w 185"/>
                  <a:gd name="T25" fmla="*/ 62 h 76"/>
                  <a:gd name="T26" fmla="*/ 110 w 185"/>
                  <a:gd name="T27" fmla="*/ 74 h 76"/>
                  <a:gd name="T28" fmla="*/ 0 w 185"/>
                  <a:gd name="T29" fmla="*/ 54 h 76"/>
                  <a:gd name="T30" fmla="*/ 0 w 185"/>
                  <a:gd name="T31" fmla="*/ 5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5" h="76">
                    <a:moveTo>
                      <a:pt x="0" y="51"/>
                    </a:moveTo>
                    <a:cubicBezTo>
                      <a:pt x="1" y="40"/>
                      <a:pt x="25" y="50"/>
                      <a:pt x="31" y="55"/>
                    </a:cubicBezTo>
                    <a:cubicBezTo>
                      <a:pt x="26" y="45"/>
                      <a:pt x="19" y="37"/>
                      <a:pt x="19" y="25"/>
                    </a:cubicBezTo>
                    <a:cubicBezTo>
                      <a:pt x="35" y="27"/>
                      <a:pt x="60" y="36"/>
                      <a:pt x="67" y="51"/>
                    </a:cubicBezTo>
                    <a:cubicBezTo>
                      <a:pt x="67" y="32"/>
                      <a:pt x="73" y="17"/>
                      <a:pt x="82" y="0"/>
                    </a:cubicBezTo>
                    <a:cubicBezTo>
                      <a:pt x="99" y="5"/>
                      <a:pt x="108" y="28"/>
                      <a:pt x="109" y="44"/>
                    </a:cubicBezTo>
                    <a:cubicBezTo>
                      <a:pt x="113" y="29"/>
                      <a:pt x="116" y="13"/>
                      <a:pt x="133" y="9"/>
                    </a:cubicBezTo>
                    <a:cubicBezTo>
                      <a:pt x="139" y="21"/>
                      <a:pt x="137" y="36"/>
                      <a:pt x="139" y="50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52" y="41"/>
                      <a:pt x="170" y="42"/>
                      <a:pt x="185" y="40"/>
                    </a:cubicBezTo>
                    <a:cubicBezTo>
                      <a:pt x="181" y="46"/>
                      <a:pt x="177" y="53"/>
                      <a:pt x="174" y="59"/>
                    </a:cubicBezTo>
                    <a:cubicBezTo>
                      <a:pt x="173" y="60"/>
                      <a:pt x="173" y="61"/>
                      <a:pt x="172" y="62"/>
                    </a:cubicBezTo>
                    <a:cubicBezTo>
                      <a:pt x="153" y="69"/>
                      <a:pt x="132" y="73"/>
                      <a:pt x="110" y="74"/>
                    </a:cubicBezTo>
                    <a:cubicBezTo>
                      <a:pt x="71" y="76"/>
                      <a:pt x="33" y="69"/>
                      <a:pt x="0" y="54"/>
                    </a:cubicBezTo>
                    <a:cubicBezTo>
                      <a:pt x="0" y="53"/>
                      <a:pt x="0" y="52"/>
                      <a:pt x="0" y="51"/>
                    </a:cubicBezTo>
                    <a:close/>
                  </a:path>
                </a:pathLst>
              </a:custGeom>
              <a:solidFill>
                <a:srgbClr val="254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0" name="Freeform 50"/>
              <p:cNvSpPr/>
              <p:nvPr/>
            </p:nvSpPr>
            <p:spPr bwMode="auto">
              <a:xfrm>
                <a:off x="6327775" y="4429125"/>
                <a:ext cx="5865813" cy="2143125"/>
              </a:xfrm>
              <a:custGeom>
                <a:avLst/>
                <a:gdLst>
                  <a:gd name="T0" fmla="*/ 0 w 4342"/>
                  <a:gd name="T1" fmla="*/ 385 h 1585"/>
                  <a:gd name="T2" fmla="*/ 2079 w 4342"/>
                  <a:gd name="T3" fmla="*/ 121 h 1585"/>
                  <a:gd name="T4" fmla="*/ 4342 w 4342"/>
                  <a:gd name="T5" fmla="*/ 1139 h 1585"/>
                  <a:gd name="T6" fmla="*/ 4342 w 4342"/>
                  <a:gd name="T7" fmla="*/ 1585 h 1585"/>
                  <a:gd name="T8" fmla="*/ 115 w 4342"/>
                  <a:gd name="T9" fmla="*/ 1550 h 1585"/>
                  <a:gd name="T10" fmla="*/ 0 w 4342"/>
                  <a:gd name="T11" fmla="*/ 385 h 1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42" h="1585">
                    <a:moveTo>
                      <a:pt x="0" y="385"/>
                    </a:moveTo>
                    <a:cubicBezTo>
                      <a:pt x="0" y="385"/>
                      <a:pt x="1072" y="0"/>
                      <a:pt x="2079" y="121"/>
                    </a:cubicBezTo>
                    <a:cubicBezTo>
                      <a:pt x="3175" y="253"/>
                      <a:pt x="4342" y="1139"/>
                      <a:pt x="4342" y="1139"/>
                    </a:cubicBezTo>
                    <a:cubicBezTo>
                      <a:pt x="4342" y="1585"/>
                      <a:pt x="4342" y="1585"/>
                      <a:pt x="4342" y="1585"/>
                    </a:cubicBezTo>
                    <a:cubicBezTo>
                      <a:pt x="115" y="1550"/>
                      <a:pt x="115" y="1550"/>
                      <a:pt x="115" y="1550"/>
                    </a:cubicBezTo>
                    <a:lnTo>
                      <a:pt x="0" y="385"/>
                    </a:lnTo>
                    <a:close/>
                  </a:path>
                </a:pathLst>
              </a:custGeom>
              <a:solidFill>
                <a:srgbClr val="02A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1" name="Freeform 51"/>
              <p:cNvSpPr/>
              <p:nvPr/>
            </p:nvSpPr>
            <p:spPr bwMode="auto">
              <a:xfrm>
                <a:off x="6327775" y="4483100"/>
                <a:ext cx="5865813" cy="2049463"/>
              </a:xfrm>
              <a:custGeom>
                <a:avLst/>
                <a:gdLst>
                  <a:gd name="T0" fmla="*/ 0 w 4342"/>
                  <a:gd name="T1" fmla="*/ 345 h 1515"/>
                  <a:gd name="T2" fmla="*/ 2136 w 4342"/>
                  <a:gd name="T3" fmla="*/ 144 h 1515"/>
                  <a:gd name="T4" fmla="*/ 4342 w 4342"/>
                  <a:gd name="T5" fmla="*/ 1137 h 1515"/>
                  <a:gd name="T6" fmla="*/ 4342 w 4342"/>
                  <a:gd name="T7" fmla="*/ 1515 h 1515"/>
                  <a:gd name="T8" fmla="*/ 113 w 4342"/>
                  <a:gd name="T9" fmla="*/ 1486 h 1515"/>
                  <a:gd name="T10" fmla="*/ 0 w 4342"/>
                  <a:gd name="T11" fmla="*/ 345 h 1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42" h="1515">
                    <a:moveTo>
                      <a:pt x="0" y="345"/>
                    </a:moveTo>
                    <a:cubicBezTo>
                      <a:pt x="0" y="345"/>
                      <a:pt x="1083" y="0"/>
                      <a:pt x="2136" y="144"/>
                    </a:cubicBezTo>
                    <a:cubicBezTo>
                      <a:pt x="3230" y="293"/>
                      <a:pt x="4342" y="1137"/>
                      <a:pt x="4342" y="1137"/>
                    </a:cubicBezTo>
                    <a:cubicBezTo>
                      <a:pt x="4342" y="1515"/>
                      <a:pt x="4342" y="1515"/>
                      <a:pt x="4342" y="1515"/>
                    </a:cubicBezTo>
                    <a:cubicBezTo>
                      <a:pt x="113" y="1486"/>
                      <a:pt x="113" y="1486"/>
                      <a:pt x="113" y="1486"/>
                    </a:cubicBezTo>
                    <a:lnTo>
                      <a:pt x="0" y="345"/>
                    </a:lnTo>
                    <a:close/>
                  </a:path>
                </a:pathLst>
              </a:custGeom>
              <a:solidFill>
                <a:srgbClr val="7FD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2" name="Freeform 52"/>
              <p:cNvSpPr/>
              <p:nvPr/>
            </p:nvSpPr>
            <p:spPr bwMode="auto">
              <a:xfrm>
                <a:off x="6350000" y="4551363"/>
                <a:ext cx="5843588" cy="2044700"/>
              </a:xfrm>
              <a:custGeom>
                <a:avLst/>
                <a:gdLst>
                  <a:gd name="T0" fmla="*/ 0 w 4325"/>
                  <a:gd name="T1" fmla="*/ 415 h 1512"/>
                  <a:gd name="T2" fmla="*/ 2009 w 4325"/>
                  <a:gd name="T3" fmla="*/ 142 h 1512"/>
                  <a:gd name="T4" fmla="*/ 3145 w 4325"/>
                  <a:gd name="T5" fmla="*/ 470 h 1512"/>
                  <a:gd name="T6" fmla="*/ 4325 w 4325"/>
                  <a:gd name="T7" fmla="*/ 1110 h 1512"/>
                  <a:gd name="T8" fmla="*/ 4325 w 4325"/>
                  <a:gd name="T9" fmla="*/ 1495 h 1512"/>
                  <a:gd name="T10" fmla="*/ 106 w 4325"/>
                  <a:gd name="T11" fmla="*/ 1512 h 1512"/>
                  <a:gd name="T12" fmla="*/ 0 w 4325"/>
                  <a:gd name="T13" fmla="*/ 415 h 1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25" h="1512">
                    <a:moveTo>
                      <a:pt x="0" y="415"/>
                    </a:moveTo>
                    <a:cubicBezTo>
                      <a:pt x="0" y="415"/>
                      <a:pt x="956" y="0"/>
                      <a:pt x="2009" y="142"/>
                    </a:cubicBezTo>
                    <a:cubicBezTo>
                      <a:pt x="2471" y="204"/>
                      <a:pt x="2847" y="341"/>
                      <a:pt x="3145" y="470"/>
                    </a:cubicBezTo>
                    <a:cubicBezTo>
                      <a:pt x="3632" y="679"/>
                      <a:pt x="4325" y="1110"/>
                      <a:pt x="4325" y="1110"/>
                    </a:cubicBezTo>
                    <a:cubicBezTo>
                      <a:pt x="4325" y="1495"/>
                      <a:pt x="4325" y="1495"/>
                      <a:pt x="4325" y="1495"/>
                    </a:cubicBezTo>
                    <a:cubicBezTo>
                      <a:pt x="106" y="1512"/>
                      <a:pt x="106" y="1512"/>
                      <a:pt x="106" y="1512"/>
                    </a:cubicBezTo>
                    <a:lnTo>
                      <a:pt x="0" y="4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3" name="Freeform 53"/>
              <p:cNvSpPr/>
              <p:nvPr/>
            </p:nvSpPr>
            <p:spPr bwMode="auto">
              <a:xfrm>
                <a:off x="9348788" y="4481513"/>
                <a:ext cx="112713" cy="269875"/>
              </a:xfrm>
              <a:custGeom>
                <a:avLst/>
                <a:gdLst>
                  <a:gd name="T0" fmla="*/ 44 w 84"/>
                  <a:gd name="T1" fmla="*/ 15 h 199"/>
                  <a:gd name="T2" fmla="*/ 0 w 84"/>
                  <a:gd name="T3" fmla="*/ 175 h 199"/>
                  <a:gd name="T4" fmla="*/ 27 w 84"/>
                  <a:gd name="T5" fmla="*/ 198 h 199"/>
                  <a:gd name="T6" fmla="*/ 60 w 84"/>
                  <a:gd name="T7" fmla="*/ 190 h 199"/>
                  <a:gd name="T8" fmla="*/ 84 w 84"/>
                  <a:gd name="T9" fmla="*/ 20 h 199"/>
                  <a:gd name="T10" fmla="*/ 44 w 84"/>
                  <a:gd name="T11" fmla="*/ 1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199">
                    <a:moveTo>
                      <a:pt x="44" y="15"/>
                    </a:moveTo>
                    <a:cubicBezTo>
                      <a:pt x="43" y="30"/>
                      <a:pt x="4" y="154"/>
                      <a:pt x="0" y="175"/>
                    </a:cubicBezTo>
                    <a:cubicBezTo>
                      <a:pt x="0" y="180"/>
                      <a:pt x="6" y="196"/>
                      <a:pt x="27" y="198"/>
                    </a:cubicBezTo>
                    <a:cubicBezTo>
                      <a:pt x="39" y="199"/>
                      <a:pt x="53" y="198"/>
                      <a:pt x="60" y="190"/>
                    </a:cubicBezTo>
                    <a:cubicBezTo>
                      <a:pt x="67" y="183"/>
                      <a:pt x="78" y="58"/>
                      <a:pt x="84" y="20"/>
                    </a:cubicBezTo>
                    <a:cubicBezTo>
                      <a:pt x="66" y="0"/>
                      <a:pt x="52" y="9"/>
                      <a:pt x="44" y="15"/>
                    </a:cubicBezTo>
                    <a:close/>
                  </a:path>
                </a:pathLst>
              </a:custGeom>
              <a:solidFill>
                <a:srgbClr val="848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4" name="Freeform 54"/>
              <p:cNvSpPr/>
              <p:nvPr/>
            </p:nvSpPr>
            <p:spPr bwMode="auto">
              <a:xfrm>
                <a:off x="9401175" y="4510088"/>
                <a:ext cx="33338" cy="234950"/>
              </a:xfrm>
              <a:custGeom>
                <a:avLst/>
                <a:gdLst>
                  <a:gd name="T0" fmla="*/ 13 w 25"/>
                  <a:gd name="T1" fmla="*/ 2 h 174"/>
                  <a:gd name="T2" fmla="*/ 8 w 25"/>
                  <a:gd name="T3" fmla="*/ 11 h 174"/>
                  <a:gd name="T4" fmla="*/ 6 w 25"/>
                  <a:gd name="T5" fmla="*/ 21 h 174"/>
                  <a:gd name="T6" fmla="*/ 9 w 25"/>
                  <a:gd name="T7" fmla="*/ 43 h 174"/>
                  <a:gd name="T8" fmla="*/ 17 w 25"/>
                  <a:gd name="T9" fmla="*/ 64 h 174"/>
                  <a:gd name="T10" fmla="*/ 21 w 25"/>
                  <a:gd name="T11" fmla="*/ 74 h 174"/>
                  <a:gd name="T12" fmla="*/ 23 w 25"/>
                  <a:gd name="T13" fmla="*/ 86 h 174"/>
                  <a:gd name="T14" fmla="*/ 23 w 25"/>
                  <a:gd name="T15" fmla="*/ 109 h 174"/>
                  <a:gd name="T16" fmla="*/ 15 w 25"/>
                  <a:gd name="T17" fmla="*/ 130 h 174"/>
                  <a:gd name="T18" fmla="*/ 10 w 25"/>
                  <a:gd name="T19" fmla="*/ 151 h 174"/>
                  <a:gd name="T20" fmla="*/ 15 w 25"/>
                  <a:gd name="T21" fmla="*/ 173 h 174"/>
                  <a:gd name="T22" fmla="*/ 15 w 25"/>
                  <a:gd name="T23" fmla="*/ 174 h 174"/>
                  <a:gd name="T24" fmla="*/ 14 w 25"/>
                  <a:gd name="T25" fmla="*/ 174 h 174"/>
                  <a:gd name="T26" fmla="*/ 8 w 25"/>
                  <a:gd name="T27" fmla="*/ 152 h 174"/>
                  <a:gd name="T28" fmla="*/ 12 w 25"/>
                  <a:gd name="T29" fmla="*/ 129 h 174"/>
                  <a:gd name="T30" fmla="*/ 20 w 25"/>
                  <a:gd name="T31" fmla="*/ 108 h 174"/>
                  <a:gd name="T32" fmla="*/ 20 w 25"/>
                  <a:gd name="T33" fmla="*/ 86 h 174"/>
                  <a:gd name="T34" fmla="*/ 4 w 25"/>
                  <a:gd name="T35" fmla="*/ 44 h 174"/>
                  <a:gd name="T36" fmla="*/ 1 w 25"/>
                  <a:gd name="T37" fmla="*/ 21 h 174"/>
                  <a:gd name="T38" fmla="*/ 3 w 25"/>
                  <a:gd name="T39" fmla="*/ 9 h 174"/>
                  <a:gd name="T40" fmla="*/ 11 w 25"/>
                  <a:gd name="T41" fmla="*/ 0 h 174"/>
                  <a:gd name="T42" fmla="*/ 11 w 25"/>
                  <a:gd name="T43" fmla="*/ 0 h 174"/>
                  <a:gd name="T44" fmla="*/ 13 w 25"/>
                  <a:gd name="T45" fmla="*/ 1 h 174"/>
                  <a:gd name="T46" fmla="*/ 13 w 25"/>
                  <a:gd name="T47" fmla="*/ 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74">
                    <a:moveTo>
                      <a:pt x="13" y="2"/>
                    </a:moveTo>
                    <a:cubicBezTo>
                      <a:pt x="11" y="5"/>
                      <a:pt x="9" y="8"/>
                      <a:pt x="8" y="11"/>
                    </a:cubicBezTo>
                    <a:cubicBezTo>
                      <a:pt x="7" y="14"/>
                      <a:pt x="6" y="18"/>
                      <a:pt x="6" y="21"/>
                    </a:cubicBezTo>
                    <a:cubicBezTo>
                      <a:pt x="5" y="28"/>
                      <a:pt x="7" y="36"/>
                      <a:pt x="9" y="43"/>
                    </a:cubicBezTo>
                    <a:cubicBezTo>
                      <a:pt x="11" y="50"/>
                      <a:pt x="14" y="57"/>
                      <a:pt x="17" y="64"/>
                    </a:cubicBezTo>
                    <a:cubicBezTo>
                      <a:pt x="18" y="67"/>
                      <a:pt x="20" y="71"/>
                      <a:pt x="21" y="74"/>
                    </a:cubicBezTo>
                    <a:cubicBezTo>
                      <a:pt x="22" y="78"/>
                      <a:pt x="23" y="82"/>
                      <a:pt x="23" y="86"/>
                    </a:cubicBezTo>
                    <a:cubicBezTo>
                      <a:pt x="25" y="93"/>
                      <a:pt x="25" y="101"/>
                      <a:pt x="23" y="109"/>
                    </a:cubicBezTo>
                    <a:cubicBezTo>
                      <a:pt x="21" y="116"/>
                      <a:pt x="18" y="123"/>
                      <a:pt x="15" y="130"/>
                    </a:cubicBezTo>
                    <a:cubicBezTo>
                      <a:pt x="12" y="137"/>
                      <a:pt x="9" y="144"/>
                      <a:pt x="10" y="151"/>
                    </a:cubicBezTo>
                    <a:cubicBezTo>
                      <a:pt x="10" y="159"/>
                      <a:pt x="13" y="166"/>
                      <a:pt x="15" y="173"/>
                    </a:cubicBezTo>
                    <a:cubicBezTo>
                      <a:pt x="15" y="173"/>
                      <a:pt x="15" y="174"/>
                      <a:pt x="15" y="174"/>
                    </a:cubicBezTo>
                    <a:cubicBezTo>
                      <a:pt x="14" y="174"/>
                      <a:pt x="14" y="174"/>
                      <a:pt x="14" y="174"/>
                    </a:cubicBezTo>
                    <a:cubicBezTo>
                      <a:pt x="11" y="166"/>
                      <a:pt x="8" y="159"/>
                      <a:pt x="8" y="152"/>
                    </a:cubicBezTo>
                    <a:cubicBezTo>
                      <a:pt x="7" y="144"/>
                      <a:pt x="9" y="136"/>
                      <a:pt x="12" y="129"/>
                    </a:cubicBezTo>
                    <a:cubicBezTo>
                      <a:pt x="15" y="122"/>
                      <a:pt x="18" y="115"/>
                      <a:pt x="20" y="108"/>
                    </a:cubicBezTo>
                    <a:cubicBezTo>
                      <a:pt x="21" y="101"/>
                      <a:pt x="21" y="94"/>
                      <a:pt x="20" y="86"/>
                    </a:cubicBezTo>
                    <a:cubicBezTo>
                      <a:pt x="18" y="72"/>
                      <a:pt x="9" y="59"/>
                      <a:pt x="4" y="44"/>
                    </a:cubicBezTo>
                    <a:cubicBezTo>
                      <a:pt x="2" y="37"/>
                      <a:pt x="0" y="29"/>
                      <a:pt x="1" y="21"/>
                    </a:cubicBezTo>
                    <a:cubicBezTo>
                      <a:pt x="1" y="17"/>
                      <a:pt x="1" y="13"/>
                      <a:pt x="3" y="9"/>
                    </a:cubicBezTo>
                    <a:cubicBezTo>
                      <a:pt x="5" y="6"/>
                      <a:pt x="8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3" y="1"/>
                    </a:cubicBez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5" name="Freeform 55"/>
              <p:cNvSpPr/>
              <p:nvPr/>
            </p:nvSpPr>
            <p:spPr bwMode="auto">
              <a:xfrm>
                <a:off x="9412288" y="4511675"/>
                <a:ext cx="31750" cy="214313"/>
              </a:xfrm>
              <a:custGeom>
                <a:avLst/>
                <a:gdLst>
                  <a:gd name="T0" fmla="*/ 15 w 23"/>
                  <a:gd name="T1" fmla="*/ 2 h 159"/>
                  <a:gd name="T2" fmla="*/ 9 w 23"/>
                  <a:gd name="T3" fmla="*/ 10 h 159"/>
                  <a:gd name="T4" fmla="*/ 5 w 23"/>
                  <a:gd name="T5" fmla="*/ 18 h 159"/>
                  <a:gd name="T6" fmla="*/ 7 w 23"/>
                  <a:gd name="T7" fmla="*/ 38 h 159"/>
                  <a:gd name="T8" fmla="*/ 15 w 23"/>
                  <a:gd name="T9" fmla="*/ 57 h 159"/>
                  <a:gd name="T10" fmla="*/ 19 w 23"/>
                  <a:gd name="T11" fmla="*/ 66 h 159"/>
                  <a:gd name="T12" fmla="*/ 21 w 23"/>
                  <a:gd name="T13" fmla="*/ 77 h 159"/>
                  <a:gd name="T14" fmla="*/ 22 w 23"/>
                  <a:gd name="T15" fmla="*/ 98 h 159"/>
                  <a:gd name="T16" fmla="*/ 18 w 23"/>
                  <a:gd name="T17" fmla="*/ 118 h 159"/>
                  <a:gd name="T18" fmla="*/ 15 w 23"/>
                  <a:gd name="T19" fmla="*/ 128 h 159"/>
                  <a:gd name="T20" fmla="*/ 13 w 23"/>
                  <a:gd name="T21" fmla="*/ 138 h 159"/>
                  <a:gd name="T22" fmla="*/ 14 w 23"/>
                  <a:gd name="T23" fmla="*/ 158 h 159"/>
                  <a:gd name="T24" fmla="*/ 14 w 23"/>
                  <a:gd name="T25" fmla="*/ 159 h 159"/>
                  <a:gd name="T26" fmla="*/ 13 w 23"/>
                  <a:gd name="T27" fmla="*/ 159 h 159"/>
                  <a:gd name="T28" fmla="*/ 9 w 23"/>
                  <a:gd name="T29" fmla="*/ 148 h 159"/>
                  <a:gd name="T30" fmla="*/ 10 w 23"/>
                  <a:gd name="T31" fmla="*/ 138 h 159"/>
                  <a:gd name="T32" fmla="*/ 12 w 23"/>
                  <a:gd name="T33" fmla="*/ 127 h 159"/>
                  <a:gd name="T34" fmla="*/ 15 w 23"/>
                  <a:gd name="T35" fmla="*/ 118 h 159"/>
                  <a:gd name="T36" fmla="*/ 18 w 23"/>
                  <a:gd name="T37" fmla="*/ 77 h 159"/>
                  <a:gd name="T38" fmla="*/ 15 w 23"/>
                  <a:gd name="T39" fmla="*/ 68 h 159"/>
                  <a:gd name="T40" fmla="*/ 11 w 23"/>
                  <a:gd name="T41" fmla="*/ 58 h 159"/>
                  <a:gd name="T42" fmla="*/ 3 w 23"/>
                  <a:gd name="T43" fmla="*/ 39 h 159"/>
                  <a:gd name="T44" fmla="*/ 1 w 23"/>
                  <a:gd name="T45" fmla="*/ 18 h 159"/>
                  <a:gd name="T46" fmla="*/ 6 w 23"/>
                  <a:gd name="T47" fmla="*/ 7 h 159"/>
                  <a:gd name="T48" fmla="*/ 14 w 23"/>
                  <a:gd name="T49" fmla="*/ 1 h 159"/>
                  <a:gd name="T50" fmla="*/ 14 w 23"/>
                  <a:gd name="T51" fmla="*/ 1 h 159"/>
                  <a:gd name="T52" fmla="*/ 15 w 23"/>
                  <a:gd name="T53" fmla="*/ 1 h 159"/>
                  <a:gd name="T54" fmla="*/ 15 w 23"/>
                  <a:gd name="T55" fmla="*/ 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3" h="159">
                    <a:moveTo>
                      <a:pt x="15" y="2"/>
                    </a:moveTo>
                    <a:cubicBezTo>
                      <a:pt x="13" y="5"/>
                      <a:pt x="11" y="7"/>
                      <a:pt x="9" y="10"/>
                    </a:cubicBezTo>
                    <a:cubicBezTo>
                      <a:pt x="7" y="12"/>
                      <a:pt x="6" y="15"/>
                      <a:pt x="5" y="18"/>
                    </a:cubicBezTo>
                    <a:cubicBezTo>
                      <a:pt x="4" y="25"/>
                      <a:pt x="5" y="31"/>
                      <a:pt x="7" y="38"/>
                    </a:cubicBezTo>
                    <a:cubicBezTo>
                      <a:pt x="9" y="44"/>
                      <a:pt x="12" y="50"/>
                      <a:pt x="15" y="57"/>
                    </a:cubicBezTo>
                    <a:cubicBezTo>
                      <a:pt x="16" y="60"/>
                      <a:pt x="18" y="63"/>
                      <a:pt x="19" y="66"/>
                    </a:cubicBezTo>
                    <a:cubicBezTo>
                      <a:pt x="20" y="70"/>
                      <a:pt x="21" y="73"/>
                      <a:pt x="21" y="77"/>
                    </a:cubicBezTo>
                    <a:cubicBezTo>
                      <a:pt x="23" y="84"/>
                      <a:pt x="23" y="91"/>
                      <a:pt x="22" y="98"/>
                    </a:cubicBezTo>
                    <a:cubicBezTo>
                      <a:pt x="22" y="105"/>
                      <a:pt x="20" y="112"/>
                      <a:pt x="18" y="118"/>
                    </a:cubicBezTo>
                    <a:cubicBezTo>
                      <a:pt x="17" y="122"/>
                      <a:pt x="16" y="125"/>
                      <a:pt x="15" y="128"/>
                    </a:cubicBezTo>
                    <a:cubicBezTo>
                      <a:pt x="14" y="132"/>
                      <a:pt x="13" y="135"/>
                      <a:pt x="13" y="138"/>
                    </a:cubicBezTo>
                    <a:cubicBezTo>
                      <a:pt x="12" y="145"/>
                      <a:pt x="12" y="152"/>
                      <a:pt x="14" y="158"/>
                    </a:cubicBezTo>
                    <a:cubicBezTo>
                      <a:pt x="15" y="158"/>
                      <a:pt x="14" y="159"/>
                      <a:pt x="14" y="159"/>
                    </a:cubicBezTo>
                    <a:cubicBezTo>
                      <a:pt x="14" y="159"/>
                      <a:pt x="13" y="159"/>
                      <a:pt x="13" y="159"/>
                    </a:cubicBezTo>
                    <a:cubicBezTo>
                      <a:pt x="11" y="155"/>
                      <a:pt x="10" y="152"/>
                      <a:pt x="9" y="148"/>
                    </a:cubicBezTo>
                    <a:cubicBezTo>
                      <a:pt x="9" y="145"/>
                      <a:pt x="9" y="141"/>
                      <a:pt x="10" y="138"/>
                    </a:cubicBezTo>
                    <a:cubicBezTo>
                      <a:pt x="10" y="134"/>
                      <a:pt x="11" y="131"/>
                      <a:pt x="12" y="127"/>
                    </a:cubicBezTo>
                    <a:cubicBezTo>
                      <a:pt x="13" y="124"/>
                      <a:pt x="14" y="121"/>
                      <a:pt x="15" y="118"/>
                    </a:cubicBezTo>
                    <a:cubicBezTo>
                      <a:pt x="19" y="104"/>
                      <a:pt x="20" y="91"/>
                      <a:pt x="18" y="77"/>
                    </a:cubicBezTo>
                    <a:cubicBezTo>
                      <a:pt x="17" y="74"/>
                      <a:pt x="16" y="71"/>
                      <a:pt x="15" y="68"/>
                    </a:cubicBezTo>
                    <a:cubicBezTo>
                      <a:pt x="14" y="65"/>
                      <a:pt x="13" y="61"/>
                      <a:pt x="11" y="58"/>
                    </a:cubicBezTo>
                    <a:cubicBezTo>
                      <a:pt x="8" y="52"/>
                      <a:pt x="5" y="46"/>
                      <a:pt x="3" y="39"/>
                    </a:cubicBezTo>
                    <a:cubicBezTo>
                      <a:pt x="1" y="32"/>
                      <a:pt x="0" y="25"/>
                      <a:pt x="1" y="18"/>
                    </a:cubicBezTo>
                    <a:cubicBezTo>
                      <a:pt x="2" y="14"/>
                      <a:pt x="4" y="10"/>
                      <a:pt x="6" y="7"/>
                    </a:cubicBezTo>
                    <a:cubicBezTo>
                      <a:pt x="8" y="4"/>
                      <a:pt x="11" y="2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0"/>
                      <a:pt x="15" y="1"/>
                      <a:pt x="15" y="1"/>
                    </a:cubicBezTo>
                    <a:lnTo>
                      <a:pt x="15" y="2"/>
                    </a:ln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6" name="Freeform 56"/>
              <p:cNvSpPr/>
              <p:nvPr/>
            </p:nvSpPr>
            <p:spPr bwMode="auto">
              <a:xfrm>
                <a:off x="9437688" y="4516438"/>
                <a:ext cx="17463" cy="52388"/>
              </a:xfrm>
              <a:custGeom>
                <a:avLst/>
                <a:gdLst>
                  <a:gd name="T0" fmla="*/ 12 w 13"/>
                  <a:gd name="T1" fmla="*/ 2 h 38"/>
                  <a:gd name="T2" fmla="*/ 5 w 13"/>
                  <a:gd name="T3" fmla="*/ 9 h 38"/>
                  <a:gd name="T4" fmla="*/ 3 w 13"/>
                  <a:gd name="T5" fmla="*/ 19 h 38"/>
                  <a:gd name="T6" fmla="*/ 6 w 13"/>
                  <a:gd name="T7" fmla="*/ 29 h 38"/>
                  <a:gd name="T8" fmla="*/ 13 w 13"/>
                  <a:gd name="T9" fmla="*/ 36 h 38"/>
                  <a:gd name="T10" fmla="*/ 13 w 13"/>
                  <a:gd name="T11" fmla="*/ 37 h 38"/>
                  <a:gd name="T12" fmla="*/ 12 w 13"/>
                  <a:gd name="T13" fmla="*/ 37 h 38"/>
                  <a:gd name="T14" fmla="*/ 3 w 13"/>
                  <a:gd name="T15" fmla="*/ 30 h 38"/>
                  <a:gd name="T16" fmla="*/ 0 w 13"/>
                  <a:gd name="T17" fmla="*/ 19 h 38"/>
                  <a:gd name="T18" fmla="*/ 2 w 13"/>
                  <a:gd name="T19" fmla="*/ 8 h 38"/>
                  <a:gd name="T20" fmla="*/ 11 w 13"/>
                  <a:gd name="T21" fmla="*/ 0 h 38"/>
                  <a:gd name="T22" fmla="*/ 11 w 13"/>
                  <a:gd name="T23" fmla="*/ 0 h 38"/>
                  <a:gd name="T24" fmla="*/ 12 w 13"/>
                  <a:gd name="T25" fmla="*/ 1 h 38"/>
                  <a:gd name="T26" fmla="*/ 12 w 13"/>
                  <a:gd name="T27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38">
                    <a:moveTo>
                      <a:pt x="12" y="2"/>
                    </a:moveTo>
                    <a:cubicBezTo>
                      <a:pt x="9" y="4"/>
                      <a:pt x="7" y="6"/>
                      <a:pt x="5" y="9"/>
                    </a:cubicBezTo>
                    <a:cubicBezTo>
                      <a:pt x="4" y="12"/>
                      <a:pt x="3" y="16"/>
                      <a:pt x="3" y="19"/>
                    </a:cubicBezTo>
                    <a:cubicBezTo>
                      <a:pt x="3" y="22"/>
                      <a:pt x="4" y="26"/>
                      <a:pt x="6" y="29"/>
                    </a:cubicBezTo>
                    <a:cubicBezTo>
                      <a:pt x="7" y="32"/>
                      <a:pt x="10" y="34"/>
                      <a:pt x="13" y="36"/>
                    </a:cubicBezTo>
                    <a:cubicBezTo>
                      <a:pt x="13" y="36"/>
                      <a:pt x="13" y="37"/>
                      <a:pt x="13" y="37"/>
                    </a:cubicBezTo>
                    <a:cubicBezTo>
                      <a:pt x="13" y="37"/>
                      <a:pt x="12" y="38"/>
                      <a:pt x="12" y="37"/>
                    </a:cubicBezTo>
                    <a:cubicBezTo>
                      <a:pt x="8" y="36"/>
                      <a:pt x="5" y="34"/>
                      <a:pt x="3" y="30"/>
                    </a:cubicBezTo>
                    <a:cubicBezTo>
                      <a:pt x="1" y="27"/>
                      <a:pt x="0" y="23"/>
                      <a:pt x="0" y="19"/>
                    </a:cubicBezTo>
                    <a:cubicBezTo>
                      <a:pt x="0" y="15"/>
                      <a:pt x="0" y="11"/>
                      <a:pt x="2" y="8"/>
                    </a:cubicBezTo>
                    <a:cubicBezTo>
                      <a:pt x="4" y="4"/>
                      <a:pt x="7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7" name="Freeform 57"/>
              <p:cNvSpPr/>
              <p:nvPr/>
            </p:nvSpPr>
            <p:spPr bwMode="auto">
              <a:xfrm>
                <a:off x="9363075" y="4594225"/>
                <a:ext cx="38100" cy="150813"/>
              </a:xfrm>
              <a:custGeom>
                <a:avLst/>
                <a:gdLst>
                  <a:gd name="T0" fmla="*/ 16 w 28"/>
                  <a:gd name="T1" fmla="*/ 1 h 112"/>
                  <a:gd name="T2" fmla="*/ 17 w 28"/>
                  <a:gd name="T3" fmla="*/ 15 h 112"/>
                  <a:gd name="T4" fmla="*/ 22 w 28"/>
                  <a:gd name="T5" fmla="*/ 29 h 112"/>
                  <a:gd name="T6" fmla="*/ 27 w 28"/>
                  <a:gd name="T7" fmla="*/ 43 h 112"/>
                  <a:gd name="T8" fmla="*/ 27 w 28"/>
                  <a:gd name="T9" fmla="*/ 52 h 112"/>
                  <a:gd name="T10" fmla="*/ 25 w 28"/>
                  <a:gd name="T11" fmla="*/ 60 h 112"/>
                  <a:gd name="T12" fmla="*/ 15 w 28"/>
                  <a:gd name="T13" fmla="*/ 72 h 112"/>
                  <a:gd name="T14" fmla="*/ 6 w 28"/>
                  <a:gd name="T15" fmla="*/ 83 h 112"/>
                  <a:gd name="T16" fmla="*/ 4 w 28"/>
                  <a:gd name="T17" fmla="*/ 89 h 112"/>
                  <a:gd name="T18" fmla="*/ 3 w 28"/>
                  <a:gd name="T19" fmla="*/ 93 h 112"/>
                  <a:gd name="T20" fmla="*/ 3 w 28"/>
                  <a:gd name="T21" fmla="*/ 96 h 112"/>
                  <a:gd name="T22" fmla="*/ 5 w 28"/>
                  <a:gd name="T23" fmla="*/ 103 h 112"/>
                  <a:gd name="T24" fmla="*/ 5 w 28"/>
                  <a:gd name="T25" fmla="*/ 111 h 112"/>
                  <a:gd name="T26" fmla="*/ 4 w 28"/>
                  <a:gd name="T27" fmla="*/ 112 h 112"/>
                  <a:gd name="T28" fmla="*/ 4 w 28"/>
                  <a:gd name="T29" fmla="*/ 111 h 112"/>
                  <a:gd name="T30" fmla="*/ 4 w 28"/>
                  <a:gd name="T31" fmla="*/ 110 h 112"/>
                  <a:gd name="T32" fmla="*/ 3 w 28"/>
                  <a:gd name="T33" fmla="*/ 104 h 112"/>
                  <a:gd name="T34" fmla="*/ 0 w 28"/>
                  <a:gd name="T35" fmla="*/ 97 h 112"/>
                  <a:gd name="T36" fmla="*/ 0 w 28"/>
                  <a:gd name="T37" fmla="*/ 92 h 112"/>
                  <a:gd name="T38" fmla="*/ 0 w 28"/>
                  <a:gd name="T39" fmla="*/ 88 h 112"/>
                  <a:gd name="T40" fmla="*/ 2 w 28"/>
                  <a:gd name="T41" fmla="*/ 81 h 112"/>
                  <a:gd name="T42" fmla="*/ 12 w 28"/>
                  <a:gd name="T43" fmla="*/ 69 h 112"/>
                  <a:gd name="T44" fmla="*/ 20 w 28"/>
                  <a:gd name="T45" fmla="*/ 57 h 112"/>
                  <a:gd name="T46" fmla="*/ 22 w 28"/>
                  <a:gd name="T47" fmla="*/ 44 h 112"/>
                  <a:gd name="T48" fmla="*/ 18 w 28"/>
                  <a:gd name="T49" fmla="*/ 30 h 112"/>
                  <a:gd name="T50" fmla="*/ 13 w 28"/>
                  <a:gd name="T51" fmla="*/ 16 h 112"/>
                  <a:gd name="T52" fmla="*/ 13 w 28"/>
                  <a:gd name="T53" fmla="*/ 8 h 112"/>
                  <a:gd name="T54" fmla="*/ 15 w 28"/>
                  <a:gd name="T55" fmla="*/ 0 h 112"/>
                  <a:gd name="T56" fmla="*/ 15 w 28"/>
                  <a:gd name="T57" fmla="*/ 0 h 112"/>
                  <a:gd name="T58" fmla="*/ 16 w 28"/>
                  <a:gd name="T59" fmla="*/ 0 h 112"/>
                  <a:gd name="T60" fmla="*/ 16 w 28"/>
                  <a:gd name="T61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" h="112">
                    <a:moveTo>
                      <a:pt x="16" y="1"/>
                    </a:moveTo>
                    <a:cubicBezTo>
                      <a:pt x="15" y="6"/>
                      <a:pt x="15" y="10"/>
                      <a:pt x="17" y="15"/>
                    </a:cubicBezTo>
                    <a:cubicBezTo>
                      <a:pt x="18" y="20"/>
                      <a:pt x="20" y="24"/>
                      <a:pt x="22" y="29"/>
                    </a:cubicBezTo>
                    <a:cubicBezTo>
                      <a:pt x="24" y="33"/>
                      <a:pt x="26" y="38"/>
                      <a:pt x="27" y="43"/>
                    </a:cubicBezTo>
                    <a:cubicBezTo>
                      <a:pt x="27" y="46"/>
                      <a:pt x="28" y="49"/>
                      <a:pt x="27" y="52"/>
                    </a:cubicBezTo>
                    <a:cubicBezTo>
                      <a:pt x="27" y="54"/>
                      <a:pt x="26" y="57"/>
                      <a:pt x="25" y="60"/>
                    </a:cubicBezTo>
                    <a:cubicBezTo>
                      <a:pt x="23" y="65"/>
                      <a:pt x="19" y="68"/>
                      <a:pt x="15" y="72"/>
                    </a:cubicBezTo>
                    <a:cubicBezTo>
                      <a:pt x="12" y="76"/>
                      <a:pt x="8" y="79"/>
                      <a:pt x="6" y="83"/>
                    </a:cubicBezTo>
                    <a:cubicBezTo>
                      <a:pt x="5" y="85"/>
                      <a:pt x="4" y="87"/>
                      <a:pt x="4" y="89"/>
                    </a:cubicBezTo>
                    <a:cubicBezTo>
                      <a:pt x="3" y="90"/>
                      <a:pt x="3" y="91"/>
                      <a:pt x="3" y="93"/>
                    </a:cubicBezTo>
                    <a:cubicBezTo>
                      <a:pt x="3" y="94"/>
                      <a:pt x="3" y="95"/>
                      <a:pt x="3" y="96"/>
                    </a:cubicBezTo>
                    <a:cubicBezTo>
                      <a:pt x="4" y="98"/>
                      <a:pt x="5" y="101"/>
                      <a:pt x="5" y="103"/>
                    </a:cubicBezTo>
                    <a:cubicBezTo>
                      <a:pt x="6" y="105"/>
                      <a:pt x="6" y="108"/>
                      <a:pt x="5" y="111"/>
                    </a:cubicBezTo>
                    <a:cubicBezTo>
                      <a:pt x="5" y="111"/>
                      <a:pt x="5" y="112"/>
                      <a:pt x="4" y="112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08"/>
                      <a:pt x="4" y="106"/>
                      <a:pt x="3" y="104"/>
                    </a:cubicBezTo>
                    <a:cubicBezTo>
                      <a:pt x="2" y="101"/>
                      <a:pt x="1" y="99"/>
                      <a:pt x="0" y="97"/>
                    </a:cubicBezTo>
                    <a:cubicBezTo>
                      <a:pt x="0" y="95"/>
                      <a:pt x="0" y="94"/>
                      <a:pt x="0" y="92"/>
                    </a:cubicBezTo>
                    <a:cubicBezTo>
                      <a:pt x="0" y="91"/>
                      <a:pt x="0" y="90"/>
                      <a:pt x="0" y="88"/>
                    </a:cubicBezTo>
                    <a:cubicBezTo>
                      <a:pt x="0" y="86"/>
                      <a:pt x="1" y="83"/>
                      <a:pt x="2" y="81"/>
                    </a:cubicBezTo>
                    <a:cubicBezTo>
                      <a:pt x="5" y="76"/>
                      <a:pt x="9" y="72"/>
                      <a:pt x="12" y="69"/>
                    </a:cubicBezTo>
                    <a:cubicBezTo>
                      <a:pt x="15" y="65"/>
                      <a:pt x="18" y="61"/>
                      <a:pt x="20" y="57"/>
                    </a:cubicBezTo>
                    <a:cubicBezTo>
                      <a:pt x="22" y="53"/>
                      <a:pt x="23" y="49"/>
                      <a:pt x="22" y="44"/>
                    </a:cubicBezTo>
                    <a:cubicBezTo>
                      <a:pt x="21" y="40"/>
                      <a:pt x="20" y="35"/>
                      <a:pt x="18" y="30"/>
                    </a:cubicBezTo>
                    <a:cubicBezTo>
                      <a:pt x="16" y="26"/>
                      <a:pt x="14" y="21"/>
                      <a:pt x="13" y="16"/>
                    </a:cubicBezTo>
                    <a:cubicBezTo>
                      <a:pt x="13" y="13"/>
                      <a:pt x="13" y="11"/>
                      <a:pt x="13" y="8"/>
                    </a:cubicBezTo>
                    <a:cubicBezTo>
                      <a:pt x="13" y="5"/>
                      <a:pt x="14" y="3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6" y="0"/>
                      <a:pt x="16" y="0"/>
                    </a:cubicBezTo>
                    <a:cubicBezTo>
                      <a:pt x="16" y="0"/>
                      <a:pt x="17" y="1"/>
                      <a:pt x="16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8" name="Freeform 58"/>
              <p:cNvSpPr/>
              <p:nvPr/>
            </p:nvSpPr>
            <p:spPr bwMode="auto">
              <a:xfrm>
                <a:off x="9348788" y="4622800"/>
                <a:ext cx="33338" cy="106363"/>
              </a:xfrm>
              <a:custGeom>
                <a:avLst/>
                <a:gdLst>
                  <a:gd name="T0" fmla="*/ 21 w 25"/>
                  <a:gd name="T1" fmla="*/ 1 h 79"/>
                  <a:gd name="T2" fmla="*/ 24 w 25"/>
                  <a:gd name="T3" fmla="*/ 21 h 79"/>
                  <a:gd name="T4" fmla="*/ 25 w 25"/>
                  <a:gd name="T5" fmla="*/ 32 h 79"/>
                  <a:gd name="T6" fmla="*/ 21 w 25"/>
                  <a:gd name="T7" fmla="*/ 43 h 79"/>
                  <a:gd name="T8" fmla="*/ 7 w 25"/>
                  <a:gd name="T9" fmla="*/ 59 h 79"/>
                  <a:gd name="T10" fmla="*/ 3 w 25"/>
                  <a:gd name="T11" fmla="*/ 68 h 79"/>
                  <a:gd name="T12" fmla="*/ 3 w 25"/>
                  <a:gd name="T13" fmla="*/ 78 h 79"/>
                  <a:gd name="T14" fmla="*/ 3 w 25"/>
                  <a:gd name="T15" fmla="*/ 79 h 79"/>
                  <a:gd name="T16" fmla="*/ 2 w 25"/>
                  <a:gd name="T17" fmla="*/ 79 h 79"/>
                  <a:gd name="T18" fmla="*/ 1 w 25"/>
                  <a:gd name="T19" fmla="*/ 68 h 79"/>
                  <a:gd name="T20" fmla="*/ 5 w 25"/>
                  <a:gd name="T21" fmla="*/ 58 h 79"/>
                  <a:gd name="T22" fmla="*/ 18 w 25"/>
                  <a:gd name="T23" fmla="*/ 41 h 79"/>
                  <a:gd name="T24" fmla="*/ 21 w 25"/>
                  <a:gd name="T25" fmla="*/ 32 h 79"/>
                  <a:gd name="T26" fmla="*/ 21 w 25"/>
                  <a:gd name="T27" fmla="*/ 22 h 79"/>
                  <a:gd name="T28" fmla="*/ 19 w 25"/>
                  <a:gd name="T29" fmla="*/ 12 h 79"/>
                  <a:gd name="T30" fmla="*/ 19 w 25"/>
                  <a:gd name="T31" fmla="*/ 1 h 79"/>
                  <a:gd name="T32" fmla="*/ 19 w 25"/>
                  <a:gd name="T33" fmla="*/ 1 h 79"/>
                  <a:gd name="T34" fmla="*/ 20 w 25"/>
                  <a:gd name="T35" fmla="*/ 0 h 79"/>
                  <a:gd name="T36" fmla="*/ 21 w 25"/>
                  <a:gd name="T37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79">
                    <a:moveTo>
                      <a:pt x="21" y="1"/>
                    </a:moveTo>
                    <a:cubicBezTo>
                      <a:pt x="20" y="8"/>
                      <a:pt x="22" y="14"/>
                      <a:pt x="24" y="21"/>
                    </a:cubicBezTo>
                    <a:cubicBezTo>
                      <a:pt x="25" y="25"/>
                      <a:pt x="25" y="29"/>
                      <a:pt x="25" y="32"/>
                    </a:cubicBezTo>
                    <a:cubicBezTo>
                      <a:pt x="24" y="36"/>
                      <a:pt x="23" y="40"/>
                      <a:pt x="21" y="43"/>
                    </a:cubicBezTo>
                    <a:cubicBezTo>
                      <a:pt x="17" y="49"/>
                      <a:pt x="11" y="54"/>
                      <a:pt x="7" y="59"/>
                    </a:cubicBezTo>
                    <a:cubicBezTo>
                      <a:pt x="5" y="62"/>
                      <a:pt x="4" y="65"/>
                      <a:pt x="3" y="68"/>
                    </a:cubicBezTo>
                    <a:cubicBezTo>
                      <a:pt x="2" y="71"/>
                      <a:pt x="3" y="75"/>
                      <a:pt x="3" y="78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1" y="75"/>
                      <a:pt x="0" y="71"/>
                      <a:pt x="1" y="68"/>
                    </a:cubicBezTo>
                    <a:cubicBezTo>
                      <a:pt x="1" y="64"/>
                      <a:pt x="3" y="61"/>
                      <a:pt x="5" y="58"/>
                    </a:cubicBezTo>
                    <a:cubicBezTo>
                      <a:pt x="9" y="52"/>
                      <a:pt x="15" y="47"/>
                      <a:pt x="18" y="41"/>
                    </a:cubicBezTo>
                    <a:cubicBezTo>
                      <a:pt x="20" y="39"/>
                      <a:pt x="21" y="35"/>
                      <a:pt x="21" y="32"/>
                    </a:cubicBezTo>
                    <a:cubicBezTo>
                      <a:pt x="22" y="29"/>
                      <a:pt x="21" y="25"/>
                      <a:pt x="21" y="22"/>
                    </a:cubicBezTo>
                    <a:cubicBezTo>
                      <a:pt x="20" y="19"/>
                      <a:pt x="19" y="15"/>
                      <a:pt x="19" y="12"/>
                    </a:cubicBezTo>
                    <a:cubicBezTo>
                      <a:pt x="18" y="8"/>
                      <a:pt x="18" y="4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1" y="0"/>
                      <a:pt x="21" y="0"/>
                      <a:pt x="21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9" name="Freeform 59"/>
              <p:cNvSpPr/>
              <p:nvPr/>
            </p:nvSpPr>
            <p:spPr bwMode="auto">
              <a:xfrm>
                <a:off x="9358313" y="4654550"/>
                <a:ext cx="9525" cy="28575"/>
              </a:xfrm>
              <a:custGeom>
                <a:avLst/>
                <a:gdLst>
                  <a:gd name="T0" fmla="*/ 6 w 8"/>
                  <a:gd name="T1" fmla="*/ 1 h 21"/>
                  <a:gd name="T2" fmla="*/ 8 w 8"/>
                  <a:gd name="T3" fmla="*/ 6 h 21"/>
                  <a:gd name="T4" fmla="*/ 8 w 8"/>
                  <a:gd name="T5" fmla="*/ 12 h 21"/>
                  <a:gd name="T6" fmla="*/ 6 w 8"/>
                  <a:gd name="T7" fmla="*/ 17 h 21"/>
                  <a:gd name="T8" fmla="*/ 1 w 8"/>
                  <a:gd name="T9" fmla="*/ 21 h 21"/>
                  <a:gd name="T10" fmla="*/ 0 w 8"/>
                  <a:gd name="T11" fmla="*/ 21 h 21"/>
                  <a:gd name="T12" fmla="*/ 1 w 8"/>
                  <a:gd name="T13" fmla="*/ 19 h 21"/>
                  <a:gd name="T14" fmla="*/ 1 w 8"/>
                  <a:gd name="T15" fmla="*/ 19 h 21"/>
                  <a:gd name="T16" fmla="*/ 4 w 8"/>
                  <a:gd name="T17" fmla="*/ 16 h 21"/>
                  <a:gd name="T18" fmla="*/ 6 w 8"/>
                  <a:gd name="T19" fmla="*/ 11 h 21"/>
                  <a:gd name="T20" fmla="*/ 6 w 8"/>
                  <a:gd name="T21" fmla="*/ 6 h 21"/>
                  <a:gd name="T22" fmla="*/ 5 w 8"/>
                  <a:gd name="T23" fmla="*/ 2 h 21"/>
                  <a:gd name="T24" fmla="*/ 5 w 8"/>
                  <a:gd name="T25" fmla="*/ 0 h 21"/>
                  <a:gd name="T26" fmla="*/ 6 w 8"/>
                  <a:gd name="T2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21">
                    <a:moveTo>
                      <a:pt x="6" y="1"/>
                    </a:moveTo>
                    <a:cubicBezTo>
                      <a:pt x="8" y="2"/>
                      <a:pt x="8" y="4"/>
                      <a:pt x="8" y="6"/>
                    </a:cubicBezTo>
                    <a:cubicBezTo>
                      <a:pt x="8" y="8"/>
                      <a:pt x="8" y="10"/>
                      <a:pt x="8" y="12"/>
                    </a:cubicBezTo>
                    <a:cubicBezTo>
                      <a:pt x="7" y="14"/>
                      <a:pt x="7" y="15"/>
                      <a:pt x="6" y="17"/>
                    </a:cubicBezTo>
                    <a:cubicBezTo>
                      <a:pt x="5" y="19"/>
                      <a:pt x="3" y="20"/>
                      <a:pt x="1" y="21"/>
                    </a:cubicBezTo>
                    <a:cubicBezTo>
                      <a:pt x="1" y="21"/>
                      <a:pt x="0" y="21"/>
                      <a:pt x="0" y="21"/>
                    </a:cubicBezTo>
                    <a:cubicBezTo>
                      <a:pt x="0" y="20"/>
                      <a:pt x="0" y="20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3" y="17"/>
                      <a:pt x="4" y="16"/>
                    </a:cubicBezTo>
                    <a:cubicBezTo>
                      <a:pt x="5" y="15"/>
                      <a:pt x="6" y="13"/>
                      <a:pt x="6" y="11"/>
                    </a:cubicBezTo>
                    <a:cubicBezTo>
                      <a:pt x="6" y="10"/>
                      <a:pt x="6" y="8"/>
                      <a:pt x="6" y="6"/>
                    </a:cubicBezTo>
                    <a:cubicBezTo>
                      <a:pt x="6" y="5"/>
                      <a:pt x="6" y="3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0" name="Freeform 60"/>
              <p:cNvSpPr/>
              <p:nvPr/>
            </p:nvSpPr>
            <p:spPr bwMode="auto">
              <a:xfrm>
                <a:off x="9226550" y="4052888"/>
                <a:ext cx="498475" cy="511175"/>
              </a:xfrm>
              <a:custGeom>
                <a:avLst/>
                <a:gdLst>
                  <a:gd name="T0" fmla="*/ 356 w 369"/>
                  <a:gd name="T1" fmla="*/ 210 h 378"/>
                  <a:gd name="T2" fmla="*/ 208 w 369"/>
                  <a:gd name="T3" fmla="*/ 13 h 378"/>
                  <a:gd name="T4" fmla="*/ 13 w 369"/>
                  <a:gd name="T5" fmla="*/ 163 h 378"/>
                  <a:gd name="T6" fmla="*/ 160 w 369"/>
                  <a:gd name="T7" fmla="*/ 365 h 378"/>
                  <a:gd name="T8" fmla="*/ 356 w 369"/>
                  <a:gd name="T9" fmla="*/ 21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378">
                    <a:moveTo>
                      <a:pt x="356" y="210"/>
                    </a:moveTo>
                    <a:cubicBezTo>
                      <a:pt x="369" y="115"/>
                      <a:pt x="303" y="26"/>
                      <a:pt x="208" y="13"/>
                    </a:cubicBezTo>
                    <a:cubicBezTo>
                      <a:pt x="114" y="0"/>
                      <a:pt x="26" y="68"/>
                      <a:pt x="13" y="163"/>
                    </a:cubicBezTo>
                    <a:cubicBezTo>
                      <a:pt x="0" y="258"/>
                      <a:pt x="65" y="352"/>
                      <a:pt x="160" y="365"/>
                    </a:cubicBezTo>
                    <a:cubicBezTo>
                      <a:pt x="255" y="378"/>
                      <a:pt x="343" y="305"/>
                      <a:pt x="356" y="210"/>
                    </a:cubicBezTo>
                    <a:close/>
                  </a:path>
                </a:pathLst>
              </a:custGeom>
              <a:solidFill>
                <a:srgbClr val="254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1" name="Freeform 61"/>
              <p:cNvSpPr/>
              <p:nvPr/>
            </p:nvSpPr>
            <p:spPr bwMode="auto">
              <a:xfrm>
                <a:off x="9348788" y="4070350"/>
                <a:ext cx="301625" cy="96838"/>
              </a:xfrm>
              <a:custGeom>
                <a:avLst/>
                <a:gdLst>
                  <a:gd name="T0" fmla="*/ 89 w 224"/>
                  <a:gd name="T1" fmla="*/ 23 h 71"/>
                  <a:gd name="T2" fmla="*/ 111 w 224"/>
                  <a:gd name="T3" fmla="*/ 1 h 71"/>
                  <a:gd name="T4" fmla="*/ 126 w 224"/>
                  <a:gd name="T5" fmla="*/ 27 h 71"/>
                  <a:gd name="T6" fmla="*/ 154 w 224"/>
                  <a:gd name="T7" fmla="*/ 13 h 71"/>
                  <a:gd name="T8" fmla="*/ 175 w 224"/>
                  <a:gd name="T9" fmla="*/ 36 h 71"/>
                  <a:gd name="T10" fmla="*/ 186 w 224"/>
                  <a:gd name="T11" fmla="*/ 24 h 71"/>
                  <a:gd name="T12" fmla="*/ 224 w 224"/>
                  <a:gd name="T13" fmla="*/ 56 h 71"/>
                  <a:gd name="T14" fmla="*/ 217 w 224"/>
                  <a:gd name="T15" fmla="*/ 71 h 71"/>
                  <a:gd name="T16" fmla="*/ 191 w 224"/>
                  <a:gd name="T17" fmla="*/ 42 h 71"/>
                  <a:gd name="T18" fmla="*/ 174 w 224"/>
                  <a:gd name="T19" fmla="*/ 71 h 71"/>
                  <a:gd name="T20" fmla="*/ 171 w 224"/>
                  <a:gd name="T21" fmla="*/ 69 h 71"/>
                  <a:gd name="T22" fmla="*/ 153 w 224"/>
                  <a:gd name="T23" fmla="*/ 25 h 71"/>
                  <a:gd name="T24" fmla="*/ 133 w 224"/>
                  <a:gd name="T25" fmla="*/ 49 h 71"/>
                  <a:gd name="T26" fmla="*/ 108 w 224"/>
                  <a:gd name="T27" fmla="*/ 27 h 71"/>
                  <a:gd name="T28" fmla="*/ 98 w 224"/>
                  <a:gd name="T29" fmla="*/ 50 h 71"/>
                  <a:gd name="T30" fmla="*/ 62 w 224"/>
                  <a:gd name="T31" fmla="*/ 25 h 71"/>
                  <a:gd name="T32" fmla="*/ 59 w 224"/>
                  <a:gd name="T33" fmla="*/ 51 h 71"/>
                  <a:gd name="T34" fmla="*/ 40 w 224"/>
                  <a:gd name="T35" fmla="*/ 36 h 71"/>
                  <a:gd name="T36" fmla="*/ 21 w 224"/>
                  <a:gd name="T37" fmla="*/ 24 h 71"/>
                  <a:gd name="T38" fmla="*/ 16 w 224"/>
                  <a:gd name="T39" fmla="*/ 44 h 71"/>
                  <a:gd name="T40" fmla="*/ 0 w 224"/>
                  <a:gd name="T41" fmla="*/ 27 h 71"/>
                  <a:gd name="T42" fmla="*/ 39 w 224"/>
                  <a:gd name="T43" fmla="*/ 8 h 71"/>
                  <a:gd name="T44" fmla="*/ 40 w 224"/>
                  <a:gd name="T45" fmla="*/ 9 h 71"/>
                  <a:gd name="T46" fmla="*/ 52 w 224"/>
                  <a:gd name="T47" fmla="*/ 23 h 71"/>
                  <a:gd name="T48" fmla="*/ 63 w 224"/>
                  <a:gd name="T49" fmla="*/ 1 h 71"/>
                  <a:gd name="T50" fmla="*/ 66 w 224"/>
                  <a:gd name="T51" fmla="*/ 1 h 71"/>
                  <a:gd name="T52" fmla="*/ 78 w 224"/>
                  <a:gd name="T53" fmla="*/ 10 h 71"/>
                  <a:gd name="T54" fmla="*/ 89 w 224"/>
                  <a:gd name="T55" fmla="*/ 2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4" h="71">
                    <a:moveTo>
                      <a:pt x="89" y="23"/>
                    </a:moveTo>
                    <a:cubicBezTo>
                      <a:pt x="92" y="17"/>
                      <a:pt x="103" y="1"/>
                      <a:pt x="111" y="1"/>
                    </a:cubicBezTo>
                    <a:cubicBezTo>
                      <a:pt x="119" y="0"/>
                      <a:pt x="125" y="21"/>
                      <a:pt x="126" y="27"/>
                    </a:cubicBezTo>
                    <a:cubicBezTo>
                      <a:pt x="132" y="21"/>
                      <a:pt x="146" y="12"/>
                      <a:pt x="154" y="13"/>
                    </a:cubicBezTo>
                    <a:cubicBezTo>
                      <a:pt x="164" y="14"/>
                      <a:pt x="170" y="29"/>
                      <a:pt x="175" y="36"/>
                    </a:cubicBezTo>
                    <a:cubicBezTo>
                      <a:pt x="174" y="35"/>
                      <a:pt x="182" y="26"/>
                      <a:pt x="186" y="24"/>
                    </a:cubicBezTo>
                    <a:cubicBezTo>
                      <a:pt x="200" y="33"/>
                      <a:pt x="213" y="44"/>
                      <a:pt x="224" y="56"/>
                    </a:cubicBezTo>
                    <a:cubicBezTo>
                      <a:pt x="220" y="61"/>
                      <a:pt x="215" y="69"/>
                      <a:pt x="217" y="71"/>
                    </a:cubicBezTo>
                    <a:cubicBezTo>
                      <a:pt x="213" y="65"/>
                      <a:pt x="200" y="42"/>
                      <a:pt x="191" y="42"/>
                    </a:cubicBezTo>
                    <a:cubicBezTo>
                      <a:pt x="183" y="43"/>
                      <a:pt x="177" y="61"/>
                      <a:pt x="174" y="71"/>
                    </a:cubicBezTo>
                    <a:cubicBezTo>
                      <a:pt x="173" y="70"/>
                      <a:pt x="172" y="69"/>
                      <a:pt x="171" y="69"/>
                    </a:cubicBezTo>
                    <a:cubicBezTo>
                      <a:pt x="167" y="54"/>
                      <a:pt x="163" y="39"/>
                      <a:pt x="153" y="25"/>
                    </a:cubicBezTo>
                    <a:cubicBezTo>
                      <a:pt x="144" y="26"/>
                      <a:pt x="136" y="41"/>
                      <a:pt x="133" y="49"/>
                    </a:cubicBezTo>
                    <a:cubicBezTo>
                      <a:pt x="126" y="42"/>
                      <a:pt x="118" y="30"/>
                      <a:pt x="108" y="27"/>
                    </a:cubicBezTo>
                    <a:cubicBezTo>
                      <a:pt x="103" y="35"/>
                      <a:pt x="101" y="42"/>
                      <a:pt x="98" y="50"/>
                    </a:cubicBezTo>
                    <a:cubicBezTo>
                      <a:pt x="91" y="39"/>
                      <a:pt x="73" y="31"/>
                      <a:pt x="62" y="25"/>
                    </a:cubicBezTo>
                    <a:cubicBezTo>
                      <a:pt x="61" y="33"/>
                      <a:pt x="57" y="43"/>
                      <a:pt x="59" y="51"/>
                    </a:cubicBezTo>
                    <a:cubicBezTo>
                      <a:pt x="55" y="44"/>
                      <a:pt x="46" y="40"/>
                      <a:pt x="40" y="36"/>
                    </a:cubicBezTo>
                    <a:cubicBezTo>
                      <a:pt x="34" y="32"/>
                      <a:pt x="28" y="25"/>
                      <a:pt x="21" y="24"/>
                    </a:cubicBezTo>
                    <a:cubicBezTo>
                      <a:pt x="18" y="29"/>
                      <a:pt x="16" y="38"/>
                      <a:pt x="16" y="44"/>
                    </a:cubicBezTo>
                    <a:cubicBezTo>
                      <a:pt x="13" y="37"/>
                      <a:pt x="7" y="32"/>
                      <a:pt x="0" y="27"/>
                    </a:cubicBezTo>
                    <a:cubicBezTo>
                      <a:pt x="12" y="19"/>
                      <a:pt x="25" y="13"/>
                      <a:pt x="39" y="8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44" y="12"/>
                      <a:pt x="47" y="20"/>
                      <a:pt x="52" y="23"/>
                    </a:cubicBezTo>
                    <a:cubicBezTo>
                      <a:pt x="55" y="15"/>
                      <a:pt x="59" y="9"/>
                      <a:pt x="63" y="1"/>
                    </a:cubicBezTo>
                    <a:cubicBezTo>
                      <a:pt x="64" y="1"/>
                      <a:pt x="65" y="1"/>
                      <a:pt x="66" y="1"/>
                    </a:cubicBezTo>
                    <a:cubicBezTo>
                      <a:pt x="70" y="3"/>
                      <a:pt x="75" y="6"/>
                      <a:pt x="78" y="10"/>
                    </a:cubicBezTo>
                    <a:cubicBezTo>
                      <a:pt x="83" y="14"/>
                      <a:pt x="85" y="20"/>
                      <a:pt x="89" y="23"/>
                    </a:cubicBezTo>
                    <a:close/>
                  </a:path>
                </a:pathLst>
              </a:custGeom>
              <a:solidFill>
                <a:srgbClr val="0D5E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2" name="Freeform 62"/>
              <p:cNvSpPr/>
              <p:nvPr/>
            </p:nvSpPr>
            <p:spPr bwMode="auto">
              <a:xfrm>
                <a:off x="9583738" y="4127500"/>
                <a:ext cx="92075" cy="74613"/>
              </a:xfrm>
              <a:custGeom>
                <a:avLst/>
                <a:gdLst>
                  <a:gd name="T0" fmla="*/ 33 w 68"/>
                  <a:gd name="T1" fmla="*/ 23 h 55"/>
                  <a:gd name="T2" fmla="*/ 16 w 68"/>
                  <a:gd name="T3" fmla="*/ 53 h 55"/>
                  <a:gd name="T4" fmla="*/ 0 w 68"/>
                  <a:gd name="T5" fmla="*/ 29 h 55"/>
                  <a:gd name="T6" fmla="*/ 17 w 68"/>
                  <a:gd name="T7" fmla="*/ 0 h 55"/>
                  <a:gd name="T8" fmla="*/ 43 w 68"/>
                  <a:gd name="T9" fmla="*/ 29 h 55"/>
                  <a:gd name="T10" fmla="*/ 50 w 68"/>
                  <a:gd name="T11" fmla="*/ 14 h 55"/>
                  <a:gd name="T12" fmla="*/ 68 w 68"/>
                  <a:gd name="T13" fmla="*/ 40 h 55"/>
                  <a:gd name="T14" fmla="*/ 58 w 68"/>
                  <a:gd name="T15" fmla="*/ 55 h 55"/>
                  <a:gd name="T16" fmla="*/ 33 w 68"/>
                  <a:gd name="T17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55">
                    <a:moveTo>
                      <a:pt x="33" y="23"/>
                    </a:moveTo>
                    <a:cubicBezTo>
                      <a:pt x="23" y="29"/>
                      <a:pt x="21" y="44"/>
                      <a:pt x="16" y="53"/>
                    </a:cubicBezTo>
                    <a:cubicBezTo>
                      <a:pt x="13" y="43"/>
                      <a:pt x="7" y="35"/>
                      <a:pt x="0" y="29"/>
                    </a:cubicBezTo>
                    <a:cubicBezTo>
                      <a:pt x="3" y="19"/>
                      <a:pt x="9" y="1"/>
                      <a:pt x="17" y="0"/>
                    </a:cubicBezTo>
                    <a:cubicBezTo>
                      <a:pt x="26" y="0"/>
                      <a:pt x="39" y="23"/>
                      <a:pt x="43" y="29"/>
                    </a:cubicBezTo>
                    <a:cubicBezTo>
                      <a:pt x="41" y="27"/>
                      <a:pt x="46" y="19"/>
                      <a:pt x="50" y="14"/>
                    </a:cubicBezTo>
                    <a:cubicBezTo>
                      <a:pt x="56" y="22"/>
                      <a:pt x="63" y="31"/>
                      <a:pt x="68" y="40"/>
                    </a:cubicBezTo>
                    <a:cubicBezTo>
                      <a:pt x="64" y="44"/>
                      <a:pt x="62" y="51"/>
                      <a:pt x="58" y="55"/>
                    </a:cubicBezTo>
                    <a:cubicBezTo>
                      <a:pt x="56" y="43"/>
                      <a:pt x="43" y="30"/>
                      <a:pt x="33" y="23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3" name="Freeform 63"/>
              <p:cNvSpPr/>
              <p:nvPr/>
            </p:nvSpPr>
            <p:spPr bwMode="auto">
              <a:xfrm>
                <a:off x="9312275" y="4103688"/>
                <a:ext cx="266700" cy="88900"/>
              </a:xfrm>
              <a:custGeom>
                <a:avLst/>
                <a:gdLst>
                  <a:gd name="T0" fmla="*/ 42 w 197"/>
                  <a:gd name="T1" fmla="*/ 20 h 66"/>
                  <a:gd name="T2" fmla="*/ 47 w 197"/>
                  <a:gd name="T3" fmla="*/ 0 h 66"/>
                  <a:gd name="T4" fmla="*/ 66 w 197"/>
                  <a:gd name="T5" fmla="*/ 12 h 66"/>
                  <a:gd name="T6" fmla="*/ 85 w 197"/>
                  <a:gd name="T7" fmla="*/ 27 h 66"/>
                  <a:gd name="T8" fmla="*/ 88 w 197"/>
                  <a:gd name="T9" fmla="*/ 1 h 66"/>
                  <a:gd name="T10" fmla="*/ 124 w 197"/>
                  <a:gd name="T11" fmla="*/ 26 h 66"/>
                  <a:gd name="T12" fmla="*/ 134 w 197"/>
                  <a:gd name="T13" fmla="*/ 3 h 66"/>
                  <a:gd name="T14" fmla="*/ 159 w 197"/>
                  <a:gd name="T15" fmla="*/ 25 h 66"/>
                  <a:gd name="T16" fmla="*/ 179 w 197"/>
                  <a:gd name="T17" fmla="*/ 1 h 66"/>
                  <a:gd name="T18" fmla="*/ 197 w 197"/>
                  <a:gd name="T19" fmla="*/ 45 h 66"/>
                  <a:gd name="T20" fmla="*/ 193 w 197"/>
                  <a:gd name="T21" fmla="*/ 41 h 66"/>
                  <a:gd name="T22" fmla="*/ 182 w 197"/>
                  <a:gd name="T23" fmla="*/ 66 h 66"/>
                  <a:gd name="T24" fmla="*/ 151 w 197"/>
                  <a:gd name="T25" fmla="*/ 28 h 66"/>
                  <a:gd name="T26" fmla="*/ 143 w 197"/>
                  <a:gd name="T27" fmla="*/ 61 h 66"/>
                  <a:gd name="T28" fmla="*/ 113 w 197"/>
                  <a:gd name="T29" fmla="*/ 29 h 66"/>
                  <a:gd name="T30" fmla="*/ 100 w 197"/>
                  <a:gd name="T31" fmla="*/ 55 h 66"/>
                  <a:gd name="T32" fmla="*/ 61 w 197"/>
                  <a:gd name="T33" fmla="*/ 25 h 66"/>
                  <a:gd name="T34" fmla="*/ 53 w 197"/>
                  <a:gd name="T35" fmla="*/ 49 h 66"/>
                  <a:gd name="T36" fmla="*/ 26 w 197"/>
                  <a:gd name="T37" fmla="*/ 17 h 66"/>
                  <a:gd name="T38" fmla="*/ 9 w 197"/>
                  <a:gd name="T39" fmla="*/ 43 h 66"/>
                  <a:gd name="T40" fmla="*/ 0 w 197"/>
                  <a:gd name="T41" fmla="*/ 25 h 66"/>
                  <a:gd name="T42" fmla="*/ 26 w 197"/>
                  <a:gd name="T43" fmla="*/ 3 h 66"/>
                  <a:gd name="T44" fmla="*/ 42 w 197"/>
                  <a:gd name="T45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7" h="66">
                    <a:moveTo>
                      <a:pt x="42" y="20"/>
                    </a:moveTo>
                    <a:cubicBezTo>
                      <a:pt x="42" y="14"/>
                      <a:pt x="44" y="5"/>
                      <a:pt x="47" y="0"/>
                    </a:cubicBezTo>
                    <a:cubicBezTo>
                      <a:pt x="54" y="1"/>
                      <a:pt x="60" y="8"/>
                      <a:pt x="66" y="12"/>
                    </a:cubicBezTo>
                    <a:cubicBezTo>
                      <a:pt x="72" y="16"/>
                      <a:pt x="81" y="20"/>
                      <a:pt x="85" y="27"/>
                    </a:cubicBezTo>
                    <a:cubicBezTo>
                      <a:pt x="83" y="19"/>
                      <a:pt x="87" y="9"/>
                      <a:pt x="88" y="1"/>
                    </a:cubicBezTo>
                    <a:cubicBezTo>
                      <a:pt x="99" y="7"/>
                      <a:pt x="117" y="15"/>
                      <a:pt x="124" y="26"/>
                    </a:cubicBezTo>
                    <a:cubicBezTo>
                      <a:pt x="127" y="18"/>
                      <a:pt x="129" y="11"/>
                      <a:pt x="134" y="3"/>
                    </a:cubicBezTo>
                    <a:cubicBezTo>
                      <a:pt x="144" y="6"/>
                      <a:pt x="152" y="18"/>
                      <a:pt x="159" y="25"/>
                    </a:cubicBezTo>
                    <a:cubicBezTo>
                      <a:pt x="162" y="17"/>
                      <a:pt x="170" y="2"/>
                      <a:pt x="179" y="1"/>
                    </a:cubicBezTo>
                    <a:cubicBezTo>
                      <a:pt x="189" y="15"/>
                      <a:pt x="193" y="30"/>
                      <a:pt x="197" y="45"/>
                    </a:cubicBezTo>
                    <a:cubicBezTo>
                      <a:pt x="196" y="43"/>
                      <a:pt x="194" y="42"/>
                      <a:pt x="193" y="41"/>
                    </a:cubicBezTo>
                    <a:cubicBezTo>
                      <a:pt x="186" y="48"/>
                      <a:pt x="184" y="57"/>
                      <a:pt x="182" y="66"/>
                    </a:cubicBezTo>
                    <a:cubicBezTo>
                      <a:pt x="175" y="50"/>
                      <a:pt x="163" y="40"/>
                      <a:pt x="151" y="28"/>
                    </a:cubicBezTo>
                    <a:cubicBezTo>
                      <a:pt x="143" y="37"/>
                      <a:pt x="145" y="51"/>
                      <a:pt x="143" y="61"/>
                    </a:cubicBezTo>
                    <a:cubicBezTo>
                      <a:pt x="136" y="49"/>
                      <a:pt x="126" y="35"/>
                      <a:pt x="113" y="29"/>
                    </a:cubicBezTo>
                    <a:cubicBezTo>
                      <a:pt x="109" y="38"/>
                      <a:pt x="104" y="46"/>
                      <a:pt x="100" y="55"/>
                    </a:cubicBezTo>
                    <a:cubicBezTo>
                      <a:pt x="93" y="44"/>
                      <a:pt x="75" y="27"/>
                      <a:pt x="61" y="25"/>
                    </a:cubicBezTo>
                    <a:cubicBezTo>
                      <a:pt x="59" y="33"/>
                      <a:pt x="54" y="40"/>
                      <a:pt x="53" y="49"/>
                    </a:cubicBezTo>
                    <a:cubicBezTo>
                      <a:pt x="47" y="38"/>
                      <a:pt x="39" y="21"/>
                      <a:pt x="26" y="17"/>
                    </a:cubicBezTo>
                    <a:cubicBezTo>
                      <a:pt x="20" y="26"/>
                      <a:pt x="13" y="32"/>
                      <a:pt x="9" y="43"/>
                    </a:cubicBezTo>
                    <a:cubicBezTo>
                      <a:pt x="7" y="37"/>
                      <a:pt x="4" y="30"/>
                      <a:pt x="0" y="25"/>
                    </a:cubicBezTo>
                    <a:cubicBezTo>
                      <a:pt x="8" y="17"/>
                      <a:pt x="17" y="9"/>
                      <a:pt x="26" y="3"/>
                    </a:cubicBezTo>
                    <a:cubicBezTo>
                      <a:pt x="33" y="8"/>
                      <a:pt x="39" y="13"/>
                      <a:pt x="42" y="20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4" name="Freeform 64"/>
              <p:cNvSpPr/>
              <p:nvPr/>
            </p:nvSpPr>
            <p:spPr bwMode="auto">
              <a:xfrm>
                <a:off x="9275763" y="4125913"/>
                <a:ext cx="422275" cy="134938"/>
              </a:xfrm>
              <a:custGeom>
                <a:avLst/>
                <a:gdLst>
                  <a:gd name="T0" fmla="*/ 37 w 313"/>
                  <a:gd name="T1" fmla="*/ 26 h 99"/>
                  <a:gd name="T2" fmla="*/ 54 w 313"/>
                  <a:gd name="T3" fmla="*/ 0 h 99"/>
                  <a:gd name="T4" fmla="*/ 81 w 313"/>
                  <a:gd name="T5" fmla="*/ 32 h 99"/>
                  <a:gd name="T6" fmla="*/ 89 w 313"/>
                  <a:gd name="T7" fmla="*/ 8 h 99"/>
                  <a:gd name="T8" fmla="*/ 128 w 313"/>
                  <a:gd name="T9" fmla="*/ 38 h 99"/>
                  <a:gd name="T10" fmla="*/ 141 w 313"/>
                  <a:gd name="T11" fmla="*/ 12 h 99"/>
                  <a:gd name="T12" fmla="*/ 171 w 313"/>
                  <a:gd name="T13" fmla="*/ 44 h 99"/>
                  <a:gd name="T14" fmla="*/ 179 w 313"/>
                  <a:gd name="T15" fmla="*/ 11 h 99"/>
                  <a:gd name="T16" fmla="*/ 210 w 313"/>
                  <a:gd name="T17" fmla="*/ 49 h 99"/>
                  <a:gd name="T18" fmla="*/ 221 w 313"/>
                  <a:gd name="T19" fmla="*/ 24 h 99"/>
                  <a:gd name="T20" fmla="*/ 225 w 313"/>
                  <a:gd name="T21" fmla="*/ 28 h 99"/>
                  <a:gd name="T22" fmla="*/ 228 w 313"/>
                  <a:gd name="T23" fmla="*/ 30 h 99"/>
                  <a:gd name="T24" fmla="*/ 244 w 313"/>
                  <a:gd name="T25" fmla="*/ 54 h 99"/>
                  <a:gd name="T26" fmla="*/ 261 w 313"/>
                  <a:gd name="T27" fmla="*/ 24 h 99"/>
                  <a:gd name="T28" fmla="*/ 286 w 313"/>
                  <a:gd name="T29" fmla="*/ 56 h 99"/>
                  <a:gd name="T30" fmla="*/ 296 w 313"/>
                  <a:gd name="T31" fmla="*/ 41 h 99"/>
                  <a:gd name="T32" fmla="*/ 313 w 313"/>
                  <a:gd name="T33" fmla="*/ 79 h 99"/>
                  <a:gd name="T34" fmla="*/ 302 w 313"/>
                  <a:gd name="T35" fmla="*/ 84 h 99"/>
                  <a:gd name="T36" fmla="*/ 295 w 313"/>
                  <a:gd name="T37" fmla="*/ 99 h 99"/>
                  <a:gd name="T38" fmla="*/ 271 w 313"/>
                  <a:gd name="T39" fmla="*/ 58 h 99"/>
                  <a:gd name="T40" fmla="*/ 254 w 313"/>
                  <a:gd name="T41" fmla="*/ 94 h 99"/>
                  <a:gd name="T42" fmla="*/ 240 w 313"/>
                  <a:gd name="T43" fmla="*/ 66 h 99"/>
                  <a:gd name="T44" fmla="*/ 221 w 313"/>
                  <a:gd name="T45" fmla="*/ 76 h 99"/>
                  <a:gd name="T46" fmla="*/ 215 w 313"/>
                  <a:gd name="T47" fmla="*/ 90 h 99"/>
                  <a:gd name="T48" fmla="*/ 203 w 313"/>
                  <a:gd name="T49" fmla="*/ 61 h 99"/>
                  <a:gd name="T50" fmla="*/ 186 w 313"/>
                  <a:gd name="T51" fmla="*/ 71 h 99"/>
                  <a:gd name="T52" fmla="*/ 178 w 313"/>
                  <a:gd name="T53" fmla="*/ 85 h 99"/>
                  <a:gd name="T54" fmla="*/ 153 w 313"/>
                  <a:gd name="T55" fmla="*/ 47 h 99"/>
                  <a:gd name="T56" fmla="*/ 136 w 313"/>
                  <a:gd name="T57" fmla="*/ 77 h 99"/>
                  <a:gd name="T58" fmla="*/ 106 w 313"/>
                  <a:gd name="T59" fmla="*/ 48 h 99"/>
                  <a:gd name="T60" fmla="*/ 91 w 313"/>
                  <a:gd name="T61" fmla="*/ 75 h 99"/>
                  <a:gd name="T62" fmla="*/ 75 w 313"/>
                  <a:gd name="T63" fmla="*/ 44 h 99"/>
                  <a:gd name="T64" fmla="*/ 65 w 313"/>
                  <a:gd name="T65" fmla="*/ 37 h 99"/>
                  <a:gd name="T66" fmla="*/ 54 w 313"/>
                  <a:gd name="T67" fmla="*/ 51 h 99"/>
                  <a:gd name="T68" fmla="*/ 46 w 313"/>
                  <a:gd name="T69" fmla="*/ 67 h 99"/>
                  <a:gd name="T70" fmla="*/ 38 w 313"/>
                  <a:gd name="T71" fmla="*/ 49 h 99"/>
                  <a:gd name="T72" fmla="*/ 29 w 313"/>
                  <a:gd name="T73" fmla="*/ 35 h 99"/>
                  <a:gd name="T74" fmla="*/ 15 w 313"/>
                  <a:gd name="T75" fmla="*/ 67 h 99"/>
                  <a:gd name="T76" fmla="*/ 0 w 313"/>
                  <a:gd name="T77" fmla="*/ 43 h 99"/>
                  <a:gd name="T78" fmla="*/ 28 w 313"/>
                  <a:gd name="T79" fmla="*/ 8 h 99"/>
                  <a:gd name="T80" fmla="*/ 37 w 313"/>
                  <a:gd name="T81" fmla="*/ 2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13" h="99">
                    <a:moveTo>
                      <a:pt x="37" y="26"/>
                    </a:moveTo>
                    <a:cubicBezTo>
                      <a:pt x="41" y="15"/>
                      <a:pt x="48" y="9"/>
                      <a:pt x="54" y="0"/>
                    </a:cubicBezTo>
                    <a:cubicBezTo>
                      <a:pt x="67" y="4"/>
                      <a:pt x="75" y="21"/>
                      <a:pt x="81" y="32"/>
                    </a:cubicBezTo>
                    <a:cubicBezTo>
                      <a:pt x="82" y="23"/>
                      <a:pt x="87" y="16"/>
                      <a:pt x="89" y="8"/>
                    </a:cubicBezTo>
                    <a:cubicBezTo>
                      <a:pt x="103" y="10"/>
                      <a:pt x="121" y="27"/>
                      <a:pt x="128" y="38"/>
                    </a:cubicBezTo>
                    <a:cubicBezTo>
                      <a:pt x="132" y="29"/>
                      <a:pt x="137" y="21"/>
                      <a:pt x="141" y="12"/>
                    </a:cubicBezTo>
                    <a:cubicBezTo>
                      <a:pt x="154" y="18"/>
                      <a:pt x="164" y="32"/>
                      <a:pt x="171" y="44"/>
                    </a:cubicBezTo>
                    <a:cubicBezTo>
                      <a:pt x="173" y="34"/>
                      <a:pt x="171" y="20"/>
                      <a:pt x="179" y="11"/>
                    </a:cubicBezTo>
                    <a:cubicBezTo>
                      <a:pt x="191" y="23"/>
                      <a:pt x="203" y="33"/>
                      <a:pt x="210" y="49"/>
                    </a:cubicBezTo>
                    <a:cubicBezTo>
                      <a:pt x="212" y="40"/>
                      <a:pt x="214" y="31"/>
                      <a:pt x="221" y="24"/>
                    </a:cubicBezTo>
                    <a:cubicBezTo>
                      <a:pt x="222" y="25"/>
                      <a:pt x="224" y="26"/>
                      <a:pt x="225" y="28"/>
                    </a:cubicBezTo>
                    <a:cubicBezTo>
                      <a:pt x="226" y="28"/>
                      <a:pt x="227" y="29"/>
                      <a:pt x="228" y="30"/>
                    </a:cubicBezTo>
                    <a:cubicBezTo>
                      <a:pt x="235" y="36"/>
                      <a:pt x="241" y="44"/>
                      <a:pt x="244" y="54"/>
                    </a:cubicBezTo>
                    <a:cubicBezTo>
                      <a:pt x="249" y="45"/>
                      <a:pt x="251" y="30"/>
                      <a:pt x="261" y="24"/>
                    </a:cubicBezTo>
                    <a:cubicBezTo>
                      <a:pt x="271" y="31"/>
                      <a:pt x="284" y="44"/>
                      <a:pt x="286" y="56"/>
                    </a:cubicBezTo>
                    <a:cubicBezTo>
                      <a:pt x="290" y="52"/>
                      <a:pt x="292" y="45"/>
                      <a:pt x="296" y="41"/>
                    </a:cubicBezTo>
                    <a:cubicBezTo>
                      <a:pt x="303" y="53"/>
                      <a:pt x="309" y="65"/>
                      <a:pt x="313" y="79"/>
                    </a:cubicBezTo>
                    <a:cubicBezTo>
                      <a:pt x="309" y="80"/>
                      <a:pt x="306" y="80"/>
                      <a:pt x="302" y="84"/>
                    </a:cubicBezTo>
                    <a:cubicBezTo>
                      <a:pt x="300" y="88"/>
                      <a:pt x="295" y="95"/>
                      <a:pt x="295" y="99"/>
                    </a:cubicBezTo>
                    <a:cubicBezTo>
                      <a:pt x="295" y="83"/>
                      <a:pt x="281" y="70"/>
                      <a:pt x="271" y="58"/>
                    </a:cubicBezTo>
                    <a:cubicBezTo>
                      <a:pt x="262" y="62"/>
                      <a:pt x="254" y="84"/>
                      <a:pt x="254" y="94"/>
                    </a:cubicBezTo>
                    <a:cubicBezTo>
                      <a:pt x="252" y="83"/>
                      <a:pt x="247" y="74"/>
                      <a:pt x="240" y="66"/>
                    </a:cubicBezTo>
                    <a:cubicBezTo>
                      <a:pt x="231" y="55"/>
                      <a:pt x="226" y="68"/>
                      <a:pt x="221" y="76"/>
                    </a:cubicBezTo>
                    <a:cubicBezTo>
                      <a:pt x="219" y="80"/>
                      <a:pt x="217" y="85"/>
                      <a:pt x="215" y="90"/>
                    </a:cubicBezTo>
                    <a:cubicBezTo>
                      <a:pt x="213" y="79"/>
                      <a:pt x="209" y="70"/>
                      <a:pt x="203" y="61"/>
                    </a:cubicBezTo>
                    <a:cubicBezTo>
                      <a:pt x="195" y="51"/>
                      <a:pt x="190" y="64"/>
                      <a:pt x="186" y="71"/>
                    </a:cubicBezTo>
                    <a:cubicBezTo>
                      <a:pt x="183" y="76"/>
                      <a:pt x="181" y="80"/>
                      <a:pt x="178" y="85"/>
                    </a:cubicBezTo>
                    <a:cubicBezTo>
                      <a:pt x="173" y="72"/>
                      <a:pt x="167" y="55"/>
                      <a:pt x="153" y="47"/>
                    </a:cubicBezTo>
                    <a:cubicBezTo>
                      <a:pt x="146" y="56"/>
                      <a:pt x="140" y="66"/>
                      <a:pt x="136" y="77"/>
                    </a:cubicBezTo>
                    <a:cubicBezTo>
                      <a:pt x="132" y="64"/>
                      <a:pt x="118" y="53"/>
                      <a:pt x="106" y="48"/>
                    </a:cubicBezTo>
                    <a:cubicBezTo>
                      <a:pt x="99" y="56"/>
                      <a:pt x="94" y="65"/>
                      <a:pt x="91" y="75"/>
                    </a:cubicBezTo>
                    <a:cubicBezTo>
                      <a:pt x="87" y="64"/>
                      <a:pt x="82" y="53"/>
                      <a:pt x="75" y="44"/>
                    </a:cubicBezTo>
                    <a:cubicBezTo>
                      <a:pt x="73" y="40"/>
                      <a:pt x="70" y="35"/>
                      <a:pt x="65" y="37"/>
                    </a:cubicBezTo>
                    <a:cubicBezTo>
                      <a:pt x="60" y="38"/>
                      <a:pt x="57" y="47"/>
                      <a:pt x="54" y="51"/>
                    </a:cubicBezTo>
                    <a:cubicBezTo>
                      <a:pt x="51" y="56"/>
                      <a:pt x="48" y="62"/>
                      <a:pt x="46" y="67"/>
                    </a:cubicBezTo>
                    <a:cubicBezTo>
                      <a:pt x="45" y="61"/>
                      <a:pt x="41" y="55"/>
                      <a:pt x="38" y="49"/>
                    </a:cubicBezTo>
                    <a:cubicBezTo>
                      <a:pt x="36" y="45"/>
                      <a:pt x="34" y="38"/>
                      <a:pt x="29" y="35"/>
                    </a:cubicBezTo>
                    <a:cubicBezTo>
                      <a:pt x="24" y="45"/>
                      <a:pt x="16" y="55"/>
                      <a:pt x="15" y="67"/>
                    </a:cubicBezTo>
                    <a:cubicBezTo>
                      <a:pt x="12" y="61"/>
                      <a:pt x="7" y="48"/>
                      <a:pt x="0" y="43"/>
                    </a:cubicBezTo>
                    <a:cubicBezTo>
                      <a:pt x="8" y="30"/>
                      <a:pt x="17" y="18"/>
                      <a:pt x="28" y="8"/>
                    </a:cubicBezTo>
                    <a:cubicBezTo>
                      <a:pt x="32" y="13"/>
                      <a:pt x="35" y="20"/>
                      <a:pt x="37" y="26"/>
                    </a:cubicBezTo>
                    <a:close/>
                  </a:path>
                </a:pathLst>
              </a:custGeom>
              <a:solidFill>
                <a:srgbClr val="069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5" name="Freeform 65"/>
              <p:cNvSpPr/>
              <p:nvPr/>
            </p:nvSpPr>
            <p:spPr bwMode="auto">
              <a:xfrm>
                <a:off x="9244013" y="4173538"/>
                <a:ext cx="465138" cy="150813"/>
              </a:xfrm>
              <a:custGeom>
                <a:avLst/>
                <a:gdLst>
                  <a:gd name="T0" fmla="*/ 38 w 344"/>
                  <a:gd name="T1" fmla="*/ 32 h 112"/>
                  <a:gd name="T2" fmla="*/ 52 w 344"/>
                  <a:gd name="T3" fmla="*/ 0 h 112"/>
                  <a:gd name="T4" fmla="*/ 61 w 344"/>
                  <a:gd name="T5" fmla="*/ 14 h 112"/>
                  <a:gd name="T6" fmla="*/ 69 w 344"/>
                  <a:gd name="T7" fmla="*/ 32 h 112"/>
                  <a:gd name="T8" fmla="*/ 77 w 344"/>
                  <a:gd name="T9" fmla="*/ 16 h 112"/>
                  <a:gd name="T10" fmla="*/ 88 w 344"/>
                  <a:gd name="T11" fmla="*/ 2 h 112"/>
                  <a:gd name="T12" fmla="*/ 98 w 344"/>
                  <a:gd name="T13" fmla="*/ 9 h 112"/>
                  <a:gd name="T14" fmla="*/ 114 w 344"/>
                  <a:gd name="T15" fmla="*/ 40 h 112"/>
                  <a:gd name="T16" fmla="*/ 129 w 344"/>
                  <a:gd name="T17" fmla="*/ 13 h 112"/>
                  <a:gd name="T18" fmla="*/ 159 w 344"/>
                  <a:gd name="T19" fmla="*/ 42 h 112"/>
                  <a:gd name="T20" fmla="*/ 176 w 344"/>
                  <a:gd name="T21" fmla="*/ 12 h 112"/>
                  <a:gd name="T22" fmla="*/ 201 w 344"/>
                  <a:gd name="T23" fmla="*/ 50 h 112"/>
                  <a:gd name="T24" fmla="*/ 209 w 344"/>
                  <a:gd name="T25" fmla="*/ 36 h 112"/>
                  <a:gd name="T26" fmla="*/ 226 w 344"/>
                  <a:gd name="T27" fmla="*/ 26 h 112"/>
                  <a:gd name="T28" fmla="*/ 238 w 344"/>
                  <a:gd name="T29" fmla="*/ 55 h 112"/>
                  <a:gd name="T30" fmla="*/ 244 w 344"/>
                  <a:gd name="T31" fmla="*/ 41 h 112"/>
                  <a:gd name="T32" fmla="*/ 263 w 344"/>
                  <a:gd name="T33" fmla="*/ 31 h 112"/>
                  <a:gd name="T34" fmla="*/ 277 w 344"/>
                  <a:gd name="T35" fmla="*/ 59 h 112"/>
                  <a:gd name="T36" fmla="*/ 294 w 344"/>
                  <a:gd name="T37" fmla="*/ 23 h 112"/>
                  <a:gd name="T38" fmla="*/ 318 w 344"/>
                  <a:gd name="T39" fmla="*/ 64 h 112"/>
                  <a:gd name="T40" fmla="*/ 325 w 344"/>
                  <a:gd name="T41" fmla="*/ 49 h 112"/>
                  <a:gd name="T42" fmla="*/ 336 w 344"/>
                  <a:gd name="T43" fmla="*/ 44 h 112"/>
                  <a:gd name="T44" fmla="*/ 344 w 344"/>
                  <a:gd name="T45" fmla="*/ 83 h 112"/>
                  <a:gd name="T46" fmla="*/ 338 w 344"/>
                  <a:gd name="T47" fmla="*/ 85 h 112"/>
                  <a:gd name="T48" fmla="*/ 328 w 344"/>
                  <a:gd name="T49" fmla="*/ 93 h 112"/>
                  <a:gd name="T50" fmla="*/ 316 w 344"/>
                  <a:gd name="T51" fmla="*/ 112 h 112"/>
                  <a:gd name="T52" fmla="*/ 303 w 344"/>
                  <a:gd name="T53" fmla="*/ 73 h 112"/>
                  <a:gd name="T54" fmla="*/ 283 w 344"/>
                  <a:gd name="T55" fmla="*/ 88 h 112"/>
                  <a:gd name="T56" fmla="*/ 276 w 344"/>
                  <a:gd name="T57" fmla="*/ 102 h 112"/>
                  <a:gd name="T58" fmla="*/ 265 w 344"/>
                  <a:gd name="T59" fmla="*/ 73 h 112"/>
                  <a:gd name="T60" fmla="*/ 245 w 344"/>
                  <a:gd name="T61" fmla="*/ 79 h 112"/>
                  <a:gd name="T62" fmla="*/ 236 w 344"/>
                  <a:gd name="T63" fmla="*/ 94 h 112"/>
                  <a:gd name="T64" fmla="*/ 233 w 344"/>
                  <a:gd name="T65" fmla="*/ 72 h 112"/>
                  <a:gd name="T66" fmla="*/ 222 w 344"/>
                  <a:gd name="T67" fmla="*/ 56 h 112"/>
                  <a:gd name="T68" fmla="*/ 204 w 344"/>
                  <a:gd name="T69" fmla="*/ 86 h 112"/>
                  <a:gd name="T70" fmla="*/ 185 w 344"/>
                  <a:gd name="T71" fmla="*/ 54 h 112"/>
                  <a:gd name="T72" fmla="*/ 174 w 344"/>
                  <a:gd name="T73" fmla="*/ 80 h 112"/>
                  <a:gd name="T74" fmla="*/ 145 w 344"/>
                  <a:gd name="T75" fmla="*/ 50 h 112"/>
                  <a:gd name="T76" fmla="*/ 134 w 344"/>
                  <a:gd name="T77" fmla="*/ 80 h 112"/>
                  <a:gd name="T78" fmla="*/ 111 w 344"/>
                  <a:gd name="T79" fmla="*/ 58 h 112"/>
                  <a:gd name="T80" fmla="*/ 94 w 344"/>
                  <a:gd name="T81" fmla="*/ 61 h 112"/>
                  <a:gd name="T82" fmla="*/ 90 w 344"/>
                  <a:gd name="T83" fmla="*/ 77 h 112"/>
                  <a:gd name="T84" fmla="*/ 64 w 344"/>
                  <a:gd name="T85" fmla="*/ 51 h 112"/>
                  <a:gd name="T86" fmla="*/ 51 w 344"/>
                  <a:gd name="T87" fmla="*/ 48 h 112"/>
                  <a:gd name="T88" fmla="*/ 46 w 344"/>
                  <a:gd name="T89" fmla="*/ 63 h 112"/>
                  <a:gd name="T90" fmla="*/ 46 w 344"/>
                  <a:gd name="T91" fmla="*/ 79 h 112"/>
                  <a:gd name="T92" fmla="*/ 19 w 344"/>
                  <a:gd name="T93" fmla="*/ 52 h 112"/>
                  <a:gd name="T94" fmla="*/ 14 w 344"/>
                  <a:gd name="T95" fmla="*/ 81 h 112"/>
                  <a:gd name="T96" fmla="*/ 7 w 344"/>
                  <a:gd name="T97" fmla="*/ 75 h 112"/>
                  <a:gd name="T98" fmla="*/ 0 w 344"/>
                  <a:gd name="T99" fmla="*/ 71 h 112"/>
                  <a:gd name="T100" fmla="*/ 23 w 344"/>
                  <a:gd name="T101" fmla="*/ 8 h 112"/>
                  <a:gd name="T102" fmla="*/ 38 w 344"/>
                  <a:gd name="T103" fmla="*/ 3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44" h="112">
                    <a:moveTo>
                      <a:pt x="38" y="32"/>
                    </a:moveTo>
                    <a:cubicBezTo>
                      <a:pt x="39" y="20"/>
                      <a:pt x="47" y="10"/>
                      <a:pt x="52" y="0"/>
                    </a:cubicBezTo>
                    <a:cubicBezTo>
                      <a:pt x="57" y="3"/>
                      <a:pt x="59" y="10"/>
                      <a:pt x="61" y="14"/>
                    </a:cubicBezTo>
                    <a:cubicBezTo>
                      <a:pt x="64" y="20"/>
                      <a:pt x="68" y="26"/>
                      <a:pt x="69" y="32"/>
                    </a:cubicBezTo>
                    <a:cubicBezTo>
                      <a:pt x="71" y="27"/>
                      <a:pt x="74" y="21"/>
                      <a:pt x="77" y="16"/>
                    </a:cubicBezTo>
                    <a:cubicBezTo>
                      <a:pt x="80" y="12"/>
                      <a:pt x="83" y="3"/>
                      <a:pt x="88" y="2"/>
                    </a:cubicBezTo>
                    <a:cubicBezTo>
                      <a:pt x="93" y="0"/>
                      <a:pt x="96" y="5"/>
                      <a:pt x="98" y="9"/>
                    </a:cubicBezTo>
                    <a:cubicBezTo>
                      <a:pt x="105" y="18"/>
                      <a:pt x="110" y="29"/>
                      <a:pt x="114" y="40"/>
                    </a:cubicBezTo>
                    <a:cubicBezTo>
                      <a:pt x="117" y="30"/>
                      <a:pt x="122" y="21"/>
                      <a:pt x="129" y="13"/>
                    </a:cubicBezTo>
                    <a:cubicBezTo>
                      <a:pt x="141" y="18"/>
                      <a:pt x="155" y="29"/>
                      <a:pt x="159" y="42"/>
                    </a:cubicBezTo>
                    <a:cubicBezTo>
                      <a:pt x="163" y="31"/>
                      <a:pt x="169" y="21"/>
                      <a:pt x="176" y="12"/>
                    </a:cubicBezTo>
                    <a:cubicBezTo>
                      <a:pt x="190" y="20"/>
                      <a:pt x="196" y="37"/>
                      <a:pt x="201" y="50"/>
                    </a:cubicBezTo>
                    <a:cubicBezTo>
                      <a:pt x="204" y="45"/>
                      <a:pt x="206" y="41"/>
                      <a:pt x="209" y="36"/>
                    </a:cubicBezTo>
                    <a:cubicBezTo>
                      <a:pt x="213" y="29"/>
                      <a:pt x="218" y="16"/>
                      <a:pt x="226" y="26"/>
                    </a:cubicBezTo>
                    <a:cubicBezTo>
                      <a:pt x="232" y="35"/>
                      <a:pt x="236" y="44"/>
                      <a:pt x="238" y="55"/>
                    </a:cubicBezTo>
                    <a:cubicBezTo>
                      <a:pt x="240" y="50"/>
                      <a:pt x="242" y="45"/>
                      <a:pt x="244" y="41"/>
                    </a:cubicBezTo>
                    <a:cubicBezTo>
                      <a:pt x="249" y="33"/>
                      <a:pt x="254" y="20"/>
                      <a:pt x="263" y="31"/>
                    </a:cubicBezTo>
                    <a:cubicBezTo>
                      <a:pt x="270" y="39"/>
                      <a:pt x="275" y="48"/>
                      <a:pt x="277" y="59"/>
                    </a:cubicBezTo>
                    <a:cubicBezTo>
                      <a:pt x="277" y="49"/>
                      <a:pt x="285" y="27"/>
                      <a:pt x="294" y="23"/>
                    </a:cubicBezTo>
                    <a:cubicBezTo>
                      <a:pt x="304" y="35"/>
                      <a:pt x="318" y="48"/>
                      <a:pt x="318" y="64"/>
                    </a:cubicBezTo>
                    <a:cubicBezTo>
                      <a:pt x="318" y="60"/>
                      <a:pt x="323" y="53"/>
                      <a:pt x="325" y="49"/>
                    </a:cubicBezTo>
                    <a:cubicBezTo>
                      <a:pt x="329" y="45"/>
                      <a:pt x="332" y="45"/>
                      <a:pt x="336" y="44"/>
                    </a:cubicBezTo>
                    <a:cubicBezTo>
                      <a:pt x="340" y="56"/>
                      <a:pt x="343" y="70"/>
                      <a:pt x="344" y="83"/>
                    </a:cubicBezTo>
                    <a:cubicBezTo>
                      <a:pt x="343" y="82"/>
                      <a:pt x="341" y="83"/>
                      <a:pt x="338" y="85"/>
                    </a:cubicBezTo>
                    <a:cubicBezTo>
                      <a:pt x="334" y="87"/>
                      <a:pt x="331" y="90"/>
                      <a:pt x="328" y="93"/>
                    </a:cubicBezTo>
                    <a:cubicBezTo>
                      <a:pt x="323" y="98"/>
                      <a:pt x="319" y="105"/>
                      <a:pt x="316" y="112"/>
                    </a:cubicBezTo>
                    <a:cubicBezTo>
                      <a:pt x="315" y="99"/>
                      <a:pt x="313" y="83"/>
                      <a:pt x="303" y="73"/>
                    </a:cubicBezTo>
                    <a:cubicBezTo>
                      <a:pt x="294" y="65"/>
                      <a:pt x="286" y="81"/>
                      <a:pt x="283" y="88"/>
                    </a:cubicBezTo>
                    <a:cubicBezTo>
                      <a:pt x="280" y="92"/>
                      <a:pt x="278" y="97"/>
                      <a:pt x="276" y="102"/>
                    </a:cubicBezTo>
                    <a:cubicBezTo>
                      <a:pt x="275" y="91"/>
                      <a:pt x="271" y="82"/>
                      <a:pt x="265" y="73"/>
                    </a:cubicBezTo>
                    <a:cubicBezTo>
                      <a:pt x="259" y="62"/>
                      <a:pt x="251" y="72"/>
                      <a:pt x="245" y="79"/>
                    </a:cubicBezTo>
                    <a:cubicBezTo>
                      <a:pt x="241" y="83"/>
                      <a:pt x="238" y="88"/>
                      <a:pt x="236" y="94"/>
                    </a:cubicBezTo>
                    <a:cubicBezTo>
                      <a:pt x="235" y="86"/>
                      <a:pt x="236" y="79"/>
                      <a:pt x="233" y="72"/>
                    </a:cubicBezTo>
                    <a:cubicBezTo>
                      <a:pt x="230" y="66"/>
                      <a:pt x="226" y="61"/>
                      <a:pt x="222" y="56"/>
                    </a:cubicBezTo>
                    <a:cubicBezTo>
                      <a:pt x="210" y="63"/>
                      <a:pt x="209" y="74"/>
                      <a:pt x="204" y="86"/>
                    </a:cubicBezTo>
                    <a:cubicBezTo>
                      <a:pt x="201" y="73"/>
                      <a:pt x="196" y="63"/>
                      <a:pt x="185" y="54"/>
                    </a:cubicBezTo>
                    <a:cubicBezTo>
                      <a:pt x="178" y="61"/>
                      <a:pt x="175" y="70"/>
                      <a:pt x="174" y="80"/>
                    </a:cubicBezTo>
                    <a:cubicBezTo>
                      <a:pt x="173" y="66"/>
                      <a:pt x="156" y="55"/>
                      <a:pt x="145" y="50"/>
                    </a:cubicBezTo>
                    <a:cubicBezTo>
                      <a:pt x="139" y="59"/>
                      <a:pt x="136" y="70"/>
                      <a:pt x="134" y="80"/>
                    </a:cubicBezTo>
                    <a:cubicBezTo>
                      <a:pt x="128" y="71"/>
                      <a:pt x="120" y="65"/>
                      <a:pt x="111" y="58"/>
                    </a:cubicBezTo>
                    <a:cubicBezTo>
                      <a:pt x="103" y="53"/>
                      <a:pt x="98" y="50"/>
                      <a:pt x="94" y="61"/>
                    </a:cubicBezTo>
                    <a:cubicBezTo>
                      <a:pt x="93" y="66"/>
                      <a:pt x="92" y="72"/>
                      <a:pt x="90" y="77"/>
                    </a:cubicBezTo>
                    <a:cubicBezTo>
                      <a:pt x="83" y="66"/>
                      <a:pt x="76" y="58"/>
                      <a:pt x="64" y="51"/>
                    </a:cubicBezTo>
                    <a:cubicBezTo>
                      <a:pt x="60" y="49"/>
                      <a:pt x="55" y="45"/>
                      <a:pt x="51" y="48"/>
                    </a:cubicBezTo>
                    <a:cubicBezTo>
                      <a:pt x="48" y="50"/>
                      <a:pt x="47" y="59"/>
                      <a:pt x="46" y="63"/>
                    </a:cubicBezTo>
                    <a:cubicBezTo>
                      <a:pt x="45" y="68"/>
                      <a:pt x="45" y="73"/>
                      <a:pt x="46" y="79"/>
                    </a:cubicBezTo>
                    <a:cubicBezTo>
                      <a:pt x="39" y="69"/>
                      <a:pt x="30" y="57"/>
                      <a:pt x="19" y="52"/>
                    </a:cubicBezTo>
                    <a:cubicBezTo>
                      <a:pt x="18" y="61"/>
                      <a:pt x="15" y="71"/>
                      <a:pt x="14" y="81"/>
                    </a:cubicBezTo>
                    <a:cubicBezTo>
                      <a:pt x="11" y="80"/>
                      <a:pt x="9" y="77"/>
                      <a:pt x="7" y="75"/>
                    </a:cubicBezTo>
                    <a:cubicBezTo>
                      <a:pt x="5" y="74"/>
                      <a:pt x="2" y="73"/>
                      <a:pt x="0" y="71"/>
                    </a:cubicBezTo>
                    <a:cubicBezTo>
                      <a:pt x="4" y="48"/>
                      <a:pt x="12" y="27"/>
                      <a:pt x="23" y="8"/>
                    </a:cubicBezTo>
                    <a:cubicBezTo>
                      <a:pt x="30" y="13"/>
                      <a:pt x="35" y="26"/>
                      <a:pt x="38" y="32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6" name="Freeform 66"/>
              <p:cNvSpPr/>
              <p:nvPr/>
            </p:nvSpPr>
            <p:spPr bwMode="auto">
              <a:xfrm>
                <a:off x="9240838" y="4233863"/>
                <a:ext cx="469900" cy="142875"/>
              </a:xfrm>
              <a:custGeom>
                <a:avLst/>
                <a:gdLst>
                  <a:gd name="T0" fmla="*/ 16 w 347"/>
                  <a:gd name="T1" fmla="*/ 36 h 105"/>
                  <a:gd name="T2" fmla="*/ 21 w 347"/>
                  <a:gd name="T3" fmla="*/ 7 h 105"/>
                  <a:gd name="T4" fmla="*/ 48 w 347"/>
                  <a:gd name="T5" fmla="*/ 34 h 105"/>
                  <a:gd name="T6" fmla="*/ 48 w 347"/>
                  <a:gd name="T7" fmla="*/ 18 h 105"/>
                  <a:gd name="T8" fmla="*/ 53 w 347"/>
                  <a:gd name="T9" fmla="*/ 3 h 105"/>
                  <a:gd name="T10" fmla="*/ 66 w 347"/>
                  <a:gd name="T11" fmla="*/ 6 h 105"/>
                  <a:gd name="T12" fmla="*/ 92 w 347"/>
                  <a:gd name="T13" fmla="*/ 32 h 105"/>
                  <a:gd name="T14" fmla="*/ 96 w 347"/>
                  <a:gd name="T15" fmla="*/ 16 h 105"/>
                  <a:gd name="T16" fmla="*/ 113 w 347"/>
                  <a:gd name="T17" fmla="*/ 13 h 105"/>
                  <a:gd name="T18" fmla="*/ 136 w 347"/>
                  <a:gd name="T19" fmla="*/ 35 h 105"/>
                  <a:gd name="T20" fmla="*/ 147 w 347"/>
                  <a:gd name="T21" fmla="*/ 5 h 105"/>
                  <a:gd name="T22" fmla="*/ 176 w 347"/>
                  <a:gd name="T23" fmla="*/ 35 h 105"/>
                  <a:gd name="T24" fmla="*/ 187 w 347"/>
                  <a:gd name="T25" fmla="*/ 9 h 105"/>
                  <a:gd name="T26" fmla="*/ 206 w 347"/>
                  <a:gd name="T27" fmla="*/ 41 h 105"/>
                  <a:gd name="T28" fmla="*/ 224 w 347"/>
                  <a:gd name="T29" fmla="*/ 11 h 105"/>
                  <a:gd name="T30" fmla="*/ 235 w 347"/>
                  <a:gd name="T31" fmla="*/ 27 h 105"/>
                  <a:gd name="T32" fmla="*/ 238 w 347"/>
                  <a:gd name="T33" fmla="*/ 49 h 105"/>
                  <a:gd name="T34" fmla="*/ 247 w 347"/>
                  <a:gd name="T35" fmla="*/ 34 h 105"/>
                  <a:gd name="T36" fmla="*/ 267 w 347"/>
                  <a:gd name="T37" fmla="*/ 28 h 105"/>
                  <a:gd name="T38" fmla="*/ 278 w 347"/>
                  <a:gd name="T39" fmla="*/ 57 h 105"/>
                  <a:gd name="T40" fmla="*/ 285 w 347"/>
                  <a:gd name="T41" fmla="*/ 43 h 105"/>
                  <a:gd name="T42" fmla="*/ 305 w 347"/>
                  <a:gd name="T43" fmla="*/ 28 h 105"/>
                  <a:gd name="T44" fmla="*/ 318 w 347"/>
                  <a:gd name="T45" fmla="*/ 67 h 105"/>
                  <a:gd name="T46" fmla="*/ 330 w 347"/>
                  <a:gd name="T47" fmla="*/ 48 h 105"/>
                  <a:gd name="T48" fmla="*/ 340 w 347"/>
                  <a:gd name="T49" fmla="*/ 40 h 105"/>
                  <a:gd name="T50" fmla="*/ 346 w 347"/>
                  <a:gd name="T51" fmla="*/ 38 h 105"/>
                  <a:gd name="T52" fmla="*/ 345 w 347"/>
                  <a:gd name="T53" fmla="*/ 76 h 105"/>
                  <a:gd name="T54" fmla="*/ 343 w 347"/>
                  <a:gd name="T55" fmla="*/ 91 h 105"/>
                  <a:gd name="T56" fmla="*/ 339 w 347"/>
                  <a:gd name="T57" fmla="*/ 90 h 105"/>
                  <a:gd name="T58" fmla="*/ 327 w 347"/>
                  <a:gd name="T59" fmla="*/ 91 h 105"/>
                  <a:gd name="T60" fmla="*/ 308 w 347"/>
                  <a:gd name="T61" fmla="*/ 105 h 105"/>
                  <a:gd name="T62" fmla="*/ 311 w 347"/>
                  <a:gd name="T63" fmla="*/ 80 h 105"/>
                  <a:gd name="T64" fmla="*/ 306 w 347"/>
                  <a:gd name="T65" fmla="*/ 64 h 105"/>
                  <a:gd name="T66" fmla="*/ 287 w 347"/>
                  <a:gd name="T67" fmla="*/ 75 h 105"/>
                  <a:gd name="T68" fmla="*/ 275 w 347"/>
                  <a:gd name="T69" fmla="*/ 93 h 105"/>
                  <a:gd name="T70" fmla="*/ 270 w 347"/>
                  <a:gd name="T71" fmla="*/ 70 h 105"/>
                  <a:gd name="T72" fmla="*/ 259 w 347"/>
                  <a:gd name="T73" fmla="*/ 51 h 105"/>
                  <a:gd name="T74" fmla="*/ 236 w 347"/>
                  <a:gd name="T75" fmla="*/ 84 h 105"/>
                  <a:gd name="T76" fmla="*/ 231 w 347"/>
                  <a:gd name="T77" fmla="*/ 63 h 105"/>
                  <a:gd name="T78" fmla="*/ 218 w 347"/>
                  <a:gd name="T79" fmla="*/ 43 h 105"/>
                  <a:gd name="T80" fmla="*/ 194 w 347"/>
                  <a:gd name="T81" fmla="*/ 75 h 105"/>
                  <a:gd name="T82" fmla="*/ 179 w 347"/>
                  <a:gd name="T83" fmla="*/ 53 h 105"/>
                  <a:gd name="T84" fmla="*/ 166 w 347"/>
                  <a:gd name="T85" fmla="*/ 40 h 105"/>
                  <a:gd name="T86" fmla="*/ 149 w 347"/>
                  <a:gd name="T87" fmla="*/ 65 h 105"/>
                  <a:gd name="T88" fmla="*/ 130 w 347"/>
                  <a:gd name="T89" fmla="*/ 38 h 105"/>
                  <a:gd name="T90" fmla="*/ 114 w 347"/>
                  <a:gd name="T91" fmla="*/ 51 h 105"/>
                  <a:gd name="T92" fmla="*/ 111 w 347"/>
                  <a:gd name="T93" fmla="*/ 68 h 105"/>
                  <a:gd name="T94" fmla="*/ 87 w 347"/>
                  <a:gd name="T95" fmla="*/ 45 h 105"/>
                  <a:gd name="T96" fmla="*/ 68 w 347"/>
                  <a:gd name="T97" fmla="*/ 50 h 105"/>
                  <a:gd name="T98" fmla="*/ 62 w 347"/>
                  <a:gd name="T99" fmla="*/ 69 h 105"/>
                  <a:gd name="T100" fmla="*/ 46 w 347"/>
                  <a:gd name="T101" fmla="*/ 45 h 105"/>
                  <a:gd name="T102" fmla="*/ 31 w 347"/>
                  <a:gd name="T103" fmla="*/ 57 h 105"/>
                  <a:gd name="T104" fmla="*/ 27 w 347"/>
                  <a:gd name="T105" fmla="*/ 72 h 105"/>
                  <a:gd name="T106" fmla="*/ 0 w 347"/>
                  <a:gd name="T107" fmla="*/ 54 h 105"/>
                  <a:gd name="T108" fmla="*/ 2 w 347"/>
                  <a:gd name="T109" fmla="*/ 29 h 105"/>
                  <a:gd name="T110" fmla="*/ 2 w 347"/>
                  <a:gd name="T111" fmla="*/ 26 h 105"/>
                  <a:gd name="T112" fmla="*/ 9 w 347"/>
                  <a:gd name="T113" fmla="*/ 30 h 105"/>
                  <a:gd name="T114" fmla="*/ 16 w 347"/>
                  <a:gd name="T115" fmla="*/ 3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7" h="105">
                    <a:moveTo>
                      <a:pt x="16" y="36"/>
                    </a:moveTo>
                    <a:cubicBezTo>
                      <a:pt x="17" y="26"/>
                      <a:pt x="20" y="16"/>
                      <a:pt x="21" y="7"/>
                    </a:cubicBezTo>
                    <a:cubicBezTo>
                      <a:pt x="32" y="12"/>
                      <a:pt x="41" y="24"/>
                      <a:pt x="48" y="34"/>
                    </a:cubicBezTo>
                    <a:cubicBezTo>
                      <a:pt x="47" y="28"/>
                      <a:pt x="47" y="23"/>
                      <a:pt x="48" y="18"/>
                    </a:cubicBezTo>
                    <a:cubicBezTo>
                      <a:pt x="49" y="14"/>
                      <a:pt x="50" y="5"/>
                      <a:pt x="53" y="3"/>
                    </a:cubicBezTo>
                    <a:cubicBezTo>
                      <a:pt x="57" y="0"/>
                      <a:pt x="62" y="4"/>
                      <a:pt x="66" y="6"/>
                    </a:cubicBezTo>
                    <a:cubicBezTo>
                      <a:pt x="78" y="13"/>
                      <a:pt x="85" y="21"/>
                      <a:pt x="92" y="32"/>
                    </a:cubicBezTo>
                    <a:cubicBezTo>
                      <a:pt x="94" y="27"/>
                      <a:pt x="95" y="21"/>
                      <a:pt x="96" y="16"/>
                    </a:cubicBezTo>
                    <a:cubicBezTo>
                      <a:pt x="100" y="5"/>
                      <a:pt x="105" y="8"/>
                      <a:pt x="113" y="13"/>
                    </a:cubicBezTo>
                    <a:cubicBezTo>
                      <a:pt x="122" y="20"/>
                      <a:pt x="130" y="26"/>
                      <a:pt x="136" y="35"/>
                    </a:cubicBezTo>
                    <a:cubicBezTo>
                      <a:pt x="138" y="25"/>
                      <a:pt x="141" y="14"/>
                      <a:pt x="147" y="5"/>
                    </a:cubicBezTo>
                    <a:cubicBezTo>
                      <a:pt x="158" y="10"/>
                      <a:pt x="175" y="21"/>
                      <a:pt x="176" y="35"/>
                    </a:cubicBezTo>
                    <a:cubicBezTo>
                      <a:pt x="177" y="25"/>
                      <a:pt x="180" y="16"/>
                      <a:pt x="187" y="9"/>
                    </a:cubicBezTo>
                    <a:cubicBezTo>
                      <a:pt x="198" y="18"/>
                      <a:pt x="203" y="28"/>
                      <a:pt x="206" y="41"/>
                    </a:cubicBezTo>
                    <a:cubicBezTo>
                      <a:pt x="211" y="29"/>
                      <a:pt x="212" y="18"/>
                      <a:pt x="224" y="11"/>
                    </a:cubicBezTo>
                    <a:cubicBezTo>
                      <a:pt x="228" y="16"/>
                      <a:pt x="232" y="21"/>
                      <a:pt x="235" y="27"/>
                    </a:cubicBezTo>
                    <a:cubicBezTo>
                      <a:pt x="238" y="34"/>
                      <a:pt x="237" y="41"/>
                      <a:pt x="238" y="49"/>
                    </a:cubicBezTo>
                    <a:cubicBezTo>
                      <a:pt x="240" y="43"/>
                      <a:pt x="243" y="38"/>
                      <a:pt x="247" y="34"/>
                    </a:cubicBezTo>
                    <a:cubicBezTo>
                      <a:pt x="253" y="27"/>
                      <a:pt x="261" y="17"/>
                      <a:pt x="267" y="28"/>
                    </a:cubicBezTo>
                    <a:cubicBezTo>
                      <a:pt x="273" y="37"/>
                      <a:pt x="277" y="46"/>
                      <a:pt x="278" y="57"/>
                    </a:cubicBezTo>
                    <a:cubicBezTo>
                      <a:pt x="280" y="52"/>
                      <a:pt x="282" y="47"/>
                      <a:pt x="285" y="43"/>
                    </a:cubicBezTo>
                    <a:cubicBezTo>
                      <a:pt x="288" y="36"/>
                      <a:pt x="296" y="20"/>
                      <a:pt x="305" y="28"/>
                    </a:cubicBezTo>
                    <a:cubicBezTo>
                      <a:pt x="315" y="38"/>
                      <a:pt x="317" y="54"/>
                      <a:pt x="318" y="67"/>
                    </a:cubicBezTo>
                    <a:cubicBezTo>
                      <a:pt x="321" y="60"/>
                      <a:pt x="325" y="53"/>
                      <a:pt x="330" y="48"/>
                    </a:cubicBezTo>
                    <a:cubicBezTo>
                      <a:pt x="333" y="45"/>
                      <a:pt x="336" y="42"/>
                      <a:pt x="340" y="40"/>
                    </a:cubicBezTo>
                    <a:cubicBezTo>
                      <a:pt x="343" y="38"/>
                      <a:pt x="345" y="37"/>
                      <a:pt x="346" y="38"/>
                    </a:cubicBezTo>
                    <a:cubicBezTo>
                      <a:pt x="347" y="51"/>
                      <a:pt x="347" y="63"/>
                      <a:pt x="345" y="76"/>
                    </a:cubicBezTo>
                    <a:cubicBezTo>
                      <a:pt x="344" y="81"/>
                      <a:pt x="344" y="86"/>
                      <a:pt x="343" y="91"/>
                    </a:cubicBezTo>
                    <a:cubicBezTo>
                      <a:pt x="342" y="90"/>
                      <a:pt x="340" y="90"/>
                      <a:pt x="339" y="90"/>
                    </a:cubicBezTo>
                    <a:cubicBezTo>
                      <a:pt x="335" y="89"/>
                      <a:pt x="331" y="90"/>
                      <a:pt x="327" y="91"/>
                    </a:cubicBezTo>
                    <a:cubicBezTo>
                      <a:pt x="322" y="93"/>
                      <a:pt x="309" y="99"/>
                      <a:pt x="308" y="105"/>
                    </a:cubicBezTo>
                    <a:cubicBezTo>
                      <a:pt x="309" y="97"/>
                      <a:pt x="311" y="89"/>
                      <a:pt x="311" y="80"/>
                    </a:cubicBezTo>
                    <a:cubicBezTo>
                      <a:pt x="310" y="74"/>
                      <a:pt x="308" y="69"/>
                      <a:pt x="306" y="64"/>
                    </a:cubicBezTo>
                    <a:cubicBezTo>
                      <a:pt x="300" y="63"/>
                      <a:pt x="291" y="70"/>
                      <a:pt x="287" y="75"/>
                    </a:cubicBezTo>
                    <a:cubicBezTo>
                      <a:pt x="282" y="80"/>
                      <a:pt x="279" y="87"/>
                      <a:pt x="275" y="93"/>
                    </a:cubicBezTo>
                    <a:cubicBezTo>
                      <a:pt x="275" y="85"/>
                      <a:pt x="274" y="78"/>
                      <a:pt x="270" y="70"/>
                    </a:cubicBezTo>
                    <a:cubicBezTo>
                      <a:pt x="268" y="64"/>
                      <a:pt x="264" y="56"/>
                      <a:pt x="259" y="51"/>
                    </a:cubicBezTo>
                    <a:cubicBezTo>
                      <a:pt x="248" y="58"/>
                      <a:pt x="237" y="71"/>
                      <a:pt x="236" y="84"/>
                    </a:cubicBezTo>
                    <a:cubicBezTo>
                      <a:pt x="235" y="77"/>
                      <a:pt x="234" y="70"/>
                      <a:pt x="231" y="63"/>
                    </a:cubicBezTo>
                    <a:cubicBezTo>
                      <a:pt x="228" y="55"/>
                      <a:pt x="223" y="49"/>
                      <a:pt x="218" y="43"/>
                    </a:cubicBezTo>
                    <a:cubicBezTo>
                      <a:pt x="206" y="48"/>
                      <a:pt x="200" y="64"/>
                      <a:pt x="194" y="75"/>
                    </a:cubicBezTo>
                    <a:cubicBezTo>
                      <a:pt x="188" y="68"/>
                      <a:pt x="186" y="59"/>
                      <a:pt x="179" y="53"/>
                    </a:cubicBezTo>
                    <a:cubicBezTo>
                      <a:pt x="175" y="48"/>
                      <a:pt x="170" y="44"/>
                      <a:pt x="166" y="40"/>
                    </a:cubicBezTo>
                    <a:cubicBezTo>
                      <a:pt x="157" y="47"/>
                      <a:pt x="152" y="54"/>
                      <a:pt x="149" y="65"/>
                    </a:cubicBezTo>
                    <a:cubicBezTo>
                      <a:pt x="147" y="53"/>
                      <a:pt x="140" y="44"/>
                      <a:pt x="130" y="38"/>
                    </a:cubicBezTo>
                    <a:cubicBezTo>
                      <a:pt x="121" y="32"/>
                      <a:pt x="116" y="43"/>
                      <a:pt x="114" y="51"/>
                    </a:cubicBezTo>
                    <a:cubicBezTo>
                      <a:pt x="112" y="57"/>
                      <a:pt x="112" y="63"/>
                      <a:pt x="111" y="68"/>
                    </a:cubicBezTo>
                    <a:cubicBezTo>
                      <a:pt x="105" y="59"/>
                      <a:pt x="97" y="51"/>
                      <a:pt x="87" y="45"/>
                    </a:cubicBezTo>
                    <a:cubicBezTo>
                      <a:pt x="78" y="39"/>
                      <a:pt x="73" y="39"/>
                      <a:pt x="68" y="50"/>
                    </a:cubicBezTo>
                    <a:cubicBezTo>
                      <a:pt x="65" y="56"/>
                      <a:pt x="64" y="63"/>
                      <a:pt x="62" y="69"/>
                    </a:cubicBezTo>
                    <a:cubicBezTo>
                      <a:pt x="58" y="61"/>
                      <a:pt x="52" y="52"/>
                      <a:pt x="46" y="45"/>
                    </a:cubicBezTo>
                    <a:cubicBezTo>
                      <a:pt x="39" y="37"/>
                      <a:pt x="34" y="51"/>
                      <a:pt x="31" y="57"/>
                    </a:cubicBezTo>
                    <a:cubicBezTo>
                      <a:pt x="29" y="62"/>
                      <a:pt x="28" y="67"/>
                      <a:pt x="27" y="72"/>
                    </a:cubicBezTo>
                    <a:cubicBezTo>
                      <a:pt x="20" y="66"/>
                      <a:pt x="10" y="57"/>
                      <a:pt x="0" y="54"/>
                    </a:cubicBezTo>
                    <a:cubicBezTo>
                      <a:pt x="0" y="46"/>
                      <a:pt x="1" y="38"/>
                      <a:pt x="2" y="29"/>
                    </a:cubicBezTo>
                    <a:cubicBezTo>
                      <a:pt x="2" y="28"/>
                      <a:pt x="2" y="27"/>
                      <a:pt x="2" y="26"/>
                    </a:cubicBezTo>
                    <a:cubicBezTo>
                      <a:pt x="4" y="28"/>
                      <a:pt x="7" y="29"/>
                      <a:pt x="9" y="30"/>
                    </a:cubicBezTo>
                    <a:cubicBezTo>
                      <a:pt x="11" y="32"/>
                      <a:pt x="13" y="35"/>
                      <a:pt x="16" y="36"/>
                    </a:cubicBezTo>
                    <a:close/>
                  </a:path>
                </a:pathLst>
              </a:custGeom>
              <a:solidFill>
                <a:srgbClr val="069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7" name="Freeform 67"/>
              <p:cNvSpPr/>
              <p:nvPr/>
            </p:nvSpPr>
            <p:spPr bwMode="auto">
              <a:xfrm>
                <a:off x="9240838" y="4278313"/>
                <a:ext cx="463550" cy="155575"/>
              </a:xfrm>
              <a:custGeom>
                <a:avLst/>
                <a:gdLst>
                  <a:gd name="T0" fmla="*/ 31 w 343"/>
                  <a:gd name="T1" fmla="*/ 25 h 115"/>
                  <a:gd name="T2" fmla="*/ 46 w 343"/>
                  <a:gd name="T3" fmla="*/ 13 h 115"/>
                  <a:gd name="T4" fmla="*/ 62 w 343"/>
                  <a:gd name="T5" fmla="*/ 37 h 115"/>
                  <a:gd name="T6" fmla="*/ 68 w 343"/>
                  <a:gd name="T7" fmla="*/ 18 h 115"/>
                  <a:gd name="T8" fmla="*/ 87 w 343"/>
                  <a:gd name="T9" fmla="*/ 13 h 115"/>
                  <a:gd name="T10" fmla="*/ 111 w 343"/>
                  <a:gd name="T11" fmla="*/ 36 h 115"/>
                  <a:gd name="T12" fmla="*/ 114 w 343"/>
                  <a:gd name="T13" fmla="*/ 19 h 115"/>
                  <a:gd name="T14" fmla="*/ 130 w 343"/>
                  <a:gd name="T15" fmla="*/ 6 h 115"/>
                  <a:gd name="T16" fmla="*/ 149 w 343"/>
                  <a:gd name="T17" fmla="*/ 33 h 115"/>
                  <a:gd name="T18" fmla="*/ 166 w 343"/>
                  <a:gd name="T19" fmla="*/ 8 h 115"/>
                  <a:gd name="T20" fmla="*/ 179 w 343"/>
                  <a:gd name="T21" fmla="*/ 21 h 115"/>
                  <a:gd name="T22" fmla="*/ 194 w 343"/>
                  <a:gd name="T23" fmla="*/ 43 h 115"/>
                  <a:gd name="T24" fmla="*/ 218 w 343"/>
                  <a:gd name="T25" fmla="*/ 11 h 115"/>
                  <a:gd name="T26" fmla="*/ 231 w 343"/>
                  <a:gd name="T27" fmla="*/ 31 h 115"/>
                  <a:gd name="T28" fmla="*/ 236 w 343"/>
                  <a:gd name="T29" fmla="*/ 52 h 115"/>
                  <a:gd name="T30" fmla="*/ 259 w 343"/>
                  <a:gd name="T31" fmla="*/ 19 h 115"/>
                  <a:gd name="T32" fmla="*/ 270 w 343"/>
                  <a:gd name="T33" fmla="*/ 38 h 115"/>
                  <a:gd name="T34" fmla="*/ 275 w 343"/>
                  <a:gd name="T35" fmla="*/ 61 h 115"/>
                  <a:gd name="T36" fmla="*/ 287 w 343"/>
                  <a:gd name="T37" fmla="*/ 43 h 115"/>
                  <a:gd name="T38" fmla="*/ 306 w 343"/>
                  <a:gd name="T39" fmla="*/ 32 h 115"/>
                  <a:gd name="T40" fmla="*/ 311 w 343"/>
                  <a:gd name="T41" fmla="*/ 48 h 115"/>
                  <a:gd name="T42" fmla="*/ 308 w 343"/>
                  <a:gd name="T43" fmla="*/ 73 h 115"/>
                  <a:gd name="T44" fmla="*/ 327 w 343"/>
                  <a:gd name="T45" fmla="*/ 59 h 115"/>
                  <a:gd name="T46" fmla="*/ 339 w 343"/>
                  <a:gd name="T47" fmla="*/ 58 h 115"/>
                  <a:gd name="T48" fmla="*/ 343 w 343"/>
                  <a:gd name="T49" fmla="*/ 59 h 115"/>
                  <a:gd name="T50" fmla="*/ 324 w 343"/>
                  <a:gd name="T51" fmla="*/ 107 h 115"/>
                  <a:gd name="T52" fmla="*/ 291 w 343"/>
                  <a:gd name="T53" fmla="*/ 115 h 115"/>
                  <a:gd name="T54" fmla="*/ 290 w 343"/>
                  <a:gd name="T55" fmla="*/ 115 h 115"/>
                  <a:gd name="T56" fmla="*/ 283 w 343"/>
                  <a:gd name="T57" fmla="*/ 69 h 115"/>
                  <a:gd name="T58" fmla="*/ 260 w 343"/>
                  <a:gd name="T59" fmla="*/ 99 h 115"/>
                  <a:gd name="T60" fmla="*/ 255 w 343"/>
                  <a:gd name="T61" fmla="*/ 62 h 115"/>
                  <a:gd name="T62" fmla="*/ 232 w 343"/>
                  <a:gd name="T63" fmla="*/ 89 h 115"/>
                  <a:gd name="T64" fmla="*/ 225 w 343"/>
                  <a:gd name="T65" fmla="*/ 55 h 115"/>
                  <a:gd name="T66" fmla="*/ 203 w 343"/>
                  <a:gd name="T67" fmla="*/ 68 h 115"/>
                  <a:gd name="T68" fmla="*/ 197 w 343"/>
                  <a:gd name="T69" fmla="*/ 81 h 115"/>
                  <a:gd name="T70" fmla="*/ 176 w 343"/>
                  <a:gd name="T71" fmla="*/ 47 h 115"/>
                  <a:gd name="T72" fmla="*/ 166 w 343"/>
                  <a:gd name="T73" fmla="*/ 40 h 115"/>
                  <a:gd name="T74" fmla="*/ 160 w 343"/>
                  <a:gd name="T75" fmla="*/ 55 h 115"/>
                  <a:gd name="T76" fmla="*/ 157 w 343"/>
                  <a:gd name="T77" fmla="*/ 74 h 115"/>
                  <a:gd name="T78" fmla="*/ 144 w 343"/>
                  <a:gd name="T79" fmla="*/ 56 h 115"/>
                  <a:gd name="T80" fmla="*/ 128 w 343"/>
                  <a:gd name="T81" fmla="*/ 45 h 115"/>
                  <a:gd name="T82" fmla="*/ 117 w 343"/>
                  <a:gd name="T83" fmla="*/ 71 h 115"/>
                  <a:gd name="T84" fmla="*/ 99 w 343"/>
                  <a:gd name="T85" fmla="*/ 57 h 115"/>
                  <a:gd name="T86" fmla="*/ 81 w 343"/>
                  <a:gd name="T87" fmla="*/ 48 h 115"/>
                  <a:gd name="T88" fmla="*/ 79 w 343"/>
                  <a:gd name="T89" fmla="*/ 75 h 115"/>
                  <a:gd name="T90" fmla="*/ 60 w 343"/>
                  <a:gd name="T91" fmla="*/ 58 h 115"/>
                  <a:gd name="T92" fmla="*/ 43 w 343"/>
                  <a:gd name="T93" fmla="*/ 49 h 115"/>
                  <a:gd name="T94" fmla="*/ 40 w 343"/>
                  <a:gd name="T95" fmla="*/ 66 h 115"/>
                  <a:gd name="T96" fmla="*/ 39 w 343"/>
                  <a:gd name="T97" fmla="*/ 84 h 115"/>
                  <a:gd name="T98" fmla="*/ 7 w 343"/>
                  <a:gd name="T99" fmla="*/ 71 h 115"/>
                  <a:gd name="T100" fmla="*/ 0 w 343"/>
                  <a:gd name="T101" fmla="*/ 22 h 115"/>
                  <a:gd name="T102" fmla="*/ 27 w 343"/>
                  <a:gd name="T103" fmla="*/ 40 h 115"/>
                  <a:gd name="T104" fmla="*/ 31 w 343"/>
                  <a:gd name="T105" fmla="*/ 2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43" h="115">
                    <a:moveTo>
                      <a:pt x="31" y="25"/>
                    </a:moveTo>
                    <a:cubicBezTo>
                      <a:pt x="34" y="19"/>
                      <a:pt x="39" y="5"/>
                      <a:pt x="46" y="13"/>
                    </a:cubicBezTo>
                    <a:cubicBezTo>
                      <a:pt x="52" y="20"/>
                      <a:pt x="58" y="29"/>
                      <a:pt x="62" y="37"/>
                    </a:cubicBezTo>
                    <a:cubicBezTo>
                      <a:pt x="64" y="31"/>
                      <a:pt x="65" y="24"/>
                      <a:pt x="68" y="18"/>
                    </a:cubicBezTo>
                    <a:cubicBezTo>
                      <a:pt x="73" y="7"/>
                      <a:pt x="78" y="7"/>
                      <a:pt x="87" y="13"/>
                    </a:cubicBezTo>
                    <a:cubicBezTo>
                      <a:pt x="97" y="19"/>
                      <a:pt x="105" y="27"/>
                      <a:pt x="111" y="36"/>
                    </a:cubicBezTo>
                    <a:cubicBezTo>
                      <a:pt x="112" y="31"/>
                      <a:pt x="112" y="25"/>
                      <a:pt x="114" y="19"/>
                    </a:cubicBezTo>
                    <a:cubicBezTo>
                      <a:pt x="116" y="11"/>
                      <a:pt x="121" y="0"/>
                      <a:pt x="130" y="6"/>
                    </a:cubicBezTo>
                    <a:cubicBezTo>
                      <a:pt x="140" y="12"/>
                      <a:pt x="147" y="21"/>
                      <a:pt x="149" y="33"/>
                    </a:cubicBezTo>
                    <a:cubicBezTo>
                      <a:pt x="152" y="22"/>
                      <a:pt x="157" y="15"/>
                      <a:pt x="166" y="8"/>
                    </a:cubicBezTo>
                    <a:cubicBezTo>
                      <a:pt x="170" y="12"/>
                      <a:pt x="175" y="16"/>
                      <a:pt x="179" y="21"/>
                    </a:cubicBezTo>
                    <a:cubicBezTo>
                      <a:pt x="186" y="27"/>
                      <a:pt x="188" y="36"/>
                      <a:pt x="194" y="43"/>
                    </a:cubicBezTo>
                    <a:cubicBezTo>
                      <a:pt x="200" y="32"/>
                      <a:pt x="206" y="16"/>
                      <a:pt x="218" y="11"/>
                    </a:cubicBezTo>
                    <a:cubicBezTo>
                      <a:pt x="223" y="17"/>
                      <a:pt x="228" y="23"/>
                      <a:pt x="231" y="31"/>
                    </a:cubicBezTo>
                    <a:cubicBezTo>
                      <a:pt x="234" y="38"/>
                      <a:pt x="235" y="45"/>
                      <a:pt x="236" y="52"/>
                    </a:cubicBezTo>
                    <a:cubicBezTo>
                      <a:pt x="237" y="39"/>
                      <a:pt x="248" y="26"/>
                      <a:pt x="259" y="19"/>
                    </a:cubicBezTo>
                    <a:cubicBezTo>
                      <a:pt x="264" y="24"/>
                      <a:pt x="268" y="32"/>
                      <a:pt x="270" y="38"/>
                    </a:cubicBezTo>
                    <a:cubicBezTo>
                      <a:pt x="274" y="46"/>
                      <a:pt x="275" y="53"/>
                      <a:pt x="275" y="61"/>
                    </a:cubicBezTo>
                    <a:cubicBezTo>
                      <a:pt x="279" y="55"/>
                      <a:pt x="282" y="48"/>
                      <a:pt x="287" y="43"/>
                    </a:cubicBezTo>
                    <a:cubicBezTo>
                      <a:pt x="291" y="38"/>
                      <a:pt x="300" y="31"/>
                      <a:pt x="306" y="32"/>
                    </a:cubicBezTo>
                    <a:cubicBezTo>
                      <a:pt x="308" y="37"/>
                      <a:pt x="310" y="42"/>
                      <a:pt x="311" y="48"/>
                    </a:cubicBezTo>
                    <a:cubicBezTo>
                      <a:pt x="311" y="57"/>
                      <a:pt x="309" y="65"/>
                      <a:pt x="308" y="73"/>
                    </a:cubicBezTo>
                    <a:cubicBezTo>
                      <a:pt x="309" y="67"/>
                      <a:pt x="322" y="61"/>
                      <a:pt x="327" y="59"/>
                    </a:cubicBezTo>
                    <a:cubicBezTo>
                      <a:pt x="331" y="58"/>
                      <a:pt x="335" y="57"/>
                      <a:pt x="339" y="58"/>
                    </a:cubicBezTo>
                    <a:cubicBezTo>
                      <a:pt x="340" y="58"/>
                      <a:pt x="342" y="58"/>
                      <a:pt x="343" y="59"/>
                    </a:cubicBezTo>
                    <a:cubicBezTo>
                      <a:pt x="339" y="76"/>
                      <a:pt x="333" y="92"/>
                      <a:pt x="324" y="107"/>
                    </a:cubicBezTo>
                    <a:cubicBezTo>
                      <a:pt x="313" y="103"/>
                      <a:pt x="300" y="107"/>
                      <a:pt x="291" y="115"/>
                    </a:cubicBezTo>
                    <a:cubicBezTo>
                      <a:pt x="291" y="115"/>
                      <a:pt x="290" y="115"/>
                      <a:pt x="290" y="115"/>
                    </a:cubicBezTo>
                    <a:cubicBezTo>
                      <a:pt x="294" y="99"/>
                      <a:pt x="291" y="84"/>
                      <a:pt x="283" y="69"/>
                    </a:cubicBezTo>
                    <a:cubicBezTo>
                      <a:pt x="270" y="71"/>
                      <a:pt x="264" y="89"/>
                      <a:pt x="260" y="99"/>
                    </a:cubicBezTo>
                    <a:cubicBezTo>
                      <a:pt x="261" y="88"/>
                      <a:pt x="261" y="71"/>
                      <a:pt x="255" y="62"/>
                    </a:cubicBezTo>
                    <a:cubicBezTo>
                      <a:pt x="244" y="68"/>
                      <a:pt x="236" y="77"/>
                      <a:pt x="232" y="89"/>
                    </a:cubicBezTo>
                    <a:cubicBezTo>
                      <a:pt x="232" y="79"/>
                      <a:pt x="231" y="64"/>
                      <a:pt x="225" y="55"/>
                    </a:cubicBezTo>
                    <a:cubicBezTo>
                      <a:pt x="219" y="46"/>
                      <a:pt x="207" y="62"/>
                      <a:pt x="203" y="68"/>
                    </a:cubicBezTo>
                    <a:cubicBezTo>
                      <a:pt x="200" y="72"/>
                      <a:pt x="198" y="76"/>
                      <a:pt x="197" y="81"/>
                    </a:cubicBezTo>
                    <a:cubicBezTo>
                      <a:pt x="192" y="68"/>
                      <a:pt x="185" y="57"/>
                      <a:pt x="176" y="47"/>
                    </a:cubicBezTo>
                    <a:cubicBezTo>
                      <a:pt x="174" y="45"/>
                      <a:pt x="170" y="38"/>
                      <a:pt x="166" y="40"/>
                    </a:cubicBezTo>
                    <a:cubicBezTo>
                      <a:pt x="162" y="41"/>
                      <a:pt x="161" y="51"/>
                      <a:pt x="160" y="55"/>
                    </a:cubicBezTo>
                    <a:cubicBezTo>
                      <a:pt x="159" y="61"/>
                      <a:pt x="157" y="67"/>
                      <a:pt x="157" y="74"/>
                    </a:cubicBezTo>
                    <a:cubicBezTo>
                      <a:pt x="154" y="67"/>
                      <a:pt x="149" y="61"/>
                      <a:pt x="144" y="56"/>
                    </a:cubicBezTo>
                    <a:cubicBezTo>
                      <a:pt x="140" y="53"/>
                      <a:pt x="133" y="46"/>
                      <a:pt x="128" y="45"/>
                    </a:cubicBezTo>
                    <a:cubicBezTo>
                      <a:pt x="119" y="44"/>
                      <a:pt x="118" y="65"/>
                      <a:pt x="117" y="71"/>
                    </a:cubicBezTo>
                    <a:cubicBezTo>
                      <a:pt x="112" y="65"/>
                      <a:pt x="106" y="61"/>
                      <a:pt x="99" y="57"/>
                    </a:cubicBezTo>
                    <a:cubicBezTo>
                      <a:pt x="93" y="54"/>
                      <a:pt x="87" y="49"/>
                      <a:pt x="81" y="48"/>
                    </a:cubicBezTo>
                    <a:cubicBezTo>
                      <a:pt x="79" y="57"/>
                      <a:pt x="79" y="66"/>
                      <a:pt x="79" y="75"/>
                    </a:cubicBezTo>
                    <a:cubicBezTo>
                      <a:pt x="73" y="69"/>
                      <a:pt x="68" y="63"/>
                      <a:pt x="60" y="58"/>
                    </a:cubicBezTo>
                    <a:cubicBezTo>
                      <a:pt x="56" y="55"/>
                      <a:pt x="48" y="50"/>
                      <a:pt x="43" y="49"/>
                    </a:cubicBezTo>
                    <a:cubicBezTo>
                      <a:pt x="42" y="55"/>
                      <a:pt x="40" y="60"/>
                      <a:pt x="40" y="66"/>
                    </a:cubicBezTo>
                    <a:cubicBezTo>
                      <a:pt x="39" y="72"/>
                      <a:pt x="40" y="78"/>
                      <a:pt x="39" y="84"/>
                    </a:cubicBezTo>
                    <a:cubicBezTo>
                      <a:pt x="32" y="76"/>
                      <a:pt x="18" y="73"/>
                      <a:pt x="7" y="71"/>
                    </a:cubicBezTo>
                    <a:cubicBezTo>
                      <a:pt x="3" y="55"/>
                      <a:pt x="0" y="39"/>
                      <a:pt x="0" y="22"/>
                    </a:cubicBezTo>
                    <a:cubicBezTo>
                      <a:pt x="10" y="25"/>
                      <a:pt x="20" y="34"/>
                      <a:pt x="27" y="40"/>
                    </a:cubicBezTo>
                    <a:cubicBezTo>
                      <a:pt x="28" y="35"/>
                      <a:pt x="29" y="30"/>
                      <a:pt x="31" y="25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8" name="Freeform 68"/>
              <p:cNvSpPr/>
              <p:nvPr/>
            </p:nvSpPr>
            <p:spPr bwMode="auto">
              <a:xfrm>
                <a:off x="9250363" y="4329113"/>
                <a:ext cx="428625" cy="153988"/>
              </a:xfrm>
              <a:custGeom>
                <a:avLst/>
                <a:gdLst>
                  <a:gd name="T0" fmla="*/ 33 w 317"/>
                  <a:gd name="T1" fmla="*/ 28 h 114"/>
                  <a:gd name="T2" fmla="*/ 36 w 317"/>
                  <a:gd name="T3" fmla="*/ 11 h 114"/>
                  <a:gd name="T4" fmla="*/ 53 w 317"/>
                  <a:gd name="T5" fmla="*/ 20 h 114"/>
                  <a:gd name="T6" fmla="*/ 72 w 317"/>
                  <a:gd name="T7" fmla="*/ 37 h 114"/>
                  <a:gd name="T8" fmla="*/ 74 w 317"/>
                  <a:gd name="T9" fmla="*/ 10 h 114"/>
                  <a:gd name="T10" fmla="*/ 92 w 317"/>
                  <a:gd name="T11" fmla="*/ 19 h 114"/>
                  <a:gd name="T12" fmla="*/ 110 w 317"/>
                  <a:gd name="T13" fmla="*/ 33 h 114"/>
                  <a:gd name="T14" fmla="*/ 121 w 317"/>
                  <a:gd name="T15" fmla="*/ 7 h 114"/>
                  <a:gd name="T16" fmla="*/ 137 w 317"/>
                  <a:gd name="T17" fmla="*/ 18 h 114"/>
                  <a:gd name="T18" fmla="*/ 150 w 317"/>
                  <a:gd name="T19" fmla="*/ 36 h 114"/>
                  <a:gd name="T20" fmla="*/ 153 w 317"/>
                  <a:gd name="T21" fmla="*/ 17 h 114"/>
                  <a:gd name="T22" fmla="*/ 159 w 317"/>
                  <a:gd name="T23" fmla="*/ 2 h 114"/>
                  <a:gd name="T24" fmla="*/ 169 w 317"/>
                  <a:gd name="T25" fmla="*/ 9 h 114"/>
                  <a:gd name="T26" fmla="*/ 190 w 317"/>
                  <a:gd name="T27" fmla="*/ 43 h 114"/>
                  <a:gd name="T28" fmla="*/ 196 w 317"/>
                  <a:gd name="T29" fmla="*/ 30 h 114"/>
                  <a:gd name="T30" fmla="*/ 218 w 317"/>
                  <a:gd name="T31" fmla="*/ 17 h 114"/>
                  <a:gd name="T32" fmla="*/ 225 w 317"/>
                  <a:gd name="T33" fmla="*/ 51 h 114"/>
                  <a:gd name="T34" fmla="*/ 248 w 317"/>
                  <a:gd name="T35" fmla="*/ 24 h 114"/>
                  <a:gd name="T36" fmla="*/ 253 w 317"/>
                  <a:gd name="T37" fmla="*/ 61 h 114"/>
                  <a:gd name="T38" fmla="*/ 276 w 317"/>
                  <a:gd name="T39" fmla="*/ 31 h 114"/>
                  <a:gd name="T40" fmla="*/ 283 w 317"/>
                  <a:gd name="T41" fmla="*/ 77 h 114"/>
                  <a:gd name="T42" fmla="*/ 282 w 317"/>
                  <a:gd name="T43" fmla="*/ 80 h 114"/>
                  <a:gd name="T44" fmla="*/ 284 w 317"/>
                  <a:gd name="T45" fmla="*/ 77 h 114"/>
                  <a:gd name="T46" fmla="*/ 317 w 317"/>
                  <a:gd name="T47" fmla="*/ 69 h 114"/>
                  <a:gd name="T48" fmla="*/ 284 w 317"/>
                  <a:gd name="T49" fmla="*/ 112 h 114"/>
                  <a:gd name="T50" fmla="*/ 274 w 317"/>
                  <a:gd name="T51" fmla="*/ 111 h 114"/>
                  <a:gd name="T52" fmla="*/ 259 w 317"/>
                  <a:gd name="T53" fmla="*/ 113 h 114"/>
                  <a:gd name="T54" fmla="*/ 263 w 317"/>
                  <a:gd name="T55" fmla="*/ 72 h 114"/>
                  <a:gd name="T56" fmla="*/ 227 w 317"/>
                  <a:gd name="T57" fmla="*/ 91 h 114"/>
                  <a:gd name="T58" fmla="*/ 217 w 317"/>
                  <a:gd name="T59" fmla="*/ 56 h 114"/>
                  <a:gd name="T60" fmla="*/ 209 w 317"/>
                  <a:gd name="T61" fmla="*/ 48 h 114"/>
                  <a:gd name="T62" fmla="*/ 198 w 317"/>
                  <a:gd name="T63" fmla="*/ 62 h 114"/>
                  <a:gd name="T64" fmla="*/ 190 w 317"/>
                  <a:gd name="T65" fmla="*/ 77 h 114"/>
                  <a:gd name="T66" fmla="*/ 176 w 317"/>
                  <a:gd name="T67" fmla="*/ 41 h 114"/>
                  <a:gd name="T68" fmla="*/ 155 w 317"/>
                  <a:gd name="T69" fmla="*/ 71 h 114"/>
                  <a:gd name="T70" fmla="*/ 124 w 317"/>
                  <a:gd name="T71" fmla="*/ 40 h 114"/>
                  <a:gd name="T72" fmla="*/ 116 w 317"/>
                  <a:gd name="T73" fmla="*/ 67 h 114"/>
                  <a:gd name="T74" fmla="*/ 84 w 317"/>
                  <a:gd name="T75" fmla="*/ 38 h 114"/>
                  <a:gd name="T76" fmla="*/ 80 w 317"/>
                  <a:gd name="T77" fmla="*/ 74 h 114"/>
                  <a:gd name="T78" fmla="*/ 62 w 317"/>
                  <a:gd name="T79" fmla="*/ 60 h 114"/>
                  <a:gd name="T80" fmla="*/ 44 w 317"/>
                  <a:gd name="T81" fmla="*/ 53 h 114"/>
                  <a:gd name="T82" fmla="*/ 47 w 317"/>
                  <a:gd name="T83" fmla="*/ 85 h 114"/>
                  <a:gd name="T84" fmla="*/ 29 w 317"/>
                  <a:gd name="T85" fmla="*/ 78 h 114"/>
                  <a:gd name="T86" fmla="*/ 18 w 317"/>
                  <a:gd name="T87" fmla="*/ 75 h 114"/>
                  <a:gd name="T88" fmla="*/ 0 w 317"/>
                  <a:gd name="T89" fmla="*/ 33 h 114"/>
                  <a:gd name="T90" fmla="*/ 32 w 317"/>
                  <a:gd name="T91" fmla="*/ 46 h 114"/>
                  <a:gd name="T92" fmla="*/ 33 w 317"/>
                  <a:gd name="T93" fmla="*/ 2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7" h="114">
                    <a:moveTo>
                      <a:pt x="33" y="28"/>
                    </a:moveTo>
                    <a:cubicBezTo>
                      <a:pt x="33" y="22"/>
                      <a:pt x="35" y="17"/>
                      <a:pt x="36" y="11"/>
                    </a:cubicBezTo>
                    <a:cubicBezTo>
                      <a:pt x="41" y="12"/>
                      <a:pt x="49" y="17"/>
                      <a:pt x="53" y="20"/>
                    </a:cubicBezTo>
                    <a:cubicBezTo>
                      <a:pt x="61" y="25"/>
                      <a:pt x="66" y="31"/>
                      <a:pt x="72" y="37"/>
                    </a:cubicBezTo>
                    <a:cubicBezTo>
                      <a:pt x="72" y="28"/>
                      <a:pt x="72" y="19"/>
                      <a:pt x="74" y="10"/>
                    </a:cubicBezTo>
                    <a:cubicBezTo>
                      <a:pt x="80" y="11"/>
                      <a:pt x="86" y="16"/>
                      <a:pt x="92" y="19"/>
                    </a:cubicBezTo>
                    <a:cubicBezTo>
                      <a:pt x="99" y="23"/>
                      <a:pt x="105" y="27"/>
                      <a:pt x="110" y="33"/>
                    </a:cubicBezTo>
                    <a:cubicBezTo>
                      <a:pt x="111" y="27"/>
                      <a:pt x="112" y="6"/>
                      <a:pt x="121" y="7"/>
                    </a:cubicBezTo>
                    <a:cubicBezTo>
                      <a:pt x="126" y="8"/>
                      <a:pt x="133" y="15"/>
                      <a:pt x="137" y="18"/>
                    </a:cubicBezTo>
                    <a:cubicBezTo>
                      <a:pt x="142" y="23"/>
                      <a:pt x="147" y="29"/>
                      <a:pt x="150" y="36"/>
                    </a:cubicBezTo>
                    <a:cubicBezTo>
                      <a:pt x="150" y="29"/>
                      <a:pt x="152" y="23"/>
                      <a:pt x="153" y="17"/>
                    </a:cubicBezTo>
                    <a:cubicBezTo>
                      <a:pt x="154" y="13"/>
                      <a:pt x="155" y="3"/>
                      <a:pt x="159" y="2"/>
                    </a:cubicBezTo>
                    <a:cubicBezTo>
                      <a:pt x="163" y="0"/>
                      <a:pt x="167" y="7"/>
                      <a:pt x="169" y="9"/>
                    </a:cubicBezTo>
                    <a:cubicBezTo>
                      <a:pt x="178" y="19"/>
                      <a:pt x="185" y="30"/>
                      <a:pt x="190" y="43"/>
                    </a:cubicBezTo>
                    <a:cubicBezTo>
                      <a:pt x="191" y="38"/>
                      <a:pt x="193" y="34"/>
                      <a:pt x="196" y="30"/>
                    </a:cubicBezTo>
                    <a:cubicBezTo>
                      <a:pt x="200" y="24"/>
                      <a:pt x="212" y="8"/>
                      <a:pt x="218" y="17"/>
                    </a:cubicBezTo>
                    <a:cubicBezTo>
                      <a:pt x="224" y="26"/>
                      <a:pt x="225" y="41"/>
                      <a:pt x="225" y="51"/>
                    </a:cubicBezTo>
                    <a:cubicBezTo>
                      <a:pt x="229" y="39"/>
                      <a:pt x="237" y="30"/>
                      <a:pt x="248" y="24"/>
                    </a:cubicBezTo>
                    <a:cubicBezTo>
                      <a:pt x="254" y="33"/>
                      <a:pt x="254" y="50"/>
                      <a:pt x="253" y="61"/>
                    </a:cubicBezTo>
                    <a:cubicBezTo>
                      <a:pt x="257" y="51"/>
                      <a:pt x="263" y="33"/>
                      <a:pt x="276" y="31"/>
                    </a:cubicBezTo>
                    <a:cubicBezTo>
                      <a:pt x="284" y="46"/>
                      <a:pt x="287" y="61"/>
                      <a:pt x="283" y="77"/>
                    </a:cubicBezTo>
                    <a:cubicBezTo>
                      <a:pt x="283" y="78"/>
                      <a:pt x="282" y="79"/>
                      <a:pt x="282" y="80"/>
                    </a:cubicBezTo>
                    <a:cubicBezTo>
                      <a:pt x="283" y="79"/>
                      <a:pt x="284" y="78"/>
                      <a:pt x="284" y="77"/>
                    </a:cubicBezTo>
                    <a:cubicBezTo>
                      <a:pt x="293" y="69"/>
                      <a:pt x="306" y="65"/>
                      <a:pt x="317" y="69"/>
                    </a:cubicBezTo>
                    <a:cubicBezTo>
                      <a:pt x="309" y="85"/>
                      <a:pt x="297" y="99"/>
                      <a:pt x="284" y="112"/>
                    </a:cubicBezTo>
                    <a:cubicBezTo>
                      <a:pt x="281" y="111"/>
                      <a:pt x="276" y="111"/>
                      <a:pt x="274" y="111"/>
                    </a:cubicBezTo>
                    <a:cubicBezTo>
                      <a:pt x="269" y="111"/>
                      <a:pt x="263" y="114"/>
                      <a:pt x="259" y="113"/>
                    </a:cubicBezTo>
                    <a:cubicBezTo>
                      <a:pt x="260" y="99"/>
                      <a:pt x="267" y="86"/>
                      <a:pt x="263" y="72"/>
                    </a:cubicBezTo>
                    <a:cubicBezTo>
                      <a:pt x="250" y="68"/>
                      <a:pt x="235" y="83"/>
                      <a:pt x="227" y="91"/>
                    </a:cubicBezTo>
                    <a:cubicBezTo>
                      <a:pt x="224" y="79"/>
                      <a:pt x="223" y="67"/>
                      <a:pt x="217" y="56"/>
                    </a:cubicBezTo>
                    <a:cubicBezTo>
                      <a:pt x="216" y="52"/>
                      <a:pt x="214" y="47"/>
                      <a:pt x="209" y="48"/>
                    </a:cubicBezTo>
                    <a:cubicBezTo>
                      <a:pt x="204" y="50"/>
                      <a:pt x="200" y="58"/>
                      <a:pt x="198" y="62"/>
                    </a:cubicBezTo>
                    <a:cubicBezTo>
                      <a:pt x="195" y="67"/>
                      <a:pt x="193" y="72"/>
                      <a:pt x="190" y="77"/>
                    </a:cubicBezTo>
                    <a:cubicBezTo>
                      <a:pt x="188" y="65"/>
                      <a:pt x="185" y="50"/>
                      <a:pt x="176" y="41"/>
                    </a:cubicBezTo>
                    <a:cubicBezTo>
                      <a:pt x="165" y="47"/>
                      <a:pt x="160" y="60"/>
                      <a:pt x="155" y="71"/>
                    </a:cubicBezTo>
                    <a:cubicBezTo>
                      <a:pt x="150" y="57"/>
                      <a:pt x="137" y="46"/>
                      <a:pt x="124" y="40"/>
                    </a:cubicBezTo>
                    <a:cubicBezTo>
                      <a:pt x="120" y="49"/>
                      <a:pt x="116" y="57"/>
                      <a:pt x="116" y="67"/>
                    </a:cubicBezTo>
                    <a:cubicBezTo>
                      <a:pt x="109" y="54"/>
                      <a:pt x="96" y="47"/>
                      <a:pt x="84" y="38"/>
                    </a:cubicBezTo>
                    <a:cubicBezTo>
                      <a:pt x="82" y="50"/>
                      <a:pt x="79" y="62"/>
                      <a:pt x="80" y="74"/>
                    </a:cubicBezTo>
                    <a:cubicBezTo>
                      <a:pt x="75" y="69"/>
                      <a:pt x="68" y="64"/>
                      <a:pt x="62" y="60"/>
                    </a:cubicBezTo>
                    <a:cubicBezTo>
                      <a:pt x="57" y="58"/>
                      <a:pt x="49" y="53"/>
                      <a:pt x="44" y="53"/>
                    </a:cubicBezTo>
                    <a:cubicBezTo>
                      <a:pt x="41" y="64"/>
                      <a:pt x="46" y="74"/>
                      <a:pt x="47" y="85"/>
                    </a:cubicBezTo>
                    <a:cubicBezTo>
                      <a:pt x="41" y="80"/>
                      <a:pt x="35" y="80"/>
                      <a:pt x="29" y="78"/>
                    </a:cubicBezTo>
                    <a:cubicBezTo>
                      <a:pt x="25" y="77"/>
                      <a:pt x="22" y="76"/>
                      <a:pt x="18" y="75"/>
                    </a:cubicBezTo>
                    <a:cubicBezTo>
                      <a:pt x="10" y="62"/>
                      <a:pt x="4" y="48"/>
                      <a:pt x="0" y="33"/>
                    </a:cubicBezTo>
                    <a:cubicBezTo>
                      <a:pt x="11" y="35"/>
                      <a:pt x="25" y="38"/>
                      <a:pt x="32" y="46"/>
                    </a:cubicBezTo>
                    <a:cubicBezTo>
                      <a:pt x="33" y="40"/>
                      <a:pt x="32" y="34"/>
                      <a:pt x="33" y="28"/>
                    </a:cubicBezTo>
                    <a:close/>
                  </a:path>
                </a:pathLst>
              </a:custGeom>
              <a:solidFill>
                <a:srgbClr val="069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9" name="Freeform 69"/>
              <p:cNvSpPr/>
              <p:nvPr/>
            </p:nvSpPr>
            <p:spPr bwMode="auto">
              <a:xfrm>
                <a:off x="9275763" y="4379913"/>
                <a:ext cx="358775" cy="146050"/>
              </a:xfrm>
              <a:custGeom>
                <a:avLst/>
                <a:gdLst>
                  <a:gd name="T0" fmla="*/ 29 w 266"/>
                  <a:gd name="T1" fmla="*/ 47 h 107"/>
                  <a:gd name="T2" fmla="*/ 26 w 266"/>
                  <a:gd name="T3" fmla="*/ 15 h 107"/>
                  <a:gd name="T4" fmla="*/ 44 w 266"/>
                  <a:gd name="T5" fmla="*/ 22 h 107"/>
                  <a:gd name="T6" fmla="*/ 62 w 266"/>
                  <a:gd name="T7" fmla="*/ 36 h 107"/>
                  <a:gd name="T8" fmla="*/ 66 w 266"/>
                  <a:gd name="T9" fmla="*/ 0 h 107"/>
                  <a:gd name="T10" fmla="*/ 98 w 266"/>
                  <a:gd name="T11" fmla="*/ 29 h 107"/>
                  <a:gd name="T12" fmla="*/ 106 w 266"/>
                  <a:gd name="T13" fmla="*/ 2 h 107"/>
                  <a:gd name="T14" fmla="*/ 137 w 266"/>
                  <a:gd name="T15" fmla="*/ 33 h 107"/>
                  <a:gd name="T16" fmla="*/ 158 w 266"/>
                  <a:gd name="T17" fmla="*/ 3 h 107"/>
                  <a:gd name="T18" fmla="*/ 172 w 266"/>
                  <a:gd name="T19" fmla="*/ 39 h 107"/>
                  <a:gd name="T20" fmla="*/ 180 w 266"/>
                  <a:gd name="T21" fmla="*/ 24 h 107"/>
                  <a:gd name="T22" fmla="*/ 191 w 266"/>
                  <a:gd name="T23" fmla="*/ 10 h 107"/>
                  <a:gd name="T24" fmla="*/ 199 w 266"/>
                  <a:gd name="T25" fmla="*/ 18 h 107"/>
                  <a:gd name="T26" fmla="*/ 209 w 266"/>
                  <a:gd name="T27" fmla="*/ 53 h 107"/>
                  <a:gd name="T28" fmla="*/ 245 w 266"/>
                  <a:gd name="T29" fmla="*/ 34 h 107"/>
                  <a:gd name="T30" fmla="*/ 241 w 266"/>
                  <a:gd name="T31" fmla="*/ 75 h 107"/>
                  <a:gd name="T32" fmla="*/ 256 w 266"/>
                  <a:gd name="T33" fmla="*/ 73 h 107"/>
                  <a:gd name="T34" fmla="*/ 266 w 266"/>
                  <a:gd name="T35" fmla="*/ 74 h 107"/>
                  <a:gd name="T36" fmla="*/ 220 w 266"/>
                  <a:gd name="T37" fmla="*/ 107 h 107"/>
                  <a:gd name="T38" fmla="*/ 229 w 266"/>
                  <a:gd name="T39" fmla="*/ 85 h 107"/>
                  <a:gd name="T40" fmla="*/ 201 w 266"/>
                  <a:gd name="T41" fmla="*/ 92 h 107"/>
                  <a:gd name="T42" fmla="*/ 203 w 266"/>
                  <a:gd name="T43" fmla="*/ 59 h 107"/>
                  <a:gd name="T44" fmla="*/ 172 w 266"/>
                  <a:gd name="T45" fmla="*/ 78 h 107"/>
                  <a:gd name="T46" fmla="*/ 163 w 266"/>
                  <a:gd name="T47" fmla="*/ 42 h 107"/>
                  <a:gd name="T48" fmla="*/ 140 w 266"/>
                  <a:gd name="T49" fmla="*/ 70 h 107"/>
                  <a:gd name="T50" fmla="*/ 122 w 266"/>
                  <a:gd name="T51" fmla="*/ 33 h 107"/>
                  <a:gd name="T52" fmla="*/ 105 w 266"/>
                  <a:gd name="T53" fmla="*/ 59 h 107"/>
                  <a:gd name="T54" fmla="*/ 90 w 266"/>
                  <a:gd name="T55" fmla="*/ 34 h 107"/>
                  <a:gd name="T56" fmla="*/ 82 w 266"/>
                  <a:gd name="T57" fmla="*/ 66 h 107"/>
                  <a:gd name="T58" fmla="*/ 52 w 266"/>
                  <a:gd name="T59" fmla="*/ 43 h 107"/>
                  <a:gd name="T60" fmla="*/ 52 w 266"/>
                  <a:gd name="T61" fmla="*/ 72 h 107"/>
                  <a:gd name="T62" fmla="*/ 39 w 266"/>
                  <a:gd name="T63" fmla="*/ 65 h 107"/>
                  <a:gd name="T64" fmla="*/ 27 w 266"/>
                  <a:gd name="T65" fmla="*/ 60 h 107"/>
                  <a:gd name="T66" fmla="*/ 25 w 266"/>
                  <a:gd name="T67" fmla="*/ 71 h 107"/>
                  <a:gd name="T68" fmla="*/ 0 w 266"/>
                  <a:gd name="T69" fmla="*/ 37 h 107"/>
                  <a:gd name="T70" fmla="*/ 11 w 266"/>
                  <a:gd name="T71" fmla="*/ 40 h 107"/>
                  <a:gd name="T72" fmla="*/ 29 w 266"/>
                  <a:gd name="T73" fmla="*/ 4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6" h="107">
                    <a:moveTo>
                      <a:pt x="29" y="47"/>
                    </a:moveTo>
                    <a:cubicBezTo>
                      <a:pt x="28" y="36"/>
                      <a:pt x="23" y="26"/>
                      <a:pt x="26" y="15"/>
                    </a:cubicBezTo>
                    <a:cubicBezTo>
                      <a:pt x="31" y="15"/>
                      <a:pt x="39" y="20"/>
                      <a:pt x="44" y="22"/>
                    </a:cubicBezTo>
                    <a:cubicBezTo>
                      <a:pt x="50" y="26"/>
                      <a:pt x="57" y="31"/>
                      <a:pt x="62" y="36"/>
                    </a:cubicBezTo>
                    <a:cubicBezTo>
                      <a:pt x="61" y="24"/>
                      <a:pt x="64" y="12"/>
                      <a:pt x="66" y="0"/>
                    </a:cubicBezTo>
                    <a:cubicBezTo>
                      <a:pt x="78" y="9"/>
                      <a:pt x="91" y="16"/>
                      <a:pt x="98" y="29"/>
                    </a:cubicBezTo>
                    <a:cubicBezTo>
                      <a:pt x="98" y="19"/>
                      <a:pt x="102" y="11"/>
                      <a:pt x="106" y="2"/>
                    </a:cubicBezTo>
                    <a:cubicBezTo>
                      <a:pt x="119" y="8"/>
                      <a:pt x="132" y="19"/>
                      <a:pt x="137" y="33"/>
                    </a:cubicBezTo>
                    <a:cubicBezTo>
                      <a:pt x="142" y="22"/>
                      <a:pt x="147" y="9"/>
                      <a:pt x="158" y="3"/>
                    </a:cubicBezTo>
                    <a:cubicBezTo>
                      <a:pt x="167" y="12"/>
                      <a:pt x="170" y="27"/>
                      <a:pt x="172" y="39"/>
                    </a:cubicBezTo>
                    <a:cubicBezTo>
                      <a:pt x="175" y="34"/>
                      <a:pt x="177" y="29"/>
                      <a:pt x="180" y="24"/>
                    </a:cubicBezTo>
                    <a:cubicBezTo>
                      <a:pt x="182" y="20"/>
                      <a:pt x="186" y="12"/>
                      <a:pt x="191" y="10"/>
                    </a:cubicBezTo>
                    <a:cubicBezTo>
                      <a:pt x="196" y="9"/>
                      <a:pt x="198" y="14"/>
                      <a:pt x="199" y="18"/>
                    </a:cubicBezTo>
                    <a:cubicBezTo>
                      <a:pt x="205" y="29"/>
                      <a:pt x="206" y="41"/>
                      <a:pt x="209" y="53"/>
                    </a:cubicBezTo>
                    <a:cubicBezTo>
                      <a:pt x="217" y="45"/>
                      <a:pt x="232" y="30"/>
                      <a:pt x="245" y="34"/>
                    </a:cubicBezTo>
                    <a:cubicBezTo>
                      <a:pt x="249" y="48"/>
                      <a:pt x="242" y="61"/>
                      <a:pt x="241" y="75"/>
                    </a:cubicBezTo>
                    <a:cubicBezTo>
                      <a:pt x="245" y="76"/>
                      <a:pt x="251" y="73"/>
                      <a:pt x="256" y="73"/>
                    </a:cubicBezTo>
                    <a:cubicBezTo>
                      <a:pt x="258" y="73"/>
                      <a:pt x="263" y="73"/>
                      <a:pt x="266" y="74"/>
                    </a:cubicBezTo>
                    <a:cubicBezTo>
                      <a:pt x="253" y="88"/>
                      <a:pt x="237" y="99"/>
                      <a:pt x="220" y="107"/>
                    </a:cubicBezTo>
                    <a:cubicBezTo>
                      <a:pt x="225" y="98"/>
                      <a:pt x="231" y="85"/>
                      <a:pt x="229" y="85"/>
                    </a:cubicBezTo>
                    <a:cubicBezTo>
                      <a:pt x="219" y="83"/>
                      <a:pt x="210" y="87"/>
                      <a:pt x="201" y="92"/>
                    </a:cubicBezTo>
                    <a:cubicBezTo>
                      <a:pt x="201" y="81"/>
                      <a:pt x="206" y="69"/>
                      <a:pt x="203" y="59"/>
                    </a:cubicBezTo>
                    <a:cubicBezTo>
                      <a:pt x="191" y="59"/>
                      <a:pt x="178" y="68"/>
                      <a:pt x="172" y="78"/>
                    </a:cubicBezTo>
                    <a:cubicBezTo>
                      <a:pt x="168" y="66"/>
                      <a:pt x="171" y="53"/>
                      <a:pt x="163" y="42"/>
                    </a:cubicBezTo>
                    <a:cubicBezTo>
                      <a:pt x="152" y="44"/>
                      <a:pt x="144" y="61"/>
                      <a:pt x="140" y="70"/>
                    </a:cubicBezTo>
                    <a:cubicBezTo>
                      <a:pt x="138" y="56"/>
                      <a:pt x="132" y="44"/>
                      <a:pt x="122" y="33"/>
                    </a:cubicBezTo>
                    <a:cubicBezTo>
                      <a:pt x="114" y="37"/>
                      <a:pt x="106" y="51"/>
                      <a:pt x="105" y="59"/>
                    </a:cubicBezTo>
                    <a:cubicBezTo>
                      <a:pt x="103" y="51"/>
                      <a:pt x="97" y="40"/>
                      <a:pt x="90" y="34"/>
                    </a:cubicBezTo>
                    <a:cubicBezTo>
                      <a:pt x="84" y="42"/>
                      <a:pt x="82" y="56"/>
                      <a:pt x="82" y="66"/>
                    </a:cubicBezTo>
                    <a:cubicBezTo>
                      <a:pt x="75" y="56"/>
                      <a:pt x="64" y="48"/>
                      <a:pt x="52" y="43"/>
                    </a:cubicBezTo>
                    <a:cubicBezTo>
                      <a:pt x="50" y="53"/>
                      <a:pt x="49" y="63"/>
                      <a:pt x="52" y="72"/>
                    </a:cubicBezTo>
                    <a:cubicBezTo>
                      <a:pt x="48" y="70"/>
                      <a:pt x="44" y="67"/>
                      <a:pt x="39" y="65"/>
                    </a:cubicBezTo>
                    <a:cubicBezTo>
                      <a:pt x="35" y="63"/>
                      <a:pt x="31" y="62"/>
                      <a:pt x="27" y="60"/>
                    </a:cubicBezTo>
                    <a:cubicBezTo>
                      <a:pt x="26" y="63"/>
                      <a:pt x="26" y="67"/>
                      <a:pt x="25" y="71"/>
                    </a:cubicBezTo>
                    <a:cubicBezTo>
                      <a:pt x="15" y="61"/>
                      <a:pt x="7" y="49"/>
                      <a:pt x="0" y="37"/>
                    </a:cubicBezTo>
                    <a:cubicBezTo>
                      <a:pt x="4" y="38"/>
                      <a:pt x="7" y="39"/>
                      <a:pt x="11" y="40"/>
                    </a:cubicBezTo>
                    <a:cubicBezTo>
                      <a:pt x="17" y="42"/>
                      <a:pt x="23" y="42"/>
                      <a:pt x="29" y="47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0" name="Freeform 70"/>
              <p:cNvSpPr/>
              <p:nvPr/>
            </p:nvSpPr>
            <p:spPr bwMode="auto">
              <a:xfrm>
                <a:off x="9309100" y="4424363"/>
                <a:ext cx="277813" cy="122238"/>
              </a:xfrm>
              <a:custGeom>
                <a:avLst/>
                <a:gdLst>
                  <a:gd name="T0" fmla="*/ 2 w 206"/>
                  <a:gd name="T1" fmla="*/ 27 h 90"/>
                  <a:gd name="T2" fmla="*/ 14 w 206"/>
                  <a:gd name="T3" fmla="*/ 32 h 90"/>
                  <a:gd name="T4" fmla="*/ 27 w 206"/>
                  <a:gd name="T5" fmla="*/ 39 h 90"/>
                  <a:gd name="T6" fmla="*/ 27 w 206"/>
                  <a:gd name="T7" fmla="*/ 10 h 90"/>
                  <a:gd name="T8" fmla="*/ 57 w 206"/>
                  <a:gd name="T9" fmla="*/ 33 h 90"/>
                  <a:gd name="T10" fmla="*/ 65 w 206"/>
                  <a:gd name="T11" fmla="*/ 1 h 90"/>
                  <a:gd name="T12" fmla="*/ 80 w 206"/>
                  <a:gd name="T13" fmla="*/ 26 h 90"/>
                  <a:gd name="T14" fmla="*/ 97 w 206"/>
                  <a:gd name="T15" fmla="*/ 0 h 90"/>
                  <a:gd name="T16" fmla="*/ 115 w 206"/>
                  <a:gd name="T17" fmla="*/ 37 h 90"/>
                  <a:gd name="T18" fmla="*/ 138 w 206"/>
                  <a:gd name="T19" fmla="*/ 9 h 90"/>
                  <a:gd name="T20" fmla="*/ 147 w 206"/>
                  <a:gd name="T21" fmla="*/ 45 h 90"/>
                  <a:gd name="T22" fmla="*/ 178 w 206"/>
                  <a:gd name="T23" fmla="*/ 26 h 90"/>
                  <a:gd name="T24" fmla="*/ 176 w 206"/>
                  <a:gd name="T25" fmla="*/ 59 h 90"/>
                  <a:gd name="T26" fmla="*/ 204 w 206"/>
                  <a:gd name="T27" fmla="*/ 52 h 90"/>
                  <a:gd name="T28" fmla="*/ 195 w 206"/>
                  <a:gd name="T29" fmla="*/ 74 h 90"/>
                  <a:gd name="T30" fmla="*/ 144 w 206"/>
                  <a:gd name="T31" fmla="*/ 90 h 90"/>
                  <a:gd name="T32" fmla="*/ 145 w 206"/>
                  <a:gd name="T33" fmla="*/ 88 h 90"/>
                  <a:gd name="T34" fmla="*/ 155 w 206"/>
                  <a:gd name="T35" fmla="*/ 77 h 90"/>
                  <a:gd name="T36" fmla="*/ 122 w 206"/>
                  <a:gd name="T37" fmla="*/ 77 h 90"/>
                  <a:gd name="T38" fmla="*/ 122 w 206"/>
                  <a:gd name="T39" fmla="*/ 77 h 90"/>
                  <a:gd name="T40" fmla="*/ 124 w 206"/>
                  <a:gd name="T41" fmla="*/ 48 h 90"/>
                  <a:gd name="T42" fmla="*/ 103 w 206"/>
                  <a:gd name="T43" fmla="*/ 69 h 90"/>
                  <a:gd name="T44" fmla="*/ 90 w 206"/>
                  <a:gd name="T45" fmla="*/ 36 h 90"/>
                  <a:gd name="T46" fmla="*/ 73 w 206"/>
                  <a:gd name="T47" fmla="*/ 69 h 90"/>
                  <a:gd name="T48" fmla="*/ 44 w 206"/>
                  <a:gd name="T49" fmla="*/ 45 h 90"/>
                  <a:gd name="T50" fmla="*/ 48 w 206"/>
                  <a:gd name="T51" fmla="*/ 66 h 90"/>
                  <a:gd name="T52" fmla="*/ 27 w 206"/>
                  <a:gd name="T53" fmla="*/ 60 h 90"/>
                  <a:gd name="T54" fmla="*/ 27 w 206"/>
                  <a:gd name="T55" fmla="*/ 61 h 90"/>
                  <a:gd name="T56" fmla="*/ 0 w 206"/>
                  <a:gd name="T57" fmla="*/ 38 h 90"/>
                  <a:gd name="T58" fmla="*/ 2 w 206"/>
                  <a:gd name="T59" fmla="*/ 2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6" h="90">
                    <a:moveTo>
                      <a:pt x="2" y="27"/>
                    </a:moveTo>
                    <a:cubicBezTo>
                      <a:pt x="6" y="29"/>
                      <a:pt x="10" y="30"/>
                      <a:pt x="14" y="32"/>
                    </a:cubicBezTo>
                    <a:cubicBezTo>
                      <a:pt x="19" y="34"/>
                      <a:pt x="23" y="37"/>
                      <a:pt x="27" y="39"/>
                    </a:cubicBezTo>
                    <a:cubicBezTo>
                      <a:pt x="24" y="30"/>
                      <a:pt x="25" y="20"/>
                      <a:pt x="27" y="10"/>
                    </a:cubicBezTo>
                    <a:cubicBezTo>
                      <a:pt x="39" y="15"/>
                      <a:pt x="50" y="23"/>
                      <a:pt x="57" y="33"/>
                    </a:cubicBezTo>
                    <a:cubicBezTo>
                      <a:pt x="57" y="23"/>
                      <a:pt x="59" y="9"/>
                      <a:pt x="65" y="1"/>
                    </a:cubicBezTo>
                    <a:cubicBezTo>
                      <a:pt x="72" y="7"/>
                      <a:pt x="78" y="18"/>
                      <a:pt x="80" y="26"/>
                    </a:cubicBezTo>
                    <a:cubicBezTo>
                      <a:pt x="81" y="18"/>
                      <a:pt x="89" y="4"/>
                      <a:pt x="97" y="0"/>
                    </a:cubicBezTo>
                    <a:cubicBezTo>
                      <a:pt x="107" y="11"/>
                      <a:pt x="113" y="23"/>
                      <a:pt x="115" y="37"/>
                    </a:cubicBezTo>
                    <a:cubicBezTo>
                      <a:pt x="119" y="28"/>
                      <a:pt x="127" y="11"/>
                      <a:pt x="138" y="9"/>
                    </a:cubicBezTo>
                    <a:cubicBezTo>
                      <a:pt x="146" y="20"/>
                      <a:pt x="143" y="33"/>
                      <a:pt x="147" y="45"/>
                    </a:cubicBezTo>
                    <a:cubicBezTo>
                      <a:pt x="153" y="35"/>
                      <a:pt x="166" y="26"/>
                      <a:pt x="178" y="26"/>
                    </a:cubicBezTo>
                    <a:cubicBezTo>
                      <a:pt x="181" y="36"/>
                      <a:pt x="176" y="48"/>
                      <a:pt x="176" y="59"/>
                    </a:cubicBezTo>
                    <a:cubicBezTo>
                      <a:pt x="185" y="54"/>
                      <a:pt x="194" y="50"/>
                      <a:pt x="204" y="52"/>
                    </a:cubicBezTo>
                    <a:cubicBezTo>
                      <a:pt x="206" y="52"/>
                      <a:pt x="200" y="65"/>
                      <a:pt x="195" y="74"/>
                    </a:cubicBezTo>
                    <a:cubicBezTo>
                      <a:pt x="179" y="82"/>
                      <a:pt x="162" y="88"/>
                      <a:pt x="144" y="90"/>
                    </a:cubicBezTo>
                    <a:cubicBezTo>
                      <a:pt x="144" y="89"/>
                      <a:pt x="144" y="89"/>
                      <a:pt x="145" y="88"/>
                    </a:cubicBezTo>
                    <a:cubicBezTo>
                      <a:pt x="148" y="84"/>
                      <a:pt x="152" y="80"/>
                      <a:pt x="155" y="77"/>
                    </a:cubicBezTo>
                    <a:cubicBezTo>
                      <a:pt x="145" y="76"/>
                      <a:pt x="132" y="73"/>
                      <a:pt x="122" y="77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3" y="68"/>
                      <a:pt x="126" y="58"/>
                      <a:pt x="124" y="48"/>
                    </a:cubicBezTo>
                    <a:cubicBezTo>
                      <a:pt x="112" y="49"/>
                      <a:pt x="107" y="60"/>
                      <a:pt x="103" y="69"/>
                    </a:cubicBezTo>
                    <a:cubicBezTo>
                      <a:pt x="104" y="59"/>
                      <a:pt x="101" y="42"/>
                      <a:pt x="90" y="36"/>
                    </a:cubicBezTo>
                    <a:cubicBezTo>
                      <a:pt x="82" y="46"/>
                      <a:pt x="76" y="55"/>
                      <a:pt x="73" y="69"/>
                    </a:cubicBezTo>
                    <a:cubicBezTo>
                      <a:pt x="70" y="57"/>
                      <a:pt x="54" y="48"/>
                      <a:pt x="44" y="45"/>
                    </a:cubicBezTo>
                    <a:cubicBezTo>
                      <a:pt x="43" y="52"/>
                      <a:pt x="46" y="59"/>
                      <a:pt x="48" y="66"/>
                    </a:cubicBezTo>
                    <a:cubicBezTo>
                      <a:pt x="44" y="62"/>
                      <a:pt x="30" y="52"/>
                      <a:pt x="27" y="60"/>
                    </a:cubicBezTo>
                    <a:cubicBezTo>
                      <a:pt x="27" y="60"/>
                      <a:pt x="27" y="61"/>
                      <a:pt x="27" y="61"/>
                    </a:cubicBezTo>
                    <a:cubicBezTo>
                      <a:pt x="17" y="55"/>
                      <a:pt x="8" y="47"/>
                      <a:pt x="0" y="38"/>
                    </a:cubicBezTo>
                    <a:cubicBezTo>
                      <a:pt x="1" y="34"/>
                      <a:pt x="1" y="30"/>
                      <a:pt x="2" y="27"/>
                    </a:cubicBezTo>
                    <a:close/>
                  </a:path>
                </a:pathLst>
              </a:custGeom>
              <a:solidFill>
                <a:srgbClr val="0D5E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1" name="Freeform 71"/>
              <p:cNvSpPr/>
              <p:nvPr/>
            </p:nvSpPr>
            <p:spPr bwMode="auto">
              <a:xfrm>
                <a:off x="9345613" y="4473575"/>
                <a:ext cx="173038" cy="76200"/>
              </a:xfrm>
              <a:custGeom>
                <a:avLst/>
                <a:gdLst>
                  <a:gd name="T0" fmla="*/ 0 w 128"/>
                  <a:gd name="T1" fmla="*/ 24 h 56"/>
                  <a:gd name="T2" fmla="*/ 21 w 128"/>
                  <a:gd name="T3" fmla="*/ 30 h 56"/>
                  <a:gd name="T4" fmla="*/ 17 w 128"/>
                  <a:gd name="T5" fmla="*/ 9 h 56"/>
                  <a:gd name="T6" fmla="*/ 46 w 128"/>
                  <a:gd name="T7" fmla="*/ 33 h 56"/>
                  <a:gd name="T8" fmla="*/ 63 w 128"/>
                  <a:gd name="T9" fmla="*/ 0 h 56"/>
                  <a:gd name="T10" fmla="*/ 76 w 128"/>
                  <a:gd name="T11" fmla="*/ 33 h 56"/>
                  <a:gd name="T12" fmla="*/ 97 w 128"/>
                  <a:gd name="T13" fmla="*/ 12 h 56"/>
                  <a:gd name="T14" fmla="*/ 95 w 128"/>
                  <a:gd name="T15" fmla="*/ 41 h 56"/>
                  <a:gd name="T16" fmla="*/ 95 w 128"/>
                  <a:gd name="T17" fmla="*/ 41 h 56"/>
                  <a:gd name="T18" fmla="*/ 95 w 128"/>
                  <a:gd name="T19" fmla="*/ 41 h 56"/>
                  <a:gd name="T20" fmla="*/ 128 w 128"/>
                  <a:gd name="T21" fmla="*/ 41 h 56"/>
                  <a:gd name="T22" fmla="*/ 118 w 128"/>
                  <a:gd name="T23" fmla="*/ 52 h 56"/>
                  <a:gd name="T24" fmla="*/ 117 w 128"/>
                  <a:gd name="T25" fmla="*/ 54 h 56"/>
                  <a:gd name="T26" fmla="*/ 72 w 128"/>
                  <a:gd name="T27" fmla="*/ 54 h 56"/>
                  <a:gd name="T28" fmla="*/ 0 w 128"/>
                  <a:gd name="T29" fmla="*/ 25 h 56"/>
                  <a:gd name="T30" fmla="*/ 0 w 128"/>
                  <a:gd name="T31" fmla="*/ 2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8" h="56">
                    <a:moveTo>
                      <a:pt x="0" y="24"/>
                    </a:moveTo>
                    <a:cubicBezTo>
                      <a:pt x="3" y="16"/>
                      <a:pt x="17" y="26"/>
                      <a:pt x="21" y="30"/>
                    </a:cubicBezTo>
                    <a:cubicBezTo>
                      <a:pt x="19" y="23"/>
                      <a:pt x="16" y="16"/>
                      <a:pt x="17" y="9"/>
                    </a:cubicBezTo>
                    <a:cubicBezTo>
                      <a:pt x="27" y="12"/>
                      <a:pt x="43" y="21"/>
                      <a:pt x="46" y="33"/>
                    </a:cubicBezTo>
                    <a:cubicBezTo>
                      <a:pt x="49" y="19"/>
                      <a:pt x="55" y="10"/>
                      <a:pt x="63" y="0"/>
                    </a:cubicBezTo>
                    <a:cubicBezTo>
                      <a:pt x="74" y="6"/>
                      <a:pt x="77" y="23"/>
                      <a:pt x="76" y="33"/>
                    </a:cubicBezTo>
                    <a:cubicBezTo>
                      <a:pt x="80" y="24"/>
                      <a:pt x="85" y="13"/>
                      <a:pt x="97" y="12"/>
                    </a:cubicBezTo>
                    <a:cubicBezTo>
                      <a:pt x="99" y="22"/>
                      <a:pt x="96" y="32"/>
                      <a:pt x="95" y="4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105" y="37"/>
                      <a:pt x="118" y="40"/>
                      <a:pt x="128" y="41"/>
                    </a:cubicBezTo>
                    <a:cubicBezTo>
                      <a:pt x="125" y="44"/>
                      <a:pt x="121" y="48"/>
                      <a:pt x="118" y="52"/>
                    </a:cubicBezTo>
                    <a:cubicBezTo>
                      <a:pt x="117" y="53"/>
                      <a:pt x="117" y="53"/>
                      <a:pt x="117" y="54"/>
                    </a:cubicBezTo>
                    <a:cubicBezTo>
                      <a:pt x="102" y="56"/>
                      <a:pt x="87" y="56"/>
                      <a:pt x="72" y="54"/>
                    </a:cubicBezTo>
                    <a:cubicBezTo>
                      <a:pt x="45" y="50"/>
                      <a:pt x="21" y="40"/>
                      <a:pt x="0" y="25"/>
                    </a:cubicBezTo>
                    <a:cubicBezTo>
                      <a:pt x="0" y="25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254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2" name="Freeform 72"/>
              <p:cNvSpPr/>
              <p:nvPr/>
            </p:nvSpPr>
            <p:spPr bwMode="auto">
              <a:xfrm>
                <a:off x="8823325" y="4348163"/>
                <a:ext cx="150813" cy="368300"/>
              </a:xfrm>
              <a:custGeom>
                <a:avLst/>
                <a:gdLst>
                  <a:gd name="T0" fmla="*/ 22 w 112"/>
                  <a:gd name="T1" fmla="*/ 28 h 272"/>
                  <a:gd name="T2" fmla="*/ 1 w 112"/>
                  <a:gd name="T3" fmla="*/ 247 h 272"/>
                  <a:gd name="T4" fmla="*/ 56 w 112"/>
                  <a:gd name="T5" fmla="*/ 270 h 272"/>
                  <a:gd name="T6" fmla="*/ 106 w 112"/>
                  <a:gd name="T7" fmla="*/ 240 h 272"/>
                  <a:gd name="T8" fmla="*/ 69 w 112"/>
                  <a:gd name="T9" fmla="*/ 19 h 272"/>
                  <a:gd name="T10" fmla="*/ 22 w 112"/>
                  <a:gd name="T11" fmla="*/ 28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" h="272">
                    <a:moveTo>
                      <a:pt x="22" y="28"/>
                    </a:moveTo>
                    <a:cubicBezTo>
                      <a:pt x="26" y="46"/>
                      <a:pt x="0" y="221"/>
                      <a:pt x="1" y="247"/>
                    </a:cubicBezTo>
                    <a:cubicBezTo>
                      <a:pt x="2" y="253"/>
                      <a:pt x="27" y="272"/>
                      <a:pt x="56" y="270"/>
                    </a:cubicBezTo>
                    <a:cubicBezTo>
                      <a:pt x="87" y="269"/>
                      <a:pt x="99" y="252"/>
                      <a:pt x="106" y="240"/>
                    </a:cubicBezTo>
                    <a:cubicBezTo>
                      <a:pt x="112" y="229"/>
                      <a:pt x="73" y="68"/>
                      <a:pt x="69" y="19"/>
                    </a:cubicBezTo>
                    <a:cubicBezTo>
                      <a:pt x="42" y="0"/>
                      <a:pt x="31" y="18"/>
                      <a:pt x="22" y="28"/>
                    </a:cubicBezTo>
                    <a:close/>
                  </a:path>
                </a:pathLst>
              </a:custGeom>
              <a:solidFill>
                <a:srgbClr val="848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3" name="Freeform 73"/>
              <p:cNvSpPr/>
              <p:nvPr/>
            </p:nvSpPr>
            <p:spPr bwMode="auto">
              <a:xfrm>
                <a:off x="8836025" y="4376738"/>
                <a:ext cx="95250" cy="322263"/>
              </a:xfrm>
              <a:custGeom>
                <a:avLst/>
                <a:gdLst>
                  <a:gd name="T0" fmla="*/ 62 w 71"/>
                  <a:gd name="T1" fmla="*/ 2 h 239"/>
                  <a:gd name="T2" fmla="*/ 52 w 71"/>
                  <a:gd name="T3" fmla="*/ 15 h 239"/>
                  <a:gd name="T4" fmla="*/ 50 w 71"/>
                  <a:gd name="T5" fmla="*/ 30 h 239"/>
                  <a:gd name="T6" fmla="*/ 57 w 71"/>
                  <a:gd name="T7" fmla="*/ 61 h 239"/>
                  <a:gd name="T8" fmla="*/ 69 w 71"/>
                  <a:gd name="T9" fmla="*/ 92 h 239"/>
                  <a:gd name="T10" fmla="*/ 70 w 71"/>
                  <a:gd name="T11" fmla="*/ 101 h 239"/>
                  <a:gd name="T12" fmla="*/ 71 w 71"/>
                  <a:gd name="T13" fmla="*/ 105 h 239"/>
                  <a:gd name="T14" fmla="*/ 71 w 71"/>
                  <a:gd name="T15" fmla="*/ 109 h 239"/>
                  <a:gd name="T16" fmla="*/ 68 w 71"/>
                  <a:gd name="T17" fmla="*/ 126 h 239"/>
                  <a:gd name="T18" fmla="*/ 51 w 71"/>
                  <a:gd name="T19" fmla="*/ 156 h 239"/>
                  <a:gd name="T20" fmla="*/ 29 w 71"/>
                  <a:gd name="T21" fmla="*/ 181 h 239"/>
                  <a:gd name="T22" fmla="*/ 11 w 71"/>
                  <a:gd name="T23" fmla="*/ 207 h 239"/>
                  <a:gd name="T24" fmla="*/ 5 w 71"/>
                  <a:gd name="T25" fmla="*/ 222 h 239"/>
                  <a:gd name="T26" fmla="*/ 4 w 71"/>
                  <a:gd name="T27" fmla="*/ 237 h 239"/>
                  <a:gd name="T28" fmla="*/ 3 w 71"/>
                  <a:gd name="T29" fmla="*/ 238 h 239"/>
                  <a:gd name="T30" fmla="*/ 2 w 71"/>
                  <a:gd name="T31" fmla="*/ 238 h 239"/>
                  <a:gd name="T32" fmla="*/ 1 w 71"/>
                  <a:gd name="T33" fmla="*/ 221 h 239"/>
                  <a:gd name="T34" fmla="*/ 7 w 71"/>
                  <a:gd name="T35" fmla="*/ 205 h 239"/>
                  <a:gd name="T36" fmla="*/ 25 w 71"/>
                  <a:gd name="T37" fmla="*/ 177 h 239"/>
                  <a:gd name="T38" fmla="*/ 46 w 71"/>
                  <a:gd name="T39" fmla="*/ 152 h 239"/>
                  <a:gd name="T40" fmla="*/ 61 w 71"/>
                  <a:gd name="T41" fmla="*/ 125 h 239"/>
                  <a:gd name="T42" fmla="*/ 63 w 71"/>
                  <a:gd name="T43" fmla="*/ 109 h 239"/>
                  <a:gd name="T44" fmla="*/ 63 w 71"/>
                  <a:gd name="T45" fmla="*/ 105 h 239"/>
                  <a:gd name="T46" fmla="*/ 63 w 71"/>
                  <a:gd name="T47" fmla="*/ 101 h 239"/>
                  <a:gd name="T48" fmla="*/ 62 w 71"/>
                  <a:gd name="T49" fmla="*/ 94 h 239"/>
                  <a:gd name="T50" fmla="*/ 52 w 71"/>
                  <a:gd name="T51" fmla="*/ 63 h 239"/>
                  <a:gd name="T52" fmla="*/ 45 w 71"/>
                  <a:gd name="T53" fmla="*/ 30 h 239"/>
                  <a:gd name="T54" fmla="*/ 49 w 71"/>
                  <a:gd name="T55" fmla="*/ 14 h 239"/>
                  <a:gd name="T56" fmla="*/ 60 w 71"/>
                  <a:gd name="T57" fmla="*/ 1 h 239"/>
                  <a:gd name="T58" fmla="*/ 60 w 71"/>
                  <a:gd name="T59" fmla="*/ 1 h 239"/>
                  <a:gd name="T60" fmla="*/ 62 w 71"/>
                  <a:gd name="T61" fmla="*/ 1 h 239"/>
                  <a:gd name="T62" fmla="*/ 62 w 71"/>
                  <a:gd name="T63" fmla="*/ 2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239">
                    <a:moveTo>
                      <a:pt x="62" y="2"/>
                    </a:moveTo>
                    <a:cubicBezTo>
                      <a:pt x="58" y="6"/>
                      <a:pt x="55" y="11"/>
                      <a:pt x="52" y="15"/>
                    </a:cubicBezTo>
                    <a:cubicBezTo>
                      <a:pt x="50" y="20"/>
                      <a:pt x="49" y="25"/>
                      <a:pt x="50" y="30"/>
                    </a:cubicBezTo>
                    <a:cubicBezTo>
                      <a:pt x="50" y="41"/>
                      <a:pt x="53" y="51"/>
                      <a:pt x="57" y="61"/>
                    </a:cubicBezTo>
                    <a:cubicBezTo>
                      <a:pt x="61" y="71"/>
                      <a:pt x="66" y="81"/>
                      <a:pt x="69" y="92"/>
                    </a:cubicBezTo>
                    <a:cubicBezTo>
                      <a:pt x="69" y="95"/>
                      <a:pt x="70" y="98"/>
                      <a:pt x="70" y="101"/>
                    </a:cubicBezTo>
                    <a:cubicBezTo>
                      <a:pt x="70" y="102"/>
                      <a:pt x="70" y="104"/>
                      <a:pt x="71" y="105"/>
                    </a:cubicBezTo>
                    <a:cubicBezTo>
                      <a:pt x="71" y="107"/>
                      <a:pt x="71" y="108"/>
                      <a:pt x="71" y="109"/>
                    </a:cubicBezTo>
                    <a:cubicBezTo>
                      <a:pt x="70" y="115"/>
                      <a:pt x="69" y="121"/>
                      <a:pt x="68" y="126"/>
                    </a:cubicBezTo>
                    <a:cubicBezTo>
                      <a:pt x="65" y="138"/>
                      <a:pt x="59" y="148"/>
                      <a:pt x="51" y="156"/>
                    </a:cubicBezTo>
                    <a:cubicBezTo>
                      <a:pt x="44" y="165"/>
                      <a:pt x="37" y="173"/>
                      <a:pt x="29" y="181"/>
                    </a:cubicBezTo>
                    <a:cubicBezTo>
                      <a:pt x="22" y="189"/>
                      <a:pt x="16" y="197"/>
                      <a:pt x="11" y="207"/>
                    </a:cubicBezTo>
                    <a:cubicBezTo>
                      <a:pt x="8" y="212"/>
                      <a:pt x="6" y="216"/>
                      <a:pt x="5" y="222"/>
                    </a:cubicBezTo>
                    <a:cubicBezTo>
                      <a:pt x="3" y="227"/>
                      <a:pt x="3" y="232"/>
                      <a:pt x="4" y="237"/>
                    </a:cubicBezTo>
                    <a:cubicBezTo>
                      <a:pt x="5" y="237"/>
                      <a:pt x="4" y="238"/>
                      <a:pt x="3" y="238"/>
                    </a:cubicBezTo>
                    <a:cubicBezTo>
                      <a:pt x="3" y="239"/>
                      <a:pt x="2" y="238"/>
                      <a:pt x="2" y="238"/>
                    </a:cubicBezTo>
                    <a:cubicBezTo>
                      <a:pt x="0" y="232"/>
                      <a:pt x="0" y="226"/>
                      <a:pt x="1" y="221"/>
                    </a:cubicBezTo>
                    <a:cubicBezTo>
                      <a:pt x="2" y="215"/>
                      <a:pt x="4" y="210"/>
                      <a:pt x="7" y="205"/>
                    </a:cubicBezTo>
                    <a:cubicBezTo>
                      <a:pt x="11" y="194"/>
                      <a:pt x="18" y="185"/>
                      <a:pt x="25" y="177"/>
                    </a:cubicBezTo>
                    <a:cubicBezTo>
                      <a:pt x="32" y="168"/>
                      <a:pt x="40" y="160"/>
                      <a:pt x="46" y="152"/>
                    </a:cubicBezTo>
                    <a:cubicBezTo>
                      <a:pt x="53" y="144"/>
                      <a:pt x="58" y="134"/>
                      <a:pt x="61" y="125"/>
                    </a:cubicBezTo>
                    <a:cubicBezTo>
                      <a:pt x="62" y="120"/>
                      <a:pt x="63" y="114"/>
                      <a:pt x="63" y="109"/>
                    </a:cubicBezTo>
                    <a:cubicBezTo>
                      <a:pt x="63" y="108"/>
                      <a:pt x="63" y="107"/>
                      <a:pt x="63" y="105"/>
                    </a:cubicBezTo>
                    <a:cubicBezTo>
                      <a:pt x="63" y="104"/>
                      <a:pt x="63" y="103"/>
                      <a:pt x="63" y="101"/>
                    </a:cubicBezTo>
                    <a:cubicBezTo>
                      <a:pt x="63" y="99"/>
                      <a:pt x="63" y="96"/>
                      <a:pt x="62" y="94"/>
                    </a:cubicBezTo>
                    <a:cubicBezTo>
                      <a:pt x="60" y="84"/>
                      <a:pt x="55" y="74"/>
                      <a:pt x="52" y="63"/>
                    </a:cubicBezTo>
                    <a:cubicBezTo>
                      <a:pt x="48" y="53"/>
                      <a:pt x="44" y="42"/>
                      <a:pt x="45" y="30"/>
                    </a:cubicBezTo>
                    <a:cubicBezTo>
                      <a:pt x="45" y="25"/>
                      <a:pt x="46" y="19"/>
                      <a:pt x="49" y="14"/>
                    </a:cubicBezTo>
                    <a:cubicBezTo>
                      <a:pt x="52" y="9"/>
                      <a:pt x="56" y="4"/>
                      <a:pt x="60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60" y="0"/>
                      <a:pt x="61" y="0"/>
                      <a:pt x="62" y="1"/>
                    </a:cubicBezTo>
                    <a:cubicBezTo>
                      <a:pt x="62" y="1"/>
                      <a:pt x="62" y="2"/>
                      <a:pt x="62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4" name="Freeform 74"/>
              <p:cNvSpPr/>
              <p:nvPr/>
            </p:nvSpPr>
            <p:spPr bwMode="auto">
              <a:xfrm>
                <a:off x="8826500" y="4381500"/>
                <a:ext cx="80963" cy="249238"/>
              </a:xfrm>
              <a:custGeom>
                <a:avLst/>
                <a:gdLst>
                  <a:gd name="T0" fmla="*/ 54 w 60"/>
                  <a:gd name="T1" fmla="*/ 2 h 184"/>
                  <a:gd name="T2" fmla="*/ 48 w 60"/>
                  <a:gd name="T3" fmla="*/ 12 h 184"/>
                  <a:gd name="T4" fmla="*/ 45 w 60"/>
                  <a:gd name="T5" fmla="*/ 23 h 184"/>
                  <a:gd name="T6" fmla="*/ 48 w 60"/>
                  <a:gd name="T7" fmla="*/ 47 h 184"/>
                  <a:gd name="T8" fmla="*/ 56 w 60"/>
                  <a:gd name="T9" fmla="*/ 72 h 184"/>
                  <a:gd name="T10" fmla="*/ 59 w 60"/>
                  <a:gd name="T11" fmla="*/ 85 h 184"/>
                  <a:gd name="T12" fmla="*/ 60 w 60"/>
                  <a:gd name="T13" fmla="*/ 98 h 184"/>
                  <a:gd name="T14" fmla="*/ 53 w 60"/>
                  <a:gd name="T15" fmla="*/ 124 h 184"/>
                  <a:gd name="T16" fmla="*/ 39 w 60"/>
                  <a:gd name="T17" fmla="*/ 146 h 184"/>
                  <a:gd name="T18" fmla="*/ 20 w 60"/>
                  <a:gd name="T19" fmla="*/ 164 h 184"/>
                  <a:gd name="T20" fmla="*/ 3 w 60"/>
                  <a:gd name="T21" fmla="*/ 183 h 184"/>
                  <a:gd name="T22" fmla="*/ 1 w 60"/>
                  <a:gd name="T23" fmla="*/ 183 h 184"/>
                  <a:gd name="T24" fmla="*/ 1 w 60"/>
                  <a:gd name="T25" fmla="*/ 182 h 184"/>
                  <a:gd name="T26" fmla="*/ 8 w 60"/>
                  <a:gd name="T27" fmla="*/ 170 h 184"/>
                  <a:gd name="T28" fmla="*/ 18 w 60"/>
                  <a:gd name="T29" fmla="*/ 162 h 184"/>
                  <a:gd name="T30" fmla="*/ 36 w 60"/>
                  <a:gd name="T31" fmla="*/ 144 h 184"/>
                  <a:gd name="T32" fmla="*/ 49 w 60"/>
                  <a:gd name="T33" fmla="*/ 123 h 184"/>
                  <a:gd name="T34" fmla="*/ 55 w 60"/>
                  <a:gd name="T35" fmla="*/ 98 h 184"/>
                  <a:gd name="T36" fmla="*/ 54 w 60"/>
                  <a:gd name="T37" fmla="*/ 86 h 184"/>
                  <a:gd name="T38" fmla="*/ 51 w 60"/>
                  <a:gd name="T39" fmla="*/ 74 h 184"/>
                  <a:gd name="T40" fmla="*/ 42 w 60"/>
                  <a:gd name="T41" fmla="*/ 49 h 184"/>
                  <a:gd name="T42" fmla="*/ 38 w 60"/>
                  <a:gd name="T43" fmla="*/ 23 h 184"/>
                  <a:gd name="T44" fmla="*/ 42 w 60"/>
                  <a:gd name="T45" fmla="*/ 9 h 184"/>
                  <a:gd name="T46" fmla="*/ 53 w 60"/>
                  <a:gd name="T47" fmla="*/ 0 h 184"/>
                  <a:gd name="T48" fmla="*/ 53 w 60"/>
                  <a:gd name="T49" fmla="*/ 0 h 184"/>
                  <a:gd name="T50" fmla="*/ 55 w 60"/>
                  <a:gd name="T51" fmla="*/ 1 h 184"/>
                  <a:gd name="T52" fmla="*/ 54 w 60"/>
                  <a:gd name="T53" fmla="*/ 2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0" h="184">
                    <a:moveTo>
                      <a:pt x="54" y="2"/>
                    </a:moveTo>
                    <a:cubicBezTo>
                      <a:pt x="52" y="5"/>
                      <a:pt x="49" y="9"/>
                      <a:pt x="48" y="12"/>
                    </a:cubicBezTo>
                    <a:cubicBezTo>
                      <a:pt x="46" y="15"/>
                      <a:pt x="45" y="19"/>
                      <a:pt x="45" y="23"/>
                    </a:cubicBezTo>
                    <a:cubicBezTo>
                      <a:pt x="44" y="31"/>
                      <a:pt x="46" y="39"/>
                      <a:pt x="48" y="47"/>
                    </a:cubicBezTo>
                    <a:cubicBezTo>
                      <a:pt x="51" y="56"/>
                      <a:pt x="54" y="64"/>
                      <a:pt x="56" y="72"/>
                    </a:cubicBezTo>
                    <a:cubicBezTo>
                      <a:pt x="57" y="76"/>
                      <a:pt x="59" y="81"/>
                      <a:pt x="59" y="85"/>
                    </a:cubicBezTo>
                    <a:cubicBezTo>
                      <a:pt x="60" y="90"/>
                      <a:pt x="60" y="94"/>
                      <a:pt x="60" y="98"/>
                    </a:cubicBezTo>
                    <a:cubicBezTo>
                      <a:pt x="59" y="107"/>
                      <a:pt x="57" y="116"/>
                      <a:pt x="53" y="124"/>
                    </a:cubicBezTo>
                    <a:cubicBezTo>
                      <a:pt x="50" y="132"/>
                      <a:pt x="45" y="140"/>
                      <a:pt x="39" y="146"/>
                    </a:cubicBezTo>
                    <a:cubicBezTo>
                      <a:pt x="33" y="153"/>
                      <a:pt x="27" y="159"/>
                      <a:pt x="20" y="164"/>
                    </a:cubicBezTo>
                    <a:cubicBezTo>
                      <a:pt x="13" y="170"/>
                      <a:pt x="6" y="175"/>
                      <a:pt x="3" y="183"/>
                    </a:cubicBezTo>
                    <a:cubicBezTo>
                      <a:pt x="3" y="183"/>
                      <a:pt x="2" y="184"/>
                      <a:pt x="1" y="183"/>
                    </a:cubicBezTo>
                    <a:cubicBezTo>
                      <a:pt x="1" y="183"/>
                      <a:pt x="0" y="182"/>
                      <a:pt x="1" y="182"/>
                    </a:cubicBezTo>
                    <a:cubicBezTo>
                      <a:pt x="2" y="177"/>
                      <a:pt x="5" y="174"/>
                      <a:pt x="8" y="170"/>
                    </a:cubicBezTo>
                    <a:cubicBezTo>
                      <a:pt x="11" y="167"/>
                      <a:pt x="15" y="165"/>
                      <a:pt x="18" y="162"/>
                    </a:cubicBezTo>
                    <a:cubicBezTo>
                      <a:pt x="24" y="156"/>
                      <a:pt x="31" y="150"/>
                      <a:pt x="36" y="144"/>
                    </a:cubicBezTo>
                    <a:cubicBezTo>
                      <a:pt x="41" y="137"/>
                      <a:pt x="46" y="130"/>
                      <a:pt x="49" y="123"/>
                    </a:cubicBezTo>
                    <a:cubicBezTo>
                      <a:pt x="53" y="115"/>
                      <a:pt x="55" y="107"/>
                      <a:pt x="55" y="98"/>
                    </a:cubicBezTo>
                    <a:cubicBezTo>
                      <a:pt x="55" y="94"/>
                      <a:pt x="55" y="90"/>
                      <a:pt x="54" y="86"/>
                    </a:cubicBezTo>
                    <a:cubicBezTo>
                      <a:pt x="53" y="82"/>
                      <a:pt x="52" y="78"/>
                      <a:pt x="51" y="74"/>
                    </a:cubicBezTo>
                    <a:cubicBezTo>
                      <a:pt x="48" y="66"/>
                      <a:pt x="45" y="58"/>
                      <a:pt x="42" y="49"/>
                    </a:cubicBezTo>
                    <a:cubicBezTo>
                      <a:pt x="40" y="41"/>
                      <a:pt x="38" y="32"/>
                      <a:pt x="38" y="23"/>
                    </a:cubicBezTo>
                    <a:cubicBezTo>
                      <a:pt x="39" y="18"/>
                      <a:pt x="40" y="13"/>
                      <a:pt x="42" y="9"/>
                    </a:cubicBezTo>
                    <a:cubicBezTo>
                      <a:pt x="45" y="5"/>
                      <a:pt x="49" y="2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4" y="0"/>
                      <a:pt x="54" y="0"/>
                      <a:pt x="55" y="1"/>
                    </a:cubicBezTo>
                    <a:cubicBezTo>
                      <a:pt x="55" y="1"/>
                      <a:pt x="55" y="2"/>
                      <a:pt x="54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5" name="Freeform 75"/>
              <p:cNvSpPr/>
              <p:nvPr/>
            </p:nvSpPr>
            <p:spPr bwMode="auto">
              <a:xfrm>
                <a:off x="8832850" y="4430713"/>
                <a:ext cx="47625" cy="142875"/>
              </a:xfrm>
              <a:custGeom>
                <a:avLst/>
                <a:gdLst>
                  <a:gd name="T0" fmla="*/ 15 w 35"/>
                  <a:gd name="T1" fmla="*/ 1 h 106"/>
                  <a:gd name="T2" fmla="*/ 23 w 35"/>
                  <a:gd name="T3" fmla="*/ 30 h 106"/>
                  <a:gd name="T4" fmla="*/ 29 w 35"/>
                  <a:gd name="T5" fmla="*/ 44 h 106"/>
                  <a:gd name="T6" fmla="*/ 34 w 35"/>
                  <a:gd name="T7" fmla="*/ 59 h 106"/>
                  <a:gd name="T8" fmla="*/ 34 w 35"/>
                  <a:gd name="T9" fmla="*/ 76 h 106"/>
                  <a:gd name="T10" fmla="*/ 28 w 35"/>
                  <a:gd name="T11" fmla="*/ 91 h 106"/>
                  <a:gd name="T12" fmla="*/ 24 w 35"/>
                  <a:gd name="T13" fmla="*/ 97 h 106"/>
                  <a:gd name="T14" fmla="*/ 17 w 35"/>
                  <a:gd name="T15" fmla="*/ 103 h 106"/>
                  <a:gd name="T16" fmla="*/ 1 w 35"/>
                  <a:gd name="T17" fmla="*/ 105 h 106"/>
                  <a:gd name="T18" fmla="*/ 0 w 35"/>
                  <a:gd name="T19" fmla="*/ 104 h 106"/>
                  <a:gd name="T20" fmla="*/ 1 w 35"/>
                  <a:gd name="T21" fmla="*/ 103 h 106"/>
                  <a:gd name="T22" fmla="*/ 15 w 35"/>
                  <a:gd name="T23" fmla="*/ 99 h 106"/>
                  <a:gd name="T24" fmla="*/ 20 w 35"/>
                  <a:gd name="T25" fmla="*/ 94 h 106"/>
                  <a:gd name="T26" fmla="*/ 24 w 35"/>
                  <a:gd name="T27" fmla="*/ 88 h 106"/>
                  <a:gd name="T28" fmla="*/ 29 w 35"/>
                  <a:gd name="T29" fmla="*/ 75 h 106"/>
                  <a:gd name="T30" fmla="*/ 28 w 35"/>
                  <a:gd name="T31" fmla="*/ 60 h 106"/>
                  <a:gd name="T32" fmla="*/ 18 w 35"/>
                  <a:gd name="T33" fmla="*/ 32 h 106"/>
                  <a:gd name="T34" fmla="*/ 13 w 35"/>
                  <a:gd name="T35" fmla="*/ 17 h 106"/>
                  <a:gd name="T36" fmla="*/ 12 w 35"/>
                  <a:gd name="T37" fmla="*/ 1 h 106"/>
                  <a:gd name="T38" fmla="*/ 12 w 35"/>
                  <a:gd name="T39" fmla="*/ 1 h 106"/>
                  <a:gd name="T40" fmla="*/ 14 w 35"/>
                  <a:gd name="T41" fmla="*/ 0 h 106"/>
                  <a:gd name="T42" fmla="*/ 15 w 35"/>
                  <a:gd name="T43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" h="106">
                    <a:moveTo>
                      <a:pt x="15" y="1"/>
                    </a:moveTo>
                    <a:cubicBezTo>
                      <a:pt x="15" y="12"/>
                      <a:pt x="18" y="21"/>
                      <a:pt x="23" y="30"/>
                    </a:cubicBezTo>
                    <a:cubicBezTo>
                      <a:pt x="25" y="35"/>
                      <a:pt x="27" y="40"/>
                      <a:pt x="29" y="44"/>
                    </a:cubicBezTo>
                    <a:cubicBezTo>
                      <a:pt x="31" y="49"/>
                      <a:pt x="32" y="54"/>
                      <a:pt x="34" y="59"/>
                    </a:cubicBezTo>
                    <a:cubicBezTo>
                      <a:pt x="35" y="65"/>
                      <a:pt x="35" y="70"/>
                      <a:pt x="34" y="76"/>
                    </a:cubicBezTo>
                    <a:cubicBezTo>
                      <a:pt x="33" y="81"/>
                      <a:pt x="31" y="86"/>
                      <a:pt x="28" y="91"/>
                    </a:cubicBezTo>
                    <a:cubicBezTo>
                      <a:pt x="27" y="93"/>
                      <a:pt x="26" y="95"/>
                      <a:pt x="24" y="97"/>
                    </a:cubicBezTo>
                    <a:cubicBezTo>
                      <a:pt x="22" y="100"/>
                      <a:pt x="19" y="101"/>
                      <a:pt x="17" y="103"/>
                    </a:cubicBezTo>
                    <a:cubicBezTo>
                      <a:pt x="12" y="105"/>
                      <a:pt x="6" y="106"/>
                      <a:pt x="1" y="105"/>
                    </a:cubicBezTo>
                    <a:cubicBezTo>
                      <a:pt x="0" y="105"/>
                      <a:pt x="0" y="105"/>
                      <a:pt x="0" y="104"/>
                    </a:cubicBezTo>
                    <a:cubicBezTo>
                      <a:pt x="0" y="103"/>
                      <a:pt x="1" y="103"/>
                      <a:pt x="1" y="103"/>
                    </a:cubicBezTo>
                    <a:cubicBezTo>
                      <a:pt x="6" y="103"/>
                      <a:pt x="11" y="101"/>
                      <a:pt x="15" y="99"/>
                    </a:cubicBezTo>
                    <a:cubicBezTo>
                      <a:pt x="17" y="98"/>
                      <a:pt x="19" y="96"/>
                      <a:pt x="20" y="94"/>
                    </a:cubicBezTo>
                    <a:cubicBezTo>
                      <a:pt x="22" y="93"/>
                      <a:pt x="23" y="91"/>
                      <a:pt x="24" y="88"/>
                    </a:cubicBezTo>
                    <a:cubicBezTo>
                      <a:pt x="26" y="84"/>
                      <a:pt x="28" y="80"/>
                      <a:pt x="29" y="75"/>
                    </a:cubicBezTo>
                    <a:cubicBezTo>
                      <a:pt x="29" y="70"/>
                      <a:pt x="29" y="65"/>
                      <a:pt x="28" y="60"/>
                    </a:cubicBezTo>
                    <a:cubicBezTo>
                      <a:pt x="26" y="51"/>
                      <a:pt x="22" y="42"/>
                      <a:pt x="18" y="32"/>
                    </a:cubicBezTo>
                    <a:cubicBezTo>
                      <a:pt x="16" y="27"/>
                      <a:pt x="15" y="22"/>
                      <a:pt x="13" y="17"/>
                    </a:cubicBezTo>
                    <a:cubicBezTo>
                      <a:pt x="12" y="12"/>
                      <a:pt x="12" y="7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3" y="0"/>
                      <a:pt x="14" y="0"/>
                    </a:cubicBezTo>
                    <a:cubicBezTo>
                      <a:pt x="14" y="0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6" name="Freeform 76"/>
              <p:cNvSpPr/>
              <p:nvPr/>
            </p:nvSpPr>
            <p:spPr bwMode="auto">
              <a:xfrm>
                <a:off x="8916988" y="4576763"/>
                <a:ext cx="36513" cy="128588"/>
              </a:xfrm>
              <a:custGeom>
                <a:avLst/>
                <a:gdLst>
                  <a:gd name="T0" fmla="*/ 27 w 27"/>
                  <a:gd name="T1" fmla="*/ 3 h 95"/>
                  <a:gd name="T2" fmla="*/ 14 w 27"/>
                  <a:gd name="T3" fmla="*/ 23 h 95"/>
                  <a:gd name="T4" fmla="*/ 7 w 27"/>
                  <a:gd name="T5" fmla="*/ 46 h 95"/>
                  <a:gd name="T6" fmla="*/ 8 w 27"/>
                  <a:gd name="T7" fmla="*/ 71 h 95"/>
                  <a:gd name="T8" fmla="*/ 16 w 27"/>
                  <a:gd name="T9" fmla="*/ 93 h 95"/>
                  <a:gd name="T10" fmla="*/ 16 w 27"/>
                  <a:gd name="T11" fmla="*/ 95 h 95"/>
                  <a:gd name="T12" fmla="*/ 14 w 27"/>
                  <a:gd name="T13" fmla="*/ 95 h 95"/>
                  <a:gd name="T14" fmla="*/ 3 w 27"/>
                  <a:gd name="T15" fmla="*/ 72 h 95"/>
                  <a:gd name="T16" fmla="*/ 1 w 27"/>
                  <a:gd name="T17" fmla="*/ 46 h 95"/>
                  <a:gd name="T18" fmla="*/ 9 w 27"/>
                  <a:gd name="T19" fmla="*/ 21 h 95"/>
                  <a:gd name="T20" fmla="*/ 25 w 27"/>
                  <a:gd name="T21" fmla="*/ 1 h 95"/>
                  <a:gd name="T22" fmla="*/ 25 w 27"/>
                  <a:gd name="T23" fmla="*/ 1 h 95"/>
                  <a:gd name="T24" fmla="*/ 27 w 27"/>
                  <a:gd name="T25" fmla="*/ 1 h 95"/>
                  <a:gd name="T26" fmla="*/ 27 w 27"/>
                  <a:gd name="T27" fmla="*/ 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95">
                    <a:moveTo>
                      <a:pt x="27" y="3"/>
                    </a:moveTo>
                    <a:cubicBezTo>
                      <a:pt x="21" y="9"/>
                      <a:pt x="17" y="16"/>
                      <a:pt x="14" y="23"/>
                    </a:cubicBezTo>
                    <a:cubicBezTo>
                      <a:pt x="10" y="31"/>
                      <a:pt x="8" y="38"/>
                      <a:pt x="7" y="46"/>
                    </a:cubicBezTo>
                    <a:cubicBezTo>
                      <a:pt x="6" y="54"/>
                      <a:pt x="7" y="63"/>
                      <a:pt x="8" y="71"/>
                    </a:cubicBezTo>
                    <a:cubicBezTo>
                      <a:pt x="10" y="78"/>
                      <a:pt x="12" y="86"/>
                      <a:pt x="16" y="93"/>
                    </a:cubicBezTo>
                    <a:cubicBezTo>
                      <a:pt x="17" y="94"/>
                      <a:pt x="17" y="95"/>
                      <a:pt x="16" y="95"/>
                    </a:cubicBezTo>
                    <a:cubicBezTo>
                      <a:pt x="15" y="95"/>
                      <a:pt x="15" y="95"/>
                      <a:pt x="14" y="95"/>
                    </a:cubicBezTo>
                    <a:cubicBezTo>
                      <a:pt x="9" y="88"/>
                      <a:pt x="5" y="80"/>
                      <a:pt x="3" y="72"/>
                    </a:cubicBezTo>
                    <a:cubicBezTo>
                      <a:pt x="0" y="63"/>
                      <a:pt x="0" y="54"/>
                      <a:pt x="1" y="46"/>
                    </a:cubicBezTo>
                    <a:cubicBezTo>
                      <a:pt x="2" y="37"/>
                      <a:pt x="5" y="28"/>
                      <a:pt x="9" y="21"/>
                    </a:cubicBezTo>
                    <a:cubicBezTo>
                      <a:pt x="13" y="13"/>
                      <a:pt x="18" y="6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0"/>
                      <a:pt x="26" y="0"/>
                      <a:pt x="27" y="1"/>
                    </a:cubicBezTo>
                    <a:cubicBezTo>
                      <a:pt x="27" y="1"/>
                      <a:pt x="27" y="2"/>
                      <a:pt x="27" y="3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7" name="Freeform 77"/>
              <p:cNvSpPr/>
              <p:nvPr/>
            </p:nvSpPr>
            <p:spPr bwMode="auto">
              <a:xfrm>
                <a:off x="8936038" y="4613275"/>
                <a:ext cx="25400" cy="82550"/>
              </a:xfrm>
              <a:custGeom>
                <a:avLst/>
                <a:gdLst>
                  <a:gd name="T0" fmla="*/ 18 w 19"/>
                  <a:gd name="T1" fmla="*/ 3 h 61"/>
                  <a:gd name="T2" fmla="*/ 9 w 19"/>
                  <a:gd name="T3" fmla="*/ 15 h 61"/>
                  <a:gd name="T4" fmla="*/ 5 w 19"/>
                  <a:gd name="T5" fmla="*/ 30 h 61"/>
                  <a:gd name="T6" fmla="*/ 6 w 19"/>
                  <a:gd name="T7" fmla="*/ 45 h 61"/>
                  <a:gd name="T8" fmla="*/ 12 w 19"/>
                  <a:gd name="T9" fmla="*/ 59 h 61"/>
                  <a:gd name="T10" fmla="*/ 12 w 19"/>
                  <a:gd name="T11" fmla="*/ 61 h 61"/>
                  <a:gd name="T12" fmla="*/ 10 w 19"/>
                  <a:gd name="T13" fmla="*/ 60 h 61"/>
                  <a:gd name="T14" fmla="*/ 2 w 19"/>
                  <a:gd name="T15" fmla="*/ 46 h 61"/>
                  <a:gd name="T16" fmla="*/ 0 w 19"/>
                  <a:gd name="T17" fmla="*/ 29 h 61"/>
                  <a:gd name="T18" fmla="*/ 5 w 19"/>
                  <a:gd name="T19" fmla="*/ 13 h 61"/>
                  <a:gd name="T20" fmla="*/ 17 w 19"/>
                  <a:gd name="T21" fmla="*/ 0 h 61"/>
                  <a:gd name="T22" fmla="*/ 17 w 19"/>
                  <a:gd name="T23" fmla="*/ 0 h 61"/>
                  <a:gd name="T24" fmla="*/ 18 w 19"/>
                  <a:gd name="T25" fmla="*/ 1 h 61"/>
                  <a:gd name="T26" fmla="*/ 18 w 19"/>
                  <a:gd name="T27" fmla="*/ 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61">
                    <a:moveTo>
                      <a:pt x="18" y="3"/>
                    </a:moveTo>
                    <a:cubicBezTo>
                      <a:pt x="14" y="6"/>
                      <a:pt x="11" y="10"/>
                      <a:pt x="9" y="15"/>
                    </a:cubicBezTo>
                    <a:cubicBezTo>
                      <a:pt x="7" y="19"/>
                      <a:pt x="6" y="24"/>
                      <a:pt x="5" y="30"/>
                    </a:cubicBezTo>
                    <a:cubicBezTo>
                      <a:pt x="4" y="35"/>
                      <a:pt x="5" y="40"/>
                      <a:pt x="6" y="45"/>
                    </a:cubicBezTo>
                    <a:cubicBezTo>
                      <a:pt x="7" y="50"/>
                      <a:pt x="9" y="55"/>
                      <a:pt x="12" y="59"/>
                    </a:cubicBezTo>
                    <a:cubicBezTo>
                      <a:pt x="12" y="59"/>
                      <a:pt x="12" y="60"/>
                      <a:pt x="12" y="61"/>
                    </a:cubicBezTo>
                    <a:cubicBezTo>
                      <a:pt x="11" y="61"/>
                      <a:pt x="10" y="61"/>
                      <a:pt x="10" y="60"/>
                    </a:cubicBezTo>
                    <a:cubicBezTo>
                      <a:pt x="6" y="57"/>
                      <a:pt x="3" y="51"/>
                      <a:pt x="2" y="46"/>
                    </a:cubicBezTo>
                    <a:cubicBezTo>
                      <a:pt x="0" y="40"/>
                      <a:pt x="0" y="35"/>
                      <a:pt x="0" y="29"/>
                    </a:cubicBezTo>
                    <a:cubicBezTo>
                      <a:pt x="1" y="23"/>
                      <a:pt x="3" y="18"/>
                      <a:pt x="5" y="13"/>
                    </a:cubicBezTo>
                    <a:cubicBezTo>
                      <a:pt x="8" y="8"/>
                      <a:pt x="12" y="3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19" y="1"/>
                      <a:pt x="19" y="2"/>
                      <a:pt x="18" y="3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8" name="Freeform 78"/>
              <p:cNvSpPr/>
              <p:nvPr/>
            </p:nvSpPr>
            <p:spPr bwMode="auto">
              <a:xfrm>
                <a:off x="8474075" y="3740150"/>
                <a:ext cx="785813" cy="738188"/>
              </a:xfrm>
              <a:custGeom>
                <a:avLst/>
                <a:gdLst>
                  <a:gd name="T0" fmla="*/ 544 w 582"/>
                  <a:gd name="T1" fmla="*/ 197 h 545"/>
                  <a:gd name="T2" fmla="*/ 360 w 582"/>
                  <a:gd name="T3" fmla="*/ 503 h 545"/>
                  <a:gd name="T4" fmla="*/ 38 w 582"/>
                  <a:gd name="T5" fmla="*/ 348 h 545"/>
                  <a:gd name="T6" fmla="*/ 222 w 582"/>
                  <a:gd name="T7" fmla="*/ 42 h 545"/>
                  <a:gd name="T8" fmla="*/ 544 w 582"/>
                  <a:gd name="T9" fmla="*/ 197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2" h="545">
                    <a:moveTo>
                      <a:pt x="544" y="197"/>
                    </a:moveTo>
                    <a:cubicBezTo>
                      <a:pt x="582" y="324"/>
                      <a:pt x="500" y="461"/>
                      <a:pt x="360" y="503"/>
                    </a:cubicBezTo>
                    <a:cubicBezTo>
                      <a:pt x="221" y="545"/>
                      <a:pt x="76" y="475"/>
                      <a:pt x="38" y="348"/>
                    </a:cubicBezTo>
                    <a:cubicBezTo>
                      <a:pt x="0" y="221"/>
                      <a:pt x="83" y="83"/>
                      <a:pt x="222" y="42"/>
                    </a:cubicBezTo>
                    <a:cubicBezTo>
                      <a:pt x="362" y="0"/>
                      <a:pt x="506" y="69"/>
                      <a:pt x="544" y="197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9" name="Freeform 79"/>
              <p:cNvSpPr/>
              <p:nvPr/>
            </p:nvSpPr>
            <p:spPr bwMode="auto">
              <a:xfrm>
                <a:off x="8540750" y="3786188"/>
                <a:ext cx="644525" cy="606425"/>
              </a:xfrm>
              <a:custGeom>
                <a:avLst/>
                <a:gdLst>
                  <a:gd name="T0" fmla="*/ 106 w 477"/>
                  <a:gd name="T1" fmla="*/ 81 h 448"/>
                  <a:gd name="T2" fmla="*/ 121 w 477"/>
                  <a:gd name="T3" fmla="*/ 35 h 448"/>
                  <a:gd name="T4" fmla="*/ 160 w 477"/>
                  <a:gd name="T5" fmla="*/ 50 h 448"/>
                  <a:gd name="T6" fmla="*/ 194 w 477"/>
                  <a:gd name="T7" fmla="*/ 6 h 448"/>
                  <a:gd name="T8" fmla="*/ 227 w 477"/>
                  <a:gd name="T9" fmla="*/ 33 h 448"/>
                  <a:gd name="T10" fmla="*/ 287 w 477"/>
                  <a:gd name="T11" fmla="*/ 13 h 448"/>
                  <a:gd name="T12" fmla="*/ 309 w 477"/>
                  <a:gd name="T13" fmla="*/ 56 h 448"/>
                  <a:gd name="T14" fmla="*/ 359 w 477"/>
                  <a:gd name="T15" fmla="*/ 35 h 448"/>
                  <a:gd name="T16" fmla="*/ 367 w 477"/>
                  <a:gd name="T17" fmla="*/ 70 h 448"/>
                  <a:gd name="T18" fmla="*/ 419 w 477"/>
                  <a:gd name="T19" fmla="*/ 90 h 448"/>
                  <a:gd name="T20" fmla="*/ 421 w 477"/>
                  <a:gd name="T21" fmla="*/ 145 h 448"/>
                  <a:gd name="T22" fmla="*/ 469 w 477"/>
                  <a:gd name="T23" fmla="*/ 162 h 448"/>
                  <a:gd name="T24" fmla="*/ 447 w 477"/>
                  <a:gd name="T25" fmla="*/ 197 h 448"/>
                  <a:gd name="T26" fmla="*/ 460 w 477"/>
                  <a:gd name="T27" fmla="*/ 266 h 448"/>
                  <a:gd name="T28" fmla="*/ 416 w 477"/>
                  <a:gd name="T29" fmla="*/ 295 h 448"/>
                  <a:gd name="T30" fmla="*/ 424 w 477"/>
                  <a:gd name="T31" fmla="*/ 352 h 448"/>
                  <a:gd name="T32" fmla="*/ 354 w 477"/>
                  <a:gd name="T33" fmla="*/ 359 h 448"/>
                  <a:gd name="T34" fmla="*/ 345 w 477"/>
                  <a:gd name="T35" fmla="*/ 414 h 448"/>
                  <a:gd name="T36" fmla="*/ 300 w 477"/>
                  <a:gd name="T37" fmla="*/ 397 h 448"/>
                  <a:gd name="T38" fmla="*/ 237 w 477"/>
                  <a:gd name="T39" fmla="*/ 446 h 448"/>
                  <a:gd name="T40" fmla="*/ 189 w 477"/>
                  <a:gd name="T41" fmla="*/ 394 h 448"/>
                  <a:gd name="T42" fmla="*/ 144 w 477"/>
                  <a:gd name="T43" fmla="*/ 421 h 448"/>
                  <a:gd name="T44" fmla="*/ 127 w 477"/>
                  <a:gd name="T45" fmla="*/ 365 h 448"/>
                  <a:gd name="T46" fmla="*/ 70 w 477"/>
                  <a:gd name="T47" fmla="*/ 368 h 448"/>
                  <a:gd name="T48" fmla="*/ 58 w 477"/>
                  <a:gd name="T49" fmla="*/ 290 h 448"/>
                  <a:gd name="T50" fmla="*/ 1 w 477"/>
                  <a:gd name="T51" fmla="*/ 251 h 448"/>
                  <a:gd name="T52" fmla="*/ 43 w 477"/>
                  <a:gd name="T53" fmla="*/ 222 h 448"/>
                  <a:gd name="T54" fmla="*/ 19 w 477"/>
                  <a:gd name="T55" fmla="*/ 163 h 448"/>
                  <a:gd name="T56" fmla="*/ 54 w 477"/>
                  <a:gd name="T57" fmla="*/ 155 h 448"/>
                  <a:gd name="T58" fmla="*/ 55 w 477"/>
                  <a:gd name="T59" fmla="*/ 92 h 448"/>
                  <a:gd name="T60" fmla="*/ 106 w 477"/>
                  <a:gd name="T61" fmla="*/ 81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77" h="448">
                    <a:moveTo>
                      <a:pt x="106" y="81"/>
                    </a:moveTo>
                    <a:cubicBezTo>
                      <a:pt x="118" y="70"/>
                      <a:pt x="102" y="44"/>
                      <a:pt x="121" y="35"/>
                    </a:cubicBezTo>
                    <a:cubicBezTo>
                      <a:pt x="138" y="27"/>
                      <a:pt x="145" y="52"/>
                      <a:pt x="160" y="50"/>
                    </a:cubicBezTo>
                    <a:cubicBezTo>
                      <a:pt x="179" y="47"/>
                      <a:pt x="178" y="8"/>
                      <a:pt x="194" y="6"/>
                    </a:cubicBezTo>
                    <a:cubicBezTo>
                      <a:pt x="207" y="4"/>
                      <a:pt x="213" y="27"/>
                      <a:pt x="227" y="33"/>
                    </a:cubicBezTo>
                    <a:cubicBezTo>
                      <a:pt x="251" y="42"/>
                      <a:pt x="268" y="0"/>
                      <a:pt x="287" y="13"/>
                    </a:cubicBezTo>
                    <a:cubicBezTo>
                      <a:pt x="300" y="21"/>
                      <a:pt x="285" y="50"/>
                      <a:pt x="309" y="56"/>
                    </a:cubicBezTo>
                    <a:cubicBezTo>
                      <a:pt x="325" y="60"/>
                      <a:pt x="347" y="30"/>
                      <a:pt x="359" y="35"/>
                    </a:cubicBezTo>
                    <a:cubicBezTo>
                      <a:pt x="373" y="41"/>
                      <a:pt x="360" y="59"/>
                      <a:pt x="367" y="70"/>
                    </a:cubicBezTo>
                    <a:cubicBezTo>
                      <a:pt x="380" y="94"/>
                      <a:pt x="411" y="69"/>
                      <a:pt x="419" y="90"/>
                    </a:cubicBezTo>
                    <a:cubicBezTo>
                      <a:pt x="424" y="105"/>
                      <a:pt x="406" y="128"/>
                      <a:pt x="421" y="145"/>
                    </a:cubicBezTo>
                    <a:cubicBezTo>
                      <a:pt x="430" y="156"/>
                      <a:pt x="463" y="149"/>
                      <a:pt x="469" y="162"/>
                    </a:cubicBezTo>
                    <a:cubicBezTo>
                      <a:pt x="477" y="179"/>
                      <a:pt x="453" y="184"/>
                      <a:pt x="447" y="197"/>
                    </a:cubicBezTo>
                    <a:cubicBezTo>
                      <a:pt x="428" y="234"/>
                      <a:pt x="473" y="235"/>
                      <a:pt x="460" y="266"/>
                    </a:cubicBezTo>
                    <a:cubicBezTo>
                      <a:pt x="453" y="282"/>
                      <a:pt x="424" y="280"/>
                      <a:pt x="416" y="295"/>
                    </a:cubicBezTo>
                    <a:cubicBezTo>
                      <a:pt x="406" y="312"/>
                      <a:pt x="436" y="338"/>
                      <a:pt x="424" y="352"/>
                    </a:cubicBezTo>
                    <a:cubicBezTo>
                      <a:pt x="406" y="372"/>
                      <a:pt x="376" y="335"/>
                      <a:pt x="354" y="359"/>
                    </a:cubicBezTo>
                    <a:cubicBezTo>
                      <a:pt x="343" y="371"/>
                      <a:pt x="361" y="403"/>
                      <a:pt x="345" y="414"/>
                    </a:cubicBezTo>
                    <a:cubicBezTo>
                      <a:pt x="326" y="429"/>
                      <a:pt x="316" y="403"/>
                      <a:pt x="300" y="397"/>
                    </a:cubicBezTo>
                    <a:cubicBezTo>
                      <a:pt x="248" y="379"/>
                      <a:pt x="281" y="448"/>
                      <a:pt x="237" y="446"/>
                    </a:cubicBezTo>
                    <a:cubicBezTo>
                      <a:pt x="195" y="444"/>
                      <a:pt x="214" y="385"/>
                      <a:pt x="189" y="394"/>
                    </a:cubicBezTo>
                    <a:cubicBezTo>
                      <a:pt x="176" y="398"/>
                      <a:pt x="162" y="429"/>
                      <a:pt x="144" y="421"/>
                    </a:cubicBezTo>
                    <a:cubicBezTo>
                      <a:pt x="128" y="415"/>
                      <a:pt x="141" y="373"/>
                      <a:pt x="127" y="365"/>
                    </a:cubicBezTo>
                    <a:cubicBezTo>
                      <a:pt x="105" y="354"/>
                      <a:pt x="110" y="370"/>
                      <a:pt x="70" y="368"/>
                    </a:cubicBezTo>
                    <a:cubicBezTo>
                      <a:pt x="20" y="365"/>
                      <a:pt x="72" y="311"/>
                      <a:pt x="58" y="290"/>
                    </a:cubicBezTo>
                    <a:cubicBezTo>
                      <a:pt x="47" y="272"/>
                      <a:pt x="2" y="276"/>
                      <a:pt x="1" y="251"/>
                    </a:cubicBezTo>
                    <a:cubicBezTo>
                      <a:pt x="0" y="231"/>
                      <a:pt x="38" y="235"/>
                      <a:pt x="43" y="222"/>
                    </a:cubicBezTo>
                    <a:cubicBezTo>
                      <a:pt x="52" y="201"/>
                      <a:pt x="9" y="179"/>
                      <a:pt x="19" y="163"/>
                    </a:cubicBezTo>
                    <a:cubicBezTo>
                      <a:pt x="25" y="153"/>
                      <a:pt x="48" y="164"/>
                      <a:pt x="54" y="155"/>
                    </a:cubicBezTo>
                    <a:cubicBezTo>
                      <a:pt x="67" y="137"/>
                      <a:pt x="32" y="107"/>
                      <a:pt x="55" y="92"/>
                    </a:cubicBezTo>
                    <a:cubicBezTo>
                      <a:pt x="63" y="87"/>
                      <a:pt x="82" y="105"/>
                      <a:pt x="106" y="81"/>
                    </a:cubicBezTo>
                    <a:close/>
                  </a:path>
                </a:pathLst>
              </a:custGeom>
              <a:solidFill>
                <a:srgbClr val="499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0" name="Freeform 80"/>
              <p:cNvSpPr/>
              <p:nvPr/>
            </p:nvSpPr>
            <p:spPr bwMode="auto">
              <a:xfrm>
                <a:off x="8626475" y="3836988"/>
                <a:ext cx="473075" cy="430213"/>
              </a:xfrm>
              <a:custGeom>
                <a:avLst/>
                <a:gdLst>
                  <a:gd name="T0" fmla="*/ 51 w 350"/>
                  <a:gd name="T1" fmla="*/ 101 h 318"/>
                  <a:gd name="T2" fmla="*/ 9 w 350"/>
                  <a:gd name="T3" fmla="*/ 120 h 318"/>
                  <a:gd name="T4" fmla="*/ 36 w 350"/>
                  <a:gd name="T5" fmla="*/ 164 h 318"/>
                  <a:gd name="T6" fmla="*/ 2 w 350"/>
                  <a:gd name="T7" fmla="*/ 197 h 318"/>
                  <a:gd name="T8" fmla="*/ 49 w 350"/>
                  <a:gd name="T9" fmla="*/ 217 h 318"/>
                  <a:gd name="T10" fmla="*/ 54 w 350"/>
                  <a:gd name="T11" fmla="*/ 268 h 318"/>
                  <a:gd name="T12" fmla="*/ 104 w 350"/>
                  <a:gd name="T13" fmla="*/ 263 h 318"/>
                  <a:gd name="T14" fmla="*/ 134 w 350"/>
                  <a:gd name="T15" fmla="*/ 315 h 318"/>
                  <a:gd name="T16" fmla="*/ 171 w 350"/>
                  <a:gd name="T17" fmla="*/ 277 h 318"/>
                  <a:gd name="T18" fmla="*/ 213 w 350"/>
                  <a:gd name="T19" fmla="*/ 314 h 318"/>
                  <a:gd name="T20" fmla="*/ 235 w 350"/>
                  <a:gd name="T21" fmla="*/ 265 h 318"/>
                  <a:gd name="T22" fmla="*/ 299 w 350"/>
                  <a:gd name="T23" fmla="*/ 258 h 318"/>
                  <a:gd name="T24" fmla="*/ 298 w 350"/>
                  <a:gd name="T25" fmla="*/ 192 h 318"/>
                  <a:gd name="T26" fmla="*/ 345 w 350"/>
                  <a:gd name="T27" fmla="*/ 153 h 318"/>
                  <a:gd name="T28" fmla="*/ 301 w 350"/>
                  <a:gd name="T29" fmla="*/ 117 h 318"/>
                  <a:gd name="T30" fmla="*/ 317 w 350"/>
                  <a:gd name="T31" fmla="*/ 71 h 318"/>
                  <a:gd name="T32" fmla="*/ 269 w 350"/>
                  <a:gd name="T33" fmla="*/ 72 h 318"/>
                  <a:gd name="T34" fmla="*/ 252 w 350"/>
                  <a:gd name="T35" fmla="*/ 29 h 318"/>
                  <a:gd name="T36" fmla="*/ 197 w 350"/>
                  <a:gd name="T37" fmla="*/ 47 h 318"/>
                  <a:gd name="T38" fmla="*/ 165 w 350"/>
                  <a:gd name="T39" fmla="*/ 10 h 318"/>
                  <a:gd name="T40" fmla="*/ 140 w 350"/>
                  <a:gd name="T41" fmla="*/ 59 h 318"/>
                  <a:gd name="T42" fmla="*/ 102 w 350"/>
                  <a:gd name="T43" fmla="*/ 29 h 318"/>
                  <a:gd name="T44" fmla="*/ 95 w 350"/>
                  <a:gd name="T45" fmla="*/ 78 h 318"/>
                  <a:gd name="T46" fmla="*/ 49 w 350"/>
                  <a:gd name="T47" fmla="*/ 60 h 318"/>
                  <a:gd name="T48" fmla="*/ 51 w 350"/>
                  <a:gd name="T49" fmla="*/ 101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0" h="318">
                    <a:moveTo>
                      <a:pt x="51" y="101"/>
                    </a:moveTo>
                    <a:cubicBezTo>
                      <a:pt x="49" y="107"/>
                      <a:pt x="15" y="105"/>
                      <a:pt x="9" y="120"/>
                    </a:cubicBezTo>
                    <a:cubicBezTo>
                      <a:pt x="2" y="139"/>
                      <a:pt x="37" y="157"/>
                      <a:pt x="36" y="164"/>
                    </a:cubicBezTo>
                    <a:cubicBezTo>
                      <a:pt x="35" y="174"/>
                      <a:pt x="0" y="176"/>
                      <a:pt x="2" y="197"/>
                    </a:cubicBezTo>
                    <a:cubicBezTo>
                      <a:pt x="5" y="221"/>
                      <a:pt x="40" y="204"/>
                      <a:pt x="49" y="217"/>
                    </a:cubicBezTo>
                    <a:cubicBezTo>
                      <a:pt x="62" y="239"/>
                      <a:pt x="35" y="257"/>
                      <a:pt x="54" y="268"/>
                    </a:cubicBezTo>
                    <a:cubicBezTo>
                      <a:pt x="65" y="274"/>
                      <a:pt x="89" y="253"/>
                      <a:pt x="104" y="263"/>
                    </a:cubicBezTo>
                    <a:cubicBezTo>
                      <a:pt x="124" y="277"/>
                      <a:pt x="112" y="311"/>
                      <a:pt x="134" y="315"/>
                    </a:cubicBezTo>
                    <a:cubicBezTo>
                      <a:pt x="147" y="318"/>
                      <a:pt x="148" y="280"/>
                      <a:pt x="171" y="277"/>
                    </a:cubicBezTo>
                    <a:cubicBezTo>
                      <a:pt x="189" y="275"/>
                      <a:pt x="201" y="317"/>
                      <a:pt x="213" y="314"/>
                    </a:cubicBezTo>
                    <a:cubicBezTo>
                      <a:pt x="228" y="311"/>
                      <a:pt x="217" y="282"/>
                      <a:pt x="235" y="265"/>
                    </a:cubicBezTo>
                    <a:cubicBezTo>
                      <a:pt x="252" y="249"/>
                      <a:pt x="284" y="280"/>
                      <a:pt x="299" y="258"/>
                    </a:cubicBezTo>
                    <a:cubicBezTo>
                      <a:pt x="312" y="238"/>
                      <a:pt x="289" y="208"/>
                      <a:pt x="298" y="192"/>
                    </a:cubicBezTo>
                    <a:cubicBezTo>
                      <a:pt x="307" y="175"/>
                      <a:pt x="350" y="179"/>
                      <a:pt x="345" y="153"/>
                    </a:cubicBezTo>
                    <a:cubicBezTo>
                      <a:pt x="341" y="138"/>
                      <a:pt x="302" y="132"/>
                      <a:pt x="301" y="117"/>
                    </a:cubicBezTo>
                    <a:cubicBezTo>
                      <a:pt x="300" y="105"/>
                      <a:pt x="331" y="87"/>
                      <a:pt x="317" y="71"/>
                    </a:cubicBezTo>
                    <a:cubicBezTo>
                      <a:pt x="307" y="61"/>
                      <a:pt x="289" y="80"/>
                      <a:pt x="269" y="72"/>
                    </a:cubicBezTo>
                    <a:cubicBezTo>
                      <a:pt x="251" y="64"/>
                      <a:pt x="267" y="41"/>
                      <a:pt x="252" y="29"/>
                    </a:cubicBezTo>
                    <a:cubicBezTo>
                      <a:pt x="234" y="16"/>
                      <a:pt x="227" y="46"/>
                      <a:pt x="197" y="47"/>
                    </a:cubicBezTo>
                    <a:cubicBezTo>
                      <a:pt x="172" y="48"/>
                      <a:pt x="189" y="17"/>
                      <a:pt x="165" y="10"/>
                    </a:cubicBezTo>
                    <a:cubicBezTo>
                      <a:pt x="133" y="0"/>
                      <a:pt x="155" y="50"/>
                      <a:pt x="140" y="59"/>
                    </a:cubicBezTo>
                    <a:cubicBezTo>
                      <a:pt x="121" y="70"/>
                      <a:pt x="120" y="20"/>
                      <a:pt x="102" y="29"/>
                    </a:cubicBezTo>
                    <a:cubicBezTo>
                      <a:pt x="85" y="37"/>
                      <a:pt x="109" y="72"/>
                      <a:pt x="95" y="78"/>
                    </a:cubicBezTo>
                    <a:cubicBezTo>
                      <a:pt x="83" y="83"/>
                      <a:pt x="62" y="47"/>
                      <a:pt x="49" y="60"/>
                    </a:cubicBezTo>
                    <a:cubicBezTo>
                      <a:pt x="44" y="64"/>
                      <a:pt x="55" y="89"/>
                      <a:pt x="51" y="101"/>
                    </a:cubicBezTo>
                    <a:close/>
                  </a:path>
                </a:pathLst>
              </a:custGeom>
              <a:solidFill>
                <a:srgbClr val="00A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1" name="Freeform 81"/>
              <p:cNvSpPr/>
              <p:nvPr/>
            </p:nvSpPr>
            <p:spPr bwMode="auto">
              <a:xfrm>
                <a:off x="8696325" y="3921125"/>
                <a:ext cx="244475" cy="222250"/>
              </a:xfrm>
              <a:custGeom>
                <a:avLst/>
                <a:gdLst>
                  <a:gd name="T0" fmla="*/ 9 w 180"/>
                  <a:gd name="T1" fmla="*/ 43 h 165"/>
                  <a:gd name="T2" fmla="*/ 27 w 180"/>
                  <a:gd name="T3" fmla="*/ 79 h 165"/>
                  <a:gd name="T4" fmla="*/ 1 w 180"/>
                  <a:gd name="T5" fmla="*/ 106 h 165"/>
                  <a:gd name="T6" fmla="*/ 44 w 180"/>
                  <a:gd name="T7" fmla="*/ 117 h 165"/>
                  <a:gd name="T8" fmla="*/ 47 w 180"/>
                  <a:gd name="T9" fmla="*/ 161 h 165"/>
                  <a:gd name="T10" fmla="*/ 82 w 180"/>
                  <a:gd name="T11" fmla="*/ 134 h 165"/>
                  <a:gd name="T12" fmla="*/ 124 w 180"/>
                  <a:gd name="T13" fmla="*/ 151 h 165"/>
                  <a:gd name="T14" fmla="*/ 141 w 180"/>
                  <a:gd name="T15" fmla="*/ 105 h 165"/>
                  <a:gd name="T16" fmla="*/ 180 w 180"/>
                  <a:gd name="T17" fmla="*/ 90 h 165"/>
                  <a:gd name="T18" fmla="*/ 136 w 180"/>
                  <a:gd name="T19" fmla="*/ 57 h 165"/>
                  <a:gd name="T20" fmla="*/ 143 w 180"/>
                  <a:gd name="T21" fmla="*/ 19 h 165"/>
                  <a:gd name="T22" fmla="*/ 97 w 180"/>
                  <a:gd name="T23" fmla="*/ 43 h 165"/>
                  <a:gd name="T24" fmla="*/ 71 w 180"/>
                  <a:gd name="T25" fmla="*/ 4 h 165"/>
                  <a:gd name="T26" fmla="*/ 50 w 180"/>
                  <a:gd name="T27" fmla="*/ 45 h 165"/>
                  <a:gd name="T28" fmla="*/ 9 w 180"/>
                  <a:gd name="T29" fmla="*/ 43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165">
                    <a:moveTo>
                      <a:pt x="9" y="43"/>
                    </a:moveTo>
                    <a:cubicBezTo>
                      <a:pt x="0" y="59"/>
                      <a:pt x="29" y="67"/>
                      <a:pt x="27" y="79"/>
                    </a:cubicBezTo>
                    <a:cubicBezTo>
                      <a:pt x="26" y="86"/>
                      <a:pt x="0" y="94"/>
                      <a:pt x="1" y="106"/>
                    </a:cubicBezTo>
                    <a:cubicBezTo>
                      <a:pt x="3" y="130"/>
                      <a:pt x="35" y="97"/>
                      <a:pt x="44" y="117"/>
                    </a:cubicBezTo>
                    <a:cubicBezTo>
                      <a:pt x="50" y="128"/>
                      <a:pt x="25" y="154"/>
                      <a:pt x="47" y="161"/>
                    </a:cubicBezTo>
                    <a:cubicBezTo>
                      <a:pt x="61" y="165"/>
                      <a:pt x="70" y="135"/>
                      <a:pt x="82" y="134"/>
                    </a:cubicBezTo>
                    <a:cubicBezTo>
                      <a:pt x="106" y="131"/>
                      <a:pt x="108" y="155"/>
                      <a:pt x="124" y="151"/>
                    </a:cubicBezTo>
                    <a:cubicBezTo>
                      <a:pt x="137" y="147"/>
                      <a:pt x="131" y="119"/>
                      <a:pt x="141" y="105"/>
                    </a:cubicBezTo>
                    <a:cubicBezTo>
                      <a:pt x="147" y="96"/>
                      <a:pt x="180" y="110"/>
                      <a:pt x="180" y="90"/>
                    </a:cubicBezTo>
                    <a:cubicBezTo>
                      <a:pt x="180" y="74"/>
                      <a:pt x="141" y="78"/>
                      <a:pt x="136" y="57"/>
                    </a:cubicBezTo>
                    <a:cubicBezTo>
                      <a:pt x="134" y="46"/>
                      <a:pt x="150" y="28"/>
                      <a:pt x="143" y="19"/>
                    </a:cubicBezTo>
                    <a:cubicBezTo>
                      <a:pt x="127" y="0"/>
                      <a:pt x="115" y="48"/>
                      <a:pt x="97" y="43"/>
                    </a:cubicBezTo>
                    <a:cubicBezTo>
                      <a:pt x="84" y="40"/>
                      <a:pt x="88" y="4"/>
                      <a:pt x="71" y="4"/>
                    </a:cubicBezTo>
                    <a:cubicBezTo>
                      <a:pt x="52" y="3"/>
                      <a:pt x="63" y="34"/>
                      <a:pt x="50" y="45"/>
                    </a:cubicBezTo>
                    <a:cubicBezTo>
                      <a:pt x="41" y="53"/>
                      <a:pt x="18" y="28"/>
                      <a:pt x="9" y="43"/>
                    </a:cubicBezTo>
                    <a:close/>
                  </a:path>
                </a:pathLst>
              </a:custGeom>
              <a:solidFill>
                <a:srgbClr val="06D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2" name="Freeform 82"/>
              <p:cNvSpPr/>
              <p:nvPr/>
            </p:nvSpPr>
            <p:spPr bwMode="auto">
              <a:xfrm>
                <a:off x="7715250" y="4941888"/>
                <a:ext cx="3108325" cy="1087438"/>
              </a:xfrm>
              <a:custGeom>
                <a:avLst/>
                <a:gdLst>
                  <a:gd name="T0" fmla="*/ 0 w 2301"/>
                  <a:gd name="T1" fmla="*/ 234 h 804"/>
                  <a:gd name="T2" fmla="*/ 919 w 2301"/>
                  <a:gd name="T3" fmla="*/ 41 h 804"/>
                  <a:gd name="T4" fmla="*/ 2301 w 2301"/>
                  <a:gd name="T5" fmla="*/ 804 h 804"/>
                  <a:gd name="T6" fmla="*/ 0 w 2301"/>
                  <a:gd name="T7" fmla="*/ 23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1" h="804">
                    <a:moveTo>
                      <a:pt x="0" y="234"/>
                    </a:moveTo>
                    <a:cubicBezTo>
                      <a:pt x="0" y="234"/>
                      <a:pt x="484" y="0"/>
                      <a:pt x="919" y="41"/>
                    </a:cubicBezTo>
                    <a:cubicBezTo>
                      <a:pt x="1596" y="105"/>
                      <a:pt x="2301" y="804"/>
                      <a:pt x="2301" y="804"/>
                    </a:cubicBez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A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3" name="Freeform 83"/>
              <p:cNvSpPr>
                <a:spLocks noEditPoints="1"/>
              </p:cNvSpPr>
              <p:nvPr/>
            </p:nvSpPr>
            <p:spPr bwMode="auto">
              <a:xfrm>
                <a:off x="9847263" y="4487863"/>
                <a:ext cx="36513" cy="38100"/>
              </a:xfrm>
              <a:custGeom>
                <a:avLst/>
                <a:gdLst>
                  <a:gd name="T0" fmla="*/ 0 w 28"/>
                  <a:gd name="T1" fmla="*/ 14 h 29"/>
                  <a:gd name="T2" fmla="*/ 14 w 28"/>
                  <a:gd name="T3" fmla="*/ 29 h 29"/>
                  <a:gd name="T4" fmla="*/ 28 w 28"/>
                  <a:gd name="T5" fmla="*/ 14 h 29"/>
                  <a:gd name="T6" fmla="*/ 14 w 28"/>
                  <a:gd name="T7" fmla="*/ 0 h 29"/>
                  <a:gd name="T8" fmla="*/ 0 w 28"/>
                  <a:gd name="T9" fmla="*/ 14 h 29"/>
                  <a:gd name="T10" fmla="*/ 3 w 28"/>
                  <a:gd name="T11" fmla="*/ 14 h 29"/>
                  <a:gd name="T12" fmla="*/ 14 w 28"/>
                  <a:gd name="T13" fmla="*/ 3 h 29"/>
                  <a:gd name="T14" fmla="*/ 25 w 28"/>
                  <a:gd name="T15" fmla="*/ 14 h 29"/>
                  <a:gd name="T16" fmla="*/ 14 w 28"/>
                  <a:gd name="T17" fmla="*/ 26 h 29"/>
                  <a:gd name="T18" fmla="*/ 3 w 28"/>
                  <a:gd name="T1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9">
                    <a:moveTo>
                      <a:pt x="0" y="14"/>
                    </a:moveTo>
                    <a:cubicBezTo>
                      <a:pt x="0" y="22"/>
                      <a:pt x="6" y="29"/>
                      <a:pt x="14" y="29"/>
                    </a:cubicBezTo>
                    <a:cubicBezTo>
                      <a:pt x="22" y="29"/>
                      <a:pt x="28" y="22"/>
                      <a:pt x="28" y="14"/>
                    </a:cubicBezTo>
                    <a:cubicBezTo>
                      <a:pt x="28" y="7"/>
                      <a:pt x="22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lose/>
                    <a:moveTo>
                      <a:pt x="3" y="14"/>
                    </a:moveTo>
                    <a:cubicBezTo>
                      <a:pt x="3" y="8"/>
                      <a:pt x="8" y="3"/>
                      <a:pt x="14" y="3"/>
                    </a:cubicBezTo>
                    <a:cubicBezTo>
                      <a:pt x="20" y="3"/>
                      <a:pt x="25" y="8"/>
                      <a:pt x="25" y="14"/>
                    </a:cubicBezTo>
                    <a:cubicBezTo>
                      <a:pt x="25" y="21"/>
                      <a:pt x="20" y="26"/>
                      <a:pt x="14" y="26"/>
                    </a:cubicBezTo>
                    <a:cubicBezTo>
                      <a:pt x="8" y="26"/>
                      <a:pt x="3" y="21"/>
                      <a:pt x="3" y="14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4" name="Rectangle 84"/>
              <p:cNvSpPr>
                <a:spLocks noChangeArrowheads="1"/>
              </p:cNvSpPr>
              <p:nvPr/>
            </p:nvSpPr>
            <p:spPr bwMode="auto">
              <a:xfrm>
                <a:off x="9864725" y="4467225"/>
                <a:ext cx="1588" cy="79375"/>
              </a:xfrm>
              <a:prstGeom prst="rect">
                <a:avLst/>
              </a:pr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5" name="Freeform 85"/>
              <p:cNvSpPr/>
              <p:nvPr/>
            </p:nvSpPr>
            <p:spPr bwMode="auto">
              <a:xfrm>
                <a:off x="9829800" y="4486275"/>
                <a:ext cx="73025" cy="41275"/>
              </a:xfrm>
              <a:custGeom>
                <a:avLst/>
                <a:gdLst>
                  <a:gd name="T0" fmla="*/ 46 w 46"/>
                  <a:gd name="T1" fmla="*/ 1 h 26"/>
                  <a:gd name="T2" fmla="*/ 45 w 46"/>
                  <a:gd name="T3" fmla="*/ 0 h 26"/>
                  <a:gd name="T4" fmla="*/ 0 w 46"/>
                  <a:gd name="T5" fmla="*/ 25 h 26"/>
                  <a:gd name="T6" fmla="*/ 1 w 46"/>
                  <a:gd name="T7" fmla="*/ 26 h 26"/>
                  <a:gd name="T8" fmla="*/ 46 w 46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26">
                    <a:moveTo>
                      <a:pt x="46" y="1"/>
                    </a:moveTo>
                    <a:lnTo>
                      <a:pt x="45" y="0"/>
                    </a:lnTo>
                    <a:lnTo>
                      <a:pt x="0" y="25"/>
                    </a:lnTo>
                    <a:lnTo>
                      <a:pt x="1" y="26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6" name="Freeform 86"/>
              <p:cNvSpPr/>
              <p:nvPr/>
            </p:nvSpPr>
            <p:spPr bwMode="auto">
              <a:xfrm>
                <a:off x="9829800" y="4484688"/>
                <a:ext cx="71438" cy="44450"/>
              </a:xfrm>
              <a:custGeom>
                <a:avLst/>
                <a:gdLst>
                  <a:gd name="T0" fmla="*/ 45 w 45"/>
                  <a:gd name="T1" fmla="*/ 28 h 28"/>
                  <a:gd name="T2" fmla="*/ 45 w 45"/>
                  <a:gd name="T3" fmla="*/ 26 h 28"/>
                  <a:gd name="T4" fmla="*/ 1 w 45"/>
                  <a:gd name="T5" fmla="*/ 0 h 28"/>
                  <a:gd name="T6" fmla="*/ 0 w 45"/>
                  <a:gd name="T7" fmla="*/ 2 h 28"/>
                  <a:gd name="T8" fmla="*/ 45 w 4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8">
                    <a:moveTo>
                      <a:pt x="45" y="28"/>
                    </a:moveTo>
                    <a:lnTo>
                      <a:pt x="45" y="2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45" y="28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7" name="Freeform 87"/>
              <p:cNvSpPr/>
              <p:nvPr/>
            </p:nvSpPr>
            <p:spPr bwMode="auto">
              <a:xfrm>
                <a:off x="9859963" y="4497388"/>
                <a:ext cx="12700" cy="19050"/>
              </a:xfrm>
              <a:custGeom>
                <a:avLst/>
                <a:gdLst>
                  <a:gd name="T0" fmla="*/ 0 w 8"/>
                  <a:gd name="T1" fmla="*/ 0 h 12"/>
                  <a:gd name="T2" fmla="*/ 0 w 8"/>
                  <a:gd name="T3" fmla="*/ 0 h 12"/>
                  <a:gd name="T4" fmla="*/ 8 w 8"/>
                  <a:gd name="T5" fmla="*/ 12 h 12"/>
                  <a:gd name="T6" fmla="*/ 8 w 8"/>
                  <a:gd name="T7" fmla="*/ 12 h 12"/>
                  <a:gd name="T8" fmla="*/ 0 w 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0" y="0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8" name="Freeform 88"/>
              <p:cNvSpPr/>
              <p:nvPr/>
            </p:nvSpPr>
            <p:spPr bwMode="auto">
              <a:xfrm>
                <a:off x="9859963" y="4497388"/>
                <a:ext cx="12700" cy="19050"/>
              </a:xfrm>
              <a:custGeom>
                <a:avLst/>
                <a:gdLst>
                  <a:gd name="T0" fmla="*/ 8 w 8"/>
                  <a:gd name="T1" fmla="*/ 0 h 12"/>
                  <a:gd name="T2" fmla="*/ 7 w 8"/>
                  <a:gd name="T3" fmla="*/ 0 h 12"/>
                  <a:gd name="T4" fmla="*/ 0 w 8"/>
                  <a:gd name="T5" fmla="*/ 12 h 12"/>
                  <a:gd name="T6" fmla="*/ 0 w 8"/>
                  <a:gd name="T7" fmla="*/ 12 h 12"/>
                  <a:gd name="T8" fmla="*/ 8 w 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8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9" name="Rectangle 89"/>
              <p:cNvSpPr>
                <a:spLocks noChangeArrowheads="1"/>
              </p:cNvSpPr>
              <p:nvPr/>
            </p:nvSpPr>
            <p:spPr bwMode="auto">
              <a:xfrm>
                <a:off x="9853613" y="4506913"/>
                <a:ext cx="23813" cy="1588"/>
              </a:xfrm>
              <a:prstGeom prst="rect">
                <a:avLst/>
              </a:pr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0" name="Freeform 90"/>
              <p:cNvSpPr>
                <a:spLocks noEditPoints="1"/>
              </p:cNvSpPr>
              <p:nvPr/>
            </p:nvSpPr>
            <p:spPr bwMode="auto">
              <a:xfrm>
                <a:off x="9861550" y="4456113"/>
                <a:ext cx="7938" cy="12700"/>
              </a:xfrm>
              <a:custGeom>
                <a:avLst/>
                <a:gdLst>
                  <a:gd name="T0" fmla="*/ 0 w 6"/>
                  <a:gd name="T1" fmla="*/ 4 h 9"/>
                  <a:gd name="T2" fmla="*/ 3 w 6"/>
                  <a:gd name="T3" fmla="*/ 9 h 9"/>
                  <a:gd name="T4" fmla="*/ 6 w 6"/>
                  <a:gd name="T5" fmla="*/ 4 h 9"/>
                  <a:gd name="T6" fmla="*/ 3 w 6"/>
                  <a:gd name="T7" fmla="*/ 0 h 9"/>
                  <a:gd name="T8" fmla="*/ 0 w 6"/>
                  <a:gd name="T9" fmla="*/ 4 h 9"/>
                  <a:gd name="T10" fmla="*/ 1 w 6"/>
                  <a:gd name="T11" fmla="*/ 4 h 9"/>
                  <a:gd name="T12" fmla="*/ 3 w 6"/>
                  <a:gd name="T13" fmla="*/ 1 h 9"/>
                  <a:gd name="T14" fmla="*/ 5 w 6"/>
                  <a:gd name="T15" fmla="*/ 4 h 9"/>
                  <a:gd name="T16" fmla="*/ 3 w 6"/>
                  <a:gd name="T17" fmla="*/ 8 h 9"/>
                  <a:gd name="T18" fmla="*/ 1 w 6"/>
                  <a:gd name="T1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0" y="4"/>
                    </a:moveTo>
                    <a:cubicBezTo>
                      <a:pt x="0" y="7"/>
                      <a:pt x="2" y="8"/>
                      <a:pt x="3" y="9"/>
                    </a:cubicBezTo>
                    <a:cubicBezTo>
                      <a:pt x="5" y="9"/>
                      <a:pt x="6" y="7"/>
                      <a:pt x="6" y="4"/>
                    </a:cubicBezTo>
                    <a:cubicBezTo>
                      <a:pt x="6" y="2"/>
                      <a:pt x="5" y="0"/>
                      <a:pt x="3" y="0"/>
                    </a:cubicBezTo>
                    <a:cubicBezTo>
                      <a:pt x="1" y="1"/>
                      <a:pt x="0" y="2"/>
                      <a:pt x="0" y="4"/>
                    </a:cubicBezTo>
                    <a:close/>
                    <a:moveTo>
                      <a:pt x="1" y="4"/>
                    </a:moveTo>
                    <a:cubicBezTo>
                      <a:pt x="1" y="3"/>
                      <a:pt x="2" y="2"/>
                      <a:pt x="3" y="1"/>
                    </a:cubicBezTo>
                    <a:cubicBezTo>
                      <a:pt x="4" y="2"/>
                      <a:pt x="5" y="3"/>
                      <a:pt x="5" y="4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2" y="7"/>
                      <a:pt x="1" y="6"/>
                      <a:pt x="1" y="4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1" name="Freeform 91"/>
              <p:cNvSpPr>
                <a:spLocks noEditPoints="1"/>
              </p:cNvSpPr>
              <p:nvPr/>
            </p:nvSpPr>
            <p:spPr bwMode="auto">
              <a:xfrm>
                <a:off x="9861550" y="4545013"/>
                <a:ext cx="7938" cy="14288"/>
              </a:xfrm>
              <a:custGeom>
                <a:avLst/>
                <a:gdLst>
                  <a:gd name="T0" fmla="*/ 0 w 6"/>
                  <a:gd name="T1" fmla="*/ 5 h 10"/>
                  <a:gd name="T2" fmla="*/ 3 w 6"/>
                  <a:gd name="T3" fmla="*/ 10 h 10"/>
                  <a:gd name="T4" fmla="*/ 6 w 6"/>
                  <a:gd name="T5" fmla="*/ 5 h 10"/>
                  <a:gd name="T6" fmla="*/ 3 w 6"/>
                  <a:gd name="T7" fmla="*/ 0 h 10"/>
                  <a:gd name="T8" fmla="*/ 0 w 6"/>
                  <a:gd name="T9" fmla="*/ 5 h 10"/>
                  <a:gd name="T10" fmla="*/ 1 w 6"/>
                  <a:gd name="T11" fmla="*/ 5 h 10"/>
                  <a:gd name="T12" fmla="*/ 3 w 6"/>
                  <a:gd name="T13" fmla="*/ 2 h 10"/>
                  <a:gd name="T14" fmla="*/ 5 w 6"/>
                  <a:gd name="T15" fmla="*/ 5 h 10"/>
                  <a:gd name="T16" fmla="*/ 3 w 6"/>
                  <a:gd name="T17" fmla="*/ 8 h 10"/>
                  <a:gd name="T18" fmla="*/ 1 w 6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0">
                    <a:moveTo>
                      <a:pt x="0" y="5"/>
                    </a:moveTo>
                    <a:cubicBezTo>
                      <a:pt x="0" y="8"/>
                      <a:pt x="2" y="9"/>
                      <a:pt x="3" y="10"/>
                    </a:cubicBezTo>
                    <a:cubicBezTo>
                      <a:pt x="5" y="9"/>
                      <a:pt x="6" y="8"/>
                      <a:pt x="6" y="5"/>
                    </a:cubicBezTo>
                    <a:cubicBezTo>
                      <a:pt x="6" y="3"/>
                      <a:pt x="5" y="1"/>
                      <a:pt x="3" y="0"/>
                    </a:cubicBezTo>
                    <a:cubicBezTo>
                      <a:pt x="1" y="1"/>
                      <a:pt x="0" y="3"/>
                      <a:pt x="0" y="5"/>
                    </a:cubicBezTo>
                    <a:close/>
                    <a:moveTo>
                      <a:pt x="1" y="5"/>
                    </a:moveTo>
                    <a:cubicBezTo>
                      <a:pt x="1" y="4"/>
                      <a:pt x="2" y="3"/>
                      <a:pt x="3" y="2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5" y="7"/>
                      <a:pt x="4" y="8"/>
                      <a:pt x="3" y="8"/>
                    </a:cubicBezTo>
                    <a:cubicBezTo>
                      <a:pt x="2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2" name="Freeform 92"/>
              <p:cNvSpPr>
                <a:spLocks noEditPoints="1"/>
              </p:cNvSpPr>
              <p:nvPr/>
            </p:nvSpPr>
            <p:spPr bwMode="auto">
              <a:xfrm>
                <a:off x="9899650" y="4525963"/>
                <a:ext cx="11113" cy="7938"/>
              </a:xfrm>
              <a:custGeom>
                <a:avLst/>
                <a:gdLst>
                  <a:gd name="T0" fmla="*/ 2 w 9"/>
                  <a:gd name="T1" fmla="*/ 6 h 7"/>
                  <a:gd name="T2" fmla="*/ 8 w 9"/>
                  <a:gd name="T3" fmla="*/ 6 h 7"/>
                  <a:gd name="T4" fmla="*/ 5 w 9"/>
                  <a:gd name="T5" fmla="*/ 1 h 7"/>
                  <a:gd name="T6" fmla="*/ 0 w 9"/>
                  <a:gd name="T7" fmla="*/ 1 h 7"/>
                  <a:gd name="T8" fmla="*/ 2 w 9"/>
                  <a:gd name="T9" fmla="*/ 6 h 7"/>
                  <a:gd name="T10" fmla="*/ 3 w 9"/>
                  <a:gd name="T11" fmla="*/ 5 h 7"/>
                  <a:gd name="T12" fmla="*/ 1 w 9"/>
                  <a:gd name="T13" fmla="*/ 2 h 7"/>
                  <a:gd name="T14" fmla="*/ 5 w 9"/>
                  <a:gd name="T15" fmla="*/ 2 h 7"/>
                  <a:gd name="T16" fmla="*/ 7 w 9"/>
                  <a:gd name="T17" fmla="*/ 5 h 7"/>
                  <a:gd name="T18" fmla="*/ 3 w 9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7">
                    <a:moveTo>
                      <a:pt x="2" y="6"/>
                    </a:moveTo>
                    <a:cubicBezTo>
                      <a:pt x="5" y="7"/>
                      <a:pt x="7" y="7"/>
                      <a:pt x="8" y="6"/>
                    </a:cubicBezTo>
                    <a:cubicBezTo>
                      <a:pt x="9" y="4"/>
                      <a:pt x="8" y="2"/>
                      <a:pt x="5" y="1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0" y="3"/>
                      <a:pt x="0" y="5"/>
                      <a:pt x="2" y="6"/>
                    </a:cubicBezTo>
                    <a:close/>
                    <a:moveTo>
                      <a:pt x="3" y="5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2" y="1"/>
                      <a:pt x="4" y="1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6"/>
                      <a:pt x="4" y="6"/>
                      <a:pt x="3" y="5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3" name="Freeform 93"/>
              <p:cNvSpPr>
                <a:spLocks noEditPoints="1"/>
              </p:cNvSpPr>
              <p:nvPr/>
            </p:nvSpPr>
            <p:spPr bwMode="auto">
              <a:xfrm>
                <a:off x="9899650" y="4479925"/>
                <a:ext cx="11113" cy="9525"/>
              </a:xfrm>
              <a:custGeom>
                <a:avLst/>
                <a:gdLst>
                  <a:gd name="T0" fmla="*/ 6 w 8"/>
                  <a:gd name="T1" fmla="*/ 6 h 8"/>
                  <a:gd name="T2" fmla="*/ 8 w 8"/>
                  <a:gd name="T3" fmla="*/ 1 h 8"/>
                  <a:gd name="T4" fmla="*/ 2 w 8"/>
                  <a:gd name="T5" fmla="*/ 1 h 8"/>
                  <a:gd name="T6" fmla="*/ 0 w 8"/>
                  <a:gd name="T7" fmla="*/ 7 h 8"/>
                  <a:gd name="T8" fmla="*/ 6 w 8"/>
                  <a:gd name="T9" fmla="*/ 6 h 8"/>
                  <a:gd name="T10" fmla="*/ 5 w 8"/>
                  <a:gd name="T11" fmla="*/ 6 h 8"/>
                  <a:gd name="T12" fmla="*/ 1 w 8"/>
                  <a:gd name="T13" fmla="*/ 6 h 8"/>
                  <a:gd name="T14" fmla="*/ 3 w 8"/>
                  <a:gd name="T15" fmla="*/ 2 h 8"/>
                  <a:gd name="T16" fmla="*/ 7 w 8"/>
                  <a:gd name="T17" fmla="*/ 2 h 8"/>
                  <a:gd name="T18" fmla="*/ 5 w 8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8">
                    <a:moveTo>
                      <a:pt x="6" y="6"/>
                    </a:moveTo>
                    <a:cubicBezTo>
                      <a:pt x="8" y="5"/>
                      <a:pt x="8" y="3"/>
                      <a:pt x="8" y="1"/>
                    </a:cubicBezTo>
                    <a:cubicBezTo>
                      <a:pt x="7" y="0"/>
                      <a:pt x="4" y="0"/>
                      <a:pt x="2" y="1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2" y="7"/>
                      <a:pt x="4" y="8"/>
                      <a:pt x="6" y="6"/>
                    </a:cubicBezTo>
                    <a:close/>
                    <a:moveTo>
                      <a:pt x="5" y="6"/>
                    </a:moveTo>
                    <a:cubicBezTo>
                      <a:pt x="4" y="6"/>
                      <a:pt x="2" y="6"/>
                      <a:pt x="1" y="6"/>
                    </a:cubicBezTo>
                    <a:cubicBezTo>
                      <a:pt x="1" y="4"/>
                      <a:pt x="1" y="3"/>
                      <a:pt x="3" y="2"/>
                    </a:cubicBezTo>
                    <a:cubicBezTo>
                      <a:pt x="4" y="1"/>
                      <a:pt x="6" y="1"/>
                      <a:pt x="7" y="2"/>
                    </a:cubicBezTo>
                    <a:cubicBezTo>
                      <a:pt x="7" y="3"/>
                      <a:pt x="6" y="5"/>
                      <a:pt x="5" y="6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4" name="Freeform 94"/>
              <p:cNvSpPr>
                <a:spLocks noEditPoints="1"/>
              </p:cNvSpPr>
              <p:nvPr/>
            </p:nvSpPr>
            <p:spPr bwMode="auto">
              <a:xfrm>
                <a:off x="9820275" y="4524375"/>
                <a:ext cx="11113" cy="9525"/>
              </a:xfrm>
              <a:custGeom>
                <a:avLst/>
                <a:gdLst>
                  <a:gd name="T0" fmla="*/ 7 w 9"/>
                  <a:gd name="T1" fmla="*/ 7 h 8"/>
                  <a:gd name="T2" fmla="*/ 1 w 9"/>
                  <a:gd name="T3" fmla="*/ 6 h 8"/>
                  <a:gd name="T4" fmla="*/ 4 w 9"/>
                  <a:gd name="T5" fmla="*/ 1 h 8"/>
                  <a:gd name="T6" fmla="*/ 9 w 9"/>
                  <a:gd name="T7" fmla="*/ 2 h 8"/>
                  <a:gd name="T8" fmla="*/ 7 w 9"/>
                  <a:gd name="T9" fmla="*/ 7 h 8"/>
                  <a:gd name="T10" fmla="*/ 6 w 9"/>
                  <a:gd name="T11" fmla="*/ 6 h 8"/>
                  <a:gd name="T12" fmla="*/ 8 w 9"/>
                  <a:gd name="T13" fmla="*/ 3 h 8"/>
                  <a:gd name="T14" fmla="*/ 4 w 9"/>
                  <a:gd name="T15" fmla="*/ 2 h 8"/>
                  <a:gd name="T16" fmla="*/ 2 w 9"/>
                  <a:gd name="T17" fmla="*/ 6 h 8"/>
                  <a:gd name="T18" fmla="*/ 6 w 9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8">
                    <a:moveTo>
                      <a:pt x="7" y="7"/>
                    </a:moveTo>
                    <a:cubicBezTo>
                      <a:pt x="4" y="8"/>
                      <a:pt x="2" y="7"/>
                      <a:pt x="1" y="6"/>
                    </a:cubicBezTo>
                    <a:cubicBezTo>
                      <a:pt x="0" y="5"/>
                      <a:pt x="1" y="3"/>
                      <a:pt x="4" y="1"/>
                    </a:cubicBezTo>
                    <a:cubicBezTo>
                      <a:pt x="6" y="0"/>
                      <a:pt x="8" y="1"/>
                      <a:pt x="9" y="2"/>
                    </a:cubicBezTo>
                    <a:cubicBezTo>
                      <a:pt x="9" y="4"/>
                      <a:pt x="9" y="6"/>
                      <a:pt x="7" y="7"/>
                    </a:cubicBezTo>
                    <a:close/>
                    <a:moveTo>
                      <a:pt x="6" y="6"/>
                    </a:moveTo>
                    <a:cubicBezTo>
                      <a:pt x="8" y="5"/>
                      <a:pt x="8" y="4"/>
                      <a:pt x="8" y="3"/>
                    </a:cubicBezTo>
                    <a:cubicBezTo>
                      <a:pt x="7" y="2"/>
                      <a:pt x="6" y="2"/>
                      <a:pt x="4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3" y="6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5" name="Freeform 95"/>
              <p:cNvSpPr>
                <a:spLocks noEditPoints="1"/>
              </p:cNvSpPr>
              <p:nvPr/>
            </p:nvSpPr>
            <p:spPr bwMode="auto">
              <a:xfrm>
                <a:off x="9820275" y="4479925"/>
                <a:ext cx="12700" cy="9525"/>
              </a:xfrm>
              <a:custGeom>
                <a:avLst/>
                <a:gdLst>
                  <a:gd name="T0" fmla="*/ 3 w 9"/>
                  <a:gd name="T1" fmla="*/ 6 h 7"/>
                  <a:gd name="T2" fmla="*/ 0 w 9"/>
                  <a:gd name="T3" fmla="*/ 1 h 7"/>
                  <a:gd name="T4" fmla="*/ 6 w 9"/>
                  <a:gd name="T5" fmla="*/ 1 h 7"/>
                  <a:gd name="T6" fmla="*/ 9 w 9"/>
                  <a:gd name="T7" fmla="*/ 6 h 7"/>
                  <a:gd name="T8" fmla="*/ 3 w 9"/>
                  <a:gd name="T9" fmla="*/ 6 h 7"/>
                  <a:gd name="T10" fmla="*/ 4 w 9"/>
                  <a:gd name="T11" fmla="*/ 5 h 7"/>
                  <a:gd name="T12" fmla="*/ 7 w 9"/>
                  <a:gd name="T13" fmla="*/ 5 h 7"/>
                  <a:gd name="T14" fmla="*/ 5 w 9"/>
                  <a:gd name="T15" fmla="*/ 2 h 7"/>
                  <a:gd name="T16" fmla="*/ 2 w 9"/>
                  <a:gd name="T17" fmla="*/ 2 h 7"/>
                  <a:gd name="T18" fmla="*/ 4 w 9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7">
                    <a:moveTo>
                      <a:pt x="3" y="6"/>
                    </a:moveTo>
                    <a:cubicBezTo>
                      <a:pt x="1" y="5"/>
                      <a:pt x="0" y="3"/>
                      <a:pt x="0" y="1"/>
                    </a:cubicBezTo>
                    <a:cubicBezTo>
                      <a:pt x="1" y="0"/>
                      <a:pt x="4" y="0"/>
                      <a:pt x="6" y="1"/>
                    </a:cubicBezTo>
                    <a:cubicBezTo>
                      <a:pt x="8" y="2"/>
                      <a:pt x="9" y="4"/>
                      <a:pt x="9" y="6"/>
                    </a:cubicBezTo>
                    <a:cubicBezTo>
                      <a:pt x="7" y="7"/>
                      <a:pt x="5" y="7"/>
                      <a:pt x="3" y="6"/>
                    </a:cubicBezTo>
                    <a:close/>
                    <a:moveTo>
                      <a:pt x="4" y="5"/>
                    </a:moveTo>
                    <a:cubicBezTo>
                      <a:pt x="5" y="6"/>
                      <a:pt x="6" y="6"/>
                      <a:pt x="7" y="5"/>
                    </a:cubicBezTo>
                    <a:cubicBezTo>
                      <a:pt x="7" y="4"/>
                      <a:pt x="7" y="3"/>
                      <a:pt x="5" y="2"/>
                    </a:cubicBezTo>
                    <a:cubicBezTo>
                      <a:pt x="4" y="1"/>
                      <a:pt x="2" y="1"/>
                      <a:pt x="2" y="2"/>
                    </a:cubicBezTo>
                    <a:cubicBezTo>
                      <a:pt x="2" y="3"/>
                      <a:pt x="2" y="5"/>
                      <a:pt x="4" y="5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6" name="Freeform 96"/>
              <p:cNvSpPr/>
              <p:nvPr/>
            </p:nvSpPr>
            <p:spPr bwMode="auto">
              <a:xfrm>
                <a:off x="9855200" y="4459288"/>
                <a:ext cx="22225" cy="11113"/>
              </a:xfrm>
              <a:custGeom>
                <a:avLst/>
                <a:gdLst>
                  <a:gd name="T0" fmla="*/ 0 w 17"/>
                  <a:gd name="T1" fmla="*/ 0 h 8"/>
                  <a:gd name="T2" fmla="*/ 2 w 17"/>
                  <a:gd name="T3" fmla="*/ 0 h 8"/>
                  <a:gd name="T4" fmla="*/ 2 w 17"/>
                  <a:gd name="T5" fmla="*/ 2 h 8"/>
                  <a:gd name="T6" fmla="*/ 8 w 17"/>
                  <a:gd name="T7" fmla="*/ 7 h 8"/>
                  <a:gd name="T8" fmla="*/ 14 w 17"/>
                  <a:gd name="T9" fmla="*/ 2 h 8"/>
                  <a:gd name="T10" fmla="*/ 14 w 17"/>
                  <a:gd name="T11" fmla="*/ 0 h 8"/>
                  <a:gd name="T12" fmla="*/ 17 w 17"/>
                  <a:gd name="T13" fmla="*/ 0 h 8"/>
                  <a:gd name="T14" fmla="*/ 17 w 17"/>
                  <a:gd name="T15" fmla="*/ 1 h 8"/>
                  <a:gd name="T16" fmla="*/ 8 w 17"/>
                  <a:gd name="T17" fmla="*/ 8 h 8"/>
                  <a:gd name="T18" fmla="*/ 0 w 17"/>
                  <a:gd name="T19" fmla="*/ 1 h 8"/>
                  <a:gd name="T20" fmla="*/ 0 w 17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5"/>
                      <a:pt x="5" y="7"/>
                      <a:pt x="8" y="7"/>
                    </a:cubicBezTo>
                    <a:cubicBezTo>
                      <a:pt x="11" y="7"/>
                      <a:pt x="14" y="5"/>
                      <a:pt x="14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5"/>
                      <a:pt x="13" y="8"/>
                      <a:pt x="8" y="8"/>
                    </a:cubicBezTo>
                    <a:cubicBezTo>
                      <a:pt x="3" y="8"/>
                      <a:pt x="0" y="5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7" name="Freeform 97"/>
              <p:cNvSpPr/>
              <p:nvPr/>
            </p:nvSpPr>
            <p:spPr bwMode="auto">
              <a:xfrm>
                <a:off x="9856788" y="4470400"/>
                <a:ext cx="17463" cy="4763"/>
              </a:xfrm>
              <a:custGeom>
                <a:avLst/>
                <a:gdLst>
                  <a:gd name="T0" fmla="*/ 0 w 12"/>
                  <a:gd name="T1" fmla="*/ 0 h 4"/>
                  <a:gd name="T2" fmla="*/ 2 w 12"/>
                  <a:gd name="T3" fmla="*/ 0 h 4"/>
                  <a:gd name="T4" fmla="*/ 2 w 12"/>
                  <a:gd name="T5" fmla="*/ 1 h 4"/>
                  <a:gd name="T6" fmla="*/ 6 w 12"/>
                  <a:gd name="T7" fmla="*/ 3 h 4"/>
                  <a:gd name="T8" fmla="*/ 11 w 12"/>
                  <a:gd name="T9" fmla="*/ 1 h 4"/>
                  <a:gd name="T10" fmla="*/ 11 w 12"/>
                  <a:gd name="T11" fmla="*/ 0 h 4"/>
                  <a:gd name="T12" fmla="*/ 12 w 12"/>
                  <a:gd name="T13" fmla="*/ 0 h 4"/>
                  <a:gd name="T14" fmla="*/ 12 w 12"/>
                  <a:gd name="T15" fmla="*/ 0 h 4"/>
                  <a:gd name="T16" fmla="*/ 6 w 12"/>
                  <a:gd name="T17" fmla="*/ 4 h 4"/>
                  <a:gd name="T18" fmla="*/ 0 w 12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4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4" y="3"/>
                      <a:pt x="6" y="3"/>
                    </a:cubicBezTo>
                    <a:cubicBezTo>
                      <a:pt x="8" y="3"/>
                      <a:pt x="11" y="2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2"/>
                      <a:pt x="10" y="4"/>
                      <a:pt x="6" y="4"/>
                    </a:cubicBezTo>
                    <a:cubicBezTo>
                      <a:pt x="3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8" name="Freeform 98"/>
              <p:cNvSpPr/>
              <p:nvPr/>
            </p:nvSpPr>
            <p:spPr bwMode="auto">
              <a:xfrm>
                <a:off x="9858375" y="4475163"/>
                <a:ext cx="15875" cy="4763"/>
              </a:xfrm>
              <a:custGeom>
                <a:avLst/>
                <a:gdLst>
                  <a:gd name="T0" fmla="*/ 0 w 11"/>
                  <a:gd name="T1" fmla="*/ 0 h 3"/>
                  <a:gd name="T2" fmla="*/ 1 w 11"/>
                  <a:gd name="T3" fmla="*/ 0 h 3"/>
                  <a:gd name="T4" fmla="*/ 1 w 11"/>
                  <a:gd name="T5" fmla="*/ 0 h 3"/>
                  <a:gd name="T6" fmla="*/ 5 w 11"/>
                  <a:gd name="T7" fmla="*/ 2 h 3"/>
                  <a:gd name="T8" fmla="*/ 9 w 11"/>
                  <a:gd name="T9" fmla="*/ 0 h 3"/>
                  <a:gd name="T10" fmla="*/ 9 w 11"/>
                  <a:gd name="T11" fmla="*/ 0 h 3"/>
                  <a:gd name="T12" fmla="*/ 11 w 11"/>
                  <a:gd name="T13" fmla="*/ 0 h 3"/>
                  <a:gd name="T14" fmla="*/ 5 w 11"/>
                  <a:gd name="T15" fmla="*/ 3 h 3"/>
                  <a:gd name="T16" fmla="*/ 0 w 11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7" y="2"/>
                      <a:pt x="9" y="2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8" y="3"/>
                      <a:pt x="5" y="3"/>
                    </a:cubicBezTo>
                    <a:cubicBezTo>
                      <a:pt x="2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9" name="Freeform 99"/>
              <p:cNvSpPr/>
              <p:nvPr/>
            </p:nvSpPr>
            <p:spPr bwMode="auto">
              <a:xfrm>
                <a:off x="9859963" y="4479925"/>
                <a:ext cx="12700" cy="3175"/>
              </a:xfrm>
              <a:custGeom>
                <a:avLst/>
                <a:gdLst>
                  <a:gd name="T0" fmla="*/ 0 w 9"/>
                  <a:gd name="T1" fmla="*/ 0 h 3"/>
                  <a:gd name="T2" fmla="*/ 1 w 9"/>
                  <a:gd name="T3" fmla="*/ 0 h 3"/>
                  <a:gd name="T4" fmla="*/ 1 w 9"/>
                  <a:gd name="T5" fmla="*/ 1 h 3"/>
                  <a:gd name="T6" fmla="*/ 4 w 9"/>
                  <a:gd name="T7" fmla="*/ 2 h 3"/>
                  <a:gd name="T8" fmla="*/ 7 w 9"/>
                  <a:gd name="T9" fmla="*/ 1 h 3"/>
                  <a:gd name="T10" fmla="*/ 7 w 9"/>
                  <a:gd name="T11" fmla="*/ 0 h 3"/>
                  <a:gd name="T12" fmla="*/ 9 w 9"/>
                  <a:gd name="T13" fmla="*/ 0 h 3"/>
                  <a:gd name="T14" fmla="*/ 4 w 9"/>
                  <a:gd name="T15" fmla="*/ 3 h 3"/>
                  <a:gd name="T16" fmla="*/ 0 w 9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2"/>
                      <a:pt x="4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2"/>
                      <a:pt x="7" y="3"/>
                      <a:pt x="4" y="3"/>
                    </a:cubicBezTo>
                    <a:cubicBezTo>
                      <a:pt x="2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0" name="Freeform 100"/>
              <p:cNvSpPr/>
              <p:nvPr/>
            </p:nvSpPr>
            <p:spPr bwMode="auto">
              <a:xfrm>
                <a:off x="9859963" y="4483100"/>
                <a:ext cx="11113" cy="4763"/>
              </a:xfrm>
              <a:custGeom>
                <a:avLst/>
                <a:gdLst>
                  <a:gd name="T0" fmla="*/ 0 w 8"/>
                  <a:gd name="T1" fmla="*/ 0 h 3"/>
                  <a:gd name="T2" fmla="*/ 2 w 8"/>
                  <a:gd name="T3" fmla="*/ 0 h 3"/>
                  <a:gd name="T4" fmla="*/ 2 w 8"/>
                  <a:gd name="T5" fmla="*/ 1 h 3"/>
                  <a:gd name="T6" fmla="*/ 4 w 8"/>
                  <a:gd name="T7" fmla="*/ 2 h 3"/>
                  <a:gd name="T8" fmla="*/ 7 w 8"/>
                  <a:gd name="T9" fmla="*/ 1 h 3"/>
                  <a:gd name="T10" fmla="*/ 7 w 8"/>
                  <a:gd name="T11" fmla="*/ 0 h 3"/>
                  <a:gd name="T12" fmla="*/ 8 w 8"/>
                  <a:gd name="T13" fmla="*/ 0 h 3"/>
                  <a:gd name="T14" fmla="*/ 4 w 8"/>
                  <a:gd name="T15" fmla="*/ 3 h 3"/>
                  <a:gd name="T16" fmla="*/ 0 w 8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4" y="2"/>
                    </a:cubicBezTo>
                    <a:cubicBezTo>
                      <a:pt x="5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6" y="3"/>
                      <a:pt x="4" y="3"/>
                    </a:cubicBezTo>
                    <a:cubicBezTo>
                      <a:pt x="2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1" name="Freeform 101"/>
              <p:cNvSpPr/>
              <p:nvPr/>
            </p:nvSpPr>
            <p:spPr bwMode="auto">
              <a:xfrm>
                <a:off x="9869488" y="4494213"/>
                <a:ext cx="4763" cy="3175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0 h 3"/>
                  <a:gd name="T4" fmla="*/ 1 w 4"/>
                  <a:gd name="T5" fmla="*/ 0 h 3"/>
                  <a:gd name="T6" fmla="*/ 2 w 4"/>
                  <a:gd name="T7" fmla="*/ 2 h 3"/>
                  <a:gd name="T8" fmla="*/ 3 w 4"/>
                  <a:gd name="T9" fmla="*/ 2 h 3"/>
                  <a:gd name="T10" fmla="*/ 3 w 4"/>
                  <a:gd name="T11" fmla="*/ 2 h 3"/>
                  <a:gd name="T12" fmla="*/ 4 w 4"/>
                  <a:gd name="T13" fmla="*/ 2 h 3"/>
                  <a:gd name="T14" fmla="*/ 1 w 4"/>
                  <a:gd name="T15" fmla="*/ 2 h 3"/>
                  <a:gd name="T16" fmla="*/ 0 w 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2" y="3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2" name="Freeform 102"/>
              <p:cNvSpPr/>
              <p:nvPr/>
            </p:nvSpPr>
            <p:spPr bwMode="auto">
              <a:xfrm>
                <a:off x="9856788" y="4494213"/>
                <a:ext cx="4763" cy="3175"/>
              </a:xfrm>
              <a:custGeom>
                <a:avLst/>
                <a:gdLst>
                  <a:gd name="T0" fmla="*/ 0 w 3"/>
                  <a:gd name="T1" fmla="*/ 2 h 3"/>
                  <a:gd name="T2" fmla="*/ 0 w 3"/>
                  <a:gd name="T3" fmla="*/ 2 h 3"/>
                  <a:gd name="T4" fmla="*/ 0 w 3"/>
                  <a:gd name="T5" fmla="*/ 2 h 3"/>
                  <a:gd name="T6" fmla="*/ 2 w 3"/>
                  <a:gd name="T7" fmla="*/ 2 h 3"/>
                  <a:gd name="T8" fmla="*/ 3 w 3"/>
                  <a:gd name="T9" fmla="*/ 0 h 3"/>
                  <a:gd name="T10" fmla="*/ 2 w 3"/>
                  <a:gd name="T11" fmla="*/ 0 h 3"/>
                  <a:gd name="T12" fmla="*/ 3 w 3"/>
                  <a:gd name="T13" fmla="*/ 0 h 3"/>
                  <a:gd name="T14" fmla="*/ 2 w 3"/>
                  <a:gd name="T15" fmla="*/ 2 h 3"/>
                  <a:gd name="T16" fmla="*/ 0 w 3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2" y="2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3" name="Freeform 103"/>
              <p:cNvSpPr/>
              <p:nvPr/>
            </p:nvSpPr>
            <p:spPr bwMode="auto">
              <a:xfrm>
                <a:off x="9852025" y="4503738"/>
                <a:ext cx="3175" cy="4763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1 w 2"/>
                  <a:gd name="T5" fmla="*/ 4 h 4"/>
                  <a:gd name="T6" fmla="*/ 1 w 2"/>
                  <a:gd name="T7" fmla="*/ 2 h 4"/>
                  <a:gd name="T8" fmla="*/ 1 w 2"/>
                  <a:gd name="T9" fmla="*/ 1 h 4"/>
                  <a:gd name="T10" fmla="*/ 0 w 2"/>
                  <a:gd name="T11" fmla="*/ 1 h 4"/>
                  <a:gd name="T12" fmla="*/ 0 w 2"/>
                  <a:gd name="T13" fmla="*/ 0 h 4"/>
                  <a:gd name="T14" fmla="*/ 2 w 2"/>
                  <a:gd name="T15" fmla="*/ 2 h 4"/>
                  <a:gd name="T16" fmla="*/ 0 w 2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2"/>
                    </a:cubicBez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4" name="Freeform 104"/>
              <p:cNvSpPr/>
              <p:nvPr/>
            </p:nvSpPr>
            <p:spPr bwMode="auto">
              <a:xfrm>
                <a:off x="9856788" y="4516438"/>
                <a:ext cx="4763" cy="3175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3 h 3"/>
                  <a:gd name="T4" fmla="*/ 3 w 3"/>
                  <a:gd name="T5" fmla="*/ 3 h 3"/>
                  <a:gd name="T6" fmla="*/ 2 w 3"/>
                  <a:gd name="T7" fmla="*/ 1 h 3"/>
                  <a:gd name="T8" fmla="*/ 0 w 3"/>
                  <a:gd name="T9" fmla="*/ 1 h 3"/>
                  <a:gd name="T10" fmla="*/ 0 w 3"/>
                  <a:gd name="T11" fmla="*/ 1 h 3"/>
                  <a:gd name="T12" fmla="*/ 0 w 3"/>
                  <a:gd name="T13" fmla="*/ 1 h 3"/>
                  <a:gd name="T14" fmla="*/ 2 w 3"/>
                  <a:gd name="T15" fmla="*/ 1 h 3"/>
                  <a:gd name="T16" fmla="*/ 3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5" name="Freeform 105"/>
              <p:cNvSpPr/>
              <p:nvPr/>
            </p:nvSpPr>
            <p:spPr bwMode="auto">
              <a:xfrm>
                <a:off x="9869488" y="4516438"/>
                <a:ext cx="4763" cy="3175"/>
              </a:xfrm>
              <a:custGeom>
                <a:avLst/>
                <a:gdLst>
                  <a:gd name="T0" fmla="*/ 4 w 4"/>
                  <a:gd name="T1" fmla="*/ 1 h 3"/>
                  <a:gd name="T2" fmla="*/ 3 w 4"/>
                  <a:gd name="T3" fmla="*/ 1 h 3"/>
                  <a:gd name="T4" fmla="*/ 3 w 4"/>
                  <a:gd name="T5" fmla="*/ 1 h 3"/>
                  <a:gd name="T6" fmla="*/ 2 w 4"/>
                  <a:gd name="T7" fmla="*/ 1 h 3"/>
                  <a:gd name="T8" fmla="*/ 1 w 4"/>
                  <a:gd name="T9" fmla="*/ 2 h 3"/>
                  <a:gd name="T10" fmla="*/ 1 w 4"/>
                  <a:gd name="T11" fmla="*/ 3 h 3"/>
                  <a:gd name="T12" fmla="*/ 0 w 4"/>
                  <a:gd name="T13" fmla="*/ 3 h 3"/>
                  <a:gd name="T14" fmla="*/ 2 w 4"/>
                  <a:gd name="T15" fmla="*/ 1 h 3"/>
                  <a:gd name="T16" fmla="*/ 4 w 4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3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6" name="Freeform 106"/>
              <p:cNvSpPr/>
              <p:nvPr/>
            </p:nvSpPr>
            <p:spPr bwMode="auto">
              <a:xfrm>
                <a:off x="9877425" y="4505325"/>
                <a:ext cx="1588" cy="4763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0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3 h 4"/>
                  <a:gd name="T10" fmla="*/ 1 w 1"/>
                  <a:gd name="T11" fmla="*/ 3 h 4"/>
                  <a:gd name="T12" fmla="*/ 1 w 1"/>
                  <a:gd name="T13" fmla="*/ 4 h 4"/>
                  <a:gd name="T14" fmla="*/ 0 w 1"/>
                  <a:gd name="T15" fmla="*/ 2 h 4"/>
                  <a:gd name="T16" fmla="*/ 1 w 1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7" name="Freeform 107"/>
              <p:cNvSpPr/>
              <p:nvPr/>
            </p:nvSpPr>
            <p:spPr bwMode="auto">
              <a:xfrm>
                <a:off x="9856788" y="4538663"/>
                <a:ext cx="17463" cy="4763"/>
              </a:xfrm>
              <a:custGeom>
                <a:avLst/>
                <a:gdLst>
                  <a:gd name="T0" fmla="*/ 0 w 13"/>
                  <a:gd name="T1" fmla="*/ 4 h 4"/>
                  <a:gd name="T2" fmla="*/ 2 w 13"/>
                  <a:gd name="T3" fmla="*/ 4 h 4"/>
                  <a:gd name="T4" fmla="*/ 2 w 13"/>
                  <a:gd name="T5" fmla="*/ 3 h 4"/>
                  <a:gd name="T6" fmla="*/ 6 w 13"/>
                  <a:gd name="T7" fmla="*/ 1 h 4"/>
                  <a:gd name="T8" fmla="*/ 11 w 13"/>
                  <a:gd name="T9" fmla="*/ 3 h 4"/>
                  <a:gd name="T10" fmla="*/ 11 w 13"/>
                  <a:gd name="T11" fmla="*/ 4 h 4"/>
                  <a:gd name="T12" fmla="*/ 13 w 13"/>
                  <a:gd name="T13" fmla="*/ 4 h 4"/>
                  <a:gd name="T14" fmla="*/ 13 w 13"/>
                  <a:gd name="T15" fmla="*/ 4 h 4"/>
                  <a:gd name="T16" fmla="*/ 6 w 13"/>
                  <a:gd name="T17" fmla="*/ 0 h 4"/>
                  <a:gd name="T18" fmla="*/ 0 w 13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">
                    <a:moveTo>
                      <a:pt x="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4" y="1"/>
                      <a:pt x="6" y="1"/>
                    </a:cubicBezTo>
                    <a:cubicBezTo>
                      <a:pt x="8" y="1"/>
                      <a:pt x="11" y="2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0" y="0"/>
                      <a:pt x="6" y="0"/>
                    </a:cubicBezTo>
                    <a:cubicBezTo>
                      <a:pt x="3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8" name="Freeform 108"/>
              <p:cNvSpPr/>
              <p:nvPr/>
            </p:nvSpPr>
            <p:spPr bwMode="auto">
              <a:xfrm>
                <a:off x="9858375" y="4533900"/>
                <a:ext cx="15875" cy="4763"/>
              </a:xfrm>
              <a:custGeom>
                <a:avLst/>
                <a:gdLst>
                  <a:gd name="T0" fmla="*/ 0 w 11"/>
                  <a:gd name="T1" fmla="*/ 3 h 3"/>
                  <a:gd name="T2" fmla="*/ 1 w 11"/>
                  <a:gd name="T3" fmla="*/ 3 h 3"/>
                  <a:gd name="T4" fmla="*/ 1 w 11"/>
                  <a:gd name="T5" fmla="*/ 2 h 3"/>
                  <a:gd name="T6" fmla="*/ 5 w 11"/>
                  <a:gd name="T7" fmla="*/ 0 h 3"/>
                  <a:gd name="T8" fmla="*/ 9 w 11"/>
                  <a:gd name="T9" fmla="*/ 2 h 3"/>
                  <a:gd name="T10" fmla="*/ 9 w 11"/>
                  <a:gd name="T11" fmla="*/ 3 h 3"/>
                  <a:gd name="T12" fmla="*/ 11 w 11"/>
                  <a:gd name="T13" fmla="*/ 3 h 3"/>
                  <a:gd name="T14" fmla="*/ 5 w 11"/>
                  <a:gd name="T15" fmla="*/ 0 h 3"/>
                  <a:gd name="T16" fmla="*/ 0 w 11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7" y="0"/>
                      <a:pt x="9" y="1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8" y="0"/>
                      <a:pt x="5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9" name="Freeform 109"/>
              <p:cNvSpPr/>
              <p:nvPr/>
            </p:nvSpPr>
            <p:spPr bwMode="auto">
              <a:xfrm>
                <a:off x="9859963" y="4530725"/>
                <a:ext cx="12700" cy="3175"/>
              </a:xfrm>
              <a:custGeom>
                <a:avLst/>
                <a:gdLst>
                  <a:gd name="T0" fmla="*/ 0 w 9"/>
                  <a:gd name="T1" fmla="*/ 3 h 3"/>
                  <a:gd name="T2" fmla="*/ 1 w 9"/>
                  <a:gd name="T3" fmla="*/ 3 h 3"/>
                  <a:gd name="T4" fmla="*/ 1 w 9"/>
                  <a:gd name="T5" fmla="*/ 2 h 3"/>
                  <a:gd name="T6" fmla="*/ 4 w 9"/>
                  <a:gd name="T7" fmla="*/ 0 h 3"/>
                  <a:gd name="T8" fmla="*/ 7 w 9"/>
                  <a:gd name="T9" fmla="*/ 2 h 3"/>
                  <a:gd name="T10" fmla="*/ 7 w 9"/>
                  <a:gd name="T11" fmla="*/ 3 h 3"/>
                  <a:gd name="T12" fmla="*/ 9 w 9"/>
                  <a:gd name="T13" fmla="*/ 3 h 3"/>
                  <a:gd name="T14" fmla="*/ 4 w 9"/>
                  <a:gd name="T15" fmla="*/ 0 h 3"/>
                  <a:gd name="T16" fmla="*/ 0 w 9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1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7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0" name="Freeform 110"/>
              <p:cNvSpPr/>
              <p:nvPr/>
            </p:nvSpPr>
            <p:spPr bwMode="auto">
              <a:xfrm>
                <a:off x="9861550" y="4525963"/>
                <a:ext cx="9525" cy="4763"/>
              </a:xfrm>
              <a:custGeom>
                <a:avLst/>
                <a:gdLst>
                  <a:gd name="T0" fmla="*/ 0 w 7"/>
                  <a:gd name="T1" fmla="*/ 3 h 3"/>
                  <a:gd name="T2" fmla="*/ 1 w 7"/>
                  <a:gd name="T3" fmla="*/ 3 h 3"/>
                  <a:gd name="T4" fmla="*/ 1 w 7"/>
                  <a:gd name="T5" fmla="*/ 2 h 3"/>
                  <a:gd name="T6" fmla="*/ 3 w 7"/>
                  <a:gd name="T7" fmla="*/ 1 h 3"/>
                  <a:gd name="T8" fmla="*/ 6 w 7"/>
                  <a:gd name="T9" fmla="*/ 2 h 3"/>
                  <a:gd name="T10" fmla="*/ 6 w 7"/>
                  <a:gd name="T11" fmla="*/ 3 h 3"/>
                  <a:gd name="T12" fmla="*/ 7 w 7"/>
                  <a:gd name="T13" fmla="*/ 3 h 3"/>
                  <a:gd name="T14" fmla="*/ 3 w 7"/>
                  <a:gd name="T15" fmla="*/ 0 h 3"/>
                  <a:gd name="T16" fmla="*/ 0 w 7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1" name="Freeform 111"/>
              <p:cNvSpPr/>
              <p:nvPr/>
            </p:nvSpPr>
            <p:spPr bwMode="auto">
              <a:xfrm>
                <a:off x="9890125" y="4516438"/>
                <a:ext cx="12700" cy="17463"/>
              </a:xfrm>
              <a:custGeom>
                <a:avLst/>
                <a:gdLst>
                  <a:gd name="T0" fmla="*/ 2 w 9"/>
                  <a:gd name="T1" fmla="*/ 12 h 12"/>
                  <a:gd name="T2" fmla="*/ 3 w 9"/>
                  <a:gd name="T3" fmla="*/ 11 h 12"/>
                  <a:gd name="T4" fmla="*/ 2 w 9"/>
                  <a:gd name="T5" fmla="*/ 10 h 12"/>
                  <a:gd name="T6" fmla="*/ 3 w 9"/>
                  <a:gd name="T7" fmla="*/ 5 h 12"/>
                  <a:gd name="T8" fmla="*/ 7 w 9"/>
                  <a:gd name="T9" fmla="*/ 3 h 12"/>
                  <a:gd name="T10" fmla="*/ 8 w 9"/>
                  <a:gd name="T11" fmla="*/ 3 h 12"/>
                  <a:gd name="T12" fmla="*/ 9 w 9"/>
                  <a:gd name="T13" fmla="*/ 2 h 12"/>
                  <a:gd name="T14" fmla="*/ 9 w 9"/>
                  <a:gd name="T15" fmla="*/ 2 h 12"/>
                  <a:gd name="T16" fmla="*/ 2 w 9"/>
                  <a:gd name="T17" fmla="*/ 5 h 12"/>
                  <a:gd name="T18" fmla="*/ 2 w 9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2" y="12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9"/>
                      <a:pt x="2" y="7"/>
                      <a:pt x="3" y="5"/>
                    </a:cubicBezTo>
                    <a:cubicBezTo>
                      <a:pt x="4" y="3"/>
                      <a:pt x="6" y="2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0"/>
                      <a:pt x="4" y="2"/>
                      <a:pt x="2" y="5"/>
                    </a:cubicBezTo>
                    <a:cubicBezTo>
                      <a:pt x="0" y="7"/>
                      <a:pt x="0" y="11"/>
                      <a:pt x="2" y="12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2" name="Freeform 112"/>
              <p:cNvSpPr/>
              <p:nvPr/>
            </p:nvSpPr>
            <p:spPr bwMode="auto">
              <a:xfrm>
                <a:off x="9886950" y="4516438"/>
                <a:ext cx="11113" cy="12700"/>
              </a:xfrm>
              <a:custGeom>
                <a:avLst/>
                <a:gdLst>
                  <a:gd name="T0" fmla="*/ 2 w 8"/>
                  <a:gd name="T1" fmla="*/ 10 h 10"/>
                  <a:gd name="T2" fmla="*/ 2 w 8"/>
                  <a:gd name="T3" fmla="*/ 9 h 10"/>
                  <a:gd name="T4" fmla="*/ 2 w 8"/>
                  <a:gd name="T5" fmla="*/ 9 h 10"/>
                  <a:gd name="T6" fmla="*/ 2 w 8"/>
                  <a:gd name="T7" fmla="*/ 4 h 10"/>
                  <a:gd name="T8" fmla="*/ 6 w 8"/>
                  <a:gd name="T9" fmla="*/ 2 h 10"/>
                  <a:gd name="T10" fmla="*/ 7 w 8"/>
                  <a:gd name="T11" fmla="*/ 3 h 10"/>
                  <a:gd name="T12" fmla="*/ 8 w 8"/>
                  <a:gd name="T13" fmla="*/ 1 h 10"/>
                  <a:gd name="T14" fmla="*/ 2 w 8"/>
                  <a:gd name="T15" fmla="*/ 4 h 10"/>
                  <a:gd name="T16" fmla="*/ 2 w 8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0"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6"/>
                      <a:pt x="2" y="4"/>
                    </a:cubicBezTo>
                    <a:cubicBezTo>
                      <a:pt x="3" y="3"/>
                      <a:pt x="5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2" y="1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3" name="Freeform 113"/>
              <p:cNvSpPr/>
              <p:nvPr/>
            </p:nvSpPr>
            <p:spPr bwMode="auto">
              <a:xfrm>
                <a:off x="9883775" y="4514850"/>
                <a:ext cx="9525" cy="11113"/>
              </a:xfrm>
              <a:custGeom>
                <a:avLst/>
                <a:gdLst>
                  <a:gd name="T0" fmla="*/ 1 w 6"/>
                  <a:gd name="T1" fmla="*/ 9 h 9"/>
                  <a:gd name="T2" fmla="*/ 2 w 6"/>
                  <a:gd name="T3" fmla="*/ 7 h 9"/>
                  <a:gd name="T4" fmla="*/ 1 w 6"/>
                  <a:gd name="T5" fmla="*/ 7 h 9"/>
                  <a:gd name="T6" fmla="*/ 2 w 6"/>
                  <a:gd name="T7" fmla="*/ 4 h 9"/>
                  <a:gd name="T8" fmla="*/ 5 w 6"/>
                  <a:gd name="T9" fmla="*/ 2 h 9"/>
                  <a:gd name="T10" fmla="*/ 5 w 6"/>
                  <a:gd name="T11" fmla="*/ 2 h 9"/>
                  <a:gd name="T12" fmla="*/ 6 w 6"/>
                  <a:gd name="T13" fmla="*/ 1 h 9"/>
                  <a:gd name="T14" fmla="*/ 1 w 6"/>
                  <a:gd name="T15" fmla="*/ 3 h 9"/>
                  <a:gd name="T16" fmla="*/ 1 w 6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1" y="9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5"/>
                      <a:pt x="2" y="4"/>
                    </a:cubicBezTo>
                    <a:cubicBezTo>
                      <a:pt x="3" y="2"/>
                      <a:pt x="4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3" y="1"/>
                      <a:pt x="1" y="3"/>
                    </a:cubicBezTo>
                    <a:cubicBezTo>
                      <a:pt x="0" y="5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4" name="Freeform 114"/>
              <p:cNvSpPr/>
              <p:nvPr/>
            </p:nvSpPr>
            <p:spPr bwMode="auto">
              <a:xfrm>
                <a:off x="9882188" y="4513263"/>
                <a:ext cx="6350" cy="9525"/>
              </a:xfrm>
              <a:custGeom>
                <a:avLst/>
                <a:gdLst>
                  <a:gd name="T0" fmla="*/ 1 w 5"/>
                  <a:gd name="T1" fmla="*/ 7 h 7"/>
                  <a:gd name="T2" fmla="*/ 2 w 5"/>
                  <a:gd name="T3" fmla="*/ 6 h 7"/>
                  <a:gd name="T4" fmla="*/ 1 w 5"/>
                  <a:gd name="T5" fmla="*/ 6 h 7"/>
                  <a:gd name="T6" fmla="*/ 2 w 5"/>
                  <a:gd name="T7" fmla="*/ 3 h 7"/>
                  <a:gd name="T8" fmla="*/ 4 w 5"/>
                  <a:gd name="T9" fmla="*/ 2 h 7"/>
                  <a:gd name="T10" fmla="*/ 5 w 5"/>
                  <a:gd name="T11" fmla="*/ 2 h 7"/>
                  <a:gd name="T12" fmla="*/ 5 w 5"/>
                  <a:gd name="T13" fmla="*/ 1 h 7"/>
                  <a:gd name="T14" fmla="*/ 1 w 5"/>
                  <a:gd name="T15" fmla="*/ 3 h 7"/>
                  <a:gd name="T16" fmla="*/ 1 w 5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1" y="7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4"/>
                      <a:pt x="2" y="3"/>
                    </a:cubicBezTo>
                    <a:cubicBezTo>
                      <a:pt x="2" y="2"/>
                      <a:pt x="4" y="1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0" y="5"/>
                      <a:pt x="0" y="6"/>
                      <a:pt x="1" y="7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5" name="Freeform 115"/>
              <p:cNvSpPr/>
              <p:nvPr/>
            </p:nvSpPr>
            <p:spPr bwMode="auto">
              <a:xfrm>
                <a:off x="9891713" y="4481513"/>
                <a:ext cx="11113" cy="15875"/>
              </a:xfrm>
              <a:custGeom>
                <a:avLst/>
                <a:gdLst>
                  <a:gd name="T0" fmla="*/ 8 w 8"/>
                  <a:gd name="T1" fmla="*/ 11 h 12"/>
                  <a:gd name="T2" fmla="*/ 7 w 8"/>
                  <a:gd name="T3" fmla="*/ 9 h 12"/>
                  <a:gd name="T4" fmla="*/ 6 w 8"/>
                  <a:gd name="T5" fmla="*/ 9 h 12"/>
                  <a:gd name="T6" fmla="*/ 2 w 8"/>
                  <a:gd name="T7" fmla="*/ 7 h 12"/>
                  <a:gd name="T8" fmla="*/ 2 w 8"/>
                  <a:gd name="T9" fmla="*/ 2 h 12"/>
                  <a:gd name="T10" fmla="*/ 3 w 8"/>
                  <a:gd name="T11" fmla="*/ 1 h 12"/>
                  <a:gd name="T12" fmla="*/ 2 w 8"/>
                  <a:gd name="T13" fmla="*/ 0 h 12"/>
                  <a:gd name="T14" fmla="*/ 2 w 8"/>
                  <a:gd name="T15" fmla="*/ 0 h 12"/>
                  <a:gd name="T16" fmla="*/ 2 w 8"/>
                  <a:gd name="T17" fmla="*/ 7 h 12"/>
                  <a:gd name="T18" fmla="*/ 8 w 8"/>
                  <a:gd name="T1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2">
                    <a:moveTo>
                      <a:pt x="8" y="11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3" y="9"/>
                      <a:pt x="2" y="7"/>
                    </a:cubicBezTo>
                    <a:cubicBezTo>
                      <a:pt x="1" y="5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4"/>
                      <a:pt x="2" y="7"/>
                    </a:cubicBezTo>
                    <a:cubicBezTo>
                      <a:pt x="3" y="10"/>
                      <a:pt x="6" y="12"/>
                      <a:pt x="8" y="1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6" name="Freeform 116"/>
              <p:cNvSpPr/>
              <p:nvPr/>
            </p:nvSpPr>
            <p:spPr bwMode="auto">
              <a:xfrm>
                <a:off x="9888538" y="4484688"/>
                <a:ext cx="9525" cy="14288"/>
              </a:xfrm>
              <a:custGeom>
                <a:avLst/>
                <a:gdLst>
                  <a:gd name="T0" fmla="*/ 7 w 7"/>
                  <a:gd name="T1" fmla="*/ 10 h 11"/>
                  <a:gd name="T2" fmla="*/ 6 w 7"/>
                  <a:gd name="T3" fmla="*/ 8 h 11"/>
                  <a:gd name="T4" fmla="*/ 5 w 7"/>
                  <a:gd name="T5" fmla="*/ 9 h 11"/>
                  <a:gd name="T6" fmla="*/ 2 w 7"/>
                  <a:gd name="T7" fmla="*/ 6 h 11"/>
                  <a:gd name="T8" fmla="*/ 1 w 7"/>
                  <a:gd name="T9" fmla="*/ 2 h 11"/>
                  <a:gd name="T10" fmla="*/ 2 w 7"/>
                  <a:gd name="T11" fmla="*/ 2 h 11"/>
                  <a:gd name="T12" fmla="*/ 1 w 7"/>
                  <a:gd name="T13" fmla="*/ 0 h 11"/>
                  <a:gd name="T14" fmla="*/ 1 w 7"/>
                  <a:gd name="T15" fmla="*/ 7 h 11"/>
                  <a:gd name="T16" fmla="*/ 7 w 7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1">
                    <a:moveTo>
                      <a:pt x="7" y="10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2" y="8"/>
                      <a:pt x="2" y="6"/>
                    </a:cubicBezTo>
                    <a:cubicBezTo>
                      <a:pt x="1" y="5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4"/>
                      <a:pt x="1" y="7"/>
                    </a:cubicBezTo>
                    <a:cubicBezTo>
                      <a:pt x="2" y="9"/>
                      <a:pt x="5" y="11"/>
                      <a:pt x="7" y="1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7" name="Freeform 117"/>
              <p:cNvSpPr/>
              <p:nvPr/>
            </p:nvSpPr>
            <p:spPr bwMode="auto">
              <a:xfrm>
                <a:off x="9883775" y="4489450"/>
                <a:ext cx="9525" cy="9525"/>
              </a:xfrm>
              <a:custGeom>
                <a:avLst/>
                <a:gdLst>
                  <a:gd name="T0" fmla="*/ 6 w 6"/>
                  <a:gd name="T1" fmla="*/ 8 h 8"/>
                  <a:gd name="T2" fmla="*/ 5 w 6"/>
                  <a:gd name="T3" fmla="*/ 6 h 8"/>
                  <a:gd name="T4" fmla="*/ 5 w 6"/>
                  <a:gd name="T5" fmla="*/ 7 h 8"/>
                  <a:gd name="T6" fmla="*/ 2 w 6"/>
                  <a:gd name="T7" fmla="*/ 5 h 8"/>
                  <a:gd name="T8" fmla="*/ 2 w 6"/>
                  <a:gd name="T9" fmla="*/ 1 h 8"/>
                  <a:gd name="T10" fmla="*/ 2 w 6"/>
                  <a:gd name="T11" fmla="*/ 1 h 8"/>
                  <a:gd name="T12" fmla="*/ 2 w 6"/>
                  <a:gd name="T13" fmla="*/ 0 h 8"/>
                  <a:gd name="T14" fmla="*/ 1 w 6"/>
                  <a:gd name="T15" fmla="*/ 5 h 8"/>
                  <a:gd name="T16" fmla="*/ 6 w 6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8">
                    <a:moveTo>
                      <a:pt x="6" y="8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6"/>
                      <a:pt x="2" y="5"/>
                    </a:cubicBezTo>
                    <a:cubicBezTo>
                      <a:pt x="1" y="3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3"/>
                      <a:pt x="1" y="5"/>
                    </a:cubicBezTo>
                    <a:cubicBezTo>
                      <a:pt x="3" y="7"/>
                      <a:pt x="5" y="8"/>
                      <a:pt x="6" y="8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8" name="Freeform 118"/>
              <p:cNvSpPr/>
              <p:nvPr/>
            </p:nvSpPr>
            <p:spPr bwMode="auto">
              <a:xfrm>
                <a:off x="9882188" y="4491038"/>
                <a:ext cx="6350" cy="9525"/>
              </a:xfrm>
              <a:custGeom>
                <a:avLst/>
                <a:gdLst>
                  <a:gd name="T0" fmla="*/ 5 w 5"/>
                  <a:gd name="T1" fmla="*/ 6 h 7"/>
                  <a:gd name="T2" fmla="*/ 4 w 5"/>
                  <a:gd name="T3" fmla="*/ 5 h 7"/>
                  <a:gd name="T4" fmla="*/ 4 w 5"/>
                  <a:gd name="T5" fmla="*/ 6 h 7"/>
                  <a:gd name="T6" fmla="*/ 1 w 5"/>
                  <a:gd name="T7" fmla="*/ 4 h 7"/>
                  <a:gd name="T8" fmla="*/ 1 w 5"/>
                  <a:gd name="T9" fmla="*/ 1 h 7"/>
                  <a:gd name="T10" fmla="*/ 2 w 5"/>
                  <a:gd name="T11" fmla="*/ 1 h 7"/>
                  <a:gd name="T12" fmla="*/ 1 w 5"/>
                  <a:gd name="T13" fmla="*/ 0 h 7"/>
                  <a:gd name="T14" fmla="*/ 1 w 5"/>
                  <a:gd name="T15" fmla="*/ 4 h 7"/>
                  <a:gd name="T16" fmla="*/ 5 w 5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5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5"/>
                      <a:pt x="1" y="4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1" y="4"/>
                    </a:cubicBezTo>
                    <a:cubicBezTo>
                      <a:pt x="2" y="6"/>
                      <a:pt x="4" y="7"/>
                      <a:pt x="5" y="6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9" name="Freeform 119"/>
              <p:cNvSpPr/>
              <p:nvPr/>
            </p:nvSpPr>
            <p:spPr bwMode="auto">
              <a:xfrm>
                <a:off x="9829800" y="4516438"/>
                <a:ext cx="11113" cy="17463"/>
              </a:xfrm>
              <a:custGeom>
                <a:avLst/>
                <a:gdLst>
                  <a:gd name="T0" fmla="*/ 0 w 9"/>
                  <a:gd name="T1" fmla="*/ 1 h 12"/>
                  <a:gd name="T2" fmla="*/ 1 w 9"/>
                  <a:gd name="T3" fmla="*/ 3 h 12"/>
                  <a:gd name="T4" fmla="*/ 2 w 9"/>
                  <a:gd name="T5" fmla="*/ 2 h 12"/>
                  <a:gd name="T6" fmla="*/ 6 w 9"/>
                  <a:gd name="T7" fmla="*/ 5 h 12"/>
                  <a:gd name="T8" fmla="*/ 6 w 9"/>
                  <a:gd name="T9" fmla="*/ 10 h 12"/>
                  <a:gd name="T10" fmla="*/ 6 w 9"/>
                  <a:gd name="T11" fmla="*/ 10 h 12"/>
                  <a:gd name="T12" fmla="*/ 7 w 9"/>
                  <a:gd name="T13" fmla="*/ 12 h 12"/>
                  <a:gd name="T14" fmla="*/ 7 w 9"/>
                  <a:gd name="T15" fmla="*/ 12 h 12"/>
                  <a:gd name="T16" fmla="*/ 7 w 9"/>
                  <a:gd name="T17" fmla="*/ 4 h 12"/>
                  <a:gd name="T18" fmla="*/ 0 w 9"/>
                  <a:gd name="T1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0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3"/>
                      <a:pt x="6" y="5"/>
                    </a:cubicBezTo>
                    <a:cubicBezTo>
                      <a:pt x="7" y="7"/>
                      <a:pt x="8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9" y="7"/>
                      <a:pt x="7" y="4"/>
                    </a:cubicBezTo>
                    <a:cubicBezTo>
                      <a:pt x="5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0" name="Freeform 120"/>
              <p:cNvSpPr/>
              <p:nvPr/>
            </p:nvSpPr>
            <p:spPr bwMode="auto">
              <a:xfrm>
                <a:off x="9834563" y="4516438"/>
                <a:ext cx="9525" cy="12700"/>
              </a:xfrm>
              <a:custGeom>
                <a:avLst/>
                <a:gdLst>
                  <a:gd name="T0" fmla="*/ 0 w 7"/>
                  <a:gd name="T1" fmla="*/ 1 h 10"/>
                  <a:gd name="T2" fmla="*/ 1 w 7"/>
                  <a:gd name="T3" fmla="*/ 2 h 10"/>
                  <a:gd name="T4" fmla="*/ 1 w 7"/>
                  <a:gd name="T5" fmla="*/ 2 h 10"/>
                  <a:gd name="T6" fmla="*/ 5 w 7"/>
                  <a:gd name="T7" fmla="*/ 4 h 10"/>
                  <a:gd name="T8" fmla="*/ 5 w 7"/>
                  <a:gd name="T9" fmla="*/ 8 h 10"/>
                  <a:gd name="T10" fmla="*/ 4 w 7"/>
                  <a:gd name="T11" fmla="*/ 9 h 10"/>
                  <a:gd name="T12" fmla="*/ 5 w 7"/>
                  <a:gd name="T13" fmla="*/ 10 h 10"/>
                  <a:gd name="T14" fmla="*/ 5 w 7"/>
                  <a:gd name="T15" fmla="*/ 4 h 10"/>
                  <a:gd name="T16" fmla="*/ 0 w 7"/>
                  <a:gd name="T1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4" y="3"/>
                      <a:pt x="5" y="4"/>
                    </a:cubicBezTo>
                    <a:cubicBezTo>
                      <a:pt x="6" y="6"/>
                      <a:pt x="6" y="8"/>
                      <a:pt x="5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7" y="6"/>
                      <a:pt x="5" y="4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1" name="Freeform 121"/>
              <p:cNvSpPr/>
              <p:nvPr/>
            </p:nvSpPr>
            <p:spPr bwMode="auto">
              <a:xfrm>
                <a:off x="9839325" y="4514850"/>
                <a:ext cx="7938" cy="11113"/>
              </a:xfrm>
              <a:custGeom>
                <a:avLst/>
                <a:gdLst>
                  <a:gd name="T0" fmla="*/ 0 w 6"/>
                  <a:gd name="T1" fmla="*/ 1 h 9"/>
                  <a:gd name="T2" fmla="*/ 1 w 6"/>
                  <a:gd name="T3" fmla="*/ 2 h 9"/>
                  <a:gd name="T4" fmla="*/ 1 w 6"/>
                  <a:gd name="T5" fmla="*/ 2 h 9"/>
                  <a:gd name="T6" fmla="*/ 4 w 6"/>
                  <a:gd name="T7" fmla="*/ 4 h 9"/>
                  <a:gd name="T8" fmla="*/ 5 w 6"/>
                  <a:gd name="T9" fmla="*/ 7 h 9"/>
                  <a:gd name="T10" fmla="*/ 4 w 6"/>
                  <a:gd name="T11" fmla="*/ 7 h 9"/>
                  <a:gd name="T12" fmla="*/ 5 w 6"/>
                  <a:gd name="T13" fmla="*/ 9 h 9"/>
                  <a:gd name="T14" fmla="*/ 5 w 6"/>
                  <a:gd name="T15" fmla="*/ 3 h 9"/>
                  <a:gd name="T16" fmla="*/ 0 w 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4" y="2"/>
                      <a:pt x="4" y="4"/>
                    </a:cubicBezTo>
                    <a:cubicBezTo>
                      <a:pt x="5" y="5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6" y="5"/>
                      <a:pt x="5" y="3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2" name="Freeform 122"/>
              <p:cNvSpPr/>
              <p:nvPr/>
            </p:nvSpPr>
            <p:spPr bwMode="auto">
              <a:xfrm>
                <a:off x="9842500" y="4513263"/>
                <a:ext cx="6350" cy="9525"/>
              </a:xfrm>
              <a:custGeom>
                <a:avLst/>
                <a:gdLst>
                  <a:gd name="T0" fmla="*/ 0 w 5"/>
                  <a:gd name="T1" fmla="*/ 1 h 7"/>
                  <a:gd name="T2" fmla="*/ 1 w 5"/>
                  <a:gd name="T3" fmla="*/ 2 h 7"/>
                  <a:gd name="T4" fmla="*/ 1 w 5"/>
                  <a:gd name="T5" fmla="*/ 2 h 7"/>
                  <a:gd name="T6" fmla="*/ 4 w 5"/>
                  <a:gd name="T7" fmla="*/ 3 h 7"/>
                  <a:gd name="T8" fmla="*/ 4 w 5"/>
                  <a:gd name="T9" fmla="*/ 6 h 7"/>
                  <a:gd name="T10" fmla="*/ 3 w 5"/>
                  <a:gd name="T11" fmla="*/ 6 h 7"/>
                  <a:gd name="T12" fmla="*/ 4 w 5"/>
                  <a:gd name="T13" fmla="*/ 7 h 7"/>
                  <a:gd name="T14" fmla="*/ 4 w 5"/>
                  <a:gd name="T15" fmla="*/ 3 h 7"/>
                  <a:gd name="T16" fmla="*/ 0 w 5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2"/>
                      <a:pt x="4" y="3"/>
                    </a:cubicBezTo>
                    <a:cubicBezTo>
                      <a:pt x="4" y="4"/>
                      <a:pt x="5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5"/>
                      <a:pt x="4" y="3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3" name="Freeform 123"/>
              <p:cNvSpPr/>
              <p:nvPr/>
            </p:nvSpPr>
            <p:spPr bwMode="auto">
              <a:xfrm>
                <a:off x="9829800" y="4479925"/>
                <a:ext cx="11113" cy="17463"/>
              </a:xfrm>
              <a:custGeom>
                <a:avLst/>
                <a:gdLst>
                  <a:gd name="T0" fmla="*/ 7 w 9"/>
                  <a:gd name="T1" fmla="*/ 0 h 12"/>
                  <a:gd name="T2" fmla="*/ 6 w 9"/>
                  <a:gd name="T3" fmla="*/ 2 h 12"/>
                  <a:gd name="T4" fmla="*/ 7 w 9"/>
                  <a:gd name="T5" fmla="*/ 2 h 12"/>
                  <a:gd name="T6" fmla="*/ 6 w 9"/>
                  <a:gd name="T7" fmla="*/ 7 h 12"/>
                  <a:gd name="T8" fmla="*/ 2 w 9"/>
                  <a:gd name="T9" fmla="*/ 10 h 12"/>
                  <a:gd name="T10" fmla="*/ 1 w 9"/>
                  <a:gd name="T11" fmla="*/ 9 h 12"/>
                  <a:gd name="T12" fmla="*/ 0 w 9"/>
                  <a:gd name="T13" fmla="*/ 11 h 12"/>
                  <a:gd name="T14" fmla="*/ 1 w 9"/>
                  <a:gd name="T15" fmla="*/ 11 h 12"/>
                  <a:gd name="T16" fmla="*/ 7 w 9"/>
                  <a:gd name="T17" fmla="*/ 8 h 12"/>
                  <a:gd name="T18" fmla="*/ 7 w 9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7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ubicBezTo>
                      <a:pt x="5" y="9"/>
                      <a:pt x="3" y="10"/>
                      <a:pt x="2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2"/>
                      <a:pt x="5" y="11"/>
                      <a:pt x="7" y="8"/>
                    </a:cubicBezTo>
                    <a:cubicBezTo>
                      <a:pt x="9" y="5"/>
                      <a:pt x="9" y="1"/>
                      <a:pt x="7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4" name="Freeform 124"/>
              <p:cNvSpPr/>
              <p:nvPr/>
            </p:nvSpPr>
            <p:spPr bwMode="auto">
              <a:xfrm>
                <a:off x="9834563" y="4484688"/>
                <a:ext cx="9525" cy="12700"/>
              </a:xfrm>
              <a:custGeom>
                <a:avLst/>
                <a:gdLst>
                  <a:gd name="T0" fmla="*/ 5 w 7"/>
                  <a:gd name="T1" fmla="*/ 0 h 10"/>
                  <a:gd name="T2" fmla="*/ 5 w 7"/>
                  <a:gd name="T3" fmla="*/ 1 h 10"/>
                  <a:gd name="T4" fmla="*/ 5 w 7"/>
                  <a:gd name="T5" fmla="*/ 1 h 10"/>
                  <a:gd name="T6" fmla="*/ 5 w 7"/>
                  <a:gd name="T7" fmla="*/ 6 h 10"/>
                  <a:gd name="T8" fmla="*/ 1 w 7"/>
                  <a:gd name="T9" fmla="*/ 8 h 10"/>
                  <a:gd name="T10" fmla="*/ 1 w 7"/>
                  <a:gd name="T11" fmla="*/ 8 h 10"/>
                  <a:gd name="T12" fmla="*/ 0 w 7"/>
                  <a:gd name="T13" fmla="*/ 9 h 10"/>
                  <a:gd name="T14" fmla="*/ 6 w 7"/>
                  <a:gd name="T15" fmla="*/ 6 h 10"/>
                  <a:gd name="T16" fmla="*/ 5 w 7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5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4"/>
                      <a:pt x="5" y="6"/>
                    </a:cubicBezTo>
                    <a:cubicBezTo>
                      <a:pt x="4" y="7"/>
                      <a:pt x="2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0"/>
                      <a:pt x="4" y="9"/>
                      <a:pt x="6" y="6"/>
                    </a:cubicBezTo>
                    <a:cubicBezTo>
                      <a:pt x="7" y="3"/>
                      <a:pt x="7" y="1"/>
                      <a:pt x="5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5" name="Freeform 125"/>
              <p:cNvSpPr/>
              <p:nvPr/>
            </p:nvSpPr>
            <p:spPr bwMode="auto">
              <a:xfrm>
                <a:off x="9839325" y="4487863"/>
                <a:ext cx="7938" cy="11113"/>
              </a:xfrm>
              <a:custGeom>
                <a:avLst/>
                <a:gdLst>
                  <a:gd name="T0" fmla="*/ 5 w 6"/>
                  <a:gd name="T1" fmla="*/ 0 h 9"/>
                  <a:gd name="T2" fmla="*/ 4 w 6"/>
                  <a:gd name="T3" fmla="*/ 1 h 9"/>
                  <a:gd name="T4" fmla="*/ 5 w 6"/>
                  <a:gd name="T5" fmla="*/ 2 h 9"/>
                  <a:gd name="T6" fmla="*/ 5 w 6"/>
                  <a:gd name="T7" fmla="*/ 5 h 9"/>
                  <a:gd name="T8" fmla="*/ 2 w 6"/>
                  <a:gd name="T9" fmla="*/ 7 h 9"/>
                  <a:gd name="T10" fmla="*/ 1 w 6"/>
                  <a:gd name="T11" fmla="*/ 7 h 9"/>
                  <a:gd name="T12" fmla="*/ 0 w 6"/>
                  <a:gd name="T13" fmla="*/ 8 h 9"/>
                  <a:gd name="T14" fmla="*/ 5 w 6"/>
                  <a:gd name="T15" fmla="*/ 6 h 9"/>
                  <a:gd name="T16" fmla="*/ 5 w 6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5" y="4"/>
                      <a:pt x="5" y="5"/>
                    </a:cubicBezTo>
                    <a:cubicBezTo>
                      <a:pt x="4" y="7"/>
                      <a:pt x="2" y="8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9"/>
                      <a:pt x="4" y="8"/>
                      <a:pt x="5" y="6"/>
                    </a:cubicBezTo>
                    <a:cubicBezTo>
                      <a:pt x="6" y="3"/>
                      <a:pt x="6" y="1"/>
                      <a:pt x="5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6" name="Freeform 126"/>
              <p:cNvSpPr/>
              <p:nvPr/>
            </p:nvSpPr>
            <p:spPr bwMode="auto">
              <a:xfrm>
                <a:off x="9842500" y="4489450"/>
                <a:ext cx="6350" cy="11113"/>
              </a:xfrm>
              <a:custGeom>
                <a:avLst/>
                <a:gdLst>
                  <a:gd name="T0" fmla="*/ 4 w 5"/>
                  <a:gd name="T1" fmla="*/ 0 h 8"/>
                  <a:gd name="T2" fmla="*/ 4 w 5"/>
                  <a:gd name="T3" fmla="*/ 1 h 8"/>
                  <a:gd name="T4" fmla="*/ 4 w 5"/>
                  <a:gd name="T5" fmla="*/ 2 h 8"/>
                  <a:gd name="T6" fmla="*/ 4 w 5"/>
                  <a:gd name="T7" fmla="*/ 5 h 8"/>
                  <a:gd name="T8" fmla="*/ 1 w 5"/>
                  <a:gd name="T9" fmla="*/ 6 h 8"/>
                  <a:gd name="T10" fmla="*/ 1 w 5"/>
                  <a:gd name="T11" fmla="*/ 6 h 8"/>
                  <a:gd name="T12" fmla="*/ 0 w 5"/>
                  <a:gd name="T13" fmla="*/ 7 h 8"/>
                  <a:gd name="T14" fmla="*/ 4 w 5"/>
                  <a:gd name="T15" fmla="*/ 5 h 8"/>
                  <a:gd name="T16" fmla="*/ 4 w 5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4"/>
                      <a:pt x="4" y="5"/>
                    </a:cubicBezTo>
                    <a:cubicBezTo>
                      <a:pt x="3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3" y="7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7" name="Freeform 127"/>
              <p:cNvSpPr/>
              <p:nvPr/>
            </p:nvSpPr>
            <p:spPr bwMode="auto">
              <a:xfrm>
                <a:off x="9893300" y="4471988"/>
                <a:ext cx="19050" cy="25400"/>
              </a:xfrm>
              <a:custGeom>
                <a:avLst/>
                <a:gdLst>
                  <a:gd name="T0" fmla="*/ 14 w 14"/>
                  <a:gd name="T1" fmla="*/ 15 h 18"/>
                  <a:gd name="T2" fmla="*/ 13 w 14"/>
                  <a:gd name="T3" fmla="*/ 13 h 18"/>
                  <a:gd name="T4" fmla="*/ 11 w 14"/>
                  <a:gd name="T5" fmla="*/ 14 h 18"/>
                  <a:gd name="T6" fmla="*/ 4 w 14"/>
                  <a:gd name="T7" fmla="*/ 11 h 18"/>
                  <a:gd name="T8" fmla="*/ 5 w 14"/>
                  <a:gd name="T9" fmla="*/ 4 h 18"/>
                  <a:gd name="T10" fmla="*/ 7 w 14"/>
                  <a:gd name="T11" fmla="*/ 3 h 18"/>
                  <a:gd name="T12" fmla="*/ 5 w 14"/>
                  <a:gd name="T13" fmla="*/ 0 h 18"/>
                  <a:gd name="T14" fmla="*/ 5 w 14"/>
                  <a:gd name="T15" fmla="*/ 1 h 18"/>
                  <a:gd name="T16" fmla="*/ 3 w 14"/>
                  <a:gd name="T17" fmla="*/ 12 h 18"/>
                  <a:gd name="T18" fmla="*/ 14 w 14"/>
                  <a:gd name="T19" fmla="*/ 16 h 18"/>
                  <a:gd name="T20" fmla="*/ 14 w 14"/>
                  <a:gd name="T21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8">
                    <a:moveTo>
                      <a:pt x="14" y="15"/>
                    </a:move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1" y="14"/>
                      <a:pt x="11" y="14"/>
                    </a:cubicBezTo>
                    <a:cubicBezTo>
                      <a:pt x="9" y="15"/>
                      <a:pt x="6" y="14"/>
                      <a:pt x="4" y="11"/>
                    </a:cubicBezTo>
                    <a:cubicBezTo>
                      <a:pt x="3" y="9"/>
                      <a:pt x="3" y="5"/>
                      <a:pt x="5" y="4"/>
                    </a:cubicBezTo>
                    <a:cubicBezTo>
                      <a:pt x="5" y="4"/>
                      <a:pt x="6" y="3"/>
                      <a:pt x="7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3"/>
                      <a:pt x="0" y="8"/>
                      <a:pt x="3" y="12"/>
                    </a:cubicBezTo>
                    <a:cubicBezTo>
                      <a:pt x="5" y="16"/>
                      <a:pt x="10" y="18"/>
                      <a:pt x="14" y="16"/>
                    </a:cubicBez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8" name="Freeform 128"/>
              <p:cNvSpPr/>
              <p:nvPr/>
            </p:nvSpPr>
            <p:spPr bwMode="auto">
              <a:xfrm>
                <a:off x="9818688" y="4471988"/>
                <a:ext cx="19050" cy="23813"/>
              </a:xfrm>
              <a:custGeom>
                <a:avLst/>
                <a:gdLst>
                  <a:gd name="T0" fmla="*/ 9 w 14"/>
                  <a:gd name="T1" fmla="*/ 0 h 17"/>
                  <a:gd name="T2" fmla="*/ 8 w 14"/>
                  <a:gd name="T3" fmla="*/ 2 h 17"/>
                  <a:gd name="T4" fmla="*/ 10 w 14"/>
                  <a:gd name="T5" fmla="*/ 3 h 17"/>
                  <a:gd name="T6" fmla="*/ 10 w 14"/>
                  <a:gd name="T7" fmla="*/ 11 h 17"/>
                  <a:gd name="T8" fmla="*/ 3 w 14"/>
                  <a:gd name="T9" fmla="*/ 13 h 17"/>
                  <a:gd name="T10" fmla="*/ 2 w 14"/>
                  <a:gd name="T11" fmla="*/ 12 h 17"/>
                  <a:gd name="T12" fmla="*/ 0 w 14"/>
                  <a:gd name="T13" fmla="*/ 15 h 17"/>
                  <a:gd name="T14" fmla="*/ 1 w 14"/>
                  <a:gd name="T15" fmla="*/ 15 h 17"/>
                  <a:gd name="T16" fmla="*/ 12 w 14"/>
                  <a:gd name="T17" fmla="*/ 11 h 17"/>
                  <a:gd name="T18" fmla="*/ 10 w 14"/>
                  <a:gd name="T19" fmla="*/ 0 h 17"/>
                  <a:gd name="T20" fmla="*/ 9 w 14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7">
                    <a:moveTo>
                      <a:pt x="9" y="0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10" y="3"/>
                      <a:pt x="10" y="3"/>
                    </a:cubicBezTo>
                    <a:cubicBezTo>
                      <a:pt x="12" y="4"/>
                      <a:pt x="12" y="8"/>
                      <a:pt x="10" y="11"/>
                    </a:cubicBezTo>
                    <a:cubicBezTo>
                      <a:pt x="9" y="13"/>
                      <a:pt x="6" y="15"/>
                      <a:pt x="3" y="13"/>
                    </a:cubicBezTo>
                    <a:cubicBezTo>
                      <a:pt x="3" y="13"/>
                      <a:pt x="2" y="13"/>
                      <a:pt x="2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4" y="17"/>
                      <a:pt x="9" y="15"/>
                      <a:pt x="12" y="11"/>
                    </a:cubicBezTo>
                    <a:cubicBezTo>
                      <a:pt x="14" y="7"/>
                      <a:pt x="13" y="2"/>
                      <a:pt x="10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9" name="Freeform 129"/>
              <p:cNvSpPr/>
              <p:nvPr/>
            </p:nvSpPr>
            <p:spPr bwMode="auto">
              <a:xfrm>
                <a:off x="9818688" y="4516438"/>
                <a:ext cx="19050" cy="25400"/>
              </a:xfrm>
              <a:custGeom>
                <a:avLst/>
                <a:gdLst>
                  <a:gd name="T0" fmla="*/ 0 w 14"/>
                  <a:gd name="T1" fmla="*/ 3 h 18"/>
                  <a:gd name="T2" fmla="*/ 2 w 14"/>
                  <a:gd name="T3" fmla="*/ 5 h 18"/>
                  <a:gd name="T4" fmla="*/ 3 w 14"/>
                  <a:gd name="T5" fmla="*/ 4 h 18"/>
                  <a:gd name="T6" fmla="*/ 10 w 14"/>
                  <a:gd name="T7" fmla="*/ 7 h 18"/>
                  <a:gd name="T8" fmla="*/ 9 w 14"/>
                  <a:gd name="T9" fmla="*/ 14 h 18"/>
                  <a:gd name="T10" fmla="*/ 8 w 14"/>
                  <a:gd name="T11" fmla="*/ 15 h 18"/>
                  <a:gd name="T12" fmla="*/ 9 w 14"/>
                  <a:gd name="T13" fmla="*/ 18 h 18"/>
                  <a:gd name="T14" fmla="*/ 9 w 14"/>
                  <a:gd name="T15" fmla="*/ 17 h 18"/>
                  <a:gd name="T16" fmla="*/ 12 w 14"/>
                  <a:gd name="T17" fmla="*/ 6 h 18"/>
                  <a:gd name="T18" fmla="*/ 1 w 14"/>
                  <a:gd name="T19" fmla="*/ 2 h 18"/>
                  <a:gd name="T20" fmla="*/ 0 w 14"/>
                  <a:gd name="T2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8">
                    <a:moveTo>
                      <a:pt x="0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6" y="3"/>
                      <a:pt x="9" y="4"/>
                      <a:pt x="10" y="7"/>
                    </a:cubicBezTo>
                    <a:cubicBezTo>
                      <a:pt x="12" y="9"/>
                      <a:pt x="11" y="13"/>
                      <a:pt x="9" y="14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15"/>
                      <a:pt x="14" y="10"/>
                      <a:pt x="12" y="6"/>
                    </a:cubicBezTo>
                    <a:cubicBezTo>
                      <a:pt x="9" y="2"/>
                      <a:pt x="5" y="0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0" name="Freeform 130"/>
              <p:cNvSpPr/>
              <p:nvPr/>
            </p:nvSpPr>
            <p:spPr bwMode="auto">
              <a:xfrm>
                <a:off x="9855200" y="4543425"/>
                <a:ext cx="22225" cy="11113"/>
              </a:xfrm>
              <a:custGeom>
                <a:avLst/>
                <a:gdLst>
                  <a:gd name="T0" fmla="*/ 0 w 17"/>
                  <a:gd name="T1" fmla="*/ 8 h 8"/>
                  <a:gd name="T2" fmla="*/ 2 w 17"/>
                  <a:gd name="T3" fmla="*/ 8 h 8"/>
                  <a:gd name="T4" fmla="*/ 2 w 17"/>
                  <a:gd name="T5" fmla="*/ 7 h 8"/>
                  <a:gd name="T6" fmla="*/ 8 w 17"/>
                  <a:gd name="T7" fmla="*/ 2 h 8"/>
                  <a:gd name="T8" fmla="*/ 14 w 17"/>
                  <a:gd name="T9" fmla="*/ 7 h 8"/>
                  <a:gd name="T10" fmla="*/ 14 w 17"/>
                  <a:gd name="T11" fmla="*/ 8 h 8"/>
                  <a:gd name="T12" fmla="*/ 17 w 17"/>
                  <a:gd name="T13" fmla="*/ 8 h 8"/>
                  <a:gd name="T14" fmla="*/ 17 w 17"/>
                  <a:gd name="T15" fmla="*/ 8 h 8"/>
                  <a:gd name="T16" fmla="*/ 8 w 17"/>
                  <a:gd name="T17" fmla="*/ 0 h 8"/>
                  <a:gd name="T18" fmla="*/ 0 w 17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8">
                    <a:moveTo>
                      <a:pt x="0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2" y="4"/>
                      <a:pt x="5" y="2"/>
                      <a:pt x="8" y="2"/>
                    </a:cubicBezTo>
                    <a:cubicBezTo>
                      <a:pt x="11" y="2"/>
                      <a:pt x="14" y="4"/>
                      <a:pt x="14" y="7"/>
                    </a:cubicBezTo>
                    <a:cubicBezTo>
                      <a:pt x="14" y="7"/>
                      <a:pt x="14" y="8"/>
                      <a:pt x="14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1" name="Freeform 131"/>
              <p:cNvSpPr/>
              <p:nvPr/>
            </p:nvSpPr>
            <p:spPr bwMode="auto">
              <a:xfrm>
                <a:off x="9893300" y="4518025"/>
                <a:ext cx="19050" cy="23813"/>
              </a:xfrm>
              <a:custGeom>
                <a:avLst/>
                <a:gdLst>
                  <a:gd name="T0" fmla="*/ 5 w 14"/>
                  <a:gd name="T1" fmla="*/ 17 h 17"/>
                  <a:gd name="T2" fmla="*/ 7 w 14"/>
                  <a:gd name="T3" fmla="*/ 15 h 17"/>
                  <a:gd name="T4" fmla="*/ 5 w 14"/>
                  <a:gd name="T5" fmla="*/ 14 h 17"/>
                  <a:gd name="T6" fmla="*/ 4 w 14"/>
                  <a:gd name="T7" fmla="*/ 6 h 17"/>
                  <a:gd name="T8" fmla="*/ 11 w 14"/>
                  <a:gd name="T9" fmla="*/ 4 h 17"/>
                  <a:gd name="T10" fmla="*/ 13 w 14"/>
                  <a:gd name="T11" fmla="*/ 5 h 17"/>
                  <a:gd name="T12" fmla="*/ 14 w 14"/>
                  <a:gd name="T13" fmla="*/ 3 h 17"/>
                  <a:gd name="T14" fmla="*/ 14 w 14"/>
                  <a:gd name="T15" fmla="*/ 2 h 17"/>
                  <a:gd name="T16" fmla="*/ 3 w 14"/>
                  <a:gd name="T17" fmla="*/ 6 h 17"/>
                  <a:gd name="T18" fmla="*/ 5 w 1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7">
                    <a:moveTo>
                      <a:pt x="5" y="17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6" y="15"/>
                      <a:pt x="5" y="14"/>
                      <a:pt x="5" y="14"/>
                    </a:cubicBezTo>
                    <a:cubicBezTo>
                      <a:pt x="3" y="13"/>
                      <a:pt x="3" y="9"/>
                      <a:pt x="4" y="6"/>
                    </a:cubicBezTo>
                    <a:cubicBezTo>
                      <a:pt x="6" y="4"/>
                      <a:pt x="9" y="2"/>
                      <a:pt x="11" y="4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0" y="0"/>
                      <a:pt x="5" y="1"/>
                      <a:pt x="3" y="6"/>
                    </a:cubicBezTo>
                    <a:cubicBezTo>
                      <a:pt x="0" y="10"/>
                      <a:pt x="1" y="15"/>
                      <a:pt x="5" y="17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2" name="Freeform 132"/>
              <p:cNvSpPr>
                <a:spLocks noEditPoints="1"/>
              </p:cNvSpPr>
              <p:nvPr/>
            </p:nvSpPr>
            <p:spPr bwMode="auto">
              <a:xfrm>
                <a:off x="9856788" y="4497388"/>
                <a:ext cx="17463" cy="17463"/>
              </a:xfrm>
              <a:custGeom>
                <a:avLst/>
                <a:gdLst>
                  <a:gd name="T0" fmla="*/ 0 w 14"/>
                  <a:gd name="T1" fmla="*/ 6 h 12"/>
                  <a:gd name="T2" fmla="*/ 3 w 14"/>
                  <a:gd name="T3" fmla="*/ 9 h 12"/>
                  <a:gd name="T4" fmla="*/ 4 w 14"/>
                  <a:gd name="T5" fmla="*/ 12 h 12"/>
                  <a:gd name="T6" fmla="*/ 7 w 14"/>
                  <a:gd name="T7" fmla="*/ 11 h 12"/>
                  <a:gd name="T8" fmla="*/ 11 w 14"/>
                  <a:gd name="T9" fmla="*/ 12 h 12"/>
                  <a:gd name="T10" fmla="*/ 12 w 14"/>
                  <a:gd name="T11" fmla="*/ 9 h 12"/>
                  <a:gd name="T12" fmla="*/ 14 w 14"/>
                  <a:gd name="T13" fmla="*/ 6 h 12"/>
                  <a:gd name="T14" fmla="*/ 12 w 14"/>
                  <a:gd name="T15" fmla="*/ 4 h 12"/>
                  <a:gd name="T16" fmla="*/ 11 w 14"/>
                  <a:gd name="T17" fmla="*/ 0 h 12"/>
                  <a:gd name="T18" fmla="*/ 7 w 14"/>
                  <a:gd name="T19" fmla="*/ 2 h 12"/>
                  <a:gd name="T20" fmla="*/ 4 w 14"/>
                  <a:gd name="T21" fmla="*/ 0 h 12"/>
                  <a:gd name="T22" fmla="*/ 3 w 14"/>
                  <a:gd name="T23" fmla="*/ 4 h 12"/>
                  <a:gd name="T24" fmla="*/ 0 w 14"/>
                  <a:gd name="T25" fmla="*/ 6 h 12"/>
                  <a:gd name="T26" fmla="*/ 2 w 14"/>
                  <a:gd name="T27" fmla="*/ 6 h 12"/>
                  <a:gd name="T28" fmla="*/ 4 w 14"/>
                  <a:gd name="T29" fmla="*/ 5 h 12"/>
                  <a:gd name="T30" fmla="*/ 5 w 14"/>
                  <a:gd name="T31" fmla="*/ 2 h 12"/>
                  <a:gd name="T32" fmla="*/ 7 w 14"/>
                  <a:gd name="T33" fmla="*/ 3 h 12"/>
                  <a:gd name="T34" fmla="*/ 10 w 14"/>
                  <a:gd name="T35" fmla="*/ 2 h 12"/>
                  <a:gd name="T36" fmla="*/ 10 w 14"/>
                  <a:gd name="T37" fmla="*/ 5 h 12"/>
                  <a:gd name="T38" fmla="*/ 12 w 14"/>
                  <a:gd name="T39" fmla="*/ 6 h 12"/>
                  <a:gd name="T40" fmla="*/ 10 w 14"/>
                  <a:gd name="T41" fmla="*/ 8 h 12"/>
                  <a:gd name="T42" fmla="*/ 10 w 14"/>
                  <a:gd name="T43" fmla="*/ 10 h 12"/>
                  <a:gd name="T44" fmla="*/ 7 w 14"/>
                  <a:gd name="T45" fmla="*/ 9 h 12"/>
                  <a:gd name="T46" fmla="*/ 5 w 14"/>
                  <a:gd name="T47" fmla="*/ 10 h 12"/>
                  <a:gd name="T48" fmla="*/ 5 w 14"/>
                  <a:gd name="T49" fmla="*/ 8 h 12"/>
                  <a:gd name="T50" fmla="*/ 2 w 14"/>
                  <a:gd name="T5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" h="12">
                    <a:moveTo>
                      <a:pt x="0" y="6"/>
                    </a:moveTo>
                    <a:cubicBezTo>
                      <a:pt x="0" y="6"/>
                      <a:pt x="3" y="7"/>
                      <a:pt x="3" y="9"/>
                    </a:cubicBezTo>
                    <a:cubicBezTo>
                      <a:pt x="4" y="10"/>
                      <a:pt x="4" y="12"/>
                      <a:pt x="4" y="12"/>
                    </a:cubicBezTo>
                    <a:cubicBezTo>
                      <a:pt x="4" y="12"/>
                      <a:pt x="6" y="11"/>
                      <a:pt x="7" y="11"/>
                    </a:cubicBezTo>
                    <a:cubicBezTo>
                      <a:pt x="8" y="11"/>
                      <a:pt x="11" y="12"/>
                      <a:pt x="11" y="12"/>
                    </a:cubicBezTo>
                    <a:cubicBezTo>
                      <a:pt x="11" y="12"/>
                      <a:pt x="11" y="10"/>
                      <a:pt x="12" y="9"/>
                    </a:cubicBezTo>
                    <a:cubicBezTo>
                      <a:pt x="12" y="8"/>
                      <a:pt x="14" y="6"/>
                      <a:pt x="14" y="6"/>
                    </a:cubicBezTo>
                    <a:cubicBezTo>
                      <a:pt x="14" y="6"/>
                      <a:pt x="12" y="5"/>
                      <a:pt x="12" y="4"/>
                    </a:cubicBezTo>
                    <a:cubicBezTo>
                      <a:pt x="11" y="3"/>
                      <a:pt x="11" y="0"/>
                      <a:pt x="11" y="0"/>
                    </a:cubicBezTo>
                    <a:cubicBezTo>
                      <a:pt x="11" y="0"/>
                      <a:pt x="8" y="2"/>
                      <a:pt x="7" y="2"/>
                    </a:cubicBezTo>
                    <a:cubicBezTo>
                      <a:pt x="6" y="2"/>
                      <a:pt x="4" y="0"/>
                      <a:pt x="4" y="0"/>
                    </a:cubicBezTo>
                    <a:cubicBezTo>
                      <a:pt x="4" y="0"/>
                      <a:pt x="4" y="3"/>
                      <a:pt x="3" y="4"/>
                    </a:cubicBezTo>
                    <a:cubicBezTo>
                      <a:pt x="2" y="5"/>
                      <a:pt x="0" y="6"/>
                      <a:pt x="0" y="6"/>
                    </a:cubicBezTo>
                    <a:close/>
                    <a:moveTo>
                      <a:pt x="2" y="6"/>
                    </a:moveTo>
                    <a:cubicBezTo>
                      <a:pt x="2" y="6"/>
                      <a:pt x="4" y="6"/>
                      <a:pt x="4" y="5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2"/>
                      <a:pt x="6" y="3"/>
                      <a:pt x="7" y="3"/>
                    </a:cubicBezTo>
                    <a:cubicBezTo>
                      <a:pt x="8" y="3"/>
                      <a:pt x="10" y="2"/>
                      <a:pt x="10" y="2"/>
                    </a:cubicBezTo>
                    <a:cubicBezTo>
                      <a:pt x="10" y="2"/>
                      <a:pt x="10" y="4"/>
                      <a:pt x="10" y="5"/>
                    </a:cubicBezTo>
                    <a:cubicBezTo>
                      <a:pt x="11" y="5"/>
                      <a:pt x="12" y="6"/>
                      <a:pt x="12" y="6"/>
                    </a:cubicBezTo>
                    <a:cubicBezTo>
                      <a:pt x="12" y="6"/>
                      <a:pt x="11" y="7"/>
                      <a:pt x="10" y="8"/>
                    </a:cubicBezTo>
                    <a:cubicBezTo>
                      <a:pt x="10" y="9"/>
                      <a:pt x="10" y="10"/>
                      <a:pt x="10" y="10"/>
                    </a:cubicBezTo>
                    <a:cubicBezTo>
                      <a:pt x="10" y="10"/>
                      <a:pt x="8" y="9"/>
                      <a:pt x="7" y="9"/>
                    </a:cubicBezTo>
                    <a:cubicBezTo>
                      <a:pt x="6" y="9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8"/>
                    </a:cubicBezTo>
                    <a:cubicBezTo>
                      <a:pt x="4" y="7"/>
                      <a:pt x="2" y="6"/>
                      <a:pt x="2" y="6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3" name="Freeform 133"/>
              <p:cNvSpPr>
                <a:spLocks noEditPoints="1"/>
              </p:cNvSpPr>
              <p:nvPr/>
            </p:nvSpPr>
            <p:spPr bwMode="auto">
              <a:xfrm>
                <a:off x="3152775" y="4279900"/>
                <a:ext cx="82550" cy="82550"/>
              </a:xfrm>
              <a:custGeom>
                <a:avLst/>
                <a:gdLst>
                  <a:gd name="T0" fmla="*/ 50 w 61"/>
                  <a:gd name="T1" fmla="*/ 44 h 61"/>
                  <a:gd name="T2" fmla="*/ 32 w 61"/>
                  <a:gd name="T3" fmla="*/ 54 h 61"/>
                  <a:gd name="T4" fmla="*/ 32 w 61"/>
                  <a:gd name="T5" fmla="*/ 61 h 61"/>
                  <a:gd name="T6" fmla="*/ 56 w 61"/>
                  <a:gd name="T7" fmla="*/ 47 h 61"/>
                  <a:gd name="T8" fmla="*/ 50 w 61"/>
                  <a:gd name="T9" fmla="*/ 44 h 61"/>
                  <a:gd name="T10" fmla="*/ 11 w 61"/>
                  <a:gd name="T11" fmla="*/ 44 h 61"/>
                  <a:gd name="T12" fmla="*/ 5 w 61"/>
                  <a:gd name="T13" fmla="*/ 47 h 61"/>
                  <a:gd name="T14" fmla="*/ 29 w 61"/>
                  <a:gd name="T15" fmla="*/ 61 h 61"/>
                  <a:gd name="T16" fmla="*/ 29 w 61"/>
                  <a:gd name="T17" fmla="*/ 54 h 61"/>
                  <a:gd name="T18" fmla="*/ 11 w 61"/>
                  <a:gd name="T19" fmla="*/ 44 h 61"/>
                  <a:gd name="T20" fmla="*/ 58 w 61"/>
                  <a:gd name="T21" fmla="*/ 17 h 61"/>
                  <a:gd name="T22" fmla="*/ 52 w 61"/>
                  <a:gd name="T23" fmla="*/ 20 h 61"/>
                  <a:gd name="T24" fmla="*/ 55 w 61"/>
                  <a:gd name="T25" fmla="*/ 30 h 61"/>
                  <a:gd name="T26" fmla="*/ 52 w 61"/>
                  <a:gd name="T27" fmla="*/ 41 h 61"/>
                  <a:gd name="T28" fmla="*/ 57 w 61"/>
                  <a:gd name="T29" fmla="*/ 44 h 61"/>
                  <a:gd name="T30" fmla="*/ 61 w 61"/>
                  <a:gd name="T31" fmla="*/ 30 h 61"/>
                  <a:gd name="T32" fmla="*/ 58 w 61"/>
                  <a:gd name="T33" fmla="*/ 17 h 61"/>
                  <a:gd name="T34" fmla="*/ 4 w 61"/>
                  <a:gd name="T35" fmla="*/ 16 h 61"/>
                  <a:gd name="T36" fmla="*/ 0 w 61"/>
                  <a:gd name="T37" fmla="*/ 30 h 61"/>
                  <a:gd name="T38" fmla="*/ 4 w 61"/>
                  <a:gd name="T39" fmla="*/ 44 h 61"/>
                  <a:gd name="T40" fmla="*/ 9 w 61"/>
                  <a:gd name="T41" fmla="*/ 41 h 61"/>
                  <a:gd name="T42" fmla="*/ 7 w 61"/>
                  <a:gd name="T43" fmla="*/ 30 h 61"/>
                  <a:gd name="T44" fmla="*/ 9 w 61"/>
                  <a:gd name="T45" fmla="*/ 19 h 61"/>
                  <a:gd name="T46" fmla="*/ 4 w 61"/>
                  <a:gd name="T47" fmla="*/ 16 h 61"/>
                  <a:gd name="T48" fmla="*/ 29 w 61"/>
                  <a:gd name="T49" fmla="*/ 0 h 61"/>
                  <a:gd name="T50" fmla="*/ 5 w 61"/>
                  <a:gd name="T51" fmla="*/ 13 h 61"/>
                  <a:gd name="T52" fmla="*/ 11 w 61"/>
                  <a:gd name="T53" fmla="*/ 17 h 61"/>
                  <a:gd name="T54" fmla="*/ 29 w 61"/>
                  <a:gd name="T55" fmla="*/ 6 h 61"/>
                  <a:gd name="T56" fmla="*/ 29 w 61"/>
                  <a:gd name="T57" fmla="*/ 0 h 61"/>
                  <a:gd name="T58" fmla="*/ 32 w 61"/>
                  <a:gd name="T59" fmla="*/ 0 h 61"/>
                  <a:gd name="T60" fmla="*/ 32 w 61"/>
                  <a:gd name="T61" fmla="*/ 6 h 61"/>
                  <a:gd name="T62" fmla="*/ 51 w 61"/>
                  <a:gd name="T63" fmla="*/ 17 h 61"/>
                  <a:gd name="T64" fmla="*/ 56 w 61"/>
                  <a:gd name="T65" fmla="*/ 14 h 61"/>
                  <a:gd name="T66" fmla="*/ 32 w 61"/>
                  <a:gd name="T6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1" h="61">
                    <a:moveTo>
                      <a:pt x="50" y="44"/>
                    </a:moveTo>
                    <a:cubicBezTo>
                      <a:pt x="46" y="50"/>
                      <a:pt x="40" y="54"/>
                      <a:pt x="32" y="54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42" y="60"/>
                      <a:pt x="51" y="55"/>
                      <a:pt x="56" y="47"/>
                    </a:cubicBezTo>
                    <a:cubicBezTo>
                      <a:pt x="50" y="44"/>
                      <a:pt x="50" y="44"/>
                      <a:pt x="50" y="44"/>
                    </a:cubicBezTo>
                    <a:moveTo>
                      <a:pt x="11" y="44"/>
                    </a:moveTo>
                    <a:cubicBezTo>
                      <a:pt x="5" y="47"/>
                      <a:pt x="5" y="47"/>
                      <a:pt x="5" y="47"/>
                    </a:cubicBezTo>
                    <a:cubicBezTo>
                      <a:pt x="10" y="55"/>
                      <a:pt x="19" y="60"/>
                      <a:pt x="29" y="61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1" y="54"/>
                      <a:pt x="15" y="49"/>
                      <a:pt x="11" y="44"/>
                    </a:cubicBezTo>
                    <a:moveTo>
                      <a:pt x="58" y="17"/>
                    </a:moveTo>
                    <a:cubicBezTo>
                      <a:pt x="52" y="20"/>
                      <a:pt x="52" y="20"/>
                      <a:pt x="52" y="20"/>
                    </a:cubicBezTo>
                    <a:cubicBezTo>
                      <a:pt x="54" y="23"/>
                      <a:pt x="55" y="27"/>
                      <a:pt x="55" y="30"/>
                    </a:cubicBezTo>
                    <a:cubicBezTo>
                      <a:pt x="55" y="34"/>
                      <a:pt x="54" y="38"/>
                      <a:pt x="52" y="41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60" y="40"/>
                      <a:pt x="61" y="35"/>
                      <a:pt x="61" y="30"/>
                    </a:cubicBezTo>
                    <a:cubicBezTo>
                      <a:pt x="61" y="25"/>
                      <a:pt x="60" y="21"/>
                      <a:pt x="58" y="17"/>
                    </a:cubicBezTo>
                    <a:moveTo>
                      <a:pt x="4" y="16"/>
                    </a:moveTo>
                    <a:cubicBezTo>
                      <a:pt x="2" y="20"/>
                      <a:pt x="0" y="25"/>
                      <a:pt x="0" y="30"/>
                    </a:cubicBezTo>
                    <a:cubicBezTo>
                      <a:pt x="0" y="35"/>
                      <a:pt x="2" y="40"/>
                      <a:pt x="4" y="44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8" y="38"/>
                      <a:pt x="7" y="34"/>
                      <a:pt x="7" y="30"/>
                    </a:cubicBezTo>
                    <a:cubicBezTo>
                      <a:pt x="7" y="26"/>
                      <a:pt x="8" y="23"/>
                      <a:pt x="9" y="19"/>
                    </a:cubicBezTo>
                    <a:cubicBezTo>
                      <a:pt x="4" y="16"/>
                      <a:pt x="4" y="16"/>
                      <a:pt x="4" y="16"/>
                    </a:cubicBezTo>
                    <a:moveTo>
                      <a:pt x="29" y="0"/>
                    </a:moveTo>
                    <a:cubicBezTo>
                      <a:pt x="19" y="0"/>
                      <a:pt x="11" y="6"/>
                      <a:pt x="5" y="13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5" y="11"/>
                      <a:pt x="22" y="7"/>
                      <a:pt x="29" y="6"/>
                    </a:cubicBezTo>
                    <a:cubicBezTo>
                      <a:pt x="29" y="0"/>
                      <a:pt x="29" y="0"/>
                      <a:pt x="29" y="0"/>
                    </a:cubicBezTo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0" y="7"/>
                      <a:pt x="47" y="11"/>
                      <a:pt x="51" y="17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1" y="6"/>
                      <a:pt x="42" y="1"/>
                      <a:pt x="3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4" name="Freeform 134"/>
              <p:cNvSpPr>
                <a:spLocks noEditPoints="1"/>
              </p:cNvSpPr>
              <p:nvPr/>
            </p:nvSpPr>
            <p:spPr bwMode="auto">
              <a:xfrm>
                <a:off x="3190875" y="4241800"/>
                <a:ext cx="4763" cy="160338"/>
              </a:xfrm>
              <a:custGeom>
                <a:avLst/>
                <a:gdLst>
                  <a:gd name="T0" fmla="*/ 0 w 3"/>
                  <a:gd name="T1" fmla="*/ 111 h 119"/>
                  <a:gd name="T2" fmla="*/ 2 w 3"/>
                  <a:gd name="T3" fmla="*/ 119 h 119"/>
                  <a:gd name="T4" fmla="*/ 3 w 3"/>
                  <a:gd name="T5" fmla="*/ 111 h 119"/>
                  <a:gd name="T6" fmla="*/ 2 w 3"/>
                  <a:gd name="T7" fmla="*/ 104 h 119"/>
                  <a:gd name="T8" fmla="*/ 0 w 3"/>
                  <a:gd name="T9" fmla="*/ 109 h 119"/>
                  <a:gd name="T10" fmla="*/ 3 w 3"/>
                  <a:gd name="T11" fmla="*/ 109 h 119"/>
                  <a:gd name="T12" fmla="*/ 2 w 3"/>
                  <a:gd name="T13" fmla="*/ 104 h 119"/>
                  <a:gd name="T14" fmla="*/ 0 w 3"/>
                  <a:gd name="T15" fmla="*/ 98 h 119"/>
                  <a:gd name="T16" fmla="*/ 2 w 3"/>
                  <a:gd name="T17" fmla="*/ 103 h 119"/>
                  <a:gd name="T18" fmla="*/ 3 w 3"/>
                  <a:gd name="T19" fmla="*/ 98 h 119"/>
                  <a:gd name="T20" fmla="*/ 2 w 3"/>
                  <a:gd name="T21" fmla="*/ 92 h 119"/>
                  <a:gd name="T22" fmla="*/ 0 w 3"/>
                  <a:gd name="T23" fmla="*/ 97 h 119"/>
                  <a:gd name="T24" fmla="*/ 3 w 3"/>
                  <a:gd name="T25" fmla="*/ 97 h 119"/>
                  <a:gd name="T26" fmla="*/ 2 w 3"/>
                  <a:gd name="T27" fmla="*/ 92 h 119"/>
                  <a:gd name="T28" fmla="*/ 2 w 3"/>
                  <a:gd name="T29" fmla="*/ 69 h 119"/>
                  <a:gd name="T30" fmla="*/ 0 w 3"/>
                  <a:gd name="T31" fmla="*/ 83 h 119"/>
                  <a:gd name="T32" fmla="*/ 0 w 3"/>
                  <a:gd name="T33" fmla="*/ 91 h 119"/>
                  <a:gd name="T34" fmla="*/ 3 w 3"/>
                  <a:gd name="T35" fmla="*/ 91 h 119"/>
                  <a:gd name="T36" fmla="*/ 3 w 3"/>
                  <a:gd name="T37" fmla="*/ 83 h 119"/>
                  <a:gd name="T38" fmla="*/ 2 w 3"/>
                  <a:gd name="T39" fmla="*/ 69 h 119"/>
                  <a:gd name="T40" fmla="*/ 1 w 3"/>
                  <a:gd name="T41" fmla="*/ 62 h 119"/>
                  <a:gd name="T42" fmla="*/ 0 w 3"/>
                  <a:gd name="T43" fmla="*/ 66 h 119"/>
                  <a:gd name="T44" fmla="*/ 2 w 3"/>
                  <a:gd name="T45" fmla="*/ 65 h 119"/>
                  <a:gd name="T46" fmla="*/ 3 w 3"/>
                  <a:gd name="T47" fmla="*/ 63 h 119"/>
                  <a:gd name="T48" fmla="*/ 2 w 3"/>
                  <a:gd name="T49" fmla="*/ 61 h 119"/>
                  <a:gd name="T50" fmla="*/ 0 w 3"/>
                  <a:gd name="T51" fmla="*/ 56 h 119"/>
                  <a:gd name="T52" fmla="*/ 2 w 3"/>
                  <a:gd name="T53" fmla="*/ 57 h 119"/>
                  <a:gd name="T54" fmla="*/ 3 w 3"/>
                  <a:gd name="T55" fmla="*/ 55 h 119"/>
                  <a:gd name="T56" fmla="*/ 2 w 3"/>
                  <a:gd name="T57" fmla="*/ 52 h 119"/>
                  <a:gd name="T58" fmla="*/ 0 w 3"/>
                  <a:gd name="T59" fmla="*/ 52 h 119"/>
                  <a:gd name="T60" fmla="*/ 2 w 3"/>
                  <a:gd name="T61" fmla="*/ 27 h 119"/>
                  <a:gd name="T62" fmla="*/ 0 w 3"/>
                  <a:gd name="T63" fmla="*/ 29 h 119"/>
                  <a:gd name="T64" fmla="*/ 0 w 3"/>
                  <a:gd name="T65" fmla="*/ 49 h 119"/>
                  <a:gd name="T66" fmla="*/ 2 w 3"/>
                  <a:gd name="T67" fmla="*/ 49 h 119"/>
                  <a:gd name="T68" fmla="*/ 3 w 3"/>
                  <a:gd name="T69" fmla="*/ 35 h 119"/>
                  <a:gd name="T70" fmla="*/ 3 w 3"/>
                  <a:gd name="T71" fmla="*/ 27 h 119"/>
                  <a:gd name="T72" fmla="*/ 2 w 3"/>
                  <a:gd name="T73" fmla="*/ 21 h 119"/>
                  <a:gd name="T74" fmla="*/ 0 w 3"/>
                  <a:gd name="T75" fmla="*/ 26 h 119"/>
                  <a:gd name="T76" fmla="*/ 3 w 3"/>
                  <a:gd name="T77" fmla="*/ 26 h 119"/>
                  <a:gd name="T78" fmla="*/ 3 w 3"/>
                  <a:gd name="T79" fmla="*/ 15 h 119"/>
                  <a:gd name="T80" fmla="*/ 0 w 3"/>
                  <a:gd name="T81" fmla="*/ 15 h 119"/>
                  <a:gd name="T82" fmla="*/ 2 w 3"/>
                  <a:gd name="T83" fmla="*/ 20 h 119"/>
                  <a:gd name="T84" fmla="*/ 3 w 3"/>
                  <a:gd name="T85" fmla="*/ 15 h 119"/>
                  <a:gd name="T86" fmla="*/ 2 w 3"/>
                  <a:gd name="T87" fmla="*/ 9 h 119"/>
                  <a:gd name="T88" fmla="*/ 0 w 3"/>
                  <a:gd name="T89" fmla="*/ 14 h 119"/>
                  <a:gd name="T90" fmla="*/ 3 w 3"/>
                  <a:gd name="T91" fmla="*/ 14 h 119"/>
                  <a:gd name="T92" fmla="*/ 0 w 3"/>
                  <a:gd name="T93" fmla="*/ 0 h 119"/>
                  <a:gd name="T94" fmla="*/ 2 w 3"/>
                  <a:gd name="T95" fmla="*/ 7 h 119"/>
                  <a:gd name="T96" fmla="*/ 3 w 3"/>
                  <a:gd name="T97" fmla="*/ 0 h 119"/>
                  <a:gd name="T98" fmla="*/ 0 w 3"/>
                  <a:gd name="T9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" h="119">
                    <a:moveTo>
                      <a:pt x="2" y="111"/>
                    </a:moveTo>
                    <a:cubicBezTo>
                      <a:pt x="1" y="111"/>
                      <a:pt x="1" y="111"/>
                      <a:pt x="0" y="111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1" y="119"/>
                      <a:pt x="1" y="119"/>
                      <a:pt x="2" y="119"/>
                    </a:cubicBezTo>
                    <a:cubicBezTo>
                      <a:pt x="2" y="119"/>
                      <a:pt x="3" y="119"/>
                      <a:pt x="3" y="119"/>
                    </a:cubicBezTo>
                    <a:cubicBezTo>
                      <a:pt x="3" y="111"/>
                      <a:pt x="3" y="111"/>
                      <a:pt x="3" y="111"/>
                    </a:cubicBezTo>
                    <a:cubicBezTo>
                      <a:pt x="3" y="111"/>
                      <a:pt x="2" y="111"/>
                      <a:pt x="2" y="111"/>
                    </a:cubicBezTo>
                    <a:moveTo>
                      <a:pt x="2" y="104"/>
                    </a:moveTo>
                    <a:cubicBezTo>
                      <a:pt x="1" y="104"/>
                      <a:pt x="1" y="105"/>
                      <a:pt x="0" y="105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1" y="109"/>
                      <a:pt x="1" y="109"/>
                      <a:pt x="2" y="109"/>
                    </a:cubicBezTo>
                    <a:cubicBezTo>
                      <a:pt x="2" y="109"/>
                      <a:pt x="3" y="109"/>
                      <a:pt x="3" y="109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2" y="104"/>
                      <a:pt x="2" y="104"/>
                    </a:cubicBezTo>
                    <a:moveTo>
                      <a:pt x="2" y="98"/>
                    </a:moveTo>
                    <a:cubicBezTo>
                      <a:pt x="1" y="98"/>
                      <a:pt x="1" y="98"/>
                      <a:pt x="0" y="98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1" y="103"/>
                      <a:pt x="1" y="103"/>
                      <a:pt x="2" y="103"/>
                    </a:cubicBezTo>
                    <a:cubicBezTo>
                      <a:pt x="2" y="103"/>
                      <a:pt x="3" y="103"/>
                      <a:pt x="3" y="103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2" y="98"/>
                      <a:pt x="2" y="98"/>
                    </a:cubicBezTo>
                    <a:moveTo>
                      <a:pt x="2" y="92"/>
                    </a:moveTo>
                    <a:cubicBezTo>
                      <a:pt x="1" y="92"/>
                      <a:pt x="1" y="92"/>
                      <a:pt x="0" y="9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" y="97"/>
                      <a:pt x="1" y="97"/>
                      <a:pt x="2" y="97"/>
                    </a:cubicBezTo>
                    <a:cubicBezTo>
                      <a:pt x="2" y="97"/>
                      <a:pt x="3" y="97"/>
                      <a:pt x="3" y="97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2"/>
                      <a:pt x="2" y="92"/>
                      <a:pt x="2" y="92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1" y="69"/>
                      <a:pt x="1" y="69"/>
                      <a:pt x="0" y="69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1" y="91"/>
                      <a:pt x="1" y="91"/>
                      <a:pt x="2" y="91"/>
                    </a:cubicBezTo>
                    <a:cubicBezTo>
                      <a:pt x="2" y="91"/>
                      <a:pt x="3" y="91"/>
                      <a:pt x="3" y="91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2" y="69"/>
                      <a:pt x="2" y="69"/>
                    </a:cubicBezTo>
                    <a:moveTo>
                      <a:pt x="2" y="61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" y="66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3" y="66"/>
                      <a:pt x="3" y="66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1"/>
                      <a:pt x="2" y="61"/>
                      <a:pt x="2" y="61"/>
                    </a:cubicBezTo>
                    <a:moveTo>
                      <a:pt x="0" y="52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2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0" y="52"/>
                    </a:cubicBezTo>
                    <a:moveTo>
                      <a:pt x="3" y="27"/>
                    </a:moveTo>
                    <a:cubicBezTo>
                      <a:pt x="3" y="27"/>
                      <a:pt x="2" y="27"/>
                      <a:pt x="2" y="27"/>
                    </a:cubicBezTo>
                    <a:cubicBezTo>
                      <a:pt x="1" y="27"/>
                      <a:pt x="1" y="27"/>
                      <a:pt x="0" y="2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49"/>
                      <a:pt x="1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3" y="49"/>
                      <a:pt x="3" y="49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7"/>
                      <a:pt x="3" y="27"/>
                      <a:pt x="3" y="27"/>
                    </a:cubicBezTo>
                    <a:moveTo>
                      <a:pt x="3" y="21"/>
                    </a:moveTo>
                    <a:cubicBezTo>
                      <a:pt x="3" y="21"/>
                      <a:pt x="2" y="21"/>
                      <a:pt x="2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2" y="26"/>
                      <a:pt x="3" y="26"/>
                      <a:pt x="3" y="26"/>
                    </a:cubicBezTo>
                    <a:cubicBezTo>
                      <a:pt x="3" y="21"/>
                      <a:pt x="3" y="21"/>
                      <a:pt x="3" y="21"/>
                    </a:cubicBezTo>
                    <a:moveTo>
                      <a:pt x="3" y="15"/>
                    </a:moveTo>
                    <a:cubicBezTo>
                      <a:pt x="3" y="15"/>
                      <a:pt x="2" y="15"/>
                      <a:pt x="2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2" y="20"/>
                    </a:cubicBezTo>
                    <a:cubicBezTo>
                      <a:pt x="2" y="20"/>
                      <a:pt x="3" y="20"/>
                      <a:pt x="3" y="20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3" y="9"/>
                    </a:moveTo>
                    <a:cubicBezTo>
                      <a:pt x="3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9"/>
                      <a:pt x="3" y="9"/>
                      <a:pt x="3" y="9"/>
                    </a:cubicBezTo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5" name="Freeform 135"/>
              <p:cNvSpPr>
                <a:spLocks noEditPoints="1"/>
              </p:cNvSpPr>
              <p:nvPr/>
            </p:nvSpPr>
            <p:spPr bwMode="auto">
              <a:xfrm>
                <a:off x="3119438" y="4279900"/>
                <a:ext cx="144463" cy="85725"/>
              </a:xfrm>
              <a:custGeom>
                <a:avLst/>
                <a:gdLst>
                  <a:gd name="T0" fmla="*/ 1 w 107"/>
                  <a:gd name="T1" fmla="*/ 63 h 63"/>
                  <a:gd name="T2" fmla="*/ 1 w 107"/>
                  <a:gd name="T3" fmla="*/ 62 h 63"/>
                  <a:gd name="T4" fmla="*/ 0 w 107"/>
                  <a:gd name="T5" fmla="*/ 60 h 63"/>
                  <a:gd name="T6" fmla="*/ 0 w 107"/>
                  <a:gd name="T7" fmla="*/ 60 h 63"/>
                  <a:gd name="T8" fmla="*/ 3 w 107"/>
                  <a:gd name="T9" fmla="*/ 58 h 63"/>
                  <a:gd name="T10" fmla="*/ 5 w 107"/>
                  <a:gd name="T11" fmla="*/ 61 h 63"/>
                  <a:gd name="T12" fmla="*/ 9 w 107"/>
                  <a:gd name="T13" fmla="*/ 57 h 63"/>
                  <a:gd name="T14" fmla="*/ 14 w 107"/>
                  <a:gd name="T15" fmla="*/ 52 h 63"/>
                  <a:gd name="T16" fmla="*/ 11 w 107"/>
                  <a:gd name="T17" fmla="*/ 56 h 63"/>
                  <a:gd name="T18" fmla="*/ 16 w 107"/>
                  <a:gd name="T19" fmla="*/ 54 h 63"/>
                  <a:gd name="T20" fmla="*/ 14 w 107"/>
                  <a:gd name="T21" fmla="*/ 52 h 63"/>
                  <a:gd name="T22" fmla="*/ 15 w 107"/>
                  <a:gd name="T23" fmla="*/ 51 h 63"/>
                  <a:gd name="T24" fmla="*/ 17 w 107"/>
                  <a:gd name="T25" fmla="*/ 54 h 63"/>
                  <a:gd name="T26" fmla="*/ 21 w 107"/>
                  <a:gd name="T27" fmla="*/ 50 h 63"/>
                  <a:gd name="T28" fmla="*/ 25 w 107"/>
                  <a:gd name="T29" fmla="*/ 46 h 63"/>
                  <a:gd name="T30" fmla="*/ 22 w 107"/>
                  <a:gd name="T31" fmla="*/ 49 h 63"/>
                  <a:gd name="T32" fmla="*/ 27 w 107"/>
                  <a:gd name="T33" fmla="*/ 48 h 63"/>
                  <a:gd name="T34" fmla="*/ 25 w 107"/>
                  <a:gd name="T35" fmla="*/ 46 h 63"/>
                  <a:gd name="T36" fmla="*/ 33 w 107"/>
                  <a:gd name="T37" fmla="*/ 41 h 63"/>
                  <a:gd name="T38" fmla="*/ 26 w 107"/>
                  <a:gd name="T39" fmla="*/ 45 h 63"/>
                  <a:gd name="T40" fmla="*/ 27 w 107"/>
                  <a:gd name="T41" fmla="*/ 48 h 63"/>
                  <a:gd name="T42" fmla="*/ 35 w 107"/>
                  <a:gd name="T43" fmla="*/ 44 h 63"/>
                  <a:gd name="T44" fmla="*/ 46 w 107"/>
                  <a:gd name="T45" fmla="*/ 35 h 63"/>
                  <a:gd name="T46" fmla="*/ 54 w 107"/>
                  <a:gd name="T47" fmla="*/ 32 h 63"/>
                  <a:gd name="T48" fmla="*/ 55 w 107"/>
                  <a:gd name="T49" fmla="*/ 32 h 63"/>
                  <a:gd name="T50" fmla="*/ 51 w 107"/>
                  <a:gd name="T51" fmla="*/ 31 h 63"/>
                  <a:gd name="T52" fmla="*/ 49 w 107"/>
                  <a:gd name="T53" fmla="*/ 33 h 63"/>
                  <a:gd name="T54" fmla="*/ 52 w 107"/>
                  <a:gd name="T55" fmla="*/ 34 h 63"/>
                  <a:gd name="T56" fmla="*/ 52 w 107"/>
                  <a:gd name="T57" fmla="*/ 31 h 63"/>
                  <a:gd name="T58" fmla="*/ 55 w 107"/>
                  <a:gd name="T59" fmla="*/ 28 h 63"/>
                  <a:gd name="T60" fmla="*/ 55 w 107"/>
                  <a:gd name="T61" fmla="*/ 29 h 63"/>
                  <a:gd name="T62" fmla="*/ 60 w 107"/>
                  <a:gd name="T63" fmla="*/ 25 h 63"/>
                  <a:gd name="T64" fmla="*/ 56 w 107"/>
                  <a:gd name="T65" fmla="*/ 29 h 63"/>
                  <a:gd name="T66" fmla="*/ 59 w 107"/>
                  <a:gd name="T67" fmla="*/ 30 h 63"/>
                  <a:gd name="T68" fmla="*/ 61 w 107"/>
                  <a:gd name="T69" fmla="*/ 26 h 63"/>
                  <a:gd name="T70" fmla="*/ 82 w 107"/>
                  <a:gd name="T71" fmla="*/ 13 h 63"/>
                  <a:gd name="T72" fmla="*/ 75 w 107"/>
                  <a:gd name="T73" fmla="*/ 17 h 63"/>
                  <a:gd name="T74" fmla="*/ 64 w 107"/>
                  <a:gd name="T75" fmla="*/ 25 h 63"/>
                  <a:gd name="T76" fmla="*/ 76 w 107"/>
                  <a:gd name="T77" fmla="*/ 20 h 63"/>
                  <a:gd name="T78" fmla="*/ 83 w 107"/>
                  <a:gd name="T79" fmla="*/ 16 h 63"/>
                  <a:gd name="T80" fmla="*/ 82 w 107"/>
                  <a:gd name="T81" fmla="*/ 13 h 63"/>
                  <a:gd name="T82" fmla="*/ 83 w 107"/>
                  <a:gd name="T83" fmla="*/ 12 h 63"/>
                  <a:gd name="T84" fmla="*/ 84 w 107"/>
                  <a:gd name="T85" fmla="*/ 15 h 63"/>
                  <a:gd name="T86" fmla="*/ 87 w 107"/>
                  <a:gd name="T87" fmla="*/ 12 h 63"/>
                  <a:gd name="T88" fmla="*/ 92 w 107"/>
                  <a:gd name="T89" fmla="*/ 7 h 63"/>
                  <a:gd name="T90" fmla="*/ 88 w 107"/>
                  <a:gd name="T91" fmla="*/ 11 h 63"/>
                  <a:gd name="T92" fmla="*/ 94 w 107"/>
                  <a:gd name="T93" fmla="*/ 10 h 63"/>
                  <a:gd name="T94" fmla="*/ 92 w 107"/>
                  <a:gd name="T95" fmla="*/ 7 h 63"/>
                  <a:gd name="T96" fmla="*/ 93 w 107"/>
                  <a:gd name="T97" fmla="*/ 6 h 63"/>
                  <a:gd name="T98" fmla="*/ 95 w 107"/>
                  <a:gd name="T99" fmla="*/ 9 h 63"/>
                  <a:gd name="T100" fmla="*/ 99 w 107"/>
                  <a:gd name="T101" fmla="*/ 6 h 63"/>
                  <a:gd name="T102" fmla="*/ 105 w 107"/>
                  <a:gd name="T103" fmla="*/ 0 h 63"/>
                  <a:gd name="T104" fmla="*/ 100 w 107"/>
                  <a:gd name="T105" fmla="*/ 5 h 63"/>
                  <a:gd name="T106" fmla="*/ 107 w 107"/>
                  <a:gd name="T107" fmla="*/ 2 h 63"/>
                  <a:gd name="T108" fmla="*/ 105 w 107"/>
                  <a:gd name="T10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" h="63">
                    <a:moveTo>
                      <a:pt x="1" y="62"/>
                    </a:moveTo>
                    <a:cubicBezTo>
                      <a:pt x="1" y="62"/>
                      <a:pt x="1" y="62"/>
                      <a:pt x="1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1" y="62"/>
                    </a:cubicBezTo>
                    <a:moveTo>
                      <a:pt x="0" y="6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1" y="60"/>
                    </a:cubicBezTo>
                    <a:cubicBezTo>
                      <a:pt x="1" y="60"/>
                      <a:pt x="0" y="60"/>
                      <a:pt x="0" y="60"/>
                    </a:cubicBezTo>
                    <a:moveTo>
                      <a:pt x="8" y="55"/>
                    </a:moveTo>
                    <a:cubicBezTo>
                      <a:pt x="3" y="58"/>
                      <a:pt x="3" y="58"/>
                      <a:pt x="3" y="58"/>
                    </a:cubicBezTo>
                    <a:cubicBezTo>
                      <a:pt x="3" y="59"/>
                      <a:pt x="4" y="59"/>
                      <a:pt x="4" y="60"/>
                    </a:cubicBezTo>
                    <a:cubicBezTo>
                      <a:pt x="4" y="60"/>
                      <a:pt x="5" y="60"/>
                      <a:pt x="5" y="61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7"/>
                      <a:pt x="10" y="57"/>
                      <a:pt x="9" y="57"/>
                    </a:cubicBezTo>
                    <a:cubicBezTo>
                      <a:pt x="9" y="56"/>
                      <a:pt x="9" y="56"/>
                      <a:pt x="8" y="55"/>
                    </a:cubicBezTo>
                    <a:moveTo>
                      <a:pt x="14" y="52"/>
                    </a:move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5"/>
                      <a:pt x="11" y="55"/>
                      <a:pt x="11" y="56"/>
                    </a:cubicBezTo>
                    <a:cubicBezTo>
                      <a:pt x="11" y="56"/>
                      <a:pt x="11" y="57"/>
                      <a:pt x="12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4"/>
                      <a:pt x="15" y="54"/>
                      <a:pt x="15" y="53"/>
                    </a:cubicBezTo>
                    <a:cubicBezTo>
                      <a:pt x="15" y="53"/>
                      <a:pt x="14" y="52"/>
                      <a:pt x="14" y="52"/>
                    </a:cubicBezTo>
                    <a:moveTo>
                      <a:pt x="20" y="48"/>
                    </a:move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1"/>
                      <a:pt x="16" y="52"/>
                      <a:pt x="16" y="52"/>
                    </a:cubicBezTo>
                    <a:cubicBezTo>
                      <a:pt x="17" y="53"/>
                      <a:pt x="17" y="53"/>
                      <a:pt x="17" y="54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0" y="49"/>
                      <a:pt x="20" y="49"/>
                      <a:pt x="20" y="48"/>
                    </a:cubicBezTo>
                    <a:moveTo>
                      <a:pt x="25" y="46"/>
                    </a:moveTo>
                    <a:cubicBezTo>
                      <a:pt x="21" y="48"/>
                      <a:pt x="21" y="48"/>
                      <a:pt x="21" y="48"/>
                    </a:cubicBezTo>
                    <a:cubicBezTo>
                      <a:pt x="21" y="48"/>
                      <a:pt x="21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6" y="48"/>
                      <a:pt x="26" y="47"/>
                      <a:pt x="26" y="47"/>
                    </a:cubicBezTo>
                    <a:cubicBezTo>
                      <a:pt x="26" y="46"/>
                      <a:pt x="25" y="46"/>
                      <a:pt x="25" y="46"/>
                    </a:cubicBezTo>
                    <a:moveTo>
                      <a:pt x="45" y="34"/>
                    </a:moveTo>
                    <a:cubicBezTo>
                      <a:pt x="33" y="41"/>
                      <a:pt x="33" y="41"/>
                      <a:pt x="33" y="41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6"/>
                      <a:pt x="27" y="46"/>
                    </a:cubicBezTo>
                    <a:cubicBezTo>
                      <a:pt x="27" y="47"/>
                      <a:pt x="27" y="47"/>
                      <a:pt x="27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6" y="35"/>
                      <a:pt x="46" y="35"/>
                    </a:cubicBezTo>
                    <a:cubicBezTo>
                      <a:pt x="46" y="34"/>
                      <a:pt x="46" y="34"/>
                      <a:pt x="45" y="34"/>
                    </a:cubicBezTo>
                    <a:moveTo>
                      <a:pt x="54" y="32"/>
                    </a:moveTo>
                    <a:cubicBezTo>
                      <a:pt x="54" y="33"/>
                      <a:pt x="54" y="33"/>
                      <a:pt x="54" y="3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4" y="32"/>
                      <a:pt x="54" y="32"/>
                      <a:pt x="54" y="32"/>
                    </a:cubicBezTo>
                    <a:moveTo>
                      <a:pt x="51" y="31"/>
                    </a:moveTo>
                    <a:cubicBezTo>
                      <a:pt x="48" y="32"/>
                      <a:pt x="48" y="32"/>
                      <a:pt x="48" y="32"/>
                    </a:cubicBezTo>
                    <a:cubicBezTo>
                      <a:pt x="49" y="32"/>
                      <a:pt x="49" y="33"/>
                      <a:pt x="49" y="33"/>
                    </a:cubicBezTo>
                    <a:cubicBezTo>
                      <a:pt x="49" y="34"/>
                      <a:pt x="49" y="34"/>
                      <a:pt x="49" y="35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1" y="31"/>
                      <a:pt x="51" y="31"/>
                      <a:pt x="51" y="31"/>
                    </a:cubicBezTo>
                    <a:moveTo>
                      <a:pt x="55" y="28"/>
                    </a:move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5" y="28"/>
                      <a:pt x="55" y="28"/>
                      <a:pt x="55" y="28"/>
                    </a:cubicBezTo>
                    <a:moveTo>
                      <a:pt x="60" y="25"/>
                    </a:moveTo>
                    <a:cubicBezTo>
                      <a:pt x="57" y="27"/>
                      <a:pt x="57" y="27"/>
                      <a:pt x="57" y="27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2" y="27"/>
                      <a:pt x="61" y="27"/>
                      <a:pt x="61" y="26"/>
                    </a:cubicBezTo>
                    <a:cubicBezTo>
                      <a:pt x="61" y="26"/>
                      <a:pt x="61" y="26"/>
                      <a:pt x="60" y="25"/>
                    </a:cubicBezTo>
                    <a:moveTo>
                      <a:pt x="82" y="13"/>
                    </a:moveTo>
                    <a:cubicBezTo>
                      <a:pt x="80" y="14"/>
                      <a:pt x="80" y="14"/>
                      <a:pt x="80" y="14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24"/>
                      <a:pt x="64" y="24"/>
                      <a:pt x="64" y="25"/>
                    </a:cubicBezTo>
                    <a:cubicBezTo>
                      <a:pt x="64" y="25"/>
                      <a:pt x="65" y="26"/>
                      <a:pt x="65" y="26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3" y="15"/>
                      <a:pt x="83" y="15"/>
                      <a:pt x="82" y="14"/>
                    </a:cubicBezTo>
                    <a:cubicBezTo>
                      <a:pt x="82" y="14"/>
                      <a:pt x="82" y="13"/>
                      <a:pt x="82" y="13"/>
                    </a:cubicBezTo>
                    <a:moveTo>
                      <a:pt x="87" y="10"/>
                    </a:moveTo>
                    <a:cubicBezTo>
                      <a:pt x="83" y="12"/>
                      <a:pt x="83" y="12"/>
                      <a:pt x="83" y="12"/>
                    </a:cubicBezTo>
                    <a:cubicBezTo>
                      <a:pt x="83" y="13"/>
                      <a:pt x="83" y="14"/>
                      <a:pt x="83" y="14"/>
                    </a:cubicBezTo>
                    <a:cubicBezTo>
                      <a:pt x="83" y="14"/>
                      <a:pt x="84" y="15"/>
                      <a:pt x="84" y="15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8" y="13"/>
                      <a:pt x="88" y="12"/>
                      <a:pt x="87" y="12"/>
                    </a:cubicBezTo>
                    <a:cubicBezTo>
                      <a:pt x="87" y="11"/>
                      <a:pt x="87" y="11"/>
                      <a:pt x="87" y="10"/>
                    </a:cubicBezTo>
                    <a:moveTo>
                      <a:pt x="92" y="7"/>
                    </a:move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1"/>
                      <a:pt x="88" y="11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4" y="10"/>
                      <a:pt x="94" y="10"/>
                      <a:pt x="94" y="10"/>
                    </a:cubicBezTo>
                    <a:cubicBezTo>
                      <a:pt x="93" y="10"/>
                      <a:pt x="93" y="9"/>
                      <a:pt x="93" y="9"/>
                    </a:cubicBezTo>
                    <a:cubicBezTo>
                      <a:pt x="93" y="8"/>
                      <a:pt x="92" y="8"/>
                      <a:pt x="92" y="7"/>
                    </a:cubicBezTo>
                    <a:moveTo>
                      <a:pt x="98" y="4"/>
                    </a:moveTo>
                    <a:cubicBezTo>
                      <a:pt x="93" y="6"/>
                      <a:pt x="93" y="6"/>
                      <a:pt x="93" y="6"/>
                    </a:cubicBezTo>
                    <a:cubicBezTo>
                      <a:pt x="94" y="7"/>
                      <a:pt x="94" y="8"/>
                      <a:pt x="94" y="8"/>
                    </a:cubicBezTo>
                    <a:cubicBezTo>
                      <a:pt x="94" y="8"/>
                      <a:pt x="95" y="9"/>
                      <a:pt x="95" y="9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98" y="5"/>
                      <a:pt x="98" y="4"/>
                      <a:pt x="98" y="4"/>
                    </a:cubicBezTo>
                    <a:moveTo>
                      <a:pt x="105" y="0"/>
                    </a:moveTo>
                    <a:cubicBezTo>
                      <a:pt x="99" y="3"/>
                      <a:pt x="99" y="3"/>
                      <a:pt x="99" y="3"/>
                    </a:cubicBezTo>
                    <a:cubicBezTo>
                      <a:pt x="99" y="4"/>
                      <a:pt x="100" y="4"/>
                      <a:pt x="100" y="5"/>
                    </a:cubicBezTo>
                    <a:cubicBezTo>
                      <a:pt x="100" y="5"/>
                      <a:pt x="100" y="6"/>
                      <a:pt x="101" y="6"/>
                    </a:cubicBezTo>
                    <a:cubicBezTo>
                      <a:pt x="107" y="2"/>
                      <a:pt x="107" y="2"/>
                      <a:pt x="107" y="2"/>
                    </a:cubicBezTo>
                    <a:cubicBezTo>
                      <a:pt x="106" y="2"/>
                      <a:pt x="106" y="2"/>
                      <a:pt x="106" y="1"/>
                    </a:cubicBezTo>
                    <a:cubicBezTo>
                      <a:pt x="105" y="1"/>
                      <a:pt x="105" y="0"/>
                      <a:pt x="105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6" name="Freeform 136"/>
              <p:cNvSpPr>
                <a:spLocks noEditPoints="1"/>
              </p:cNvSpPr>
              <p:nvPr/>
            </p:nvSpPr>
            <p:spPr bwMode="auto">
              <a:xfrm>
                <a:off x="3124200" y="4278313"/>
                <a:ext cx="138113" cy="85725"/>
              </a:xfrm>
              <a:custGeom>
                <a:avLst/>
                <a:gdLst>
                  <a:gd name="T0" fmla="*/ 96 w 103"/>
                  <a:gd name="T1" fmla="*/ 58 h 63"/>
                  <a:gd name="T2" fmla="*/ 102 w 103"/>
                  <a:gd name="T3" fmla="*/ 63 h 63"/>
                  <a:gd name="T4" fmla="*/ 103 w 103"/>
                  <a:gd name="T5" fmla="*/ 60 h 63"/>
                  <a:gd name="T6" fmla="*/ 92 w 103"/>
                  <a:gd name="T7" fmla="*/ 53 h 63"/>
                  <a:gd name="T8" fmla="*/ 90 w 103"/>
                  <a:gd name="T9" fmla="*/ 56 h 63"/>
                  <a:gd name="T10" fmla="*/ 95 w 103"/>
                  <a:gd name="T11" fmla="*/ 57 h 63"/>
                  <a:gd name="T12" fmla="*/ 92 w 103"/>
                  <a:gd name="T13" fmla="*/ 53 h 63"/>
                  <a:gd name="T14" fmla="*/ 85 w 103"/>
                  <a:gd name="T15" fmla="*/ 51 h 63"/>
                  <a:gd name="T16" fmla="*/ 88 w 103"/>
                  <a:gd name="T17" fmla="*/ 55 h 63"/>
                  <a:gd name="T18" fmla="*/ 90 w 103"/>
                  <a:gd name="T19" fmla="*/ 53 h 63"/>
                  <a:gd name="T20" fmla="*/ 81 w 103"/>
                  <a:gd name="T21" fmla="*/ 47 h 63"/>
                  <a:gd name="T22" fmla="*/ 79 w 103"/>
                  <a:gd name="T23" fmla="*/ 50 h 63"/>
                  <a:gd name="T24" fmla="*/ 84 w 103"/>
                  <a:gd name="T25" fmla="*/ 50 h 63"/>
                  <a:gd name="T26" fmla="*/ 81 w 103"/>
                  <a:gd name="T27" fmla="*/ 47 h 63"/>
                  <a:gd name="T28" fmla="*/ 61 w 103"/>
                  <a:gd name="T29" fmla="*/ 37 h 63"/>
                  <a:gd name="T30" fmla="*/ 71 w 103"/>
                  <a:gd name="T31" fmla="*/ 45 h 63"/>
                  <a:gd name="T32" fmla="*/ 78 w 103"/>
                  <a:gd name="T33" fmla="*/ 49 h 63"/>
                  <a:gd name="T34" fmla="*/ 80 w 103"/>
                  <a:gd name="T35" fmla="*/ 46 h 63"/>
                  <a:gd name="T36" fmla="*/ 73 w 103"/>
                  <a:gd name="T37" fmla="*/ 42 h 63"/>
                  <a:gd name="T38" fmla="*/ 52 w 103"/>
                  <a:gd name="T39" fmla="*/ 32 h 63"/>
                  <a:gd name="T40" fmla="*/ 52 w 103"/>
                  <a:gd name="T41" fmla="*/ 33 h 63"/>
                  <a:gd name="T42" fmla="*/ 52 w 103"/>
                  <a:gd name="T43" fmla="*/ 32 h 63"/>
                  <a:gd name="T44" fmla="*/ 54 w 103"/>
                  <a:gd name="T45" fmla="*/ 35 h 63"/>
                  <a:gd name="T46" fmla="*/ 58 w 103"/>
                  <a:gd name="T47" fmla="*/ 35 h 63"/>
                  <a:gd name="T48" fmla="*/ 56 w 103"/>
                  <a:gd name="T49" fmla="*/ 32 h 63"/>
                  <a:gd name="T50" fmla="*/ 49 w 103"/>
                  <a:gd name="T51" fmla="*/ 32 h 63"/>
                  <a:gd name="T52" fmla="*/ 51 w 103"/>
                  <a:gd name="T53" fmla="*/ 32 h 63"/>
                  <a:gd name="T54" fmla="*/ 53 w 103"/>
                  <a:gd name="T55" fmla="*/ 30 h 63"/>
                  <a:gd name="T56" fmla="*/ 54 w 103"/>
                  <a:gd name="T57" fmla="*/ 31 h 63"/>
                  <a:gd name="T58" fmla="*/ 51 w 103"/>
                  <a:gd name="T59" fmla="*/ 29 h 63"/>
                  <a:gd name="T60" fmla="*/ 52 w 103"/>
                  <a:gd name="T61" fmla="*/ 30 h 63"/>
                  <a:gd name="T62" fmla="*/ 51 w 103"/>
                  <a:gd name="T63" fmla="*/ 29 h 63"/>
                  <a:gd name="T64" fmla="*/ 46 w 103"/>
                  <a:gd name="T65" fmla="*/ 28 h 63"/>
                  <a:gd name="T66" fmla="*/ 48 w 103"/>
                  <a:gd name="T67" fmla="*/ 31 h 63"/>
                  <a:gd name="T68" fmla="*/ 49 w 103"/>
                  <a:gd name="T69" fmla="*/ 28 h 63"/>
                  <a:gd name="T70" fmla="*/ 25 w 103"/>
                  <a:gd name="T71" fmla="*/ 13 h 63"/>
                  <a:gd name="T72" fmla="*/ 23 w 103"/>
                  <a:gd name="T73" fmla="*/ 16 h 63"/>
                  <a:gd name="T74" fmla="*/ 30 w 103"/>
                  <a:gd name="T75" fmla="*/ 20 h 63"/>
                  <a:gd name="T76" fmla="*/ 43 w 103"/>
                  <a:gd name="T77" fmla="*/ 27 h 63"/>
                  <a:gd name="T78" fmla="*/ 32 w 103"/>
                  <a:gd name="T79" fmla="*/ 18 h 63"/>
                  <a:gd name="T80" fmla="*/ 25 w 103"/>
                  <a:gd name="T81" fmla="*/ 13 h 63"/>
                  <a:gd name="T82" fmla="*/ 19 w 103"/>
                  <a:gd name="T83" fmla="*/ 12 h 63"/>
                  <a:gd name="T84" fmla="*/ 22 w 103"/>
                  <a:gd name="T85" fmla="*/ 16 h 63"/>
                  <a:gd name="T86" fmla="*/ 24 w 103"/>
                  <a:gd name="T87" fmla="*/ 13 h 63"/>
                  <a:gd name="T88" fmla="*/ 15 w 103"/>
                  <a:gd name="T89" fmla="*/ 7 h 63"/>
                  <a:gd name="T90" fmla="*/ 13 w 103"/>
                  <a:gd name="T91" fmla="*/ 10 h 63"/>
                  <a:gd name="T92" fmla="*/ 18 w 103"/>
                  <a:gd name="T93" fmla="*/ 11 h 63"/>
                  <a:gd name="T94" fmla="*/ 15 w 103"/>
                  <a:gd name="T95" fmla="*/ 7 h 63"/>
                  <a:gd name="T96" fmla="*/ 8 w 103"/>
                  <a:gd name="T97" fmla="*/ 6 h 63"/>
                  <a:gd name="T98" fmla="*/ 12 w 103"/>
                  <a:gd name="T99" fmla="*/ 9 h 63"/>
                  <a:gd name="T100" fmla="*/ 13 w 103"/>
                  <a:gd name="T101" fmla="*/ 7 h 63"/>
                  <a:gd name="T102" fmla="*/ 2 w 103"/>
                  <a:gd name="T103" fmla="*/ 0 h 63"/>
                  <a:gd name="T104" fmla="*/ 0 w 103"/>
                  <a:gd name="T105" fmla="*/ 2 h 63"/>
                  <a:gd name="T106" fmla="*/ 7 w 103"/>
                  <a:gd name="T107" fmla="*/ 5 h 63"/>
                  <a:gd name="T108" fmla="*/ 2 w 103"/>
                  <a:gd name="T10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3" h="63">
                    <a:moveTo>
                      <a:pt x="97" y="57"/>
                    </a:moveTo>
                    <a:cubicBezTo>
                      <a:pt x="97" y="57"/>
                      <a:pt x="96" y="58"/>
                      <a:pt x="96" y="58"/>
                    </a:cubicBezTo>
                    <a:cubicBezTo>
                      <a:pt x="96" y="59"/>
                      <a:pt x="96" y="59"/>
                      <a:pt x="95" y="59"/>
                    </a:cubicBezTo>
                    <a:cubicBezTo>
                      <a:pt x="102" y="63"/>
                      <a:pt x="102" y="63"/>
                      <a:pt x="102" y="63"/>
                    </a:cubicBezTo>
                    <a:cubicBezTo>
                      <a:pt x="102" y="63"/>
                      <a:pt x="102" y="62"/>
                      <a:pt x="103" y="62"/>
                    </a:cubicBezTo>
                    <a:cubicBezTo>
                      <a:pt x="103" y="61"/>
                      <a:pt x="103" y="61"/>
                      <a:pt x="103" y="60"/>
                    </a:cubicBezTo>
                    <a:cubicBezTo>
                      <a:pt x="97" y="57"/>
                      <a:pt x="97" y="57"/>
                      <a:pt x="97" y="57"/>
                    </a:cubicBezTo>
                    <a:moveTo>
                      <a:pt x="92" y="53"/>
                    </a:moveTo>
                    <a:cubicBezTo>
                      <a:pt x="91" y="54"/>
                      <a:pt x="91" y="54"/>
                      <a:pt x="91" y="55"/>
                    </a:cubicBezTo>
                    <a:cubicBezTo>
                      <a:pt x="90" y="55"/>
                      <a:pt x="90" y="55"/>
                      <a:pt x="90" y="56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5" y="57"/>
                    </a:cubicBezTo>
                    <a:cubicBezTo>
                      <a:pt x="95" y="57"/>
                      <a:pt x="95" y="56"/>
                      <a:pt x="96" y="56"/>
                    </a:cubicBezTo>
                    <a:cubicBezTo>
                      <a:pt x="92" y="53"/>
                      <a:pt x="92" y="53"/>
                      <a:pt x="92" y="53"/>
                    </a:cubicBezTo>
                    <a:moveTo>
                      <a:pt x="86" y="50"/>
                    </a:moveTo>
                    <a:cubicBezTo>
                      <a:pt x="86" y="50"/>
                      <a:pt x="85" y="51"/>
                      <a:pt x="85" y="51"/>
                    </a:cubicBezTo>
                    <a:cubicBezTo>
                      <a:pt x="85" y="51"/>
                      <a:pt x="84" y="52"/>
                      <a:pt x="84" y="53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9" y="55"/>
                      <a:pt x="89" y="54"/>
                      <a:pt x="89" y="54"/>
                    </a:cubicBezTo>
                    <a:cubicBezTo>
                      <a:pt x="90" y="53"/>
                      <a:pt x="90" y="53"/>
                      <a:pt x="90" y="53"/>
                    </a:cubicBezTo>
                    <a:cubicBezTo>
                      <a:pt x="86" y="50"/>
                      <a:pt x="86" y="50"/>
                      <a:pt x="86" y="50"/>
                    </a:cubicBezTo>
                    <a:moveTo>
                      <a:pt x="81" y="47"/>
                    </a:moveTo>
                    <a:cubicBezTo>
                      <a:pt x="81" y="47"/>
                      <a:pt x="80" y="47"/>
                      <a:pt x="80" y="48"/>
                    </a:cubicBezTo>
                    <a:cubicBezTo>
                      <a:pt x="80" y="48"/>
                      <a:pt x="79" y="49"/>
                      <a:pt x="79" y="50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3" y="51"/>
                      <a:pt x="84" y="51"/>
                      <a:pt x="84" y="50"/>
                    </a:cubicBezTo>
                    <a:cubicBezTo>
                      <a:pt x="84" y="50"/>
                      <a:pt x="85" y="50"/>
                      <a:pt x="85" y="49"/>
                    </a:cubicBezTo>
                    <a:cubicBezTo>
                      <a:pt x="81" y="47"/>
                      <a:pt x="81" y="47"/>
                      <a:pt x="81" y="47"/>
                    </a:cubicBezTo>
                    <a:moveTo>
                      <a:pt x="62" y="36"/>
                    </a:moveTo>
                    <a:cubicBezTo>
                      <a:pt x="62" y="36"/>
                      <a:pt x="61" y="36"/>
                      <a:pt x="61" y="37"/>
                    </a:cubicBezTo>
                    <a:cubicBezTo>
                      <a:pt x="61" y="37"/>
                      <a:pt x="61" y="38"/>
                      <a:pt x="60" y="38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8" y="49"/>
                      <a:pt x="78" y="49"/>
                      <a:pt x="78" y="49"/>
                    </a:cubicBezTo>
                    <a:cubicBezTo>
                      <a:pt x="79" y="48"/>
                      <a:pt x="79" y="48"/>
                      <a:pt x="79" y="47"/>
                    </a:cubicBezTo>
                    <a:cubicBezTo>
                      <a:pt x="80" y="47"/>
                      <a:pt x="80" y="47"/>
                      <a:pt x="80" y="46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62" y="36"/>
                      <a:pt x="62" y="36"/>
                      <a:pt x="62" y="36"/>
                    </a:cubicBezTo>
                    <a:moveTo>
                      <a:pt x="52" y="32"/>
                    </a:moveTo>
                    <a:cubicBezTo>
                      <a:pt x="51" y="33"/>
                      <a:pt x="51" y="33"/>
                      <a:pt x="51" y="33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52" y="32"/>
                      <a:pt x="52" y="32"/>
                      <a:pt x="52" y="32"/>
                    </a:cubicBezTo>
                    <a:moveTo>
                      <a:pt x="53" y="32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57" y="36"/>
                      <a:pt x="58" y="35"/>
                      <a:pt x="58" y="35"/>
                    </a:cubicBezTo>
                    <a:cubicBezTo>
                      <a:pt x="58" y="34"/>
                      <a:pt x="58" y="34"/>
                      <a:pt x="59" y="34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3" y="32"/>
                      <a:pt x="53" y="32"/>
                      <a:pt x="53" y="32"/>
                    </a:cubicBezTo>
                    <a:moveTo>
                      <a:pt x="49" y="32"/>
                    </a:moveTo>
                    <a:cubicBezTo>
                      <a:pt x="50" y="32"/>
                      <a:pt x="50" y="32"/>
                      <a:pt x="50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49" y="32"/>
                      <a:pt x="49" y="32"/>
                      <a:pt x="49" y="32"/>
                    </a:cubicBezTo>
                    <a:moveTo>
                      <a:pt x="53" y="30"/>
                    </a:moveTo>
                    <a:cubicBezTo>
                      <a:pt x="52" y="31"/>
                      <a:pt x="52" y="31"/>
                      <a:pt x="52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0"/>
                      <a:pt x="53" y="30"/>
                      <a:pt x="53" y="30"/>
                    </a:cubicBezTo>
                    <a:moveTo>
                      <a:pt x="51" y="29"/>
                    </a:moveTo>
                    <a:cubicBezTo>
                      <a:pt x="52" y="30"/>
                      <a:pt x="52" y="30"/>
                      <a:pt x="52" y="30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1" y="29"/>
                      <a:pt x="51" y="29"/>
                      <a:pt x="51" y="29"/>
                    </a:cubicBezTo>
                    <a:moveTo>
                      <a:pt x="46" y="26"/>
                    </a:moveTo>
                    <a:cubicBezTo>
                      <a:pt x="46" y="27"/>
                      <a:pt x="46" y="28"/>
                      <a:pt x="46" y="28"/>
                    </a:cubicBezTo>
                    <a:cubicBezTo>
                      <a:pt x="45" y="28"/>
                      <a:pt x="45" y="29"/>
                      <a:pt x="45" y="29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6" y="26"/>
                      <a:pt x="46" y="26"/>
                      <a:pt x="46" y="26"/>
                    </a:cubicBezTo>
                    <a:moveTo>
                      <a:pt x="25" y="13"/>
                    </a:moveTo>
                    <a:cubicBezTo>
                      <a:pt x="25" y="14"/>
                      <a:pt x="24" y="14"/>
                      <a:pt x="24" y="15"/>
                    </a:cubicBezTo>
                    <a:cubicBezTo>
                      <a:pt x="24" y="15"/>
                      <a:pt x="24" y="16"/>
                      <a:pt x="23" y="16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3" y="27"/>
                      <a:pt x="43" y="27"/>
                    </a:cubicBezTo>
                    <a:cubicBezTo>
                      <a:pt x="43" y="26"/>
                      <a:pt x="43" y="25"/>
                      <a:pt x="44" y="25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5" y="13"/>
                      <a:pt x="25" y="13"/>
                      <a:pt x="25" y="13"/>
                    </a:cubicBezTo>
                    <a:moveTo>
                      <a:pt x="20" y="10"/>
                    </a:moveTo>
                    <a:cubicBezTo>
                      <a:pt x="20" y="11"/>
                      <a:pt x="19" y="12"/>
                      <a:pt x="19" y="12"/>
                    </a:cubicBezTo>
                    <a:cubicBezTo>
                      <a:pt x="19" y="12"/>
                      <a:pt x="19" y="13"/>
                      <a:pt x="18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5"/>
                      <a:pt x="23" y="14"/>
                    </a:cubicBezTo>
                    <a:cubicBezTo>
                      <a:pt x="24" y="14"/>
                      <a:pt x="24" y="13"/>
                      <a:pt x="24" y="13"/>
                    </a:cubicBezTo>
                    <a:cubicBezTo>
                      <a:pt x="20" y="10"/>
                      <a:pt x="20" y="10"/>
                      <a:pt x="20" y="10"/>
                    </a:cubicBezTo>
                    <a:moveTo>
                      <a:pt x="15" y="7"/>
                    </a:move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3" y="10"/>
                      <a:pt x="13" y="10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8" y="11"/>
                      <a:pt x="19" y="10"/>
                      <a:pt x="19" y="10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9" y="4"/>
                    </a:moveTo>
                    <a:cubicBezTo>
                      <a:pt x="9" y="5"/>
                      <a:pt x="9" y="5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3" y="8"/>
                    </a:cubicBezTo>
                    <a:cubicBezTo>
                      <a:pt x="13" y="8"/>
                      <a:pt x="13" y="7"/>
                      <a:pt x="13" y="7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4"/>
                      <a:pt x="7" y="4"/>
                      <a:pt x="8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7" name="Freeform 137"/>
              <p:cNvSpPr>
                <a:spLocks noEditPoints="1"/>
              </p:cNvSpPr>
              <p:nvPr/>
            </p:nvSpPr>
            <p:spPr bwMode="auto">
              <a:xfrm>
                <a:off x="3179763" y="4298950"/>
                <a:ext cx="26988" cy="44450"/>
              </a:xfrm>
              <a:custGeom>
                <a:avLst/>
                <a:gdLst>
                  <a:gd name="T0" fmla="*/ 19 w 19"/>
                  <a:gd name="T1" fmla="*/ 33 h 33"/>
                  <a:gd name="T2" fmla="*/ 19 w 19"/>
                  <a:gd name="T3" fmla="*/ 33 h 33"/>
                  <a:gd name="T4" fmla="*/ 19 w 19"/>
                  <a:gd name="T5" fmla="*/ 33 h 33"/>
                  <a:gd name="T6" fmla="*/ 19 w 19"/>
                  <a:gd name="T7" fmla="*/ 33 h 33"/>
                  <a:gd name="T8" fmla="*/ 19 w 19"/>
                  <a:gd name="T9" fmla="*/ 33 h 33"/>
                  <a:gd name="T10" fmla="*/ 17 w 19"/>
                  <a:gd name="T11" fmla="*/ 28 h 33"/>
                  <a:gd name="T12" fmla="*/ 17 w 19"/>
                  <a:gd name="T13" fmla="*/ 29 h 33"/>
                  <a:gd name="T14" fmla="*/ 16 w 19"/>
                  <a:gd name="T15" fmla="*/ 29 h 33"/>
                  <a:gd name="T16" fmla="*/ 19 w 19"/>
                  <a:gd name="T17" fmla="*/ 32 h 33"/>
                  <a:gd name="T18" fmla="*/ 19 w 19"/>
                  <a:gd name="T19" fmla="*/ 32 h 33"/>
                  <a:gd name="T20" fmla="*/ 19 w 19"/>
                  <a:gd name="T21" fmla="*/ 32 h 33"/>
                  <a:gd name="T22" fmla="*/ 17 w 19"/>
                  <a:gd name="T23" fmla="*/ 28 h 33"/>
                  <a:gd name="T24" fmla="*/ 10 w 19"/>
                  <a:gd name="T25" fmla="*/ 17 h 33"/>
                  <a:gd name="T26" fmla="*/ 10 w 19"/>
                  <a:gd name="T27" fmla="*/ 17 h 33"/>
                  <a:gd name="T28" fmla="*/ 11 w 19"/>
                  <a:gd name="T29" fmla="*/ 19 h 33"/>
                  <a:gd name="T30" fmla="*/ 11 w 19"/>
                  <a:gd name="T31" fmla="*/ 20 h 33"/>
                  <a:gd name="T32" fmla="*/ 14 w 19"/>
                  <a:gd name="T33" fmla="*/ 24 h 33"/>
                  <a:gd name="T34" fmla="*/ 15 w 19"/>
                  <a:gd name="T35" fmla="*/ 25 h 33"/>
                  <a:gd name="T36" fmla="*/ 15 w 19"/>
                  <a:gd name="T37" fmla="*/ 24 h 33"/>
                  <a:gd name="T38" fmla="*/ 12 w 19"/>
                  <a:gd name="T39" fmla="*/ 20 h 33"/>
                  <a:gd name="T40" fmla="*/ 11 w 19"/>
                  <a:gd name="T41" fmla="*/ 17 h 33"/>
                  <a:gd name="T42" fmla="*/ 10 w 19"/>
                  <a:gd name="T43" fmla="*/ 17 h 33"/>
                  <a:gd name="T44" fmla="*/ 5 w 19"/>
                  <a:gd name="T45" fmla="*/ 7 h 33"/>
                  <a:gd name="T46" fmla="*/ 5 w 19"/>
                  <a:gd name="T47" fmla="*/ 9 h 33"/>
                  <a:gd name="T48" fmla="*/ 7 w 19"/>
                  <a:gd name="T49" fmla="*/ 13 h 33"/>
                  <a:gd name="T50" fmla="*/ 9 w 19"/>
                  <a:gd name="T51" fmla="*/ 16 h 33"/>
                  <a:gd name="T52" fmla="*/ 9 w 19"/>
                  <a:gd name="T53" fmla="*/ 16 h 33"/>
                  <a:gd name="T54" fmla="*/ 10 w 19"/>
                  <a:gd name="T55" fmla="*/ 15 h 33"/>
                  <a:gd name="T56" fmla="*/ 9 w 19"/>
                  <a:gd name="T57" fmla="*/ 14 h 33"/>
                  <a:gd name="T58" fmla="*/ 8 w 19"/>
                  <a:gd name="T59" fmla="*/ 13 h 33"/>
                  <a:gd name="T60" fmla="*/ 5 w 19"/>
                  <a:gd name="T61" fmla="*/ 7 h 33"/>
                  <a:gd name="T62" fmla="*/ 5 w 19"/>
                  <a:gd name="T63" fmla="*/ 7 h 33"/>
                  <a:gd name="T64" fmla="*/ 1 w 19"/>
                  <a:gd name="T65" fmla="*/ 0 h 33"/>
                  <a:gd name="T66" fmla="*/ 1 w 19"/>
                  <a:gd name="T67" fmla="*/ 0 h 33"/>
                  <a:gd name="T68" fmla="*/ 0 w 19"/>
                  <a:gd name="T69" fmla="*/ 1 h 33"/>
                  <a:gd name="T70" fmla="*/ 2 w 19"/>
                  <a:gd name="T71" fmla="*/ 4 h 33"/>
                  <a:gd name="T72" fmla="*/ 2 w 19"/>
                  <a:gd name="T73" fmla="*/ 2 h 33"/>
                  <a:gd name="T74" fmla="*/ 2 w 19"/>
                  <a:gd name="T75" fmla="*/ 3 h 33"/>
                  <a:gd name="T76" fmla="*/ 1 w 19"/>
                  <a:gd name="T7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" h="33">
                    <a:moveTo>
                      <a:pt x="19" y="33"/>
                    </a:move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moveTo>
                      <a:pt x="17" y="28"/>
                    </a:move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6" y="29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7" y="28"/>
                      <a:pt x="17" y="28"/>
                      <a:pt x="17" y="28"/>
                    </a:cubicBezTo>
                    <a:moveTo>
                      <a:pt x="10" y="17"/>
                    </a:move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5" y="25"/>
                      <a:pt x="15" y="25"/>
                    </a:cubicBezTo>
                    <a:cubicBezTo>
                      <a:pt x="15" y="25"/>
                      <a:pt x="15" y="24"/>
                      <a:pt x="15" y="24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7"/>
                      <a:pt x="10" y="17"/>
                      <a:pt x="10" y="17"/>
                    </a:cubicBezTo>
                    <a:moveTo>
                      <a:pt x="5" y="7"/>
                    </a:moveTo>
                    <a:cubicBezTo>
                      <a:pt x="5" y="7"/>
                      <a:pt x="5" y="8"/>
                      <a:pt x="5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8" name="Freeform 138"/>
              <p:cNvSpPr>
                <a:spLocks noEditPoints="1"/>
              </p:cNvSpPr>
              <p:nvPr/>
            </p:nvSpPr>
            <p:spPr bwMode="auto">
              <a:xfrm>
                <a:off x="3179763" y="4298950"/>
                <a:ext cx="26988" cy="44450"/>
              </a:xfrm>
              <a:custGeom>
                <a:avLst/>
                <a:gdLst>
                  <a:gd name="T0" fmla="*/ 4 w 19"/>
                  <a:gd name="T1" fmla="*/ 28 h 33"/>
                  <a:gd name="T2" fmla="*/ 2 w 19"/>
                  <a:gd name="T3" fmla="*/ 29 h 33"/>
                  <a:gd name="T4" fmla="*/ 0 w 19"/>
                  <a:gd name="T5" fmla="*/ 32 h 33"/>
                  <a:gd name="T6" fmla="*/ 0 w 19"/>
                  <a:gd name="T7" fmla="*/ 32 h 33"/>
                  <a:gd name="T8" fmla="*/ 1 w 19"/>
                  <a:gd name="T9" fmla="*/ 33 h 33"/>
                  <a:gd name="T10" fmla="*/ 4 w 19"/>
                  <a:gd name="T11" fmla="*/ 28 h 33"/>
                  <a:gd name="T12" fmla="*/ 9 w 19"/>
                  <a:gd name="T13" fmla="*/ 17 h 33"/>
                  <a:gd name="T14" fmla="*/ 8 w 19"/>
                  <a:gd name="T15" fmla="*/ 17 h 33"/>
                  <a:gd name="T16" fmla="*/ 7 w 19"/>
                  <a:gd name="T17" fmla="*/ 20 h 33"/>
                  <a:gd name="T18" fmla="*/ 4 w 19"/>
                  <a:gd name="T19" fmla="*/ 25 h 33"/>
                  <a:gd name="T20" fmla="*/ 4 w 19"/>
                  <a:gd name="T21" fmla="*/ 25 h 33"/>
                  <a:gd name="T22" fmla="*/ 6 w 19"/>
                  <a:gd name="T23" fmla="*/ 24 h 33"/>
                  <a:gd name="T24" fmla="*/ 8 w 19"/>
                  <a:gd name="T25" fmla="*/ 20 h 33"/>
                  <a:gd name="T26" fmla="*/ 9 w 19"/>
                  <a:gd name="T27" fmla="*/ 19 h 33"/>
                  <a:gd name="T28" fmla="*/ 9 w 19"/>
                  <a:gd name="T29" fmla="*/ 18 h 33"/>
                  <a:gd name="T30" fmla="*/ 10 w 19"/>
                  <a:gd name="T31" fmla="*/ 17 h 33"/>
                  <a:gd name="T32" fmla="*/ 10 w 19"/>
                  <a:gd name="T33" fmla="*/ 17 h 33"/>
                  <a:gd name="T34" fmla="*/ 9 w 19"/>
                  <a:gd name="T35" fmla="*/ 17 h 33"/>
                  <a:gd name="T36" fmla="*/ 15 w 19"/>
                  <a:gd name="T37" fmla="*/ 7 h 33"/>
                  <a:gd name="T38" fmla="*/ 14 w 19"/>
                  <a:gd name="T39" fmla="*/ 7 h 33"/>
                  <a:gd name="T40" fmla="*/ 11 w 19"/>
                  <a:gd name="T41" fmla="*/ 12 h 33"/>
                  <a:gd name="T42" fmla="*/ 10 w 19"/>
                  <a:gd name="T43" fmla="*/ 14 h 33"/>
                  <a:gd name="T44" fmla="*/ 10 w 19"/>
                  <a:gd name="T45" fmla="*/ 15 h 33"/>
                  <a:gd name="T46" fmla="*/ 10 w 19"/>
                  <a:gd name="T47" fmla="*/ 15 h 33"/>
                  <a:gd name="T48" fmla="*/ 9 w 19"/>
                  <a:gd name="T49" fmla="*/ 16 h 33"/>
                  <a:gd name="T50" fmla="*/ 10 w 19"/>
                  <a:gd name="T51" fmla="*/ 16 h 33"/>
                  <a:gd name="T52" fmla="*/ 11 w 19"/>
                  <a:gd name="T53" fmla="*/ 15 h 33"/>
                  <a:gd name="T54" fmla="*/ 12 w 19"/>
                  <a:gd name="T55" fmla="*/ 13 h 33"/>
                  <a:gd name="T56" fmla="*/ 15 w 19"/>
                  <a:gd name="T57" fmla="*/ 8 h 33"/>
                  <a:gd name="T58" fmla="*/ 15 w 19"/>
                  <a:gd name="T59" fmla="*/ 7 h 33"/>
                  <a:gd name="T60" fmla="*/ 18 w 19"/>
                  <a:gd name="T61" fmla="*/ 0 h 33"/>
                  <a:gd name="T62" fmla="*/ 17 w 19"/>
                  <a:gd name="T63" fmla="*/ 3 h 33"/>
                  <a:gd name="T64" fmla="*/ 17 w 19"/>
                  <a:gd name="T65" fmla="*/ 3 h 33"/>
                  <a:gd name="T66" fmla="*/ 17 w 19"/>
                  <a:gd name="T67" fmla="*/ 4 h 33"/>
                  <a:gd name="T68" fmla="*/ 19 w 19"/>
                  <a:gd name="T69" fmla="*/ 0 h 33"/>
                  <a:gd name="T70" fmla="*/ 19 w 19"/>
                  <a:gd name="T71" fmla="*/ 0 h 33"/>
                  <a:gd name="T72" fmla="*/ 18 w 19"/>
                  <a:gd name="T73" fmla="*/ 0 h 33"/>
                  <a:gd name="T74" fmla="*/ 19 w 19"/>
                  <a:gd name="T75" fmla="*/ 0 h 33"/>
                  <a:gd name="T76" fmla="*/ 19 w 19"/>
                  <a:gd name="T77" fmla="*/ 0 h 33"/>
                  <a:gd name="T78" fmla="*/ 19 w 19"/>
                  <a:gd name="T79" fmla="*/ 0 h 33"/>
                  <a:gd name="T80" fmla="*/ 19 w 19"/>
                  <a:gd name="T8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" h="33">
                    <a:moveTo>
                      <a:pt x="4" y="28"/>
                    </a:moveTo>
                    <a:cubicBezTo>
                      <a:pt x="3" y="29"/>
                      <a:pt x="2" y="29"/>
                      <a:pt x="2" y="2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" y="32"/>
                      <a:pt x="1" y="32"/>
                      <a:pt x="1" y="33"/>
                    </a:cubicBezTo>
                    <a:cubicBezTo>
                      <a:pt x="4" y="28"/>
                      <a:pt x="4" y="28"/>
                      <a:pt x="4" y="28"/>
                    </a:cubicBezTo>
                    <a:moveTo>
                      <a:pt x="9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5" y="24"/>
                      <a:pt x="6" y="2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moveTo>
                      <a:pt x="15" y="7"/>
                    </a:moveTo>
                    <a:cubicBezTo>
                      <a:pt x="15" y="7"/>
                      <a:pt x="15" y="7"/>
                      <a:pt x="14" y="7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8" y="0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9" name="Freeform 139"/>
              <p:cNvSpPr>
                <a:spLocks noEditPoints="1"/>
              </p:cNvSpPr>
              <p:nvPr/>
            </p:nvSpPr>
            <p:spPr bwMode="auto">
              <a:xfrm>
                <a:off x="3168650" y="4321175"/>
                <a:ext cx="50800" cy="1588"/>
              </a:xfrm>
              <a:custGeom>
                <a:avLst/>
                <a:gdLst>
                  <a:gd name="T0" fmla="*/ 38 w 38"/>
                  <a:gd name="T1" fmla="*/ 0 h 1"/>
                  <a:gd name="T2" fmla="*/ 38 w 38"/>
                  <a:gd name="T3" fmla="*/ 1 h 1"/>
                  <a:gd name="T4" fmla="*/ 38 w 38"/>
                  <a:gd name="T5" fmla="*/ 1 h 1"/>
                  <a:gd name="T6" fmla="*/ 38 w 38"/>
                  <a:gd name="T7" fmla="*/ 0 h 1"/>
                  <a:gd name="T8" fmla="*/ 34 w 38"/>
                  <a:gd name="T9" fmla="*/ 0 h 1"/>
                  <a:gd name="T10" fmla="*/ 33 w 38"/>
                  <a:gd name="T11" fmla="*/ 1 h 1"/>
                  <a:gd name="T12" fmla="*/ 37 w 38"/>
                  <a:gd name="T13" fmla="*/ 1 h 1"/>
                  <a:gd name="T14" fmla="*/ 37 w 38"/>
                  <a:gd name="T15" fmla="*/ 1 h 1"/>
                  <a:gd name="T16" fmla="*/ 37 w 38"/>
                  <a:gd name="T17" fmla="*/ 0 h 1"/>
                  <a:gd name="T18" fmla="*/ 34 w 38"/>
                  <a:gd name="T19" fmla="*/ 0 h 1"/>
                  <a:gd name="T20" fmla="*/ 9 w 38"/>
                  <a:gd name="T21" fmla="*/ 0 h 1"/>
                  <a:gd name="T22" fmla="*/ 8 w 38"/>
                  <a:gd name="T23" fmla="*/ 0 h 1"/>
                  <a:gd name="T24" fmla="*/ 10 w 38"/>
                  <a:gd name="T25" fmla="*/ 1 h 1"/>
                  <a:gd name="T26" fmla="*/ 15 w 38"/>
                  <a:gd name="T27" fmla="*/ 1 h 1"/>
                  <a:gd name="T28" fmla="*/ 16 w 38"/>
                  <a:gd name="T29" fmla="*/ 1 h 1"/>
                  <a:gd name="T30" fmla="*/ 18 w 38"/>
                  <a:gd name="T31" fmla="*/ 1 h 1"/>
                  <a:gd name="T32" fmla="*/ 19 w 38"/>
                  <a:gd name="T33" fmla="*/ 1 h 1"/>
                  <a:gd name="T34" fmla="*/ 20 w 38"/>
                  <a:gd name="T35" fmla="*/ 1 h 1"/>
                  <a:gd name="T36" fmla="*/ 23 w 38"/>
                  <a:gd name="T37" fmla="*/ 1 h 1"/>
                  <a:gd name="T38" fmla="*/ 28 w 38"/>
                  <a:gd name="T39" fmla="*/ 1 h 1"/>
                  <a:gd name="T40" fmla="*/ 29 w 38"/>
                  <a:gd name="T41" fmla="*/ 0 h 1"/>
                  <a:gd name="T42" fmla="*/ 23 w 38"/>
                  <a:gd name="T43" fmla="*/ 0 h 1"/>
                  <a:gd name="T44" fmla="*/ 21 w 38"/>
                  <a:gd name="T45" fmla="*/ 0 h 1"/>
                  <a:gd name="T46" fmla="*/ 19 w 38"/>
                  <a:gd name="T47" fmla="*/ 0 h 1"/>
                  <a:gd name="T48" fmla="*/ 18 w 38"/>
                  <a:gd name="T49" fmla="*/ 0 h 1"/>
                  <a:gd name="T50" fmla="*/ 18 w 38"/>
                  <a:gd name="T51" fmla="*/ 0 h 1"/>
                  <a:gd name="T52" fmla="*/ 15 w 38"/>
                  <a:gd name="T53" fmla="*/ 0 h 1"/>
                  <a:gd name="T54" fmla="*/ 9 w 38"/>
                  <a:gd name="T55" fmla="*/ 0 h 1"/>
                  <a:gd name="T56" fmla="*/ 0 w 38"/>
                  <a:gd name="T57" fmla="*/ 0 h 1"/>
                  <a:gd name="T58" fmla="*/ 0 w 38"/>
                  <a:gd name="T59" fmla="*/ 0 h 1"/>
                  <a:gd name="T60" fmla="*/ 0 w 38"/>
                  <a:gd name="T61" fmla="*/ 1 h 1"/>
                  <a:gd name="T62" fmla="*/ 5 w 38"/>
                  <a:gd name="T63" fmla="*/ 1 h 1"/>
                  <a:gd name="T64" fmla="*/ 3 w 38"/>
                  <a:gd name="T65" fmla="*/ 0 h 1"/>
                  <a:gd name="T66" fmla="*/ 3 w 38"/>
                  <a:gd name="T67" fmla="*/ 0 h 1"/>
                  <a:gd name="T68" fmla="*/ 0 w 38"/>
                  <a:gd name="T6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8" h="1">
                    <a:moveTo>
                      <a:pt x="38" y="0"/>
                    </a:moveTo>
                    <a:cubicBezTo>
                      <a:pt x="38" y="0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moveTo>
                      <a:pt x="34" y="0"/>
                    </a:moveTo>
                    <a:cubicBezTo>
                      <a:pt x="34" y="0"/>
                      <a:pt x="33" y="0"/>
                      <a:pt x="33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4" y="0"/>
                      <a:pt x="34" y="0"/>
                    </a:cubicBezTo>
                    <a:moveTo>
                      <a:pt x="9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0"/>
                      <a:pt x="29" y="0"/>
                      <a:pt x="2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0" name="Freeform 140"/>
              <p:cNvSpPr>
                <a:spLocks noEditPoints="1"/>
              </p:cNvSpPr>
              <p:nvPr/>
            </p:nvSpPr>
            <p:spPr bwMode="auto">
              <a:xfrm>
                <a:off x="3184525" y="4211638"/>
                <a:ext cx="17463" cy="25400"/>
              </a:xfrm>
              <a:custGeom>
                <a:avLst/>
                <a:gdLst>
                  <a:gd name="T0" fmla="*/ 7 w 13"/>
                  <a:gd name="T1" fmla="*/ 17 h 19"/>
                  <a:gd name="T2" fmla="*/ 2 w 13"/>
                  <a:gd name="T3" fmla="*/ 10 h 19"/>
                  <a:gd name="T4" fmla="*/ 7 w 13"/>
                  <a:gd name="T5" fmla="*/ 3 h 19"/>
                  <a:gd name="T6" fmla="*/ 11 w 13"/>
                  <a:gd name="T7" fmla="*/ 10 h 19"/>
                  <a:gd name="T8" fmla="*/ 7 w 13"/>
                  <a:gd name="T9" fmla="*/ 17 h 19"/>
                  <a:gd name="T10" fmla="*/ 7 w 13"/>
                  <a:gd name="T11" fmla="*/ 0 h 19"/>
                  <a:gd name="T12" fmla="*/ 0 w 13"/>
                  <a:gd name="T13" fmla="*/ 10 h 19"/>
                  <a:gd name="T14" fmla="*/ 4 w 13"/>
                  <a:gd name="T15" fmla="*/ 19 h 19"/>
                  <a:gd name="T16" fmla="*/ 7 w 13"/>
                  <a:gd name="T17" fmla="*/ 19 h 19"/>
                  <a:gd name="T18" fmla="*/ 10 w 13"/>
                  <a:gd name="T19" fmla="*/ 19 h 19"/>
                  <a:gd name="T20" fmla="*/ 13 w 13"/>
                  <a:gd name="T21" fmla="*/ 10 h 19"/>
                  <a:gd name="T22" fmla="*/ 7 w 1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9">
                    <a:moveTo>
                      <a:pt x="7" y="17"/>
                    </a:moveTo>
                    <a:cubicBezTo>
                      <a:pt x="4" y="16"/>
                      <a:pt x="2" y="14"/>
                      <a:pt x="2" y="10"/>
                    </a:cubicBezTo>
                    <a:cubicBezTo>
                      <a:pt x="2" y="7"/>
                      <a:pt x="4" y="5"/>
                      <a:pt x="7" y="3"/>
                    </a:cubicBezTo>
                    <a:cubicBezTo>
                      <a:pt x="9" y="4"/>
                      <a:pt x="11" y="7"/>
                      <a:pt x="11" y="10"/>
                    </a:cubicBezTo>
                    <a:cubicBezTo>
                      <a:pt x="11" y="14"/>
                      <a:pt x="9" y="16"/>
                      <a:pt x="7" y="17"/>
                    </a:cubicBezTo>
                    <a:moveTo>
                      <a:pt x="7" y="0"/>
                    </a:moveTo>
                    <a:cubicBezTo>
                      <a:pt x="3" y="2"/>
                      <a:pt x="0" y="5"/>
                      <a:pt x="0" y="10"/>
                    </a:cubicBezTo>
                    <a:cubicBezTo>
                      <a:pt x="0" y="14"/>
                      <a:pt x="2" y="17"/>
                      <a:pt x="4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9" y="19"/>
                      <a:pt x="10" y="19"/>
                    </a:cubicBezTo>
                    <a:cubicBezTo>
                      <a:pt x="12" y="17"/>
                      <a:pt x="13" y="14"/>
                      <a:pt x="13" y="10"/>
                    </a:cubicBezTo>
                    <a:cubicBezTo>
                      <a:pt x="13" y="5"/>
                      <a:pt x="10" y="2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1" name="Freeform 141"/>
              <p:cNvSpPr>
                <a:spLocks noEditPoints="1"/>
              </p:cNvSpPr>
              <p:nvPr/>
            </p:nvSpPr>
            <p:spPr bwMode="auto">
              <a:xfrm>
                <a:off x="3184525" y="4406900"/>
                <a:ext cx="17463" cy="26988"/>
              </a:xfrm>
              <a:custGeom>
                <a:avLst/>
                <a:gdLst>
                  <a:gd name="T0" fmla="*/ 7 w 13"/>
                  <a:gd name="T1" fmla="*/ 15 h 19"/>
                  <a:gd name="T2" fmla="*/ 2 w 13"/>
                  <a:gd name="T3" fmla="*/ 9 h 19"/>
                  <a:gd name="T4" fmla="*/ 7 w 13"/>
                  <a:gd name="T5" fmla="*/ 2 h 19"/>
                  <a:gd name="T6" fmla="*/ 11 w 13"/>
                  <a:gd name="T7" fmla="*/ 9 h 19"/>
                  <a:gd name="T8" fmla="*/ 7 w 13"/>
                  <a:gd name="T9" fmla="*/ 15 h 19"/>
                  <a:gd name="T10" fmla="*/ 7 w 13"/>
                  <a:gd name="T11" fmla="*/ 0 h 19"/>
                  <a:gd name="T12" fmla="*/ 4 w 13"/>
                  <a:gd name="T13" fmla="*/ 0 h 19"/>
                  <a:gd name="T14" fmla="*/ 0 w 13"/>
                  <a:gd name="T15" fmla="*/ 9 h 19"/>
                  <a:gd name="T16" fmla="*/ 7 w 13"/>
                  <a:gd name="T17" fmla="*/ 19 h 19"/>
                  <a:gd name="T18" fmla="*/ 13 w 13"/>
                  <a:gd name="T19" fmla="*/ 9 h 19"/>
                  <a:gd name="T20" fmla="*/ 9 w 13"/>
                  <a:gd name="T21" fmla="*/ 0 h 19"/>
                  <a:gd name="T22" fmla="*/ 7 w 1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9">
                    <a:moveTo>
                      <a:pt x="7" y="15"/>
                    </a:moveTo>
                    <a:cubicBezTo>
                      <a:pt x="4" y="14"/>
                      <a:pt x="2" y="12"/>
                      <a:pt x="2" y="9"/>
                    </a:cubicBezTo>
                    <a:cubicBezTo>
                      <a:pt x="2" y="5"/>
                      <a:pt x="4" y="3"/>
                      <a:pt x="7" y="2"/>
                    </a:cubicBezTo>
                    <a:cubicBezTo>
                      <a:pt x="9" y="3"/>
                      <a:pt x="11" y="5"/>
                      <a:pt x="11" y="9"/>
                    </a:cubicBezTo>
                    <a:cubicBezTo>
                      <a:pt x="11" y="12"/>
                      <a:pt x="9" y="15"/>
                      <a:pt x="7" y="15"/>
                    </a:cubicBezTo>
                    <a:moveTo>
                      <a:pt x="7" y="0"/>
                    </a:moveTo>
                    <a:cubicBezTo>
                      <a:pt x="6" y="0"/>
                      <a:pt x="5" y="0"/>
                      <a:pt x="4" y="0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4"/>
                      <a:pt x="3" y="17"/>
                      <a:pt x="7" y="19"/>
                    </a:cubicBezTo>
                    <a:cubicBezTo>
                      <a:pt x="10" y="18"/>
                      <a:pt x="13" y="14"/>
                      <a:pt x="13" y="9"/>
                    </a:cubicBezTo>
                    <a:cubicBezTo>
                      <a:pt x="13" y="5"/>
                      <a:pt x="11" y="2"/>
                      <a:pt x="9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2" name="Freeform 142"/>
              <p:cNvSpPr>
                <a:spLocks noEditPoints="1"/>
              </p:cNvSpPr>
              <p:nvPr/>
            </p:nvSpPr>
            <p:spPr bwMode="auto">
              <a:xfrm>
                <a:off x="3265488" y="4360863"/>
                <a:ext cx="23813" cy="19050"/>
              </a:xfrm>
              <a:custGeom>
                <a:avLst/>
                <a:gdLst>
                  <a:gd name="T0" fmla="*/ 10 w 18"/>
                  <a:gd name="T1" fmla="*/ 12 h 14"/>
                  <a:gd name="T2" fmla="*/ 6 w 18"/>
                  <a:gd name="T3" fmla="*/ 11 h 14"/>
                  <a:gd name="T4" fmla="*/ 2 w 18"/>
                  <a:gd name="T5" fmla="*/ 4 h 14"/>
                  <a:gd name="T6" fmla="*/ 7 w 18"/>
                  <a:gd name="T7" fmla="*/ 2 h 14"/>
                  <a:gd name="T8" fmla="*/ 11 w 18"/>
                  <a:gd name="T9" fmla="*/ 3 h 14"/>
                  <a:gd name="T10" fmla="*/ 14 w 18"/>
                  <a:gd name="T11" fmla="*/ 10 h 14"/>
                  <a:gd name="T12" fmla="*/ 10 w 18"/>
                  <a:gd name="T13" fmla="*/ 12 h 14"/>
                  <a:gd name="T14" fmla="*/ 6 w 18"/>
                  <a:gd name="T15" fmla="*/ 0 h 14"/>
                  <a:gd name="T16" fmla="*/ 2 w 18"/>
                  <a:gd name="T17" fmla="*/ 1 h 14"/>
                  <a:gd name="T18" fmla="*/ 0 w 18"/>
                  <a:gd name="T19" fmla="*/ 2 h 14"/>
                  <a:gd name="T20" fmla="*/ 0 w 18"/>
                  <a:gd name="T21" fmla="*/ 4 h 14"/>
                  <a:gd name="T22" fmla="*/ 5 w 18"/>
                  <a:gd name="T23" fmla="*/ 13 h 14"/>
                  <a:gd name="T24" fmla="*/ 11 w 18"/>
                  <a:gd name="T25" fmla="*/ 14 h 14"/>
                  <a:gd name="T26" fmla="*/ 18 w 18"/>
                  <a:gd name="T27" fmla="*/ 12 h 14"/>
                  <a:gd name="T28" fmla="*/ 12 w 18"/>
                  <a:gd name="T29" fmla="*/ 1 h 14"/>
                  <a:gd name="T30" fmla="*/ 6 w 18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4">
                    <a:moveTo>
                      <a:pt x="10" y="12"/>
                    </a:moveTo>
                    <a:cubicBezTo>
                      <a:pt x="9" y="12"/>
                      <a:pt x="8" y="11"/>
                      <a:pt x="6" y="11"/>
                    </a:cubicBezTo>
                    <a:cubicBezTo>
                      <a:pt x="3" y="9"/>
                      <a:pt x="3" y="6"/>
                      <a:pt x="2" y="4"/>
                    </a:cubicBezTo>
                    <a:cubicBezTo>
                      <a:pt x="4" y="3"/>
                      <a:pt x="5" y="2"/>
                      <a:pt x="7" y="2"/>
                    </a:cubicBezTo>
                    <a:cubicBezTo>
                      <a:pt x="8" y="2"/>
                      <a:pt x="9" y="2"/>
                      <a:pt x="11" y="3"/>
                    </a:cubicBezTo>
                    <a:cubicBezTo>
                      <a:pt x="14" y="5"/>
                      <a:pt x="15" y="8"/>
                      <a:pt x="14" y="10"/>
                    </a:cubicBezTo>
                    <a:cubicBezTo>
                      <a:pt x="13" y="11"/>
                      <a:pt x="12" y="12"/>
                      <a:pt x="10" y="12"/>
                    </a:cubicBezTo>
                    <a:moveTo>
                      <a:pt x="6" y="0"/>
                    </a:moveTo>
                    <a:cubicBezTo>
                      <a:pt x="4" y="0"/>
                      <a:pt x="3" y="0"/>
                      <a:pt x="2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7"/>
                      <a:pt x="2" y="10"/>
                      <a:pt x="5" y="13"/>
                    </a:cubicBezTo>
                    <a:cubicBezTo>
                      <a:pt x="7" y="14"/>
                      <a:pt x="9" y="14"/>
                      <a:pt x="11" y="14"/>
                    </a:cubicBezTo>
                    <a:cubicBezTo>
                      <a:pt x="13" y="14"/>
                      <a:pt x="16" y="13"/>
                      <a:pt x="18" y="12"/>
                    </a:cubicBezTo>
                    <a:cubicBezTo>
                      <a:pt x="18" y="8"/>
                      <a:pt x="16" y="4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3" name="Freeform 143"/>
              <p:cNvSpPr>
                <a:spLocks noEditPoints="1"/>
              </p:cNvSpPr>
              <p:nvPr/>
            </p:nvSpPr>
            <p:spPr bwMode="auto">
              <a:xfrm>
                <a:off x="3265488" y="4262438"/>
                <a:ext cx="23813" cy="20638"/>
              </a:xfrm>
              <a:custGeom>
                <a:avLst/>
                <a:gdLst>
                  <a:gd name="T0" fmla="*/ 7 w 18"/>
                  <a:gd name="T1" fmla="*/ 12 h 15"/>
                  <a:gd name="T2" fmla="*/ 3 w 18"/>
                  <a:gd name="T3" fmla="*/ 11 h 15"/>
                  <a:gd name="T4" fmla="*/ 6 w 18"/>
                  <a:gd name="T5" fmla="*/ 4 h 15"/>
                  <a:gd name="T6" fmla="*/ 10 w 18"/>
                  <a:gd name="T7" fmla="*/ 3 h 15"/>
                  <a:gd name="T8" fmla="*/ 14 w 18"/>
                  <a:gd name="T9" fmla="*/ 4 h 15"/>
                  <a:gd name="T10" fmla="*/ 11 w 18"/>
                  <a:gd name="T11" fmla="*/ 11 h 15"/>
                  <a:gd name="T12" fmla="*/ 7 w 18"/>
                  <a:gd name="T13" fmla="*/ 12 h 15"/>
                  <a:gd name="T14" fmla="*/ 12 w 18"/>
                  <a:gd name="T15" fmla="*/ 0 h 15"/>
                  <a:gd name="T16" fmla="*/ 5 w 18"/>
                  <a:gd name="T17" fmla="*/ 2 h 15"/>
                  <a:gd name="T18" fmla="*/ 0 w 18"/>
                  <a:gd name="T19" fmla="*/ 11 h 15"/>
                  <a:gd name="T20" fmla="*/ 1 w 18"/>
                  <a:gd name="T21" fmla="*/ 12 h 15"/>
                  <a:gd name="T22" fmla="*/ 2 w 18"/>
                  <a:gd name="T23" fmla="*/ 14 h 15"/>
                  <a:gd name="T24" fmla="*/ 6 w 18"/>
                  <a:gd name="T25" fmla="*/ 15 h 15"/>
                  <a:gd name="T26" fmla="*/ 12 w 18"/>
                  <a:gd name="T27" fmla="*/ 13 h 15"/>
                  <a:gd name="T28" fmla="*/ 17 w 18"/>
                  <a:gd name="T29" fmla="*/ 2 h 15"/>
                  <a:gd name="T30" fmla="*/ 12 w 18"/>
                  <a:gd name="T3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5">
                    <a:moveTo>
                      <a:pt x="7" y="12"/>
                    </a:moveTo>
                    <a:cubicBezTo>
                      <a:pt x="5" y="12"/>
                      <a:pt x="4" y="12"/>
                      <a:pt x="3" y="11"/>
                    </a:cubicBezTo>
                    <a:cubicBezTo>
                      <a:pt x="2" y="9"/>
                      <a:pt x="3" y="6"/>
                      <a:pt x="6" y="4"/>
                    </a:cubicBezTo>
                    <a:cubicBezTo>
                      <a:pt x="8" y="3"/>
                      <a:pt x="9" y="3"/>
                      <a:pt x="10" y="3"/>
                    </a:cubicBezTo>
                    <a:cubicBezTo>
                      <a:pt x="12" y="3"/>
                      <a:pt x="13" y="3"/>
                      <a:pt x="14" y="4"/>
                    </a:cubicBezTo>
                    <a:cubicBezTo>
                      <a:pt x="14" y="6"/>
                      <a:pt x="14" y="9"/>
                      <a:pt x="11" y="11"/>
                    </a:cubicBezTo>
                    <a:cubicBezTo>
                      <a:pt x="9" y="12"/>
                      <a:pt x="8" y="12"/>
                      <a:pt x="7" y="12"/>
                    </a:cubicBezTo>
                    <a:moveTo>
                      <a:pt x="12" y="0"/>
                    </a:moveTo>
                    <a:cubicBezTo>
                      <a:pt x="9" y="0"/>
                      <a:pt x="7" y="1"/>
                      <a:pt x="5" y="2"/>
                    </a:cubicBezTo>
                    <a:cubicBezTo>
                      <a:pt x="1" y="4"/>
                      <a:pt x="0" y="8"/>
                      <a:pt x="0" y="11"/>
                    </a:cubicBezTo>
                    <a:cubicBezTo>
                      <a:pt x="0" y="11"/>
                      <a:pt x="0" y="12"/>
                      <a:pt x="1" y="12"/>
                    </a:cubicBezTo>
                    <a:cubicBezTo>
                      <a:pt x="1" y="13"/>
                      <a:pt x="1" y="14"/>
                      <a:pt x="2" y="14"/>
                    </a:cubicBezTo>
                    <a:cubicBezTo>
                      <a:pt x="3" y="15"/>
                      <a:pt x="4" y="15"/>
                      <a:pt x="6" y="15"/>
                    </a:cubicBezTo>
                    <a:cubicBezTo>
                      <a:pt x="8" y="15"/>
                      <a:pt x="10" y="14"/>
                      <a:pt x="12" y="13"/>
                    </a:cubicBezTo>
                    <a:cubicBezTo>
                      <a:pt x="16" y="10"/>
                      <a:pt x="18" y="6"/>
                      <a:pt x="17" y="2"/>
                    </a:cubicBezTo>
                    <a:cubicBezTo>
                      <a:pt x="16" y="1"/>
                      <a:pt x="14" y="0"/>
                      <a:pt x="1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4" name="Freeform 144"/>
              <p:cNvSpPr>
                <a:spLocks noEditPoints="1"/>
              </p:cNvSpPr>
              <p:nvPr/>
            </p:nvSpPr>
            <p:spPr bwMode="auto">
              <a:xfrm>
                <a:off x="3095625" y="4360863"/>
                <a:ext cx="25400" cy="19050"/>
              </a:xfrm>
              <a:custGeom>
                <a:avLst/>
                <a:gdLst>
                  <a:gd name="T0" fmla="*/ 8 w 19"/>
                  <a:gd name="T1" fmla="*/ 12 h 14"/>
                  <a:gd name="T2" fmla="*/ 4 w 19"/>
                  <a:gd name="T3" fmla="*/ 10 h 14"/>
                  <a:gd name="T4" fmla="*/ 8 w 19"/>
                  <a:gd name="T5" fmla="*/ 3 h 14"/>
                  <a:gd name="T6" fmla="*/ 12 w 19"/>
                  <a:gd name="T7" fmla="*/ 2 h 14"/>
                  <a:gd name="T8" fmla="*/ 16 w 19"/>
                  <a:gd name="T9" fmla="*/ 4 h 14"/>
                  <a:gd name="T10" fmla="*/ 12 w 19"/>
                  <a:gd name="T11" fmla="*/ 11 h 14"/>
                  <a:gd name="T12" fmla="*/ 8 w 19"/>
                  <a:gd name="T13" fmla="*/ 12 h 14"/>
                  <a:gd name="T14" fmla="*/ 13 w 19"/>
                  <a:gd name="T15" fmla="*/ 0 h 14"/>
                  <a:gd name="T16" fmla="*/ 7 w 19"/>
                  <a:gd name="T17" fmla="*/ 1 h 14"/>
                  <a:gd name="T18" fmla="*/ 1 w 19"/>
                  <a:gd name="T19" fmla="*/ 12 h 14"/>
                  <a:gd name="T20" fmla="*/ 8 w 19"/>
                  <a:gd name="T21" fmla="*/ 14 h 14"/>
                  <a:gd name="T22" fmla="*/ 13 w 19"/>
                  <a:gd name="T23" fmla="*/ 13 h 14"/>
                  <a:gd name="T24" fmla="*/ 19 w 19"/>
                  <a:gd name="T25" fmla="*/ 4 h 14"/>
                  <a:gd name="T26" fmla="*/ 19 w 19"/>
                  <a:gd name="T27" fmla="*/ 3 h 14"/>
                  <a:gd name="T28" fmla="*/ 19 w 19"/>
                  <a:gd name="T29" fmla="*/ 2 h 14"/>
                  <a:gd name="T30" fmla="*/ 19 w 19"/>
                  <a:gd name="T31" fmla="*/ 1 h 14"/>
                  <a:gd name="T32" fmla="*/ 18 w 19"/>
                  <a:gd name="T33" fmla="*/ 1 h 14"/>
                  <a:gd name="T34" fmla="*/ 13 w 19"/>
                  <a:gd name="T3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14">
                    <a:moveTo>
                      <a:pt x="8" y="12"/>
                    </a:moveTo>
                    <a:cubicBezTo>
                      <a:pt x="7" y="12"/>
                      <a:pt x="5" y="11"/>
                      <a:pt x="4" y="10"/>
                    </a:cubicBezTo>
                    <a:cubicBezTo>
                      <a:pt x="4" y="8"/>
                      <a:pt x="5" y="5"/>
                      <a:pt x="8" y="3"/>
                    </a:cubicBezTo>
                    <a:cubicBezTo>
                      <a:pt x="9" y="3"/>
                      <a:pt x="11" y="2"/>
                      <a:pt x="12" y="2"/>
                    </a:cubicBezTo>
                    <a:cubicBezTo>
                      <a:pt x="13" y="2"/>
                      <a:pt x="15" y="3"/>
                      <a:pt x="16" y="4"/>
                    </a:cubicBezTo>
                    <a:cubicBezTo>
                      <a:pt x="16" y="7"/>
                      <a:pt x="15" y="9"/>
                      <a:pt x="12" y="11"/>
                    </a:cubicBezTo>
                    <a:cubicBezTo>
                      <a:pt x="11" y="11"/>
                      <a:pt x="10" y="12"/>
                      <a:pt x="8" y="12"/>
                    </a:cubicBezTo>
                    <a:moveTo>
                      <a:pt x="13" y="0"/>
                    </a:moveTo>
                    <a:cubicBezTo>
                      <a:pt x="11" y="0"/>
                      <a:pt x="9" y="0"/>
                      <a:pt x="7" y="1"/>
                    </a:cubicBezTo>
                    <a:cubicBezTo>
                      <a:pt x="2" y="4"/>
                      <a:pt x="0" y="8"/>
                      <a:pt x="1" y="12"/>
                    </a:cubicBezTo>
                    <a:cubicBezTo>
                      <a:pt x="3" y="13"/>
                      <a:pt x="5" y="14"/>
                      <a:pt x="8" y="14"/>
                    </a:cubicBezTo>
                    <a:cubicBezTo>
                      <a:pt x="9" y="14"/>
                      <a:pt x="11" y="14"/>
                      <a:pt x="13" y="13"/>
                    </a:cubicBezTo>
                    <a:cubicBezTo>
                      <a:pt x="17" y="11"/>
                      <a:pt x="19" y="7"/>
                      <a:pt x="19" y="4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4" y="0"/>
                      <a:pt x="1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5" name="Freeform 145"/>
              <p:cNvSpPr>
                <a:spLocks noEditPoints="1"/>
              </p:cNvSpPr>
              <p:nvPr/>
            </p:nvSpPr>
            <p:spPr bwMode="auto">
              <a:xfrm>
                <a:off x="3097213" y="4262438"/>
                <a:ext cx="25400" cy="19050"/>
              </a:xfrm>
              <a:custGeom>
                <a:avLst/>
                <a:gdLst>
                  <a:gd name="T0" fmla="*/ 11 w 19"/>
                  <a:gd name="T1" fmla="*/ 12 h 14"/>
                  <a:gd name="T2" fmla="*/ 8 w 19"/>
                  <a:gd name="T3" fmla="*/ 11 h 14"/>
                  <a:gd name="T4" fmla="*/ 4 w 19"/>
                  <a:gd name="T5" fmla="*/ 4 h 14"/>
                  <a:gd name="T6" fmla="*/ 8 w 19"/>
                  <a:gd name="T7" fmla="*/ 2 h 14"/>
                  <a:gd name="T8" fmla="*/ 12 w 19"/>
                  <a:gd name="T9" fmla="*/ 3 h 14"/>
                  <a:gd name="T10" fmla="*/ 16 w 19"/>
                  <a:gd name="T11" fmla="*/ 10 h 14"/>
                  <a:gd name="T12" fmla="*/ 11 w 19"/>
                  <a:gd name="T13" fmla="*/ 12 h 14"/>
                  <a:gd name="T14" fmla="*/ 7 w 19"/>
                  <a:gd name="T15" fmla="*/ 0 h 14"/>
                  <a:gd name="T16" fmla="*/ 0 w 19"/>
                  <a:gd name="T17" fmla="*/ 2 h 14"/>
                  <a:gd name="T18" fmla="*/ 7 w 19"/>
                  <a:gd name="T19" fmla="*/ 13 h 14"/>
                  <a:gd name="T20" fmla="*/ 12 w 19"/>
                  <a:gd name="T21" fmla="*/ 14 h 14"/>
                  <a:gd name="T22" fmla="*/ 17 w 19"/>
                  <a:gd name="T23" fmla="*/ 13 h 14"/>
                  <a:gd name="T24" fmla="*/ 18 w 19"/>
                  <a:gd name="T25" fmla="*/ 11 h 14"/>
                  <a:gd name="T26" fmla="*/ 19 w 19"/>
                  <a:gd name="T27" fmla="*/ 10 h 14"/>
                  <a:gd name="T28" fmla="*/ 13 w 19"/>
                  <a:gd name="T29" fmla="*/ 1 h 14"/>
                  <a:gd name="T30" fmla="*/ 7 w 19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4">
                    <a:moveTo>
                      <a:pt x="11" y="12"/>
                    </a:moveTo>
                    <a:cubicBezTo>
                      <a:pt x="10" y="12"/>
                      <a:pt x="9" y="11"/>
                      <a:pt x="8" y="11"/>
                    </a:cubicBezTo>
                    <a:cubicBezTo>
                      <a:pt x="5" y="9"/>
                      <a:pt x="4" y="6"/>
                      <a:pt x="4" y="4"/>
                    </a:cubicBezTo>
                    <a:cubicBezTo>
                      <a:pt x="5" y="3"/>
                      <a:pt x="6" y="2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5" y="5"/>
                      <a:pt x="16" y="8"/>
                      <a:pt x="16" y="10"/>
                    </a:cubicBezTo>
                    <a:cubicBezTo>
                      <a:pt x="15" y="11"/>
                      <a:pt x="13" y="12"/>
                      <a:pt x="11" y="12"/>
                    </a:cubicBezTo>
                    <a:moveTo>
                      <a:pt x="7" y="0"/>
                    </a:moveTo>
                    <a:cubicBezTo>
                      <a:pt x="4" y="0"/>
                      <a:pt x="2" y="1"/>
                      <a:pt x="0" y="2"/>
                    </a:cubicBezTo>
                    <a:cubicBezTo>
                      <a:pt x="0" y="6"/>
                      <a:pt x="2" y="10"/>
                      <a:pt x="7" y="13"/>
                    </a:cubicBezTo>
                    <a:cubicBezTo>
                      <a:pt x="9" y="14"/>
                      <a:pt x="10" y="14"/>
                      <a:pt x="12" y="14"/>
                    </a:cubicBezTo>
                    <a:cubicBezTo>
                      <a:pt x="14" y="14"/>
                      <a:pt x="16" y="14"/>
                      <a:pt x="17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6"/>
                      <a:pt x="17" y="3"/>
                      <a:pt x="13" y="1"/>
                    </a:cubicBezTo>
                    <a:cubicBezTo>
                      <a:pt x="11" y="0"/>
                      <a:pt x="9" y="0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6" name="Freeform 146"/>
              <p:cNvSpPr/>
              <p:nvPr/>
            </p:nvSpPr>
            <p:spPr bwMode="auto">
              <a:xfrm>
                <a:off x="3168650" y="4217988"/>
                <a:ext cx="49213" cy="23813"/>
              </a:xfrm>
              <a:custGeom>
                <a:avLst/>
                <a:gdLst>
                  <a:gd name="T0" fmla="*/ 37 w 37"/>
                  <a:gd name="T1" fmla="*/ 0 h 17"/>
                  <a:gd name="T2" fmla="*/ 32 w 37"/>
                  <a:gd name="T3" fmla="*/ 0 h 17"/>
                  <a:gd name="T4" fmla="*/ 32 w 37"/>
                  <a:gd name="T5" fmla="*/ 4 h 17"/>
                  <a:gd name="T6" fmla="*/ 22 w 37"/>
                  <a:gd name="T7" fmla="*/ 14 h 17"/>
                  <a:gd name="T8" fmla="*/ 19 w 37"/>
                  <a:gd name="T9" fmla="*/ 14 h 17"/>
                  <a:gd name="T10" fmla="*/ 16 w 37"/>
                  <a:gd name="T11" fmla="*/ 14 h 17"/>
                  <a:gd name="T12" fmla="*/ 6 w 37"/>
                  <a:gd name="T13" fmla="*/ 4 h 17"/>
                  <a:gd name="T14" fmla="*/ 6 w 37"/>
                  <a:gd name="T15" fmla="*/ 0 h 17"/>
                  <a:gd name="T16" fmla="*/ 0 w 37"/>
                  <a:gd name="T17" fmla="*/ 0 h 17"/>
                  <a:gd name="T18" fmla="*/ 0 w 37"/>
                  <a:gd name="T19" fmla="*/ 2 h 17"/>
                  <a:gd name="T20" fmla="*/ 17 w 37"/>
                  <a:gd name="T21" fmla="*/ 17 h 17"/>
                  <a:gd name="T22" fmla="*/ 19 w 37"/>
                  <a:gd name="T23" fmla="*/ 17 h 17"/>
                  <a:gd name="T24" fmla="*/ 20 w 37"/>
                  <a:gd name="T25" fmla="*/ 17 h 17"/>
                  <a:gd name="T26" fmla="*/ 37 w 37"/>
                  <a:gd name="T27" fmla="*/ 2 h 17"/>
                  <a:gd name="T28" fmla="*/ 37 w 37"/>
                  <a:gd name="T2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17">
                    <a:moveTo>
                      <a:pt x="37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"/>
                      <a:pt x="32" y="4"/>
                      <a:pt x="32" y="4"/>
                    </a:cubicBezTo>
                    <a:cubicBezTo>
                      <a:pt x="32" y="9"/>
                      <a:pt x="27" y="13"/>
                      <a:pt x="22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8" y="14"/>
                      <a:pt x="17" y="14"/>
                      <a:pt x="16" y="14"/>
                    </a:cubicBezTo>
                    <a:cubicBezTo>
                      <a:pt x="10" y="12"/>
                      <a:pt x="6" y="9"/>
                      <a:pt x="6" y="4"/>
                    </a:cubicBezTo>
                    <a:cubicBezTo>
                      <a:pt x="6" y="4"/>
                      <a:pt x="6" y="2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10"/>
                      <a:pt x="8" y="16"/>
                      <a:pt x="17" y="17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19" y="17"/>
                      <a:pt x="20" y="17"/>
                      <a:pt x="20" y="17"/>
                    </a:cubicBezTo>
                    <a:cubicBezTo>
                      <a:pt x="30" y="16"/>
                      <a:pt x="37" y="10"/>
                      <a:pt x="37" y="2"/>
                    </a:cubicBezTo>
                    <a:cubicBezTo>
                      <a:pt x="37" y="1"/>
                      <a:pt x="37" y="1"/>
                      <a:pt x="3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7" name="Freeform 147"/>
              <p:cNvSpPr/>
              <p:nvPr/>
            </p:nvSpPr>
            <p:spPr bwMode="auto">
              <a:xfrm>
                <a:off x="3175000" y="4241800"/>
                <a:ext cx="36513" cy="11113"/>
              </a:xfrm>
              <a:custGeom>
                <a:avLst/>
                <a:gdLst>
                  <a:gd name="T0" fmla="*/ 27 w 27"/>
                  <a:gd name="T1" fmla="*/ 0 h 9"/>
                  <a:gd name="T2" fmla="*/ 23 w 27"/>
                  <a:gd name="T3" fmla="*/ 0 h 9"/>
                  <a:gd name="T4" fmla="*/ 23 w 27"/>
                  <a:gd name="T5" fmla="*/ 2 h 9"/>
                  <a:gd name="T6" fmla="*/ 15 w 27"/>
                  <a:gd name="T7" fmla="*/ 7 h 9"/>
                  <a:gd name="T8" fmla="*/ 14 w 27"/>
                  <a:gd name="T9" fmla="*/ 7 h 9"/>
                  <a:gd name="T10" fmla="*/ 12 w 27"/>
                  <a:gd name="T11" fmla="*/ 7 h 9"/>
                  <a:gd name="T12" fmla="*/ 4 w 27"/>
                  <a:gd name="T13" fmla="*/ 2 h 9"/>
                  <a:gd name="T14" fmla="*/ 4 w 27"/>
                  <a:gd name="T15" fmla="*/ 0 h 9"/>
                  <a:gd name="T16" fmla="*/ 0 w 27"/>
                  <a:gd name="T17" fmla="*/ 0 h 9"/>
                  <a:gd name="T18" fmla="*/ 0 w 27"/>
                  <a:gd name="T19" fmla="*/ 1 h 9"/>
                  <a:gd name="T20" fmla="*/ 12 w 27"/>
                  <a:gd name="T21" fmla="*/ 9 h 9"/>
                  <a:gd name="T22" fmla="*/ 14 w 27"/>
                  <a:gd name="T23" fmla="*/ 9 h 9"/>
                  <a:gd name="T24" fmla="*/ 15 w 27"/>
                  <a:gd name="T25" fmla="*/ 9 h 9"/>
                  <a:gd name="T26" fmla="*/ 27 w 27"/>
                  <a:gd name="T27" fmla="*/ 1 h 9"/>
                  <a:gd name="T28" fmla="*/ 27 w 27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9">
                    <a:moveTo>
                      <a:pt x="27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5"/>
                      <a:pt x="19" y="7"/>
                      <a:pt x="15" y="7"/>
                    </a:cubicBezTo>
                    <a:cubicBezTo>
                      <a:pt x="15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2" y="7"/>
                    </a:cubicBezTo>
                    <a:cubicBezTo>
                      <a:pt x="8" y="7"/>
                      <a:pt x="4" y="5"/>
                      <a:pt x="4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5" y="9"/>
                      <a:pt x="12" y="9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14" y="9"/>
                      <a:pt x="15" y="9"/>
                      <a:pt x="15" y="9"/>
                    </a:cubicBezTo>
                    <a:cubicBezTo>
                      <a:pt x="22" y="9"/>
                      <a:pt x="27" y="5"/>
                      <a:pt x="27" y="1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8" name="Freeform 148"/>
              <p:cNvSpPr/>
              <p:nvPr/>
            </p:nvSpPr>
            <p:spPr bwMode="auto">
              <a:xfrm>
                <a:off x="3178175" y="4251325"/>
                <a:ext cx="30163" cy="9525"/>
              </a:xfrm>
              <a:custGeom>
                <a:avLst/>
                <a:gdLst>
                  <a:gd name="T0" fmla="*/ 23 w 23"/>
                  <a:gd name="T1" fmla="*/ 0 h 7"/>
                  <a:gd name="T2" fmla="*/ 20 w 23"/>
                  <a:gd name="T3" fmla="*/ 0 h 7"/>
                  <a:gd name="T4" fmla="*/ 20 w 23"/>
                  <a:gd name="T5" fmla="*/ 2 h 7"/>
                  <a:gd name="T6" fmla="*/ 13 w 23"/>
                  <a:gd name="T7" fmla="*/ 6 h 7"/>
                  <a:gd name="T8" fmla="*/ 12 w 23"/>
                  <a:gd name="T9" fmla="*/ 6 h 7"/>
                  <a:gd name="T10" fmla="*/ 10 w 23"/>
                  <a:gd name="T11" fmla="*/ 6 h 7"/>
                  <a:gd name="T12" fmla="*/ 3 w 23"/>
                  <a:gd name="T13" fmla="*/ 2 h 7"/>
                  <a:gd name="T14" fmla="*/ 3 w 23"/>
                  <a:gd name="T15" fmla="*/ 0 h 7"/>
                  <a:gd name="T16" fmla="*/ 0 w 23"/>
                  <a:gd name="T17" fmla="*/ 0 h 7"/>
                  <a:gd name="T18" fmla="*/ 0 w 23"/>
                  <a:gd name="T19" fmla="*/ 1 h 7"/>
                  <a:gd name="T20" fmla="*/ 10 w 23"/>
                  <a:gd name="T21" fmla="*/ 7 h 7"/>
                  <a:gd name="T22" fmla="*/ 12 w 23"/>
                  <a:gd name="T23" fmla="*/ 7 h 7"/>
                  <a:gd name="T24" fmla="*/ 13 w 23"/>
                  <a:gd name="T25" fmla="*/ 7 h 7"/>
                  <a:gd name="T26" fmla="*/ 23 w 23"/>
                  <a:gd name="T27" fmla="*/ 1 h 7"/>
                  <a:gd name="T28" fmla="*/ 23 w 23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7">
                    <a:moveTo>
                      <a:pt x="23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2"/>
                      <a:pt x="20" y="2"/>
                    </a:cubicBezTo>
                    <a:cubicBezTo>
                      <a:pt x="20" y="4"/>
                      <a:pt x="17" y="5"/>
                      <a:pt x="13" y="6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7" y="6"/>
                      <a:pt x="3" y="4"/>
                      <a:pt x="3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4" y="7"/>
                      <a:pt x="10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2" y="7"/>
                      <a:pt x="13" y="7"/>
                      <a:pt x="13" y="7"/>
                    </a:cubicBezTo>
                    <a:cubicBezTo>
                      <a:pt x="19" y="7"/>
                      <a:pt x="23" y="4"/>
                      <a:pt x="23" y="1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9" name="Freeform 149"/>
              <p:cNvSpPr/>
              <p:nvPr/>
            </p:nvSpPr>
            <p:spPr bwMode="auto">
              <a:xfrm>
                <a:off x="3179763" y="4262438"/>
                <a:ext cx="26988" cy="7938"/>
              </a:xfrm>
              <a:custGeom>
                <a:avLst/>
                <a:gdLst>
                  <a:gd name="T0" fmla="*/ 19 w 19"/>
                  <a:gd name="T1" fmla="*/ 0 h 5"/>
                  <a:gd name="T2" fmla="*/ 16 w 19"/>
                  <a:gd name="T3" fmla="*/ 0 h 5"/>
                  <a:gd name="T4" fmla="*/ 16 w 19"/>
                  <a:gd name="T5" fmla="*/ 1 h 5"/>
                  <a:gd name="T6" fmla="*/ 11 w 19"/>
                  <a:gd name="T7" fmla="*/ 4 h 5"/>
                  <a:gd name="T8" fmla="*/ 10 w 19"/>
                  <a:gd name="T9" fmla="*/ 4 h 5"/>
                  <a:gd name="T10" fmla="*/ 8 w 19"/>
                  <a:gd name="T11" fmla="*/ 4 h 5"/>
                  <a:gd name="T12" fmla="*/ 3 w 19"/>
                  <a:gd name="T13" fmla="*/ 1 h 5"/>
                  <a:gd name="T14" fmla="*/ 3 w 19"/>
                  <a:gd name="T15" fmla="*/ 0 h 5"/>
                  <a:gd name="T16" fmla="*/ 0 w 19"/>
                  <a:gd name="T17" fmla="*/ 0 h 5"/>
                  <a:gd name="T18" fmla="*/ 0 w 19"/>
                  <a:gd name="T19" fmla="*/ 0 h 5"/>
                  <a:gd name="T20" fmla="*/ 8 w 19"/>
                  <a:gd name="T21" fmla="*/ 5 h 5"/>
                  <a:gd name="T22" fmla="*/ 10 w 19"/>
                  <a:gd name="T23" fmla="*/ 5 h 5"/>
                  <a:gd name="T24" fmla="*/ 11 w 19"/>
                  <a:gd name="T25" fmla="*/ 5 h 5"/>
                  <a:gd name="T26" fmla="*/ 19 w 19"/>
                  <a:gd name="T27" fmla="*/ 0 h 5"/>
                  <a:gd name="T28" fmla="*/ 19 w 19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5">
                    <a:moveTo>
                      <a:pt x="19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1"/>
                      <a:pt x="16" y="1"/>
                    </a:cubicBezTo>
                    <a:cubicBezTo>
                      <a:pt x="16" y="2"/>
                      <a:pt x="14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5" y="4"/>
                      <a:pt x="3" y="3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3" y="5"/>
                      <a:pt x="8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5"/>
                      <a:pt x="11" y="5"/>
                      <a:pt x="11" y="5"/>
                    </a:cubicBezTo>
                    <a:cubicBezTo>
                      <a:pt x="16" y="5"/>
                      <a:pt x="19" y="3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0" name="Freeform 150"/>
              <p:cNvSpPr/>
              <p:nvPr/>
            </p:nvSpPr>
            <p:spPr bwMode="auto">
              <a:xfrm>
                <a:off x="3181350" y="4270375"/>
                <a:ext cx="23813" cy="7938"/>
              </a:xfrm>
              <a:custGeom>
                <a:avLst/>
                <a:gdLst>
                  <a:gd name="T0" fmla="*/ 17 w 17"/>
                  <a:gd name="T1" fmla="*/ 0 h 5"/>
                  <a:gd name="T2" fmla="*/ 14 w 17"/>
                  <a:gd name="T3" fmla="*/ 0 h 5"/>
                  <a:gd name="T4" fmla="*/ 14 w 17"/>
                  <a:gd name="T5" fmla="*/ 1 h 5"/>
                  <a:gd name="T6" fmla="*/ 10 w 17"/>
                  <a:gd name="T7" fmla="*/ 4 h 5"/>
                  <a:gd name="T8" fmla="*/ 9 w 17"/>
                  <a:gd name="T9" fmla="*/ 4 h 5"/>
                  <a:gd name="T10" fmla="*/ 7 w 17"/>
                  <a:gd name="T11" fmla="*/ 4 h 5"/>
                  <a:gd name="T12" fmla="*/ 3 w 17"/>
                  <a:gd name="T13" fmla="*/ 1 h 5"/>
                  <a:gd name="T14" fmla="*/ 3 w 17"/>
                  <a:gd name="T15" fmla="*/ 0 h 5"/>
                  <a:gd name="T16" fmla="*/ 0 w 17"/>
                  <a:gd name="T17" fmla="*/ 0 h 5"/>
                  <a:gd name="T18" fmla="*/ 0 w 17"/>
                  <a:gd name="T19" fmla="*/ 0 h 5"/>
                  <a:gd name="T20" fmla="*/ 7 w 17"/>
                  <a:gd name="T21" fmla="*/ 5 h 5"/>
                  <a:gd name="T22" fmla="*/ 9 w 17"/>
                  <a:gd name="T23" fmla="*/ 5 h 5"/>
                  <a:gd name="T24" fmla="*/ 10 w 17"/>
                  <a:gd name="T25" fmla="*/ 5 h 5"/>
                  <a:gd name="T26" fmla="*/ 17 w 17"/>
                  <a:gd name="T27" fmla="*/ 0 h 5"/>
                  <a:gd name="T28" fmla="*/ 17 w 17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5">
                    <a:moveTo>
                      <a:pt x="17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1"/>
                      <a:pt x="14" y="1"/>
                    </a:cubicBezTo>
                    <a:cubicBezTo>
                      <a:pt x="14" y="2"/>
                      <a:pt x="12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5" y="4"/>
                      <a:pt x="3" y="3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3" y="5"/>
                      <a:pt x="7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4" y="5"/>
                      <a:pt x="17" y="3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1" name="Freeform 151"/>
              <p:cNvSpPr/>
              <p:nvPr/>
            </p:nvSpPr>
            <p:spPr bwMode="auto">
              <a:xfrm>
                <a:off x="3200400" y="4294188"/>
                <a:ext cx="12700" cy="6350"/>
              </a:xfrm>
              <a:custGeom>
                <a:avLst/>
                <a:gdLst>
                  <a:gd name="T0" fmla="*/ 1 w 9"/>
                  <a:gd name="T1" fmla="*/ 0 h 5"/>
                  <a:gd name="T2" fmla="*/ 3 w 9"/>
                  <a:gd name="T3" fmla="*/ 4 h 5"/>
                  <a:gd name="T4" fmla="*/ 4 w 9"/>
                  <a:gd name="T5" fmla="*/ 4 h 5"/>
                  <a:gd name="T6" fmla="*/ 4 w 9"/>
                  <a:gd name="T7" fmla="*/ 4 h 5"/>
                  <a:gd name="T8" fmla="*/ 7 w 9"/>
                  <a:gd name="T9" fmla="*/ 5 h 5"/>
                  <a:gd name="T10" fmla="*/ 9 w 9"/>
                  <a:gd name="T11" fmla="*/ 4 h 5"/>
                  <a:gd name="T12" fmla="*/ 8 w 9"/>
                  <a:gd name="T13" fmla="*/ 3 h 5"/>
                  <a:gd name="T14" fmla="*/ 7 w 9"/>
                  <a:gd name="T15" fmla="*/ 4 h 5"/>
                  <a:gd name="T16" fmla="*/ 6 w 9"/>
                  <a:gd name="T17" fmla="*/ 4 h 5"/>
                  <a:gd name="T18" fmla="*/ 4 w 9"/>
                  <a:gd name="T19" fmla="*/ 4 h 5"/>
                  <a:gd name="T20" fmla="*/ 4 w 9"/>
                  <a:gd name="T21" fmla="*/ 4 h 5"/>
                  <a:gd name="T22" fmla="*/ 4 w 9"/>
                  <a:gd name="T23" fmla="*/ 4 h 5"/>
                  <a:gd name="T24" fmla="*/ 2 w 9"/>
                  <a:gd name="T25" fmla="*/ 1 h 5"/>
                  <a:gd name="T26" fmla="*/ 2 w 9"/>
                  <a:gd name="T27" fmla="*/ 0 h 5"/>
                  <a:gd name="T28" fmla="*/ 1 w 9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5">
                    <a:moveTo>
                      <a:pt x="1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8" y="5"/>
                      <a:pt x="8" y="5"/>
                      <a:pt x="9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2" name="Freeform 152"/>
              <p:cNvSpPr/>
              <p:nvPr/>
            </p:nvSpPr>
            <p:spPr bwMode="auto">
              <a:xfrm>
                <a:off x="3173413" y="4294188"/>
                <a:ext cx="12700" cy="6350"/>
              </a:xfrm>
              <a:custGeom>
                <a:avLst/>
                <a:gdLst>
                  <a:gd name="T0" fmla="*/ 8 w 9"/>
                  <a:gd name="T1" fmla="*/ 0 h 5"/>
                  <a:gd name="T2" fmla="*/ 7 w 9"/>
                  <a:gd name="T3" fmla="*/ 0 h 5"/>
                  <a:gd name="T4" fmla="*/ 7 w 9"/>
                  <a:gd name="T5" fmla="*/ 1 h 5"/>
                  <a:gd name="T6" fmla="*/ 5 w 9"/>
                  <a:gd name="T7" fmla="*/ 4 h 5"/>
                  <a:gd name="T8" fmla="*/ 3 w 9"/>
                  <a:gd name="T9" fmla="*/ 5 h 5"/>
                  <a:gd name="T10" fmla="*/ 2 w 9"/>
                  <a:gd name="T11" fmla="*/ 4 h 5"/>
                  <a:gd name="T12" fmla="*/ 1 w 9"/>
                  <a:gd name="T13" fmla="*/ 4 h 5"/>
                  <a:gd name="T14" fmla="*/ 0 w 9"/>
                  <a:gd name="T15" fmla="*/ 4 h 5"/>
                  <a:gd name="T16" fmla="*/ 2 w 9"/>
                  <a:gd name="T17" fmla="*/ 5 h 5"/>
                  <a:gd name="T18" fmla="*/ 5 w 9"/>
                  <a:gd name="T19" fmla="*/ 5 h 5"/>
                  <a:gd name="T20" fmla="*/ 6 w 9"/>
                  <a:gd name="T21" fmla="*/ 4 h 5"/>
                  <a:gd name="T22" fmla="*/ 6 w 9"/>
                  <a:gd name="T23" fmla="*/ 4 h 5"/>
                  <a:gd name="T24" fmla="*/ 8 w 9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6" y="3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5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9" y="1"/>
                      <a:pt x="8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3" name="Freeform 153"/>
              <p:cNvSpPr/>
              <p:nvPr/>
            </p:nvSpPr>
            <p:spPr bwMode="auto">
              <a:xfrm>
                <a:off x="3163888" y="4314825"/>
                <a:ext cx="4763" cy="12700"/>
              </a:xfrm>
              <a:custGeom>
                <a:avLst/>
                <a:gdLst>
                  <a:gd name="T0" fmla="*/ 0 w 3"/>
                  <a:gd name="T1" fmla="*/ 0 h 9"/>
                  <a:gd name="T2" fmla="*/ 0 w 3"/>
                  <a:gd name="T3" fmla="*/ 0 h 9"/>
                  <a:gd name="T4" fmla="*/ 0 w 3"/>
                  <a:gd name="T5" fmla="*/ 1 h 9"/>
                  <a:gd name="T6" fmla="*/ 1 w 3"/>
                  <a:gd name="T7" fmla="*/ 1 h 9"/>
                  <a:gd name="T8" fmla="*/ 3 w 3"/>
                  <a:gd name="T9" fmla="*/ 4 h 9"/>
                  <a:gd name="T10" fmla="*/ 3 w 3"/>
                  <a:gd name="T11" fmla="*/ 4 h 9"/>
                  <a:gd name="T12" fmla="*/ 3 w 3"/>
                  <a:gd name="T13" fmla="*/ 4 h 9"/>
                  <a:gd name="T14" fmla="*/ 1 w 3"/>
                  <a:gd name="T15" fmla="*/ 7 h 9"/>
                  <a:gd name="T16" fmla="*/ 0 w 3"/>
                  <a:gd name="T17" fmla="*/ 7 h 9"/>
                  <a:gd name="T18" fmla="*/ 0 w 3"/>
                  <a:gd name="T19" fmla="*/ 9 h 9"/>
                  <a:gd name="T20" fmla="*/ 0 w 3"/>
                  <a:gd name="T21" fmla="*/ 9 h 9"/>
                  <a:gd name="T22" fmla="*/ 3 w 3"/>
                  <a:gd name="T23" fmla="*/ 5 h 9"/>
                  <a:gd name="T24" fmla="*/ 3 w 3"/>
                  <a:gd name="T25" fmla="*/ 4 h 9"/>
                  <a:gd name="T26" fmla="*/ 3 w 3"/>
                  <a:gd name="T27" fmla="*/ 4 h 9"/>
                  <a:gd name="T28" fmla="*/ 0 w 3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9"/>
                      <a:pt x="3" y="7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"/>
                      <a:pt x="2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4" name="Freeform 154"/>
              <p:cNvSpPr/>
              <p:nvPr/>
            </p:nvSpPr>
            <p:spPr bwMode="auto">
              <a:xfrm>
                <a:off x="3173413" y="4341813"/>
                <a:ext cx="12700" cy="7938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1 h 6"/>
                  <a:gd name="T4" fmla="*/ 1 w 9"/>
                  <a:gd name="T5" fmla="*/ 2 h 6"/>
                  <a:gd name="T6" fmla="*/ 2 w 9"/>
                  <a:gd name="T7" fmla="*/ 1 h 6"/>
                  <a:gd name="T8" fmla="*/ 3 w 9"/>
                  <a:gd name="T9" fmla="*/ 1 h 6"/>
                  <a:gd name="T10" fmla="*/ 5 w 9"/>
                  <a:gd name="T11" fmla="*/ 2 h 6"/>
                  <a:gd name="T12" fmla="*/ 7 w 9"/>
                  <a:gd name="T13" fmla="*/ 5 h 6"/>
                  <a:gd name="T14" fmla="*/ 7 w 9"/>
                  <a:gd name="T15" fmla="*/ 5 h 6"/>
                  <a:gd name="T16" fmla="*/ 8 w 9"/>
                  <a:gd name="T17" fmla="*/ 6 h 6"/>
                  <a:gd name="T18" fmla="*/ 6 w 9"/>
                  <a:gd name="T19" fmla="*/ 2 h 6"/>
                  <a:gd name="T20" fmla="*/ 5 w 9"/>
                  <a:gd name="T21" fmla="*/ 1 h 6"/>
                  <a:gd name="T22" fmla="*/ 5 w 9"/>
                  <a:gd name="T23" fmla="*/ 1 h 6"/>
                  <a:gd name="T24" fmla="*/ 2 w 9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6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1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5"/>
                      <a:pt x="8" y="3"/>
                      <a:pt x="6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5" name="Freeform 155"/>
              <p:cNvSpPr/>
              <p:nvPr/>
            </p:nvSpPr>
            <p:spPr bwMode="auto">
              <a:xfrm>
                <a:off x="3201988" y="4341813"/>
                <a:ext cx="11113" cy="7938"/>
              </a:xfrm>
              <a:custGeom>
                <a:avLst/>
                <a:gdLst>
                  <a:gd name="T0" fmla="*/ 6 w 8"/>
                  <a:gd name="T1" fmla="*/ 0 h 6"/>
                  <a:gd name="T2" fmla="*/ 3 w 8"/>
                  <a:gd name="T3" fmla="*/ 1 h 6"/>
                  <a:gd name="T4" fmla="*/ 3 w 8"/>
                  <a:gd name="T5" fmla="*/ 1 h 6"/>
                  <a:gd name="T6" fmla="*/ 3 w 8"/>
                  <a:gd name="T7" fmla="*/ 1 h 6"/>
                  <a:gd name="T8" fmla="*/ 0 w 8"/>
                  <a:gd name="T9" fmla="*/ 6 h 6"/>
                  <a:gd name="T10" fmla="*/ 2 w 8"/>
                  <a:gd name="T11" fmla="*/ 5 h 6"/>
                  <a:gd name="T12" fmla="*/ 1 w 8"/>
                  <a:gd name="T13" fmla="*/ 4 h 6"/>
                  <a:gd name="T14" fmla="*/ 3 w 8"/>
                  <a:gd name="T15" fmla="*/ 2 h 6"/>
                  <a:gd name="T16" fmla="*/ 3 w 8"/>
                  <a:gd name="T17" fmla="*/ 2 h 6"/>
                  <a:gd name="T18" fmla="*/ 3 w 8"/>
                  <a:gd name="T19" fmla="*/ 2 h 6"/>
                  <a:gd name="T20" fmla="*/ 5 w 8"/>
                  <a:gd name="T21" fmla="*/ 1 h 6"/>
                  <a:gd name="T22" fmla="*/ 7 w 8"/>
                  <a:gd name="T23" fmla="*/ 2 h 6"/>
                  <a:gd name="T24" fmla="*/ 7 w 8"/>
                  <a:gd name="T25" fmla="*/ 2 h 6"/>
                  <a:gd name="T26" fmla="*/ 8 w 8"/>
                  <a:gd name="T27" fmla="*/ 2 h 6"/>
                  <a:gd name="T28" fmla="*/ 6 w 8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6">
                    <a:moveTo>
                      <a:pt x="6" y="0"/>
                    </a:moveTo>
                    <a:cubicBezTo>
                      <a:pt x="5" y="0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0"/>
                      <a:pt x="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6" name="Freeform 156"/>
              <p:cNvSpPr/>
              <p:nvPr/>
            </p:nvSpPr>
            <p:spPr bwMode="auto">
              <a:xfrm>
                <a:off x="3217863" y="4314825"/>
                <a:ext cx="4763" cy="12700"/>
              </a:xfrm>
              <a:custGeom>
                <a:avLst/>
                <a:gdLst>
                  <a:gd name="T0" fmla="*/ 3 w 3"/>
                  <a:gd name="T1" fmla="*/ 0 h 9"/>
                  <a:gd name="T2" fmla="*/ 0 w 3"/>
                  <a:gd name="T3" fmla="*/ 4 h 9"/>
                  <a:gd name="T4" fmla="*/ 0 w 3"/>
                  <a:gd name="T5" fmla="*/ 5 h 9"/>
                  <a:gd name="T6" fmla="*/ 0 w 3"/>
                  <a:gd name="T7" fmla="*/ 5 h 9"/>
                  <a:gd name="T8" fmla="*/ 3 w 3"/>
                  <a:gd name="T9" fmla="*/ 9 h 9"/>
                  <a:gd name="T10" fmla="*/ 3 w 3"/>
                  <a:gd name="T11" fmla="*/ 8 h 9"/>
                  <a:gd name="T12" fmla="*/ 2 w 3"/>
                  <a:gd name="T13" fmla="*/ 8 h 9"/>
                  <a:gd name="T14" fmla="*/ 1 w 3"/>
                  <a:gd name="T15" fmla="*/ 5 h 9"/>
                  <a:gd name="T16" fmla="*/ 1 w 3"/>
                  <a:gd name="T17" fmla="*/ 5 h 9"/>
                  <a:gd name="T18" fmla="*/ 1 w 3"/>
                  <a:gd name="T19" fmla="*/ 4 h 9"/>
                  <a:gd name="T20" fmla="*/ 2 w 3"/>
                  <a:gd name="T21" fmla="*/ 2 h 9"/>
                  <a:gd name="T22" fmla="*/ 2 w 3"/>
                  <a:gd name="T23" fmla="*/ 2 h 9"/>
                  <a:gd name="T24" fmla="*/ 3 w 3"/>
                  <a:gd name="T25" fmla="*/ 2 h 9"/>
                  <a:gd name="T26" fmla="*/ 3 w 3"/>
                  <a:gd name="T27" fmla="*/ 0 h 9"/>
                  <a:gd name="T28" fmla="*/ 3 w 3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cubicBezTo>
                      <a:pt x="1" y="0"/>
                      <a:pt x="0" y="2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1" y="9"/>
                      <a:pt x="3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7" name="Freeform 157"/>
              <p:cNvSpPr/>
              <p:nvPr/>
            </p:nvSpPr>
            <p:spPr bwMode="auto">
              <a:xfrm>
                <a:off x="3175000" y="4387850"/>
                <a:ext cx="36513" cy="12700"/>
              </a:xfrm>
              <a:custGeom>
                <a:avLst/>
                <a:gdLst>
                  <a:gd name="T0" fmla="*/ 14 w 27"/>
                  <a:gd name="T1" fmla="*/ 0 h 9"/>
                  <a:gd name="T2" fmla="*/ 12 w 27"/>
                  <a:gd name="T3" fmla="*/ 0 h 9"/>
                  <a:gd name="T4" fmla="*/ 0 w 27"/>
                  <a:gd name="T5" fmla="*/ 9 h 9"/>
                  <a:gd name="T6" fmla="*/ 0 w 27"/>
                  <a:gd name="T7" fmla="*/ 9 h 9"/>
                  <a:gd name="T8" fmla="*/ 4 w 27"/>
                  <a:gd name="T9" fmla="*/ 9 h 9"/>
                  <a:gd name="T10" fmla="*/ 4 w 27"/>
                  <a:gd name="T11" fmla="*/ 7 h 9"/>
                  <a:gd name="T12" fmla="*/ 12 w 27"/>
                  <a:gd name="T13" fmla="*/ 2 h 9"/>
                  <a:gd name="T14" fmla="*/ 14 w 27"/>
                  <a:gd name="T15" fmla="*/ 2 h 9"/>
                  <a:gd name="T16" fmla="*/ 15 w 27"/>
                  <a:gd name="T17" fmla="*/ 2 h 9"/>
                  <a:gd name="T18" fmla="*/ 23 w 27"/>
                  <a:gd name="T19" fmla="*/ 7 h 9"/>
                  <a:gd name="T20" fmla="*/ 23 w 27"/>
                  <a:gd name="T21" fmla="*/ 9 h 9"/>
                  <a:gd name="T22" fmla="*/ 27 w 27"/>
                  <a:gd name="T23" fmla="*/ 9 h 9"/>
                  <a:gd name="T24" fmla="*/ 27 w 27"/>
                  <a:gd name="T25" fmla="*/ 9 h 9"/>
                  <a:gd name="T26" fmla="*/ 15 w 27"/>
                  <a:gd name="T27" fmla="*/ 0 h 9"/>
                  <a:gd name="T28" fmla="*/ 14 w 27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9">
                    <a:moveTo>
                      <a:pt x="14" y="0"/>
                    </a:moveTo>
                    <a:cubicBezTo>
                      <a:pt x="13" y="0"/>
                      <a:pt x="13" y="0"/>
                      <a:pt x="12" y="0"/>
                    </a:cubicBezTo>
                    <a:cubicBezTo>
                      <a:pt x="5" y="1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7"/>
                      <a:pt x="4" y="7"/>
                    </a:cubicBezTo>
                    <a:cubicBezTo>
                      <a:pt x="4" y="5"/>
                      <a:pt x="8" y="3"/>
                      <a:pt x="12" y="2"/>
                    </a:cubicBezTo>
                    <a:cubicBezTo>
                      <a:pt x="13" y="2"/>
                      <a:pt x="13" y="2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9" y="3"/>
                      <a:pt x="23" y="5"/>
                      <a:pt x="23" y="7"/>
                    </a:cubicBezTo>
                    <a:cubicBezTo>
                      <a:pt x="23" y="7"/>
                      <a:pt x="23" y="9"/>
                      <a:pt x="23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4"/>
                      <a:pt x="22" y="1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8" name="Freeform 158"/>
              <p:cNvSpPr/>
              <p:nvPr/>
            </p:nvSpPr>
            <p:spPr bwMode="auto">
              <a:xfrm>
                <a:off x="3178175" y="4379913"/>
                <a:ext cx="31750" cy="9525"/>
              </a:xfrm>
              <a:custGeom>
                <a:avLst/>
                <a:gdLst>
                  <a:gd name="T0" fmla="*/ 12 w 24"/>
                  <a:gd name="T1" fmla="*/ 0 h 7"/>
                  <a:gd name="T2" fmla="*/ 10 w 24"/>
                  <a:gd name="T3" fmla="*/ 0 h 7"/>
                  <a:gd name="T4" fmla="*/ 0 w 24"/>
                  <a:gd name="T5" fmla="*/ 7 h 7"/>
                  <a:gd name="T6" fmla="*/ 0 w 24"/>
                  <a:gd name="T7" fmla="*/ 7 h 7"/>
                  <a:gd name="T8" fmla="*/ 4 w 24"/>
                  <a:gd name="T9" fmla="*/ 7 h 7"/>
                  <a:gd name="T10" fmla="*/ 4 w 24"/>
                  <a:gd name="T11" fmla="*/ 6 h 7"/>
                  <a:gd name="T12" fmla="*/ 10 w 24"/>
                  <a:gd name="T13" fmla="*/ 2 h 7"/>
                  <a:gd name="T14" fmla="*/ 12 w 24"/>
                  <a:gd name="T15" fmla="*/ 1 h 7"/>
                  <a:gd name="T16" fmla="*/ 13 w 24"/>
                  <a:gd name="T17" fmla="*/ 2 h 7"/>
                  <a:gd name="T18" fmla="*/ 20 w 24"/>
                  <a:gd name="T19" fmla="*/ 6 h 7"/>
                  <a:gd name="T20" fmla="*/ 20 w 24"/>
                  <a:gd name="T21" fmla="*/ 7 h 7"/>
                  <a:gd name="T22" fmla="*/ 24 w 24"/>
                  <a:gd name="T23" fmla="*/ 7 h 7"/>
                  <a:gd name="T24" fmla="*/ 24 w 24"/>
                  <a:gd name="T25" fmla="*/ 7 h 7"/>
                  <a:gd name="T26" fmla="*/ 13 w 24"/>
                  <a:gd name="T27" fmla="*/ 0 h 7"/>
                  <a:gd name="T28" fmla="*/ 12 w 2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7">
                    <a:moveTo>
                      <a:pt x="12" y="0"/>
                    </a:moveTo>
                    <a:cubicBezTo>
                      <a:pt x="11" y="0"/>
                      <a:pt x="11" y="0"/>
                      <a:pt x="10" y="0"/>
                    </a:cubicBezTo>
                    <a:cubicBezTo>
                      <a:pt x="4" y="1"/>
                      <a:pt x="0" y="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4"/>
                      <a:pt x="7" y="2"/>
                      <a:pt x="10" y="2"/>
                    </a:cubicBezTo>
                    <a:cubicBezTo>
                      <a:pt x="11" y="2"/>
                      <a:pt x="11" y="1"/>
                      <a:pt x="12" y="1"/>
                    </a:cubicBezTo>
                    <a:cubicBezTo>
                      <a:pt x="12" y="1"/>
                      <a:pt x="13" y="2"/>
                      <a:pt x="13" y="2"/>
                    </a:cubicBezTo>
                    <a:cubicBezTo>
                      <a:pt x="17" y="2"/>
                      <a:pt x="20" y="4"/>
                      <a:pt x="20" y="6"/>
                    </a:cubicBezTo>
                    <a:cubicBezTo>
                      <a:pt x="20" y="6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3"/>
                      <a:pt x="19" y="1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9" name="Freeform 159"/>
              <p:cNvSpPr/>
              <p:nvPr/>
            </p:nvSpPr>
            <p:spPr bwMode="auto">
              <a:xfrm>
                <a:off x="3179763" y="4371975"/>
                <a:ext cx="26988" cy="7938"/>
              </a:xfrm>
              <a:custGeom>
                <a:avLst/>
                <a:gdLst>
                  <a:gd name="T0" fmla="*/ 10 w 20"/>
                  <a:gd name="T1" fmla="*/ 0 h 6"/>
                  <a:gd name="T2" fmla="*/ 8 w 20"/>
                  <a:gd name="T3" fmla="*/ 0 h 6"/>
                  <a:gd name="T4" fmla="*/ 0 w 20"/>
                  <a:gd name="T5" fmla="*/ 5 h 6"/>
                  <a:gd name="T6" fmla="*/ 0 w 20"/>
                  <a:gd name="T7" fmla="*/ 6 h 6"/>
                  <a:gd name="T8" fmla="*/ 3 w 20"/>
                  <a:gd name="T9" fmla="*/ 6 h 6"/>
                  <a:gd name="T10" fmla="*/ 3 w 20"/>
                  <a:gd name="T11" fmla="*/ 4 h 6"/>
                  <a:gd name="T12" fmla="*/ 8 w 20"/>
                  <a:gd name="T13" fmla="*/ 1 h 6"/>
                  <a:gd name="T14" fmla="*/ 10 w 20"/>
                  <a:gd name="T15" fmla="*/ 1 h 6"/>
                  <a:gd name="T16" fmla="*/ 11 w 20"/>
                  <a:gd name="T17" fmla="*/ 1 h 6"/>
                  <a:gd name="T18" fmla="*/ 17 w 20"/>
                  <a:gd name="T19" fmla="*/ 4 h 6"/>
                  <a:gd name="T20" fmla="*/ 17 w 20"/>
                  <a:gd name="T21" fmla="*/ 6 h 6"/>
                  <a:gd name="T22" fmla="*/ 20 w 20"/>
                  <a:gd name="T23" fmla="*/ 6 h 6"/>
                  <a:gd name="T24" fmla="*/ 20 w 20"/>
                  <a:gd name="T25" fmla="*/ 5 h 6"/>
                  <a:gd name="T26" fmla="*/ 11 w 20"/>
                  <a:gd name="T27" fmla="*/ 0 h 6"/>
                  <a:gd name="T28" fmla="*/ 10 w 20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6">
                    <a:moveTo>
                      <a:pt x="10" y="0"/>
                    </a:moveTo>
                    <a:cubicBezTo>
                      <a:pt x="9" y="0"/>
                      <a:pt x="9" y="0"/>
                      <a:pt x="8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3"/>
                      <a:pt x="5" y="2"/>
                      <a:pt x="8" y="1"/>
                    </a:cubicBezTo>
                    <a:cubicBezTo>
                      <a:pt x="9" y="1"/>
                      <a:pt x="9" y="1"/>
                      <a:pt x="10" y="1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4" y="1"/>
                      <a:pt x="17" y="3"/>
                      <a:pt x="17" y="4"/>
                    </a:cubicBezTo>
                    <a:cubicBezTo>
                      <a:pt x="17" y="5"/>
                      <a:pt x="17" y="5"/>
                      <a:pt x="17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3"/>
                      <a:pt x="16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0" name="Freeform 160"/>
              <p:cNvSpPr/>
              <p:nvPr/>
            </p:nvSpPr>
            <p:spPr bwMode="auto">
              <a:xfrm>
                <a:off x="3182938" y="4364038"/>
                <a:ext cx="22225" cy="6350"/>
              </a:xfrm>
              <a:custGeom>
                <a:avLst/>
                <a:gdLst>
                  <a:gd name="T0" fmla="*/ 8 w 16"/>
                  <a:gd name="T1" fmla="*/ 0 h 5"/>
                  <a:gd name="T2" fmla="*/ 6 w 16"/>
                  <a:gd name="T3" fmla="*/ 0 h 5"/>
                  <a:gd name="T4" fmla="*/ 0 w 16"/>
                  <a:gd name="T5" fmla="*/ 5 h 5"/>
                  <a:gd name="T6" fmla="*/ 0 w 16"/>
                  <a:gd name="T7" fmla="*/ 5 h 5"/>
                  <a:gd name="T8" fmla="*/ 2 w 16"/>
                  <a:gd name="T9" fmla="*/ 5 h 5"/>
                  <a:gd name="T10" fmla="*/ 2 w 16"/>
                  <a:gd name="T11" fmla="*/ 4 h 5"/>
                  <a:gd name="T12" fmla="*/ 6 w 16"/>
                  <a:gd name="T13" fmla="*/ 1 h 5"/>
                  <a:gd name="T14" fmla="*/ 8 w 16"/>
                  <a:gd name="T15" fmla="*/ 1 h 5"/>
                  <a:gd name="T16" fmla="*/ 9 w 16"/>
                  <a:gd name="T17" fmla="*/ 1 h 5"/>
                  <a:gd name="T18" fmla="*/ 13 w 16"/>
                  <a:gd name="T19" fmla="*/ 4 h 5"/>
                  <a:gd name="T20" fmla="*/ 13 w 16"/>
                  <a:gd name="T21" fmla="*/ 5 h 5"/>
                  <a:gd name="T22" fmla="*/ 16 w 16"/>
                  <a:gd name="T23" fmla="*/ 5 h 5"/>
                  <a:gd name="T24" fmla="*/ 16 w 16"/>
                  <a:gd name="T25" fmla="*/ 5 h 5"/>
                  <a:gd name="T26" fmla="*/ 9 w 16"/>
                  <a:gd name="T27" fmla="*/ 0 h 5"/>
                  <a:gd name="T28" fmla="*/ 8 w 16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5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3"/>
                      <a:pt x="4" y="2"/>
                      <a:pt x="6" y="1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1"/>
                      <a:pt x="9" y="1"/>
                      <a:pt x="9" y="1"/>
                    </a:cubicBezTo>
                    <a:cubicBezTo>
                      <a:pt x="12" y="2"/>
                      <a:pt x="13" y="3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3"/>
                      <a:pt x="13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1" name="Freeform 161"/>
              <p:cNvSpPr/>
              <p:nvPr/>
            </p:nvSpPr>
            <p:spPr bwMode="auto">
              <a:xfrm>
                <a:off x="3244850" y="4346575"/>
                <a:ext cx="26988" cy="31750"/>
              </a:xfrm>
              <a:custGeom>
                <a:avLst/>
                <a:gdLst>
                  <a:gd name="T0" fmla="*/ 16 w 20"/>
                  <a:gd name="T1" fmla="*/ 0 h 23"/>
                  <a:gd name="T2" fmla="*/ 6 w 20"/>
                  <a:gd name="T3" fmla="*/ 6 h 23"/>
                  <a:gd name="T4" fmla="*/ 5 w 20"/>
                  <a:gd name="T5" fmla="*/ 7 h 23"/>
                  <a:gd name="T6" fmla="*/ 4 w 20"/>
                  <a:gd name="T7" fmla="*/ 8 h 23"/>
                  <a:gd name="T8" fmla="*/ 4 w 20"/>
                  <a:gd name="T9" fmla="*/ 23 h 23"/>
                  <a:gd name="T10" fmla="*/ 4 w 20"/>
                  <a:gd name="T11" fmla="*/ 23 h 23"/>
                  <a:gd name="T12" fmla="*/ 7 w 20"/>
                  <a:gd name="T13" fmla="*/ 20 h 23"/>
                  <a:gd name="T14" fmla="*/ 5 w 20"/>
                  <a:gd name="T15" fmla="*/ 19 h 23"/>
                  <a:gd name="T16" fmla="*/ 5 w 20"/>
                  <a:gd name="T17" fmla="*/ 9 h 23"/>
                  <a:gd name="T18" fmla="*/ 6 w 20"/>
                  <a:gd name="T19" fmla="*/ 8 h 23"/>
                  <a:gd name="T20" fmla="*/ 7 w 20"/>
                  <a:gd name="T21" fmla="*/ 7 h 23"/>
                  <a:gd name="T22" fmla="*/ 14 w 20"/>
                  <a:gd name="T23" fmla="*/ 3 h 23"/>
                  <a:gd name="T24" fmla="*/ 16 w 20"/>
                  <a:gd name="T25" fmla="*/ 3 h 23"/>
                  <a:gd name="T26" fmla="*/ 17 w 20"/>
                  <a:gd name="T27" fmla="*/ 5 h 23"/>
                  <a:gd name="T28" fmla="*/ 20 w 20"/>
                  <a:gd name="T29" fmla="*/ 1 h 23"/>
                  <a:gd name="T30" fmla="*/ 19 w 20"/>
                  <a:gd name="T31" fmla="*/ 1 h 23"/>
                  <a:gd name="T32" fmla="*/ 16 w 20"/>
                  <a:gd name="T3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3">
                    <a:moveTo>
                      <a:pt x="16" y="0"/>
                    </a:moveTo>
                    <a:cubicBezTo>
                      <a:pt x="13" y="0"/>
                      <a:pt x="9" y="2"/>
                      <a:pt x="6" y="6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0" y="14"/>
                      <a:pt x="0" y="21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5" y="19"/>
                      <a:pt x="5" y="19"/>
                    </a:cubicBezTo>
                    <a:cubicBezTo>
                      <a:pt x="3" y="18"/>
                      <a:pt x="3" y="13"/>
                      <a:pt x="5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7" y="7"/>
                      <a:pt x="7" y="7"/>
                    </a:cubicBezTo>
                    <a:cubicBezTo>
                      <a:pt x="9" y="4"/>
                      <a:pt x="12" y="3"/>
                      <a:pt x="14" y="3"/>
                    </a:cubicBezTo>
                    <a:cubicBezTo>
                      <a:pt x="15" y="3"/>
                      <a:pt x="15" y="3"/>
                      <a:pt x="16" y="3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0"/>
                      <a:pt x="17" y="0"/>
                      <a:pt x="1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2" name="Freeform 162"/>
              <p:cNvSpPr/>
              <p:nvPr/>
            </p:nvSpPr>
            <p:spPr bwMode="auto">
              <a:xfrm>
                <a:off x="3240088" y="4343400"/>
                <a:ext cx="22225" cy="26988"/>
              </a:xfrm>
              <a:custGeom>
                <a:avLst/>
                <a:gdLst>
                  <a:gd name="T0" fmla="*/ 13 w 16"/>
                  <a:gd name="T1" fmla="*/ 0 h 21"/>
                  <a:gd name="T2" fmla="*/ 4 w 16"/>
                  <a:gd name="T3" fmla="*/ 6 h 21"/>
                  <a:gd name="T4" fmla="*/ 3 w 16"/>
                  <a:gd name="T5" fmla="*/ 7 h 21"/>
                  <a:gd name="T6" fmla="*/ 2 w 16"/>
                  <a:gd name="T7" fmla="*/ 8 h 21"/>
                  <a:gd name="T8" fmla="*/ 2 w 16"/>
                  <a:gd name="T9" fmla="*/ 20 h 21"/>
                  <a:gd name="T10" fmla="*/ 3 w 16"/>
                  <a:gd name="T11" fmla="*/ 21 h 21"/>
                  <a:gd name="T12" fmla="*/ 5 w 16"/>
                  <a:gd name="T13" fmla="*/ 18 h 21"/>
                  <a:gd name="T14" fmla="*/ 3 w 16"/>
                  <a:gd name="T15" fmla="*/ 17 h 21"/>
                  <a:gd name="T16" fmla="*/ 4 w 16"/>
                  <a:gd name="T17" fmla="*/ 9 h 21"/>
                  <a:gd name="T18" fmla="*/ 5 w 16"/>
                  <a:gd name="T19" fmla="*/ 8 h 21"/>
                  <a:gd name="T20" fmla="*/ 6 w 16"/>
                  <a:gd name="T21" fmla="*/ 6 h 21"/>
                  <a:gd name="T22" fmla="*/ 11 w 16"/>
                  <a:gd name="T23" fmla="*/ 3 h 21"/>
                  <a:gd name="T24" fmla="*/ 13 w 16"/>
                  <a:gd name="T25" fmla="*/ 3 h 21"/>
                  <a:gd name="T26" fmla="*/ 14 w 16"/>
                  <a:gd name="T27" fmla="*/ 4 h 21"/>
                  <a:gd name="T28" fmla="*/ 16 w 16"/>
                  <a:gd name="T29" fmla="*/ 1 h 21"/>
                  <a:gd name="T30" fmla="*/ 16 w 16"/>
                  <a:gd name="T31" fmla="*/ 1 h 21"/>
                  <a:gd name="T32" fmla="*/ 13 w 16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1">
                    <a:moveTo>
                      <a:pt x="13" y="0"/>
                    </a:moveTo>
                    <a:cubicBezTo>
                      <a:pt x="10" y="0"/>
                      <a:pt x="7" y="2"/>
                      <a:pt x="4" y="6"/>
                    </a:cubicBezTo>
                    <a:cubicBezTo>
                      <a:pt x="4" y="6"/>
                      <a:pt x="4" y="6"/>
                      <a:pt x="3" y="7"/>
                    </a:cubicBezTo>
                    <a:cubicBezTo>
                      <a:pt x="3" y="7"/>
                      <a:pt x="3" y="8"/>
                      <a:pt x="2" y="8"/>
                    </a:cubicBezTo>
                    <a:cubicBezTo>
                      <a:pt x="0" y="13"/>
                      <a:pt x="0" y="18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2" y="16"/>
                      <a:pt x="2" y="12"/>
                      <a:pt x="4" y="9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7" y="4"/>
                      <a:pt x="10" y="3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3" name="Freeform 163"/>
              <p:cNvSpPr/>
              <p:nvPr/>
            </p:nvSpPr>
            <p:spPr bwMode="auto">
              <a:xfrm>
                <a:off x="3233738" y="4340225"/>
                <a:ext cx="19050" cy="22225"/>
              </a:xfrm>
              <a:custGeom>
                <a:avLst/>
                <a:gdLst>
                  <a:gd name="T0" fmla="*/ 11 w 14"/>
                  <a:gd name="T1" fmla="*/ 0 h 17"/>
                  <a:gd name="T2" fmla="*/ 4 w 14"/>
                  <a:gd name="T3" fmla="*/ 4 h 17"/>
                  <a:gd name="T4" fmla="*/ 3 w 14"/>
                  <a:gd name="T5" fmla="*/ 5 h 17"/>
                  <a:gd name="T6" fmla="*/ 2 w 14"/>
                  <a:gd name="T7" fmla="*/ 7 h 17"/>
                  <a:gd name="T8" fmla="*/ 2 w 14"/>
                  <a:gd name="T9" fmla="*/ 17 h 17"/>
                  <a:gd name="T10" fmla="*/ 3 w 14"/>
                  <a:gd name="T11" fmla="*/ 17 h 17"/>
                  <a:gd name="T12" fmla="*/ 4 w 14"/>
                  <a:gd name="T13" fmla="*/ 14 h 17"/>
                  <a:gd name="T14" fmla="*/ 3 w 14"/>
                  <a:gd name="T15" fmla="*/ 14 h 17"/>
                  <a:gd name="T16" fmla="*/ 3 w 14"/>
                  <a:gd name="T17" fmla="*/ 8 h 17"/>
                  <a:gd name="T18" fmla="*/ 4 w 14"/>
                  <a:gd name="T19" fmla="*/ 6 h 17"/>
                  <a:gd name="T20" fmla="*/ 5 w 14"/>
                  <a:gd name="T21" fmla="*/ 5 h 17"/>
                  <a:gd name="T22" fmla="*/ 10 w 14"/>
                  <a:gd name="T23" fmla="*/ 2 h 17"/>
                  <a:gd name="T24" fmla="*/ 11 w 14"/>
                  <a:gd name="T25" fmla="*/ 2 h 17"/>
                  <a:gd name="T26" fmla="*/ 12 w 14"/>
                  <a:gd name="T27" fmla="*/ 3 h 17"/>
                  <a:gd name="T28" fmla="*/ 14 w 14"/>
                  <a:gd name="T29" fmla="*/ 1 h 17"/>
                  <a:gd name="T30" fmla="*/ 13 w 14"/>
                  <a:gd name="T31" fmla="*/ 0 h 17"/>
                  <a:gd name="T32" fmla="*/ 11 w 14"/>
                  <a:gd name="T3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7">
                    <a:moveTo>
                      <a:pt x="11" y="0"/>
                    </a:moveTo>
                    <a:cubicBezTo>
                      <a:pt x="9" y="0"/>
                      <a:pt x="6" y="1"/>
                      <a:pt x="4" y="4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3" y="6"/>
                      <a:pt x="2" y="6"/>
                      <a:pt x="2" y="7"/>
                    </a:cubicBezTo>
                    <a:cubicBezTo>
                      <a:pt x="0" y="11"/>
                      <a:pt x="0" y="15"/>
                      <a:pt x="2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3" y="14"/>
                    </a:cubicBezTo>
                    <a:cubicBezTo>
                      <a:pt x="2" y="13"/>
                      <a:pt x="2" y="10"/>
                      <a:pt x="3" y="8"/>
                    </a:cubicBezTo>
                    <a:cubicBezTo>
                      <a:pt x="3" y="7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3"/>
                      <a:pt x="8" y="2"/>
                      <a:pt x="10" y="2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1" y="2"/>
                      <a:pt x="12" y="3"/>
                      <a:pt x="12" y="3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1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4" name="Freeform 164"/>
              <p:cNvSpPr/>
              <p:nvPr/>
            </p:nvSpPr>
            <p:spPr bwMode="auto">
              <a:xfrm>
                <a:off x="3227388" y="4337050"/>
                <a:ext cx="15875" cy="19050"/>
              </a:xfrm>
              <a:custGeom>
                <a:avLst/>
                <a:gdLst>
                  <a:gd name="T0" fmla="*/ 9 w 11"/>
                  <a:gd name="T1" fmla="*/ 0 h 14"/>
                  <a:gd name="T2" fmla="*/ 3 w 11"/>
                  <a:gd name="T3" fmla="*/ 3 h 14"/>
                  <a:gd name="T4" fmla="*/ 2 w 11"/>
                  <a:gd name="T5" fmla="*/ 4 h 14"/>
                  <a:gd name="T6" fmla="*/ 1 w 11"/>
                  <a:gd name="T7" fmla="*/ 6 h 14"/>
                  <a:gd name="T8" fmla="*/ 2 w 11"/>
                  <a:gd name="T9" fmla="*/ 13 h 14"/>
                  <a:gd name="T10" fmla="*/ 2 w 11"/>
                  <a:gd name="T11" fmla="*/ 14 h 14"/>
                  <a:gd name="T12" fmla="*/ 4 w 11"/>
                  <a:gd name="T13" fmla="*/ 12 h 14"/>
                  <a:gd name="T14" fmla="*/ 3 w 11"/>
                  <a:gd name="T15" fmla="*/ 11 h 14"/>
                  <a:gd name="T16" fmla="*/ 2 w 11"/>
                  <a:gd name="T17" fmla="*/ 7 h 14"/>
                  <a:gd name="T18" fmla="*/ 3 w 11"/>
                  <a:gd name="T19" fmla="*/ 5 h 14"/>
                  <a:gd name="T20" fmla="*/ 4 w 11"/>
                  <a:gd name="T21" fmla="*/ 4 h 14"/>
                  <a:gd name="T22" fmla="*/ 8 w 11"/>
                  <a:gd name="T23" fmla="*/ 1 h 14"/>
                  <a:gd name="T24" fmla="*/ 9 w 11"/>
                  <a:gd name="T25" fmla="*/ 2 h 14"/>
                  <a:gd name="T26" fmla="*/ 10 w 11"/>
                  <a:gd name="T27" fmla="*/ 2 h 14"/>
                  <a:gd name="T28" fmla="*/ 11 w 11"/>
                  <a:gd name="T29" fmla="*/ 0 h 14"/>
                  <a:gd name="T30" fmla="*/ 11 w 11"/>
                  <a:gd name="T31" fmla="*/ 0 h 14"/>
                  <a:gd name="T32" fmla="*/ 9 w 1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14">
                    <a:moveTo>
                      <a:pt x="9" y="0"/>
                    </a:moveTo>
                    <a:cubicBezTo>
                      <a:pt x="7" y="0"/>
                      <a:pt x="5" y="1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0" y="9"/>
                      <a:pt x="0" y="12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0"/>
                      <a:pt x="2" y="9"/>
                      <a:pt x="2" y="7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2"/>
                      <a:pt x="7" y="1"/>
                      <a:pt x="8" y="1"/>
                    </a:cubicBezTo>
                    <a:cubicBezTo>
                      <a:pt x="8" y="1"/>
                      <a:pt x="9" y="1"/>
                      <a:pt x="9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5" name="Freeform 165"/>
              <p:cNvSpPr/>
              <p:nvPr/>
            </p:nvSpPr>
            <p:spPr bwMode="auto">
              <a:xfrm>
                <a:off x="3248025" y="4267200"/>
                <a:ext cx="23813" cy="31750"/>
              </a:xfrm>
              <a:custGeom>
                <a:avLst/>
                <a:gdLst>
                  <a:gd name="T0" fmla="*/ 5 w 18"/>
                  <a:gd name="T1" fmla="*/ 0 h 24"/>
                  <a:gd name="T2" fmla="*/ 4 w 18"/>
                  <a:gd name="T3" fmla="*/ 0 h 24"/>
                  <a:gd name="T4" fmla="*/ 3 w 18"/>
                  <a:gd name="T5" fmla="*/ 14 h 24"/>
                  <a:gd name="T6" fmla="*/ 4 w 18"/>
                  <a:gd name="T7" fmla="*/ 16 h 24"/>
                  <a:gd name="T8" fmla="*/ 4 w 18"/>
                  <a:gd name="T9" fmla="*/ 17 h 24"/>
                  <a:gd name="T10" fmla="*/ 15 w 18"/>
                  <a:gd name="T11" fmla="*/ 24 h 24"/>
                  <a:gd name="T12" fmla="*/ 17 w 18"/>
                  <a:gd name="T13" fmla="*/ 24 h 24"/>
                  <a:gd name="T14" fmla="*/ 18 w 18"/>
                  <a:gd name="T15" fmla="*/ 23 h 24"/>
                  <a:gd name="T16" fmla="*/ 16 w 18"/>
                  <a:gd name="T17" fmla="*/ 20 h 24"/>
                  <a:gd name="T18" fmla="*/ 14 w 18"/>
                  <a:gd name="T19" fmla="*/ 21 h 24"/>
                  <a:gd name="T20" fmla="*/ 13 w 18"/>
                  <a:gd name="T21" fmla="*/ 21 h 24"/>
                  <a:gd name="T22" fmla="*/ 6 w 18"/>
                  <a:gd name="T23" fmla="*/ 16 h 24"/>
                  <a:gd name="T24" fmla="*/ 5 w 18"/>
                  <a:gd name="T25" fmla="*/ 15 h 24"/>
                  <a:gd name="T26" fmla="*/ 4 w 18"/>
                  <a:gd name="T27" fmla="*/ 13 h 24"/>
                  <a:gd name="T28" fmla="*/ 5 w 18"/>
                  <a:gd name="T29" fmla="*/ 4 h 24"/>
                  <a:gd name="T30" fmla="*/ 7 w 18"/>
                  <a:gd name="T31" fmla="*/ 3 h 24"/>
                  <a:gd name="T32" fmla="*/ 5 w 18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24"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2"/>
                      <a:pt x="0" y="8"/>
                      <a:pt x="3" y="14"/>
                    </a:cubicBezTo>
                    <a:cubicBezTo>
                      <a:pt x="3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7" y="21"/>
                      <a:pt x="11" y="24"/>
                      <a:pt x="15" y="24"/>
                    </a:cubicBezTo>
                    <a:cubicBezTo>
                      <a:pt x="16" y="24"/>
                      <a:pt x="16" y="24"/>
                      <a:pt x="17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4" y="21"/>
                      <a:pt x="14" y="21"/>
                    </a:cubicBezTo>
                    <a:cubicBezTo>
                      <a:pt x="14" y="21"/>
                      <a:pt x="13" y="21"/>
                      <a:pt x="13" y="21"/>
                    </a:cubicBezTo>
                    <a:cubicBezTo>
                      <a:pt x="10" y="21"/>
                      <a:pt x="7" y="19"/>
                      <a:pt x="6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4"/>
                      <a:pt x="4" y="14"/>
                      <a:pt x="4" y="13"/>
                    </a:cubicBezTo>
                    <a:cubicBezTo>
                      <a:pt x="3" y="9"/>
                      <a:pt x="3" y="5"/>
                      <a:pt x="5" y="4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6" name="Freeform 166"/>
              <p:cNvSpPr/>
              <p:nvPr/>
            </p:nvSpPr>
            <p:spPr bwMode="auto">
              <a:xfrm>
                <a:off x="3241675" y="4273550"/>
                <a:ext cx="20638" cy="28575"/>
              </a:xfrm>
              <a:custGeom>
                <a:avLst/>
                <a:gdLst>
                  <a:gd name="T0" fmla="*/ 4 w 15"/>
                  <a:gd name="T1" fmla="*/ 0 h 21"/>
                  <a:gd name="T2" fmla="*/ 3 w 15"/>
                  <a:gd name="T3" fmla="*/ 0 h 21"/>
                  <a:gd name="T4" fmla="*/ 2 w 15"/>
                  <a:gd name="T5" fmla="*/ 12 h 21"/>
                  <a:gd name="T6" fmla="*/ 3 w 15"/>
                  <a:gd name="T7" fmla="*/ 14 h 21"/>
                  <a:gd name="T8" fmla="*/ 4 w 15"/>
                  <a:gd name="T9" fmla="*/ 15 h 21"/>
                  <a:gd name="T10" fmla="*/ 12 w 15"/>
                  <a:gd name="T11" fmla="*/ 21 h 21"/>
                  <a:gd name="T12" fmla="*/ 15 w 15"/>
                  <a:gd name="T13" fmla="*/ 21 h 21"/>
                  <a:gd name="T14" fmla="*/ 15 w 15"/>
                  <a:gd name="T15" fmla="*/ 21 h 21"/>
                  <a:gd name="T16" fmla="*/ 13 w 15"/>
                  <a:gd name="T17" fmla="*/ 18 h 21"/>
                  <a:gd name="T18" fmla="*/ 12 w 15"/>
                  <a:gd name="T19" fmla="*/ 18 h 21"/>
                  <a:gd name="T20" fmla="*/ 11 w 15"/>
                  <a:gd name="T21" fmla="*/ 19 h 21"/>
                  <a:gd name="T22" fmla="*/ 5 w 15"/>
                  <a:gd name="T23" fmla="*/ 14 h 21"/>
                  <a:gd name="T24" fmla="*/ 4 w 15"/>
                  <a:gd name="T25" fmla="*/ 13 h 21"/>
                  <a:gd name="T26" fmla="*/ 3 w 15"/>
                  <a:gd name="T27" fmla="*/ 11 h 21"/>
                  <a:gd name="T28" fmla="*/ 4 w 15"/>
                  <a:gd name="T29" fmla="*/ 4 h 21"/>
                  <a:gd name="T30" fmla="*/ 6 w 15"/>
                  <a:gd name="T31" fmla="*/ 3 h 21"/>
                  <a:gd name="T32" fmla="*/ 4 w 1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1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7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6" y="19"/>
                      <a:pt x="10" y="21"/>
                      <a:pt x="12" y="21"/>
                    </a:cubicBezTo>
                    <a:cubicBezTo>
                      <a:pt x="13" y="21"/>
                      <a:pt x="14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2" y="18"/>
                      <a:pt x="12" y="18"/>
                    </a:cubicBezTo>
                    <a:cubicBezTo>
                      <a:pt x="12" y="18"/>
                      <a:pt x="11" y="19"/>
                      <a:pt x="11" y="19"/>
                    </a:cubicBezTo>
                    <a:cubicBezTo>
                      <a:pt x="9" y="19"/>
                      <a:pt x="6" y="17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2"/>
                      <a:pt x="3" y="11"/>
                    </a:cubicBezTo>
                    <a:cubicBezTo>
                      <a:pt x="2" y="8"/>
                      <a:pt x="2" y="5"/>
                      <a:pt x="4" y="4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7" name="Freeform 167"/>
              <p:cNvSpPr/>
              <p:nvPr/>
            </p:nvSpPr>
            <p:spPr bwMode="auto">
              <a:xfrm>
                <a:off x="3235325" y="4279900"/>
                <a:ext cx="15875" cy="25400"/>
              </a:xfrm>
              <a:custGeom>
                <a:avLst/>
                <a:gdLst>
                  <a:gd name="T0" fmla="*/ 3 w 12"/>
                  <a:gd name="T1" fmla="*/ 0 h 18"/>
                  <a:gd name="T2" fmla="*/ 3 w 12"/>
                  <a:gd name="T3" fmla="*/ 0 h 18"/>
                  <a:gd name="T4" fmla="*/ 2 w 12"/>
                  <a:gd name="T5" fmla="*/ 10 h 18"/>
                  <a:gd name="T6" fmla="*/ 2 w 12"/>
                  <a:gd name="T7" fmla="*/ 12 h 18"/>
                  <a:gd name="T8" fmla="*/ 3 w 12"/>
                  <a:gd name="T9" fmla="*/ 13 h 18"/>
                  <a:gd name="T10" fmla="*/ 10 w 12"/>
                  <a:gd name="T11" fmla="*/ 18 h 18"/>
                  <a:gd name="T12" fmla="*/ 12 w 12"/>
                  <a:gd name="T13" fmla="*/ 18 h 18"/>
                  <a:gd name="T14" fmla="*/ 12 w 12"/>
                  <a:gd name="T15" fmla="*/ 17 h 18"/>
                  <a:gd name="T16" fmla="*/ 11 w 12"/>
                  <a:gd name="T17" fmla="*/ 15 h 18"/>
                  <a:gd name="T18" fmla="*/ 10 w 12"/>
                  <a:gd name="T19" fmla="*/ 16 h 18"/>
                  <a:gd name="T20" fmla="*/ 9 w 12"/>
                  <a:gd name="T21" fmla="*/ 16 h 18"/>
                  <a:gd name="T22" fmla="*/ 4 w 12"/>
                  <a:gd name="T23" fmla="*/ 12 h 18"/>
                  <a:gd name="T24" fmla="*/ 3 w 12"/>
                  <a:gd name="T25" fmla="*/ 11 h 18"/>
                  <a:gd name="T26" fmla="*/ 3 w 12"/>
                  <a:gd name="T27" fmla="*/ 10 h 18"/>
                  <a:gd name="T28" fmla="*/ 3 w 12"/>
                  <a:gd name="T29" fmla="*/ 4 h 18"/>
                  <a:gd name="T30" fmla="*/ 5 w 12"/>
                  <a:gd name="T31" fmla="*/ 3 h 18"/>
                  <a:gd name="T32" fmla="*/ 3 w 1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8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6"/>
                      <a:pt x="2" y="10"/>
                    </a:cubicBezTo>
                    <a:cubicBezTo>
                      <a:pt x="2" y="11"/>
                      <a:pt x="2" y="11"/>
                      <a:pt x="2" y="12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5" y="16"/>
                      <a:pt x="8" y="18"/>
                      <a:pt x="10" y="18"/>
                    </a:cubicBezTo>
                    <a:cubicBezTo>
                      <a:pt x="11" y="18"/>
                      <a:pt x="12" y="18"/>
                      <a:pt x="12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0" y="16"/>
                      <a:pt x="10" y="16"/>
                    </a:cubicBezTo>
                    <a:cubicBezTo>
                      <a:pt x="10" y="16"/>
                      <a:pt x="9" y="16"/>
                      <a:pt x="9" y="16"/>
                    </a:cubicBezTo>
                    <a:cubicBezTo>
                      <a:pt x="7" y="16"/>
                      <a:pt x="6" y="14"/>
                      <a:pt x="4" y="12"/>
                    </a:cubicBezTo>
                    <a:cubicBezTo>
                      <a:pt x="4" y="12"/>
                      <a:pt x="4" y="12"/>
                      <a:pt x="3" y="11"/>
                    </a:cubicBezTo>
                    <a:cubicBezTo>
                      <a:pt x="3" y="11"/>
                      <a:pt x="3" y="10"/>
                      <a:pt x="3" y="10"/>
                    </a:cubicBezTo>
                    <a:cubicBezTo>
                      <a:pt x="2" y="7"/>
                      <a:pt x="2" y="4"/>
                      <a:pt x="3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8" name="Freeform 168"/>
              <p:cNvSpPr/>
              <p:nvPr/>
            </p:nvSpPr>
            <p:spPr bwMode="auto">
              <a:xfrm>
                <a:off x="3227388" y="4287838"/>
                <a:ext cx="15875" cy="19050"/>
              </a:xfrm>
              <a:custGeom>
                <a:avLst/>
                <a:gdLst>
                  <a:gd name="T0" fmla="*/ 3 w 11"/>
                  <a:gd name="T1" fmla="*/ 0 h 15"/>
                  <a:gd name="T2" fmla="*/ 3 w 11"/>
                  <a:gd name="T3" fmla="*/ 0 h 15"/>
                  <a:gd name="T4" fmla="*/ 2 w 11"/>
                  <a:gd name="T5" fmla="*/ 8 h 15"/>
                  <a:gd name="T6" fmla="*/ 2 w 11"/>
                  <a:gd name="T7" fmla="*/ 9 h 15"/>
                  <a:gd name="T8" fmla="*/ 3 w 11"/>
                  <a:gd name="T9" fmla="*/ 11 h 15"/>
                  <a:gd name="T10" fmla="*/ 9 w 11"/>
                  <a:gd name="T11" fmla="*/ 15 h 15"/>
                  <a:gd name="T12" fmla="*/ 11 w 11"/>
                  <a:gd name="T13" fmla="*/ 14 h 15"/>
                  <a:gd name="T14" fmla="*/ 11 w 11"/>
                  <a:gd name="T15" fmla="*/ 14 h 15"/>
                  <a:gd name="T16" fmla="*/ 10 w 11"/>
                  <a:gd name="T17" fmla="*/ 12 h 15"/>
                  <a:gd name="T18" fmla="*/ 9 w 11"/>
                  <a:gd name="T19" fmla="*/ 13 h 15"/>
                  <a:gd name="T20" fmla="*/ 8 w 11"/>
                  <a:gd name="T21" fmla="*/ 13 h 15"/>
                  <a:gd name="T22" fmla="*/ 4 w 11"/>
                  <a:gd name="T23" fmla="*/ 10 h 15"/>
                  <a:gd name="T24" fmla="*/ 3 w 11"/>
                  <a:gd name="T25" fmla="*/ 9 h 15"/>
                  <a:gd name="T26" fmla="*/ 3 w 11"/>
                  <a:gd name="T27" fmla="*/ 7 h 15"/>
                  <a:gd name="T28" fmla="*/ 3 w 11"/>
                  <a:gd name="T29" fmla="*/ 3 h 15"/>
                  <a:gd name="T30" fmla="*/ 4 w 11"/>
                  <a:gd name="T31" fmla="*/ 2 h 15"/>
                  <a:gd name="T32" fmla="*/ 3 w 11"/>
                  <a:gd name="T3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15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5"/>
                      <a:pt x="2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5" y="13"/>
                      <a:pt x="7" y="15"/>
                      <a:pt x="9" y="15"/>
                    </a:cubicBezTo>
                    <a:cubicBezTo>
                      <a:pt x="10" y="15"/>
                      <a:pt x="10" y="15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3"/>
                      <a:pt x="5" y="12"/>
                      <a:pt x="4" y="10"/>
                    </a:cubicBezTo>
                    <a:cubicBezTo>
                      <a:pt x="4" y="10"/>
                      <a:pt x="3" y="9"/>
                      <a:pt x="3" y="9"/>
                    </a:cubicBezTo>
                    <a:cubicBezTo>
                      <a:pt x="3" y="9"/>
                      <a:pt x="3" y="8"/>
                      <a:pt x="3" y="7"/>
                    </a:cubicBezTo>
                    <a:cubicBezTo>
                      <a:pt x="2" y="5"/>
                      <a:pt x="2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9" name="Freeform 169"/>
              <p:cNvSpPr/>
              <p:nvPr/>
            </p:nvSpPr>
            <p:spPr bwMode="auto">
              <a:xfrm>
                <a:off x="3114675" y="4344988"/>
                <a:ext cx="25400" cy="33338"/>
              </a:xfrm>
              <a:custGeom>
                <a:avLst/>
                <a:gdLst>
                  <a:gd name="T0" fmla="*/ 4 w 19"/>
                  <a:gd name="T1" fmla="*/ 0 h 24"/>
                  <a:gd name="T2" fmla="*/ 1 w 19"/>
                  <a:gd name="T3" fmla="*/ 0 h 24"/>
                  <a:gd name="T4" fmla="*/ 0 w 19"/>
                  <a:gd name="T5" fmla="*/ 1 h 24"/>
                  <a:gd name="T6" fmla="*/ 2 w 19"/>
                  <a:gd name="T7" fmla="*/ 4 h 24"/>
                  <a:gd name="T8" fmla="*/ 4 w 19"/>
                  <a:gd name="T9" fmla="*/ 3 h 24"/>
                  <a:gd name="T10" fmla="*/ 6 w 19"/>
                  <a:gd name="T11" fmla="*/ 3 h 24"/>
                  <a:gd name="T12" fmla="*/ 12 w 19"/>
                  <a:gd name="T13" fmla="*/ 7 h 24"/>
                  <a:gd name="T14" fmla="*/ 13 w 19"/>
                  <a:gd name="T15" fmla="*/ 9 h 24"/>
                  <a:gd name="T16" fmla="*/ 14 w 19"/>
                  <a:gd name="T17" fmla="*/ 10 h 24"/>
                  <a:gd name="T18" fmla="*/ 14 w 19"/>
                  <a:gd name="T19" fmla="*/ 19 h 24"/>
                  <a:gd name="T20" fmla="*/ 12 w 19"/>
                  <a:gd name="T21" fmla="*/ 20 h 24"/>
                  <a:gd name="T22" fmla="*/ 14 w 19"/>
                  <a:gd name="T23" fmla="*/ 24 h 24"/>
                  <a:gd name="T24" fmla="*/ 15 w 19"/>
                  <a:gd name="T25" fmla="*/ 24 h 24"/>
                  <a:gd name="T26" fmla="*/ 16 w 19"/>
                  <a:gd name="T27" fmla="*/ 9 h 24"/>
                  <a:gd name="T28" fmla="*/ 15 w 19"/>
                  <a:gd name="T29" fmla="*/ 8 h 24"/>
                  <a:gd name="T30" fmla="*/ 14 w 19"/>
                  <a:gd name="T31" fmla="*/ 6 h 24"/>
                  <a:gd name="T32" fmla="*/ 4 w 19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4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8" y="3"/>
                      <a:pt x="10" y="5"/>
                      <a:pt x="12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4" y="9"/>
                      <a:pt x="14" y="9"/>
                      <a:pt x="14" y="10"/>
                    </a:cubicBezTo>
                    <a:cubicBezTo>
                      <a:pt x="16" y="14"/>
                      <a:pt x="16" y="18"/>
                      <a:pt x="14" y="19"/>
                    </a:cubicBezTo>
                    <a:cubicBezTo>
                      <a:pt x="14" y="19"/>
                      <a:pt x="13" y="20"/>
                      <a:pt x="12" y="20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8" y="21"/>
                      <a:pt x="19" y="15"/>
                      <a:pt x="16" y="9"/>
                    </a:cubicBezTo>
                    <a:cubicBezTo>
                      <a:pt x="15" y="9"/>
                      <a:pt x="15" y="8"/>
                      <a:pt x="15" y="8"/>
                    </a:cubicBezTo>
                    <a:cubicBezTo>
                      <a:pt x="15" y="7"/>
                      <a:pt x="14" y="7"/>
                      <a:pt x="14" y="6"/>
                    </a:cubicBezTo>
                    <a:cubicBezTo>
                      <a:pt x="11" y="2"/>
                      <a:pt x="7" y="0"/>
                      <a:pt x="4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0" name="Freeform 170"/>
              <p:cNvSpPr/>
              <p:nvPr/>
            </p:nvSpPr>
            <p:spPr bwMode="auto">
              <a:xfrm>
                <a:off x="3125788" y="4341813"/>
                <a:ext cx="20638" cy="28575"/>
              </a:xfrm>
              <a:custGeom>
                <a:avLst/>
                <a:gdLst>
                  <a:gd name="T0" fmla="*/ 3 w 16"/>
                  <a:gd name="T1" fmla="*/ 0 h 21"/>
                  <a:gd name="T2" fmla="*/ 0 w 16"/>
                  <a:gd name="T3" fmla="*/ 1 h 21"/>
                  <a:gd name="T4" fmla="*/ 0 w 16"/>
                  <a:gd name="T5" fmla="*/ 1 h 21"/>
                  <a:gd name="T6" fmla="*/ 2 w 16"/>
                  <a:gd name="T7" fmla="*/ 4 h 21"/>
                  <a:gd name="T8" fmla="*/ 3 w 16"/>
                  <a:gd name="T9" fmla="*/ 3 h 21"/>
                  <a:gd name="T10" fmla="*/ 4 w 16"/>
                  <a:gd name="T11" fmla="*/ 3 h 21"/>
                  <a:gd name="T12" fmla="*/ 10 w 16"/>
                  <a:gd name="T13" fmla="*/ 7 h 21"/>
                  <a:gd name="T14" fmla="*/ 11 w 16"/>
                  <a:gd name="T15" fmla="*/ 8 h 21"/>
                  <a:gd name="T16" fmla="*/ 12 w 16"/>
                  <a:gd name="T17" fmla="*/ 9 h 21"/>
                  <a:gd name="T18" fmla="*/ 12 w 16"/>
                  <a:gd name="T19" fmla="*/ 17 h 21"/>
                  <a:gd name="T20" fmla="*/ 10 w 16"/>
                  <a:gd name="T21" fmla="*/ 18 h 21"/>
                  <a:gd name="T22" fmla="*/ 12 w 16"/>
                  <a:gd name="T23" fmla="*/ 21 h 21"/>
                  <a:gd name="T24" fmla="*/ 12 w 16"/>
                  <a:gd name="T25" fmla="*/ 21 h 21"/>
                  <a:gd name="T26" fmla="*/ 13 w 16"/>
                  <a:gd name="T27" fmla="*/ 9 h 21"/>
                  <a:gd name="T28" fmla="*/ 12 w 16"/>
                  <a:gd name="T29" fmla="*/ 7 h 21"/>
                  <a:gd name="T30" fmla="*/ 11 w 16"/>
                  <a:gd name="T31" fmla="*/ 6 h 21"/>
                  <a:gd name="T32" fmla="*/ 3 w 16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1">
                    <a:moveTo>
                      <a:pt x="3" y="0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8" y="5"/>
                      <a:pt x="10" y="7"/>
                    </a:cubicBezTo>
                    <a:cubicBezTo>
                      <a:pt x="10" y="7"/>
                      <a:pt x="11" y="8"/>
                      <a:pt x="11" y="8"/>
                    </a:cubicBezTo>
                    <a:cubicBezTo>
                      <a:pt x="11" y="9"/>
                      <a:pt x="12" y="9"/>
                      <a:pt x="12" y="9"/>
                    </a:cubicBezTo>
                    <a:cubicBezTo>
                      <a:pt x="13" y="13"/>
                      <a:pt x="13" y="16"/>
                      <a:pt x="12" y="17"/>
                    </a:cubicBezTo>
                    <a:cubicBezTo>
                      <a:pt x="12" y="17"/>
                      <a:pt x="11" y="18"/>
                      <a:pt x="10" y="18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5" y="19"/>
                      <a:pt x="16" y="14"/>
                      <a:pt x="13" y="9"/>
                    </a:cubicBezTo>
                    <a:cubicBezTo>
                      <a:pt x="13" y="8"/>
                      <a:pt x="13" y="8"/>
                      <a:pt x="12" y="7"/>
                    </a:cubicBezTo>
                    <a:cubicBezTo>
                      <a:pt x="12" y="7"/>
                      <a:pt x="12" y="6"/>
                      <a:pt x="11" y="6"/>
                    </a:cubicBezTo>
                    <a:cubicBezTo>
                      <a:pt x="9" y="2"/>
                      <a:pt x="5" y="0"/>
                      <a:pt x="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1" name="Freeform 171"/>
              <p:cNvSpPr/>
              <p:nvPr/>
            </p:nvSpPr>
            <p:spPr bwMode="auto">
              <a:xfrm>
                <a:off x="3135313" y="4338638"/>
                <a:ext cx="17463" cy="23813"/>
              </a:xfrm>
              <a:custGeom>
                <a:avLst/>
                <a:gdLst>
                  <a:gd name="T0" fmla="*/ 2 w 12"/>
                  <a:gd name="T1" fmla="*/ 0 h 18"/>
                  <a:gd name="T2" fmla="*/ 0 w 12"/>
                  <a:gd name="T3" fmla="*/ 1 h 18"/>
                  <a:gd name="T4" fmla="*/ 0 w 12"/>
                  <a:gd name="T5" fmla="*/ 1 h 18"/>
                  <a:gd name="T6" fmla="*/ 1 w 12"/>
                  <a:gd name="T7" fmla="*/ 3 h 18"/>
                  <a:gd name="T8" fmla="*/ 2 w 12"/>
                  <a:gd name="T9" fmla="*/ 3 h 18"/>
                  <a:gd name="T10" fmla="*/ 3 w 12"/>
                  <a:gd name="T11" fmla="*/ 3 h 18"/>
                  <a:gd name="T12" fmla="*/ 8 w 12"/>
                  <a:gd name="T13" fmla="*/ 5 h 18"/>
                  <a:gd name="T14" fmla="*/ 9 w 12"/>
                  <a:gd name="T15" fmla="*/ 7 h 18"/>
                  <a:gd name="T16" fmla="*/ 9 w 12"/>
                  <a:gd name="T17" fmla="*/ 8 h 18"/>
                  <a:gd name="T18" fmla="*/ 9 w 12"/>
                  <a:gd name="T19" fmla="*/ 15 h 18"/>
                  <a:gd name="T20" fmla="*/ 8 w 12"/>
                  <a:gd name="T21" fmla="*/ 15 h 18"/>
                  <a:gd name="T22" fmla="*/ 10 w 12"/>
                  <a:gd name="T23" fmla="*/ 18 h 18"/>
                  <a:gd name="T24" fmla="*/ 10 w 12"/>
                  <a:gd name="T25" fmla="*/ 18 h 18"/>
                  <a:gd name="T26" fmla="*/ 10 w 12"/>
                  <a:gd name="T27" fmla="*/ 8 h 18"/>
                  <a:gd name="T28" fmla="*/ 10 w 12"/>
                  <a:gd name="T29" fmla="*/ 6 h 18"/>
                  <a:gd name="T30" fmla="*/ 9 w 12"/>
                  <a:gd name="T31" fmla="*/ 5 h 18"/>
                  <a:gd name="T32" fmla="*/ 2 w 1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8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6" y="4"/>
                      <a:pt x="8" y="5"/>
                    </a:cubicBezTo>
                    <a:cubicBezTo>
                      <a:pt x="8" y="6"/>
                      <a:pt x="8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11" y="11"/>
                      <a:pt x="11" y="14"/>
                      <a:pt x="9" y="15"/>
                    </a:cubicBezTo>
                    <a:cubicBezTo>
                      <a:pt x="9" y="15"/>
                      <a:pt x="9" y="15"/>
                      <a:pt x="8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2" y="16"/>
                      <a:pt x="12" y="12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7" y="2"/>
                      <a:pt x="4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2" name="Freeform 172"/>
              <p:cNvSpPr/>
              <p:nvPr/>
            </p:nvSpPr>
            <p:spPr bwMode="auto">
              <a:xfrm>
                <a:off x="3143250" y="4335463"/>
                <a:ext cx="15875" cy="20638"/>
              </a:xfrm>
              <a:custGeom>
                <a:avLst/>
                <a:gdLst>
                  <a:gd name="T0" fmla="*/ 2 w 11"/>
                  <a:gd name="T1" fmla="*/ 0 h 15"/>
                  <a:gd name="T2" fmla="*/ 0 w 11"/>
                  <a:gd name="T3" fmla="*/ 1 h 15"/>
                  <a:gd name="T4" fmla="*/ 0 w 11"/>
                  <a:gd name="T5" fmla="*/ 1 h 15"/>
                  <a:gd name="T6" fmla="*/ 1 w 11"/>
                  <a:gd name="T7" fmla="*/ 3 h 15"/>
                  <a:gd name="T8" fmla="*/ 2 w 11"/>
                  <a:gd name="T9" fmla="*/ 3 h 15"/>
                  <a:gd name="T10" fmla="*/ 3 w 11"/>
                  <a:gd name="T11" fmla="*/ 2 h 15"/>
                  <a:gd name="T12" fmla="*/ 7 w 11"/>
                  <a:gd name="T13" fmla="*/ 5 h 15"/>
                  <a:gd name="T14" fmla="*/ 8 w 11"/>
                  <a:gd name="T15" fmla="*/ 6 h 15"/>
                  <a:gd name="T16" fmla="*/ 9 w 11"/>
                  <a:gd name="T17" fmla="*/ 7 h 15"/>
                  <a:gd name="T18" fmla="*/ 8 w 11"/>
                  <a:gd name="T19" fmla="*/ 12 h 15"/>
                  <a:gd name="T20" fmla="*/ 7 w 11"/>
                  <a:gd name="T21" fmla="*/ 13 h 15"/>
                  <a:gd name="T22" fmla="*/ 8 w 11"/>
                  <a:gd name="T23" fmla="*/ 15 h 15"/>
                  <a:gd name="T24" fmla="*/ 9 w 11"/>
                  <a:gd name="T25" fmla="*/ 15 h 15"/>
                  <a:gd name="T26" fmla="*/ 9 w 11"/>
                  <a:gd name="T27" fmla="*/ 7 h 15"/>
                  <a:gd name="T28" fmla="*/ 9 w 11"/>
                  <a:gd name="T29" fmla="*/ 5 h 15"/>
                  <a:gd name="T30" fmla="*/ 8 w 11"/>
                  <a:gd name="T31" fmla="*/ 4 h 15"/>
                  <a:gd name="T32" fmla="*/ 2 w 11"/>
                  <a:gd name="T3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15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6" y="3"/>
                      <a:pt x="7" y="5"/>
                    </a:cubicBezTo>
                    <a:cubicBezTo>
                      <a:pt x="7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9" y="7"/>
                    </a:cubicBezTo>
                    <a:cubicBezTo>
                      <a:pt x="9" y="9"/>
                      <a:pt x="9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4"/>
                      <a:pt x="11" y="10"/>
                      <a:pt x="9" y="7"/>
                    </a:cubicBezTo>
                    <a:cubicBezTo>
                      <a:pt x="9" y="6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6" y="2"/>
                      <a:pt x="4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3" name="Freeform 173"/>
              <p:cNvSpPr/>
              <p:nvPr/>
            </p:nvSpPr>
            <p:spPr bwMode="auto">
              <a:xfrm>
                <a:off x="3116263" y="4264025"/>
                <a:ext cx="23813" cy="33338"/>
              </a:xfrm>
              <a:custGeom>
                <a:avLst/>
                <a:gdLst>
                  <a:gd name="T0" fmla="*/ 14 w 18"/>
                  <a:gd name="T1" fmla="*/ 0 h 25"/>
                  <a:gd name="T2" fmla="*/ 12 w 18"/>
                  <a:gd name="T3" fmla="*/ 4 h 25"/>
                  <a:gd name="T4" fmla="*/ 13 w 18"/>
                  <a:gd name="T5" fmla="*/ 5 h 25"/>
                  <a:gd name="T6" fmla="*/ 14 w 18"/>
                  <a:gd name="T7" fmla="*/ 14 h 25"/>
                  <a:gd name="T8" fmla="*/ 13 w 18"/>
                  <a:gd name="T9" fmla="*/ 16 h 25"/>
                  <a:gd name="T10" fmla="*/ 12 w 18"/>
                  <a:gd name="T11" fmla="*/ 17 h 25"/>
                  <a:gd name="T12" fmla="*/ 5 w 18"/>
                  <a:gd name="T13" fmla="*/ 22 h 25"/>
                  <a:gd name="T14" fmla="*/ 4 w 18"/>
                  <a:gd name="T15" fmla="*/ 21 h 25"/>
                  <a:gd name="T16" fmla="*/ 2 w 18"/>
                  <a:gd name="T17" fmla="*/ 20 h 25"/>
                  <a:gd name="T18" fmla="*/ 0 w 18"/>
                  <a:gd name="T19" fmla="*/ 24 h 25"/>
                  <a:gd name="T20" fmla="*/ 0 w 18"/>
                  <a:gd name="T21" fmla="*/ 24 h 25"/>
                  <a:gd name="T22" fmla="*/ 3 w 18"/>
                  <a:gd name="T23" fmla="*/ 25 h 25"/>
                  <a:gd name="T24" fmla="*/ 14 w 18"/>
                  <a:gd name="T25" fmla="*/ 18 h 25"/>
                  <a:gd name="T26" fmla="*/ 14 w 18"/>
                  <a:gd name="T27" fmla="*/ 17 h 25"/>
                  <a:gd name="T28" fmla="*/ 15 w 18"/>
                  <a:gd name="T29" fmla="*/ 15 h 25"/>
                  <a:gd name="T30" fmla="*/ 14 w 18"/>
                  <a:gd name="T31" fmla="*/ 1 h 25"/>
                  <a:gd name="T32" fmla="*/ 14 w 18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25">
                    <a:moveTo>
                      <a:pt x="14" y="0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5"/>
                      <a:pt x="13" y="5"/>
                    </a:cubicBezTo>
                    <a:cubicBezTo>
                      <a:pt x="15" y="6"/>
                      <a:pt x="15" y="10"/>
                      <a:pt x="14" y="14"/>
                    </a:cubicBezTo>
                    <a:cubicBezTo>
                      <a:pt x="13" y="15"/>
                      <a:pt x="13" y="15"/>
                      <a:pt x="13" y="16"/>
                    </a:cubicBezTo>
                    <a:cubicBezTo>
                      <a:pt x="13" y="16"/>
                      <a:pt x="12" y="17"/>
                      <a:pt x="12" y="17"/>
                    </a:cubicBezTo>
                    <a:cubicBezTo>
                      <a:pt x="10" y="20"/>
                      <a:pt x="7" y="22"/>
                      <a:pt x="5" y="22"/>
                    </a:cubicBezTo>
                    <a:cubicBezTo>
                      <a:pt x="5" y="22"/>
                      <a:pt x="4" y="21"/>
                      <a:pt x="4" y="21"/>
                    </a:cubicBezTo>
                    <a:cubicBezTo>
                      <a:pt x="4" y="21"/>
                      <a:pt x="3" y="20"/>
                      <a:pt x="2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4"/>
                      <a:pt x="2" y="25"/>
                      <a:pt x="3" y="25"/>
                    </a:cubicBezTo>
                    <a:cubicBezTo>
                      <a:pt x="7" y="25"/>
                      <a:pt x="11" y="22"/>
                      <a:pt x="14" y="18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5" y="16"/>
                      <a:pt x="15" y="15"/>
                    </a:cubicBezTo>
                    <a:cubicBezTo>
                      <a:pt x="18" y="9"/>
                      <a:pt x="18" y="3"/>
                      <a:pt x="14" y="1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4" name="Freeform 174"/>
              <p:cNvSpPr/>
              <p:nvPr/>
            </p:nvSpPr>
            <p:spPr bwMode="auto">
              <a:xfrm>
                <a:off x="3125788" y="4271963"/>
                <a:ext cx="20638" cy="28575"/>
              </a:xfrm>
              <a:custGeom>
                <a:avLst/>
                <a:gdLst>
                  <a:gd name="T0" fmla="*/ 13 w 16"/>
                  <a:gd name="T1" fmla="*/ 0 h 21"/>
                  <a:gd name="T2" fmla="*/ 11 w 16"/>
                  <a:gd name="T3" fmla="*/ 3 h 21"/>
                  <a:gd name="T4" fmla="*/ 12 w 16"/>
                  <a:gd name="T5" fmla="*/ 4 h 21"/>
                  <a:gd name="T6" fmla="*/ 12 w 16"/>
                  <a:gd name="T7" fmla="*/ 12 h 21"/>
                  <a:gd name="T8" fmla="*/ 12 w 16"/>
                  <a:gd name="T9" fmla="*/ 13 h 21"/>
                  <a:gd name="T10" fmla="*/ 11 w 16"/>
                  <a:gd name="T11" fmla="*/ 14 h 21"/>
                  <a:gd name="T12" fmla="*/ 5 w 16"/>
                  <a:gd name="T13" fmla="*/ 18 h 21"/>
                  <a:gd name="T14" fmla="*/ 4 w 16"/>
                  <a:gd name="T15" fmla="*/ 18 h 21"/>
                  <a:gd name="T16" fmla="*/ 2 w 16"/>
                  <a:gd name="T17" fmla="*/ 17 h 21"/>
                  <a:gd name="T18" fmla="*/ 0 w 16"/>
                  <a:gd name="T19" fmla="*/ 20 h 21"/>
                  <a:gd name="T20" fmla="*/ 1 w 16"/>
                  <a:gd name="T21" fmla="*/ 20 h 21"/>
                  <a:gd name="T22" fmla="*/ 3 w 16"/>
                  <a:gd name="T23" fmla="*/ 21 h 21"/>
                  <a:gd name="T24" fmla="*/ 12 w 16"/>
                  <a:gd name="T25" fmla="*/ 15 h 21"/>
                  <a:gd name="T26" fmla="*/ 13 w 16"/>
                  <a:gd name="T27" fmla="*/ 14 h 21"/>
                  <a:gd name="T28" fmla="*/ 14 w 16"/>
                  <a:gd name="T29" fmla="*/ 12 h 21"/>
                  <a:gd name="T30" fmla="*/ 13 w 16"/>
                  <a:gd name="T31" fmla="*/ 0 h 21"/>
                  <a:gd name="T32" fmla="*/ 13 w 16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1">
                    <a:moveTo>
                      <a:pt x="13" y="0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4"/>
                    </a:cubicBezTo>
                    <a:cubicBezTo>
                      <a:pt x="14" y="5"/>
                      <a:pt x="14" y="8"/>
                      <a:pt x="12" y="12"/>
                    </a:cubicBezTo>
                    <a:cubicBezTo>
                      <a:pt x="12" y="12"/>
                      <a:pt x="12" y="13"/>
                      <a:pt x="12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9" y="17"/>
                      <a:pt x="7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3" y="17"/>
                      <a:pt x="2" y="1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1"/>
                      <a:pt x="2" y="21"/>
                      <a:pt x="3" y="21"/>
                    </a:cubicBezTo>
                    <a:cubicBezTo>
                      <a:pt x="6" y="21"/>
                      <a:pt x="9" y="19"/>
                      <a:pt x="12" y="15"/>
                    </a:cubicBezTo>
                    <a:cubicBezTo>
                      <a:pt x="12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4" y="12"/>
                    </a:cubicBezTo>
                    <a:cubicBezTo>
                      <a:pt x="16" y="7"/>
                      <a:pt x="16" y="2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5" name="Freeform 175"/>
              <p:cNvSpPr/>
              <p:nvPr/>
            </p:nvSpPr>
            <p:spPr bwMode="auto">
              <a:xfrm>
                <a:off x="3135313" y="4279900"/>
                <a:ext cx="17463" cy="23813"/>
              </a:xfrm>
              <a:custGeom>
                <a:avLst/>
                <a:gdLst>
                  <a:gd name="T0" fmla="*/ 10 w 13"/>
                  <a:gd name="T1" fmla="*/ 0 h 17"/>
                  <a:gd name="T2" fmla="*/ 9 w 13"/>
                  <a:gd name="T3" fmla="*/ 2 h 17"/>
                  <a:gd name="T4" fmla="*/ 10 w 13"/>
                  <a:gd name="T5" fmla="*/ 3 h 17"/>
                  <a:gd name="T6" fmla="*/ 10 w 13"/>
                  <a:gd name="T7" fmla="*/ 9 h 17"/>
                  <a:gd name="T8" fmla="*/ 9 w 13"/>
                  <a:gd name="T9" fmla="*/ 10 h 17"/>
                  <a:gd name="T10" fmla="*/ 8 w 13"/>
                  <a:gd name="T11" fmla="*/ 12 h 17"/>
                  <a:gd name="T12" fmla="*/ 4 w 13"/>
                  <a:gd name="T13" fmla="*/ 15 h 17"/>
                  <a:gd name="T14" fmla="*/ 3 w 13"/>
                  <a:gd name="T15" fmla="*/ 15 h 17"/>
                  <a:gd name="T16" fmla="*/ 1 w 13"/>
                  <a:gd name="T17" fmla="*/ 14 h 17"/>
                  <a:gd name="T18" fmla="*/ 0 w 13"/>
                  <a:gd name="T19" fmla="*/ 16 h 17"/>
                  <a:gd name="T20" fmla="*/ 0 w 13"/>
                  <a:gd name="T21" fmla="*/ 17 h 17"/>
                  <a:gd name="T22" fmla="*/ 2 w 13"/>
                  <a:gd name="T23" fmla="*/ 17 h 17"/>
                  <a:gd name="T24" fmla="*/ 9 w 13"/>
                  <a:gd name="T25" fmla="*/ 12 h 17"/>
                  <a:gd name="T26" fmla="*/ 10 w 13"/>
                  <a:gd name="T27" fmla="*/ 11 h 17"/>
                  <a:gd name="T28" fmla="*/ 11 w 13"/>
                  <a:gd name="T29" fmla="*/ 9 h 17"/>
                  <a:gd name="T30" fmla="*/ 10 w 13"/>
                  <a:gd name="T31" fmla="*/ 0 h 17"/>
                  <a:gd name="T32" fmla="*/ 10 w 13"/>
                  <a:gd name="T3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17">
                    <a:moveTo>
                      <a:pt x="10" y="0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10" y="3"/>
                      <a:pt x="10" y="3"/>
                    </a:cubicBezTo>
                    <a:cubicBezTo>
                      <a:pt x="11" y="4"/>
                      <a:pt x="11" y="6"/>
                      <a:pt x="10" y="9"/>
                    </a:cubicBezTo>
                    <a:cubicBezTo>
                      <a:pt x="10" y="9"/>
                      <a:pt x="9" y="10"/>
                      <a:pt x="9" y="10"/>
                    </a:cubicBezTo>
                    <a:cubicBezTo>
                      <a:pt x="9" y="11"/>
                      <a:pt x="9" y="11"/>
                      <a:pt x="8" y="12"/>
                    </a:cubicBezTo>
                    <a:cubicBezTo>
                      <a:pt x="7" y="13"/>
                      <a:pt x="5" y="15"/>
                      <a:pt x="4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2" y="14"/>
                      <a:pt x="1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2" y="17"/>
                    </a:cubicBezTo>
                    <a:cubicBezTo>
                      <a:pt x="4" y="17"/>
                      <a:pt x="7" y="15"/>
                      <a:pt x="9" y="12"/>
                    </a:cubicBezTo>
                    <a:cubicBezTo>
                      <a:pt x="10" y="12"/>
                      <a:pt x="10" y="11"/>
                      <a:pt x="10" y="11"/>
                    </a:cubicBezTo>
                    <a:cubicBezTo>
                      <a:pt x="10" y="11"/>
                      <a:pt x="11" y="10"/>
                      <a:pt x="11" y="9"/>
                    </a:cubicBezTo>
                    <a:cubicBezTo>
                      <a:pt x="13" y="5"/>
                      <a:pt x="13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6" name="Freeform 176"/>
              <p:cNvSpPr/>
              <p:nvPr/>
            </p:nvSpPr>
            <p:spPr bwMode="auto">
              <a:xfrm>
                <a:off x="3143250" y="4286250"/>
                <a:ext cx="15875" cy="20638"/>
              </a:xfrm>
              <a:custGeom>
                <a:avLst/>
                <a:gdLst>
                  <a:gd name="T0" fmla="*/ 9 w 11"/>
                  <a:gd name="T1" fmla="*/ 0 h 15"/>
                  <a:gd name="T2" fmla="*/ 8 w 11"/>
                  <a:gd name="T3" fmla="*/ 2 h 15"/>
                  <a:gd name="T4" fmla="*/ 9 w 11"/>
                  <a:gd name="T5" fmla="*/ 3 h 15"/>
                  <a:gd name="T6" fmla="*/ 9 w 11"/>
                  <a:gd name="T7" fmla="*/ 8 h 15"/>
                  <a:gd name="T8" fmla="*/ 8 w 11"/>
                  <a:gd name="T9" fmla="*/ 9 h 15"/>
                  <a:gd name="T10" fmla="*/ 7 w 11"/>
                  <a:gd name="T11" fmla="*/ 11 h 15"/>
                  <a:gd name="T12" fmla="*/ 4 w 11"/>
                  <a:gd name="T13" fmla="*/ 13 h 15"/>
                  <a:gd name="T14" fmla="*/ 3 w 11"/>
                  <a:gd name="T15" fmla="*/ 13 h 15"/>
                  <a:gd name="T16" fmla="*/ 2 w 11"/>
                  <a:gd name="T17" fmla="*/ 12 h 15"/>
                  <a:gd name="T18" fmla="*/ 0 w 11"/>
                  <a:gd name="T19" fmla="*/ 14 h 15"/>
                  <a:gd name="T20" fmla="*/ 1 w 11"/>
                  <a:gd name="T21" fmla="*/ 14 h 15"/>
                  <a:gd name="T22" fmla="*/ 2 w 11"/>
                  <a:gd name="T23" fmla="*/ 15 h 15"/>
                  <a:gd name="T24" fmla="*/ 8 w 11"/>
                  <a:gd name="T25" fmla="*/ 11 h 15"/>
                  <a:gd name="T26" fmla="*/ 9 w 11"/>
                  <a:gd name="T27" fmla="*/ 10 h 15"/>
                  <a:gd name="T28" fmla="*/ 10 w 11"/>
                  <a:gd name="T29" fmla="*/ 8 h 15"/>
                  <a:gd name="T30" fmla="*/ 9 w 11"/>
                  <a:gd name="T31" fmla="*/ 0 h 15"/>
                  <a:gd name="T32" fmla="*/ 9 w 11"/>
                  <a:gd name="T3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15">
                    <a:moveTo>
                      <a:pt x="9" y="0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9" y="3"/>
                      <a:pt x="9" y="3"/>
                    </a:cubicBezTo>
                    <a:cubicBezTo>
                      <a:pt x="10" y="4"/>
                      <a:pt x="10" y="6"/>
                      <a:pt x="9" y="8"/>
                    </a:cubicBezTo>
                    <a:cubicBezTo>
                      <a:pt x="9" y="8"/>
                      <a:pt x="9" y="9"/>
                      <a:pt x="8" y="9"/>
                    </a:cubicBezTo>
                    <a:cubicBezTo>
                      <a:pt x="8" y="10"/>
                      <a:pt x="8" y="10"/>
                      <a:pt x="7" y="11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2" y="12"/>
                      <a:pt x="2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2" y="15"/>
                      <a:pt x="2" y="15"/>
                    </a:cubicBezTo>
                    <a:cubicBezTo>
                      <a:pt x="4" y="15"/>
                      <a:pt x="7" y="14"/>
                      <a:pt x="8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9" y="9"/>
                      <a:pt x="10" y="9"/>
                      <a:pt x="10" y="8"/>
                    </a:cubicBezTo>
                    <a:cubicBezTo>
                      <a:pt x="11" y="5"/>
                      <a:pt x="11" y="2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7" name="Freeform 177"/>
              <p:cNvSpPr/>
              <p:nvPr/>
            </p:nvSpPr>
            <p:spPr bwMode="auto">
              <a:xfrm>
                <a:off x="3255963" y="4248150"/>
                <a:ext cx="39688" cy="47625"/>
              </a:xfrm>
              <a:custGeom>
                <a:avLst/>
                <a:gdLst>
                  <a:gd name="T0" fmla="*/ 10 w 29"/>
                  <a:gd name="T1" fmla="*/ 0 h 35"/>
                  <a:gd name="T2" fmla="*/ 9 w 29"/>
                  <a:gd name="T3" fmla="*/ 1 h 35"/>
                  <a:gd name="T4" fmla="*/ 4 w 29"/>
                  <a:gd name="T5" fmla="*/ 24 h 35"/>
                  <a:gd name="T6" fmla="*/ 5 w 29"/>
                  <a:gd name="T7" fmla="*/ 25 h 35"/>
                  <a:gd name="T8" fmla="*/ 6 w 29"/>
                  <a:gd name="T9" fmla="*/ 26 h 35"/>
                  <a:gd name="T10" fmla="*/ 21 w 29"/>
                  <a:gd name="T11" fmla="*/ 35 h 35"/>
                  <a:gd name="T12" fmla="*/ 28 w 29"/>
                  <a:gd name="T13" fmla="*/ 33 h 35"/>
                  <a:gd name="T14" fmla="*/ 29 w 29"/>
                  <a:gd name="T15" fmla="*/ 32 h 35"/>
                  <a:gd name="T16" fmla="*/ 26 w 29"/>
                  <a:gd name="T17" fmla="*/ 27 h 35"/>
                  <a:gd name="T18" fmla="*/ 23 w 29"/>
                  <a:gd name="T19" fmla="*/ 29 h 35"/>
                  <a:gd name="T20" fmla="*/ 19 w 29"/>
                  <a:gd name="T21" fmla="*/ 30 h 35"/>
                  <a:gd name="T22" fmla="*/ 9 w 29"/>
                  <a:gd name="T23" fmla="*/ 25 h 35"/>
                  <a:gd name="T24" fmla="*/ 8 w 29"/>
                  <a:gd name="T25" fmla="*/ 23 h 35"/>
                  <a:gd name="T26" fmla="*/ 7 w 29"/>
                  <a:gd name="T27" fmla="*/ 22 h 35"/>
                  <a:gd name="T28" fmla="*/ 10 w 29"/>
                  <a:gd name="T29" fmla="*/ 7 h 35"/>
                  <a:gd name="T30" fmla="*/ 13 w 29"/>
                  <a:gd name="T31" fmla="*/ 5 h 35"/>
                  <a:gd name="T32" fmla="*/ 10 w 29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35">
                    <a:moveTo>
                      <a:pt x="10" y="0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2" y="5"/>
                      <a:pt x="0" y="15"/>
                      <a:pt x="4" y="24"/>
                    </a:cubicBezTo>
                    <a:cubicBezTo>
                      <a:pt x="4" y="24"/>
                      <a:pt x="4" y="25"/>
                      <a:pt x="5" y="25"/>
                    </a:cubicBezTo>
                    <a:cubicBezTo>
                      <a:pt x="5" y="26"/>
                      <a:pt x="5" y="26"/>
                      <a:pt x="6" y="26"/>
                    </a:cubicBezTo>
                    <a:cubicBezTo>
                      <a:pt x="9" y="32"/>
                      <a:pt x="15" y="35"/>
                      <a:pt x="21" y="35"/>
                    </a:cubicBezTo>
                    <a:cubicBezTo>
                      <a:pt x="23" y="35"/>
                      <a:pt x="26" y="34"/>
                      <a:pt x="28" y="3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8"/>
                      <a:pt x="23" y="29"/>
                      <a:pt x="23" y="29"/>
                    </a:cubicBezTo>
                    <a:cubicBezTo>
                      <a:pt x="22" y="30"/>
                      <a:pt x="20" y="30"/>
                      <a:pt x="19" y="30"/>
                    </a:cubicBezTo>
                    <a:cubicBezTo>
                      <a:pt x="15" y="30"/>
                      <a:pt x="11" y="28"/>
                      <a:pt x="9" y="25"/>
                    </a:cubicBezTo>
                    <a:cubicBezTo>
                      <a:pt x="8" y="25"/>
                      <a:pt x="8" y="24"/>
                      <a:pt x="8" y="23"/>
                    </a:cubicBezTo>
                    <a:cubicBezTo>
                      <a:pt x="7" y="23"/>
                      <a:pt x="7" y="22"/>
                      <a:pt x="7" y="22"/>
                    </a:cubicBezTo>
                    <a:cubicBezTo>
                      <a:pt x="4" y="16"/>
                      <a:pt x="5" y="10"/>
                      <a:pt x="10" y="7"/>
                    </a:cubicBezTo>
                    <a:cubicBezTo>
                      <a:pt x="10" y="7"/>
                      <a:pt x="12" y="6"/>
                      <a:pt x="13" y="5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8" name="Freeform 178"/>
              <p:cNvSpPr/>
              <p:nvPr/>
            </p:nvSpPr>
            <p:spPr bwMode="auto">
              <a:xfrm>
                <a:off x="3092450" y="4246563"/>
                <a:ext cx="39688" cy="46038"/>
              </a:xfrm>
              <a:custGeom>
                <a:avLst/>
                <a:gdLst>
                  <a:gd name="T0" fmla="*/ 19 w 29"/>
                  <a:gd name="T1" fmla="*/ 0 h 34"/>
                  <a:gd name="T2" fmla="*/ 16 w 29"/>
                  <a:gd name="T3" fmla="*/ 5 h 34"/>
                  <a:gd name="T4" fmla="*/ 20 w 29"/>
                  <a:gd name="T5" fmla="*/ 7 h 34"/>
                  <a:gd name="T6" fmla="*/ 22 w 29"/>
                  <a:gd name="T7" fmla="*/ 22 h 34"/>
                  <a:gd name="T8" fmla="*/ 21 w 29"/>
                  <a:gd name="T9" fmla="*/ 23 h 34"/>
                  <a:gd name="T10" fmla="*/ 20 w 29"/>
                  <a:gd name="T11" fmla="*/ 25 h 34"/>
                  <a:gd name="T12" fmla="*/ 10 w 29"/>
                  <a:gd name="T13" fmla="*/ 30 h 34"/>
                  <a:gd name="T14" fmla="*/ 6 w 29"/>
                  <a:gd name="T15" fmla="*/ 29 h 34"/>
                  <a:gd name="T16" fmla="*/ 3 w 29"/>
                  <a:gd name="T17" fmla="*/ 27 h 34"/>
                  <a:gd name="T18" fmla="*/ 0 w 29"/>
                  <a:gd name="T19" fmla="*/ 32 h 34"/>
                  <a:gd name="T20" fmla="*/ 1 w 29"/>
                  <a:gd name="T21" fmla="*/ 32 h 34"/>
                  <a:gd name="T22" fmla="*/ 8 w 29"/>
                  <a:gd name="T23" fmla="*/ 34 h 34"/>
                  <a:gd name="T24" fmla="*/ 23 w 29"/>
                  <a:gd name="T25" fmla="*/ 26 h 34"/>
                  <a:gd name="T26" fmla="*/ 24 w 29"/>
                  <a:gd name="T27" fmla="*/ 25 h 34"/>
                  <a:gd name="T28" fmla="*/ 25 w 29"/>
                  <a:gd name="T29" fmla="*/ 24 h 34"/>
                  <a:gd name="T30" fmla="*/ 20 w 29"/>
                  <a:gd name="T31" fmla="*/ 1 h 34"/>
                  <a:gd name="T32" fmla="*/ 19 w 29"/>
                  <a:gd name="T3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34">
                    <a:moveTo>
                      <a:pt x="19" y="0"/>
                    </a:moveTo>
                    <a:cubicBezTo>
                      <a:pt x="16" y="5"/>
                      <a:pt x="16" y="5"/>
                      <a:pt x="16" y="5"/>
                    </a:cubicBezTo>
                    <a:cubicBezTo>
                      <a:pt x="17" y="6"/>
                      <a:pt x="19" y="7"/>
                      <a:pt x="20" y="7"/>
                    </a:cubicBezTo>
                    <a:cubicBezTo>
                      <a:pt x="24" y="10"/>
                      <a:pt x="25" y="16"/>
                      <a:pt x="22" y="22"/>
                    </a:cubicBezTo>
                    <a:cubicBezTo>
                      <a:pt x="22" y="22"/>
                      <a:pt x="22" y="23"/>
                      <a:pt x="21" y="23"/>
                    </a:cubicBezTo>
                    <a:cubicBezTo>
                      <a:pt x="21" y="24"/>
                      <a:pt x="21" y="24"/>
                      <a:pt x="20" y="25"/>
                    </a:cubicBezTo>
                    <a:cubicBezTo>
                      <a:pt x="18" y="28"/>
                      <a:pt x="14" y="30"/>
                      <a:pt x="10" y="30"/>
                    </a:cubicBezTo>
                    <a:cubicBezTo>
                      <a:pt x="9" y="30"/>
                      <a:pt x="7" y="30"/>
                      <a:pt x="6" y="29"/>
                    </a:cubicBezTo>
                    <a:cubicBezTo>
                      <a:pt x="6" y="29"/>
                      <a:pt x="4" y="28"/>
                      <a:pt x="3" y="2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3" y="34"/>
                      <a:pt x="6" y="34"/>
                      <a:pt x="8" y="34"/>
                    </a:cubicBezTo>
                    <a:cubicBezTo>
                      <a:pt x="14" y="34"/>
                      <a:pt x="20" y="32"/>
                      <a:pt x="23" y="26"/>
                    </a:cubicBezTo>
                    <a:cubicBezTo>
                      <a:pt x="24" y="26"/>
                      <a:pt x="24" y="25"/>
                      <a:pt x="24" y="25"/>
                    </a:cubicBezTo>
                    <a:cubicBezTo>
                      <a:pt x="25" y="25"/>
                      <a:pt x="25" y="24"/>
                      <a:pt x="25" y="24"/>
                    </a:cubicBezTo>
                    <a:cubicBezTo>
                      <a:pt x="29" y="15"/>
                      <a:pt x="27" y="5"/>
                      <a:pt x="20" y="1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9" name="Freeform 179"/>
              <p:cNvSpPr/>
              <p:nvPr/>
            </p:nvSpPr>
            <p:spPr bwMode="auto">
              <a:xfrm>
                <a:off x="3092450" y="4346575"/>
                <a:ext cx="39688" cy="47625"/>
              </a:xfrm>
              <a:custGeom>
                <a:avLst/>
                <a:gdLst>
                  <a:gd name="T0" fmla="*/ 8 w 29"/>
                  <a:gd name="T1" fmla="*/ 0 h 35"/>
                  <a:gd name="T2" fmla="*/ 1 w 29"/>
                  <a:gd name="T3" fmla="*/ 2 h 35"/>
                  <a:gd name="T4" fmla="*/ 0 w 29"/>
                  <a:gd name="T5" fmla="*/ 3 h 35"/>
                  <a:gd name="T6" fmla="*/ 3 w 29"/>
                  <a:gd name="T7" fmla="*/ 8 h 35"/>
                  <a:gd name="T8" fmla="*/ 6 w 29"/>
                  <a:gd name="T9" fmla="*/ 6 h 35"/>
                  <a:gd name="T10" fmla="*/ 10 w 29"/>
                  <a:gd name="T11" fmla="*/ 5 h 35"/>
                  <a:gd name="T12" fmla="*/ 20 w 29"/>
                  <a:gd name="T13" fmla="*/ 11 h 35"/>
                  <a:gd name="T14" fmla="*/ 21 w 29"/>
                  <a:gd name="T15" fmla="*/ 11 h 35"/>
                  <a:gd name="T16" fmla="*/ 21 w 29"/>
                  <a:gd name="T17" fmla="*/ 12 h 35"/>
                  <a:gd name="T18" fmla="*/ 21 w 29"/>
                  <a:gd name="T19" fmla="*/ 13 h 35"/>
                  <a:gd name="T20" fmla="*/ 22 w 29"/>
                  <a:gd name="T21" fmla="*/ 13 h 35"/>
                  <a:gd name="T22" fmla="*/ 19 w 29"/>
                  <a:gd name="T23" fmla="*/ 28 h 35"/>
                  <a:gd name="T24" fmla="*/ 15 w 29"/>
                  <a:gd name="T25" fmla="*/ 30 h 35"/>
                  <a:gd name="T26" fmla="*/ 18 w 29"/>
                  <a:gd name="T27" fmla="*/ 35 h 35"/>
                  <a:gd name="T28" fmla="*/ 19 w 29"/>
                  <a:gd name="T29" fmla="*/ 35 h 35"/>
                  <a:gd name="T30" fmla="*/ 25 w 29"/>
                  <a:gd name="T31" fmla="*/ 12 h 35"/>
                  <a:gd name="T32" fmla="*/ 24 w 29"/>
                  <a:gd name="T33" fmla="*/ 11 h 35"/>
                  <a:gd name="T34" fmla="*/ 23 w 29"/>
                  <a:gd name="T35" fmla="*/ 9 h 35"/>
                  <a:gd name="T36" fmla="*/ 8 w 29"/>
                  <a:gd name="T3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35">
                    <a:moveTo>
                      <a:pt x="8" y="0"/>
                    </a:moveTo>
                    <a:cubicBezTo>
                      <a:pt x="6" y="0"/>
                      <a:pt x="3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7"/>
                      <a:pt x="6" y="6"/>
                      <a:pt x="6" y="6"/>
                    </a:cubicBezTo>
                    <a:cubicBezTo>
                      <a:pt x="7" y="5"/>
                      <a:pt x="9" y="5"/>
                      <a:pt x="10" y="5"/>
                    </a:cubicBezTo>
                    <a:cubicBezTo>
                      <a:pt x="14" y="5"/>
                      <a:pt x="18" y="7"/>
                      <a:pt x="20" y="11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4" y="19"/>
                      <a:pt x="23" y="26"/>
                      <a:pt x="19" y="28"/>
                    </a:cubicBezTo>
                    <a:cubicBezTo>
                      <a:pt x="19" y="29"/>
                      <a:pt x="16" y="30"/>
                      <a:pt x="15" y="30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6" y="31"/>
                      <a:pt x="29" y="21"/>
                      <a:pt x="25" y="12"/>
                    </a:cubicBezTo>
                    <a:cubicBezTo>
                      <a:pt x="25" y="11"/>
                      <a:pt x="24" y="11"/>
                      <a:pt x="24" y="11"/>
                    </a:cubicBezTo>
                    <a:cubicBezTo>
                      <a:pt x="24" y="10"/>
                      <a:pt x="23" y="10"/>
                      <a:pt x="23" y="9"/>
                    </a:cubicBezTo>
                    <a:cubicBezTo>
                      <a:pt x="19" y="4"/>
                      <a:pt x="14" y="0"/>
                      <a:pt x="8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0" name="Freeform 180"/>
              <p:cNvSpPr/>
              <p:nvPr/>
            </p:nvSpPr>
            <p:spPr bwMode="auto">
              <a:xfrm>
                <a:off x="3168650" y="4402138"/>
                <a:ext cx="49213" cy="23813"/>
              </a:xfrm>
              <a:custGeom>
                <a:avLst/>
                <a:gdLst>
                  <a:gd name="T0" fmla="*/ 19 w 37"/>
                  <a:gd name="T1" fmla="*/ 0 h 18"/>
                  <a:gd name="T2" fmla="*/ 17 w 37"/>
                  <a:gd name="T3" fmla="*/ 0 h 18"/>
                  <a:gd name="T4" fmla="*/ 0 w 37"/>
                  <a:gd name="T5" fmla="*/ 16 h 18"/>
                  <a:gd name="T6" fmla="*/ 0 w 37"/>
                  <a:gd name="T7" fmla="*/ 18 h 18"/>
                  <a:gd name="T8" fmla="*/ 6 w 37"/>
                  <a:gd name="T9" fmla="*/ 18 h 18"/>
                  <a:gd name="T10" fmla="*/ 6 w 37"/>
                  <a:gd name="T11" fmla="*/ 14 h 18"/>
                  <a:gd name="T12" fmla="*/ 16 w 37"/>
                  <a:gd name="T13" fmla="*/ 4 h 18"/>
                  <a:gd name="T14" fmla="*/ 19 w 37"/>
                  <a:gd name="T15" fmla="*/ 4 h 18"/>
                  <a:gd name="T16" fmla="*/ 21 w 37"/>
                  <a:gd name="T17" fmla="*/ 4 h 18"/>
                  <a:gd name="T18" fmla="*/ 31 w 37"/>
                  <a:gd name="T19" fmla="*/ 14 h 18"/>
                  <a:gd name="T20" fmla="*/ 31 w 37"/>
                  <a:gd name="T21" fmla="*/ 18 h 18"/>
                  <a:gd name="T22" fmla="*/ 37 w 37"/>
                  <a:gd name="T23" fmla="*/ 18 h 18"/>
                  <a:gd name="T24" fmla="*/ 37 w 37"/>
                  <a:gd name="T25" fmla="*/ 16 h 18"/>
                  <a:gd name="T26" fmla="*/ 20 w 37"/>
                  <a:gd name="T27" fmla="*/ 0 h 18"/>
                  <a:gd name="T28" fmla="*/ 19 w 3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18">
                    <a:moveTo>
                      <a:pt x="19" y="0"/>
                    </a:moveTo>
                    <a:cubicBezTo>
                      <a:pt x="18" y="0"/>
                      <a:pt x="18" y="0"/>
                      <a:pt x="17" y="0"/>
                    </a:cubicBezTo>
                    <a:cubicBezTo>
                      <a:pt x="7" y="1"/>
                      <a:pt x="0" y="8"/>
                      <a:pt x="0" y="16"/>
                    </a:cubicBezTo>
                    <a:cubicBezTo>
                      <a:pt x="0" y="17"/>
                      <a:pt x="0" y="17"/>
                      <a:pt x="0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9"/>
                      <a:pt x="11" y="4"/>
                      <a:pt x="16" y="4"/>
                    </a:cubicBezTo>
                    <a:cubicBezTo>
                      <a:pt x="17" y="4"/>
                      <a:pt x="18" y="4"/>
                      <a:pt x="19" y="4"/>
                    </a:cubicBezTo>
                    <a:cubicBezTo>
                      <a:pt x="19" y="4"/>
                      <a:pt x="20" y="4"/>
                      <a:pt x="21" y="4"/>
                    </a:cubicBezTo>
                    <a:cubicBezTo>
                      <a:pt x="27" y="5"/>
                      <a:pt x="31" y="9"/>
                      <a:pt x="31" y="14"/>
                    </a:cubicBezTo>
                    <a:cubicBezTo>
                      <a:pt x="31" y="14"/>
                      <a:pt x="31" y="16"/>
                      <a:pt x="31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7"/>
                      <a:pt x="37" y="17"/>
                      <a:pt x="37" y="16"/>
                    </a:cubicBezTo>
                    <a:cubicBezTo>
                      <a:pt x="37" y="8"/>
                      <a:pt x="30" y="1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1" name="Freeform 181"/>
              <p:cNvSpPr/>
              <p:nvPr/>
            </p:nvSpPr>
            <p:spPr bwMode="auto">
              <a:xfrm>
                <a:off x="3254375" y="4349750"/>
                <a:ext cx="41275" cy="46038"/>
              </a:xfrm>
              <a:custGeom>
                <a:avLst/>
                <a:gdLst>
                  <a:gd name="T0" fmla="*/ 21 w 30"/>
                  <a:gd name="T1" fmla="*/ 0 h 34"/>
                  <a:gd name="T2" fmla="*/ 6 w 30"/>
                  <a:gd name="T3" fmla="*/ 8 h 34"/>
                  <a:gd name="T4" fmla="*/ 6 w 30"/>
                  <a:gd name="T5" fmla="*/ 10 h 34"/>
                  <a:gd name="T6" fmla="*/ 5 w 30"/>
                  <a:gd name="T7" fmla="*/ 11 h 34"/>
                  <a:gd name="T8" fmla="*/ 10 w 30"/>
                  <a:gd name="T9" fmla="*/ 34 h 34"/>
                  <a:gd name="T10" fmla="*/ 11 w 30"/>
                  <a:gd name="T11" fmla="*/ 34 h 34"/>
                  <a:gd name="T12" fmla="*/ 14 w 30"/>
                  <a:gd name="T13" fmla="*/ 30 h 34"/>
                  <a:gd name="T14" fmla="*/ 10 w 30"/>
                  <a:gd name="T15" fmla="*/ 28 h 34"/>
                  <a:gd name="T16" fmla="*/ 8 w 30"/>
                  <a:gd name="T17" fmla="*/ 13 h 34"/>
                  <a:gd name="T18" fmla="*/ 8 w 30"/>
                  <a:gd name="T19" fmla="*/ 11 h 34"/>
                  <a:gd name="T20" fmla="*/ 10 w 30"/>
                  <a:gd name="T21" fmla="*/ 10 h 34"/>
                  <a:gd name="T22" fmla="*/ 20 w 30"/>
                  <a:gd name="T23" fmla="*/ 5 h 34"/>
                  <a:gd name="T24" fmla="*/ 24 w 30"/>
                  <a:gd name="T25" fmla="*/ 6 h 34"/>
                  <a:gd name="T26" fmla="*/ 27 w 30"/>
                  <a:gd name="T27" fmla="*/ 8 h 34"/>
                  <a:gd name="T28" fmla="*/ 30 w 30"/>
                  <a:gd name="T29" fmla="*/ 3 h 34"/>
                  <a:gd name="T30" fmla="*/ 29 w 30"/>
                  <a:gd name="T31" fmla="*/ 2 h 34"/>
                  <a:gd name="T32" fmla="*/ 21 w 30"/>
                  <a:gd name="T3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34">
                    <a:moveTo>
                      <a:pt x="21" y="0"/>
                    </a:moveTo>
                    <a:cubicBezTo>
                      <a:pt x="16" y="0"/>
                      <a:pt x="10" y="3"/>
                      <a:pt x="6" y="8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0" y="20"/>
                      <a:pt x="2" y="29"/>
                      <a:pt x="10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2" y="29"/>
                      <a:pt x="10" y="28"/>
                      <a:pt x="10" y="28"/>
                    </a:cubicBezTo>
                    <a:cubicBezTo>
                      <a:pt x="6" y="25"/>
                      <a:pt x="5" y="18"/>
                      <a:pt x="8" y="13"/>
                    </a:cubicBezTo>
                    <a:cubicBezTo>
                      <a:pt x="8" y="12"/>
                      <a:pt x="8" y="12"/>
                      <a:pt x="8" y="11"/>
                    </a:cubicBezTo>
                    <a:cubicBezTo>
                      <a:pt x="9" y="11"/>
                      <a:pt x="9" y="10"/>
                      <a:pt x="10" y="10"/>
                    </a:cubicBezTo>
                    <a:cubicBezTo>
                      <a:pt x="12" y="7"/>
                      <a:pt x="16" y="5"/>
                      <a:pt x="20" y="5"/>
                    </a:cubicBezTo>
                    <a:cubicBezTo>
                      <a:pt x="21" y="5"/>
                      <a:pt x="23" y="5"/>
                      <a:pt x="24" y="6"/>
                    </a:cubicBezTo>
                    <a:cubicBezTo>
                      <a:pt x="24" y="6"/>
                      <a:pt x="26" y="7"/>
                      <a:pt x="27" y="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7" y="1"/>
                      <a:pt x="24" y="0"/>
                      <a:pt x="21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2" name="Freeform 182"/>
              <p:cNvSpPr>
                <a:spLocks noEditPoints="1"/>
              </p:cNvSpPr>
              <p:nvPr/>
            </p:nvSpPr>
            <p:spPr bwMode="auto">
              <a:xfrm>
                <a:off x="3171825" y="4302125"/>
                <a:ext cx="42863" cy="36513"/>
              </a:xfrm>
              <a:custGeom>
                <a:avLst/>
                <a:gdLst>
                  <a:gd name="T0" fmla="*/ 11 w 31"/>
                  <a:gd name="T1" fmla="*/ 5 h 27"/>
                  <a:gd name="T2" fmla="*/ 14 w 31"/>
                  <a:gd name="T3" fmla="*/ 7 h 27"/>
                  <a:gd name="T4" fmla="*/ 16 w 31"/>
                  <a:gd name="T5" fmla="*/ 7 h 27"/>
                  <a:gd name="T6" fmla="*/ 20 w 31"/>
                  <a:gd name="T7" fmla="*/ 5 h 27"/>
                  <a:gd name="T8" fmla="*/ 21 w 31"/>
                  <a:gd name="T9" fmla="*/ 6 h 27"/>
                  <a:gd name="T10" fmla="*/ 22 w 31"/>
                  <a:gd name="T11" fmla="*/ 10 h 27"/>
                  <a:gd name="T12" fmla="*/ 26 w 31"/>
                  <a:gd name="T13" fmla="*/ 14 h 27"/>
                  <a:gd name="T14" fmla="*/ 25 w 31"/>
                  <a:gd name="T15" fmla="*/ 15 h 27"/>
                  <a:gd name="T16" fmla="*/ 22 w 31"/>
                  <a:gd name="T17" fmla="*/ 18 h 27"/>
                  <a:gd name="T18" fmla="*/ 21 w 31"/>
                  <a:gd name="T19" fmla="*/ 22 h 27"/>
                  <a:gd name="T20" fmla="*/ 20 w 31"/>
                  <a:gd name="T21" fmla="*/ 22 h 27"/>
                  <a:gd name="T22" fmla="*/ 16 w 31"/>
                  <a:gd name="T23" fmla="*/ 20 h 27"/>
                  <a:gd name="T24" fmla="*/ 14 w 31"/>
                  <a:gd name="T25" fmla="*/ 21 h 27"/>
                  <a:gd name="T26" fmla="*/ 10 w 31"/>
                  <a:gd name="T27" fmla="*/ 23 h 27"/>
                  <a:gd name="T28" fmla="*/ 10 w 31"/>
                  <a:gd name="T29" fmla="*/ 19 h 27"/>
                  <a:gd name="T30" fmla="*/ 9 w 31"/>
                  <a:gd name="T31" fmla="*/ 16 h 27"/>
                  <a:gd name="T32" fmla="*/ 5 w 31"/>
                  <a:gd name="T33" fmla="*/ 14 h 27"/>
                  <a:gd name="T34" fmla="*/ 9 w 31"/>
                  <a:gd name="T35" fmla="*/ 12 h 27"/>
                  <a:gd name="T36" fmla="*/ 10 w 31"/>
                  <a:gd name="T37" fmla="*/ 9 h 27"/>
                  <a:gd name="T38" fmla="*/ 8 w 31"/>
                  <a:gd name="T39" fmla="*/ 0 h 27"/>
                  <a:gd name="T40" fmla="*/ 8 w 31"/>
                  <a:gd name="T41" fmla="*/ 8 h 27"/>
                  <a:gd name="T42" fmla="*/ 6 w 31"/>
                  <a:gd name="T43" fmla="*/ 10 h 27"/>
                  <a:gd name="T44" fmla="*/ 0 w 31"/>
                  <a:gd name="T45" fmla="*/ 14 h 27"/>
                  <a:gd name="T46" fmla="*/ 6 w 31"/>
                  <a:gd name="T47" fmla="*/ 18 h 27"/>
                  <a:gd name="T48" fmla="*/ 8 w 31"/>
                  <a:gd name="T49" fmla="*/ 21 h 27"/>
                  <a:gd name="T50" fmla="*/ 8 w 31"/>
                  <a:gd name="T51" fmla="*/ 27 h 27"/>
                  <a:gd name="T52" fmla="*/ 14 w 31"/>
                  <a:gd name="T53" fmla="*/ 24 h 27"/>
                  <a:gd name="T54" fmla="*/ 16 w 31"/>
                  <a:gd name="T55" fmla="*/ 24 h 27"/>
                  <a:gd name="T56" fmla="*/ 22 w 31"/>
                  <a:gd name="T57" fmla="*/ 27 h 27"/>
                  <a:gd name="T58" fmla="*/ 23 w 31"/>
                  <a:gd name="T59" fmla="*/ 26 h 27"/>
                  <a:gd name="T60" fmla="*/ 25 w 31"/>
                  <a:gd name="T61" fmla="*/ 20 h 27"/>
                  <a:gd name="T62" fmla="*/ 30 w 31"/>
                  <a:gd name="T63" fmla="*/ 15 h 27"/>
                  <a:gd name="T64" fmla="*/ 31 w 31"/>
                  <a:gd name="T65" fmla="*/ 14 h 27"/>
                  <a:gd name="T66" fmla="*/ 25 w 31"/>
                  <a:gd name="T67" fmla="*/ 9 h 27"/>
                  <a:gd name="T68" fmla="*/ 23 w 31"/>
                  <a:gd name="T69" fmla="*/ 2 h 27"/>
                  <a:gd name="T70" fmla="*/ 23 w 31"/>
                  <a:gd name="T71" fmla="*/ 1 h 27"/>
                  <a:gd name="T72" fmla="*/ 16 w 31"/>
                  <a:gd name="T73" fmla="*/ 4 h 27"/>
                  <a:gd name="T74" fmla="*/ 14 w 31"/>
                  <a:gd name="T75" fmla="*/ 4 h 27"/>
                  <a:gd name="T76" fmla="*/ 8 w 31"/>
                  <a:gd name="T7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" h="27">
                    <a:moveTo>
                      <a:pt x="11" y="7"/>
                    </a:moveTo>
                    <a:cubicBezTo>
                      <a:pt x="11" y="6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3" y="6"/>
                      <a:pt x="14" y="7"/>
                    </a:cubicBezTo>
                    <a:cubicBezTo>
                      <a:pt x="15" y="7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7" y="7"/>
                      <a:pt x="17" y="7"/>
                    </a:cubicBezTo>
                    <a:cubicBezTo>
                      <a:pt x="18" y="6"/>
                      <a:pt x="20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6"/>
                    </a:cubicBezTo>
                    <a:cubicBezTo>
                      <a:pt x="21" y="7"/>
                      <a:pt x="21" y="8"/>
                      <a:pt x="21" y="9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1"/>
                      <a:pt x="23" y="11"/>
                      <a:pt x="23" y="12"/>
                    </a:cubicBezTo>
                    <a:cubicBezTo>
                      <a:pt x="24" y="13"/>
                      <a:pt x="26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5" y="14"/>
                      <a:pt x="25" y="15"/>
                    </a:cubicBezTo>
                    <a:cubicBezTo>
                      <a:pt x="24" y="15"/>
                      <a:pt x="23" y="16"/>
                      <a:pt x="23" y="17"/>
                    </a:cubicBezTo>
                    <a:cubicBezTo>
                      <a:pt x="22" y="17"/>
                      <a:pt x="22" y="17"/>
                      <a:pt x="22" y="18"/>
                    </a:cubicBezTo>
                    <a:cubicBezTo>
                      <a:pt x="22" y="18"/>
                      <a:pt x="21" y="19"/>
                      <a:pt x="21" y="20"/>
                    </a:cubicBezTo>
                    <a:cubicBezTo>
                      <a:pt x="21" y="20"/>
                      <a:pt x="21" y="21"/>
                      <a:pt x="21" y="22"/>
                    </a:cubicBezTo>
                    <a:cubicBezTo>
                      <a:pt x="21" y="22"/>
                      <a:pt x="21" y="23"/>
                      <a:pt x="21" y="23"/>
                    </a:cubicBezTo>
                    <a:cubicBezTo>
                      <a:pt x="21" y="23"/>
                      <a:pt x="20" y="22"/>
                      <a:pt x="20" y="22"/>
                    </a:cubicBezTo>
                    <a:cubicBezTo>
                      <a:pt x="19" y="22"/>
                      <a:pt x="18" y="21"/>
                      <a:pt x="17" y="21"/>
                    </a:cubicBezTo>
                    <a:cubicBezTo>
                      <a:pt x="17" y="21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3" y="21"/>
                      <a:pt x="13" y="21"/>
                      <a:pt x="12" y="22"/>
                    </a:cubicBezTo>
                    <a:cubicBezTo>
                      <a:pt x="11" y="22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2"/>
                      <a:pt x="11" y="21"/>
                      <a:pt x="10" y="19"/>
                    </a:cubicBezTo>
                    <a:cubicBezTo>
                      <a:pt x="10" y="18"/>
                      <a:pt x="10" y="18"/>
                      <a:pt x="10" y="17"/>
                    </a:cubicBezTo>
                    <a:cubicBezTo>
                      <a:pt x="10" y="17"/>
                      <a:pt x="10" y="16"/>
                      <a:pt x="9" y="16"/>
                    </a:cubicBezTo>
                    <a:cubicBezTo>
                      <a:pt x="9" y="16"/>
                      <a:pt x="8" y="15"/>
                      <a:pt x="7" y="15"/>
                    </a:cubicBezTo>
                    <a:cubicBezTo>
                      <a:pt x="6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6" y="14"/>
                    </a:cubicBezTo>
                    <a:cubicBezTo>
                      <a:pt x="6" y="13"/>
                      <a:pt x="7" y="13"/>
                      <a:pt x="9" y="12"/>
                    </a:cubicBezTo>
                    <a:cubicBezTo>
                      <a:pt x="9" y="12"/>
                      <a:pt x="9" y="11"/>
                      <a:pt x="10" y="11"/>
                    </a:cubicBezTo>
                    <a:cubicBezTo>
                      <a:pt x="10" y="11"/>
                      <a:pt x="10" y="10"/>
                      <a:pt x="10" y="9"/>
                    </a:cubicBezTo>
                    <a:cubicBezTo>
                      <a:pt x="10" y="8"/>
                      <a:pt x="11" y="7"/>
                      <a:pt x="11" y="7"/>
                    </a:cubicBezTo>
                    <a:moveTo>
                      <a:pt x="8" y="0"/>
                    </a:moveTo>
                    <a:cubicBezTo>
                      <a:pt x="8" y="0"/>
                      <a:pt x="8" y="1"/>
                      <a:pt x="8" y="2"/>
                    </a:cubicBezTo>
                    <a:cubicBezTo>
                      <a:pt x="8" y="4"/>
                      <a:pt x="8" y="6"/>
                      <a:pt x="8" y="8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10"/>
                      <a:pt x="6" y="10"/>
                      <a:pt x="6" y="10"/>
                    </a:cubicBezTo>
                    <a:cubicBezTo>
                      <a:pt x="4" y="12"/>
                      <a:pt x="1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2" y="15"/>
                    </a:cubicBezTo>
                    <a:cubicBezTo>
                      <a:pt x="3" y="15"/>
                      <a:pt x="5" y="17"/>
                      <a:pt x="6" y="18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9"/>
                      <a:pt x="8" y="20"/>
                      <a:pt x="8" y="21"/>
                    </a:cubicBezTo>
                    <a:cubicBezTo>
                      <a:pt x="8" y="24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9" y="27"/>
                      <a:pt x="10" y="26"/>
                    </a:cubicBezTo>
                    <a:cubicBezTo>
                      <a:pt x="11" y="25"/>
                      <a:pt x="13" y="24"/>
                      <a:pt x="14" y="24"/>
                    </a:cubicBezTo>
                    <a:cubicBezTo>
                      <a:pt x="15" y="24"/>
                      <a:pt x="15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7" y="24"/>
                      <a:pt x="17" y="24"/>
                    </a:cubicBezTo>
                    <a:cubicBezTo>
                      <a:pt x="19" y="25"/>
                      <a:pt x="21" y="26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6"/>
                    </a:cubicBezTo>
                    <a:cubicBezTo>
                      <a:pt x="23" y="25"/>
                      <a:pt x="24" y="23"/>
                      <a:pt x="24" y="21"/>
                    </a:cubicBezTo>
                    <a:cubicBezTo>
                      <a:pt x="25" y="21"/>
                      <a:pt x="25" y="20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7"/>
                      <a:pt x="29" y="16"/>
                      <a:pt x="30" y="15"/>
                    </a:cubicBezTo>
                    <a:cubicBezTo>
                      <a:pt x="30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28" y="12"/>
                      <a:pt x="26" y="10"/>
                    </a:cubicBezTo>
                    <a:cubicBezTo>
                      <a:pt x="26" y="10"/>
                      <a:pt x="25" y="9"/>
                      <a:pt x="25" y="9"/>
                    </a:cubicBezTo>
                    <a:cubicBezTo>
                      <a:pt x="25" y="8"/>
                      <a:pt x="25" y="8"/>
                      <a:pt x="25" y="7"/>
                    </a:cubicBezTo>
                    <a:cubicBezTo>
                      <a:pt x="24" y="5"/>
                      <a:pt x="24" y="3"/>
                      <a:pt x="23" y="2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2"/>
                      <a:pt x="19" y="3"/>
                      <a:pt x="17" y="4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2" y="3"/>
                      <a:pt x="9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3" name="Freeform 183"/>
              <p:cNvSpPr>
                <a:spLocks noEditPoints="1"/>
              </p:cNvSpPr>
              <p:nvPr/>
            </p:nvSpPr>
            <p:spPr bwMode="auto">
              <a:xfrm>
                <a:off x="10129838" y="3870325"/>
                <a:ext cx="80963" cy="82550"/>
              </a:xfrm>
              <a:custGeom>
                <a:avLst/>
                <a:gdLst>
                  <a:gd name="T0" fmla="*/ 49 w 60"/>
                  <a:gd name="T1" fmla="*/ 44 h 61"/>
                  <a:gd name="T2" fmla="*/ 32 w 60"/>
                  <a:gd name="T3" fmla="*/ 54 h 61"/>
                  <a:gd name="T4" fmla="*/ 32 w 60"/>
                  <a:gd name="T5" fmla="*/ 61 h 61"/>
                  <a:gd name="T6" fmla="*/ 55 w 60"/>
                  <a:gd name="T7" fmla="*/ 47 h 61"/>
                  <a:gd name="T8" fmla="*/ 49 w 60"/>
                  <a:gd name="T9" fmla="*/ 44 h 61"/>
                  <a:gd name="T10" fmla="*/ 10 w 60"/>
                  <a:gd name="T11" fmla="*/ 44 h 61"/>
                  <a:gd name="T12" fmla="*/ 4 w 60"/>
                  <a:gd name="T13" fmla="*/ 47 h 61"/>
                  <a:gd name="T14" fmla="*/ 28 w 60"/>
                  <a:gd name="T15" fmla="*/ 61 h 61"/>
                  <a:gd name="T16" fmla="*/ 28 w 60"/>
                  <a:gd name="T17" fmla="*/ 54 h 61"/>
                  <a:gd name="T18" fmla="*/ 10 w 60"/>
                  <a:gd name="T19" fmla="*/ 44 h 61"/>
                  <a:gd name="T20" fmla="*/ 57 w 60"/>
                  <a:gd name="T21" fmla="*/ 17 h 61"/>
                  <a:gd name="T22" fmla="*/ 51 w 60"/>
                  <a:gd name="T23" fmla="*/ 20 h 61"/>
                  <a:gd name="T24" fmla="*/ 54 w 60"/>
                  <a:gd name="T25" fmla="*/ 30 h 61"/>
                  <a:gd name="T26" fmla="*/ 51 w 60"/>
                  <a:gd name="T27" fmla="*/ 41 h 61"/>
                  <a:gd name="T28" fmla="*/ 57 w 60"/>
                  <a:gd name="T29" fmla="*/ 45 h 61"/>
                  <a:gd name="T30" fmla="*/ 60 w 60"/>
                  <a:gd name="T31" fmla="*/ 30 h 61"/>
                  <a:gd name="T32" fmla="*/ 57 w 60"/>
                  <a:gd name="T33" fmla="*/ 17 h 61"/>
                  <a:gd name="T34" fmla="*/ 3 w 60"/>
                  <a:gd name="T35" fmla="*/ 16 h 61"/>
                  <a:gd name="T36" fmla="*/ 0 w 60"/>
                  <a:gd name="T37" fmla="*/ 30 h 61"/>
                  <a:gd name="T38" fmla="*/ 3 w 60"/>
                  <a:gd name="T39" fmla="*/ 44 h 61"/>
                  <a:gd name="T40" fmla="*/ 8 w 60"/>
                  <a:gd name="T41" fmla="*/ 41 h 61"/>
                  <a:gd name="T42" fmla="*/ 6 w 60"/>
                  <a:gd name="T43" fmla="*/ 30 h 61"/>
                  <a:gd name="T44" fmla="*/ 9 w 60"/>
                  <a:gd name="T45" fmla="*/ 20 h 61"/>
                  <a:gd name="T46" fmla="*/ 3 w 60"/>
                  <a:gd name="T47" fmla="*/ 16 h 61"/>
                  <a:gd name="T48" fmla="*/ 28 w 60"/>
                  <a:gd name="T49" fmla="*/ 0 h 61"/>
                  <a:gd name="T50" fmla="*/ 5 w 60"/>
                  <a:gd name="T51" fmla="*/ 13 h 61"/>
                  <a:gd name="T52" fmla="*/ 10 w 60"/>
                  <a:gd name="T53" fmla="*/ 17 h 61"/>
                  <a:gd name="T54" fmla="*/ 28 w 60"/>
                  <a:gd name="T55" fmla="*/ 7 h 61"/>
                  <a:gd name="T56" fmla="*/ 28 w 60"/>
                  <a:gd name="T57" fmla="*/ 0 h 61"/>
                  <a:gd name="T58" fmla="*/ 32 w 60"/>
                  <a:gd name="T59" fmla="*/ 0 h 61"/>
                  <a:gd name="T60" fmla="*/ 32 w 60"/>
                  <a:gd name="T61" fmla="*/ 7 h 61"/>
                  <a:gd name="T62" fmla="*/ 50 w 60"/>
                  <a:gd name="T63" fmla="*/ 17 h 61"/>
                  <a:gd name="T64" fmla="*/ 55 w 60"/>
                  <a:gd name="T65" fmla="*/ 14 h 61"/>
                  <a:gd name="T66" fmla="*/ 32 w 60"/>
                  <a:gd name="T6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0" h="61">
                    <a:moveTo>
                      <a:pt x="49" y="44"/>
                    </a:moveTo>
                    <a:cubicBezTo>
                      <a:pt x="45" y="50"/>
                      <a:pt x="39" y="54"/>
                      <a:pt x="32" y="54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41" y="60"/>
                      <a:pt x="50" y="55"/>
                      <a:pt x="55" y="47"/>
                    </a:cubicBezTo>
                    <a:cubicBezTo>
                      <a:pt x="49" y="44"/>
                      <a:pt x="49" y="44"/>
                      <a:pt x="49" y="44"/>
                    </a:cubicBezTo>
                    <a:moveTo>
                      <a:pt x="10" y="44"/>
                    </a:moveTo>
                    <a:cubicBezTo>
                      <a:pt x="4" y="47"/>
                      <a:pt x="4" y="47"/>
                      <a:pt x="4" y="47"/>
                    </a:cubicBezTo>
                    <a:cubicBezTo>
                      <a:pt x="10" y="55"/>
                      <a:pt x="18" y="60"/>
                      <a:pt x="28" y="61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1" y="54"/>
                      <a:pt x="14" y="50"/>
                      <a:pt x="10" y="44"/>
                    </a:cubicBezTo>
                    <a:moveTo>
                      <a:pt x="57" y="17"/>
                    </a:moveTo>
                    <a:cubicBezTo>
                      <a:pt x="51" y="20"/>
                      <a:pt x="51" y="20"/>
                      <a:pt x="51" y="20"/>
                    </a:cubicBezTo>
                    <a:cubicBezTo>
                      <a:pt x="53" y="23"/>
                      <a:pt x="54" y="27"/>
                      <a:pt x="54" y="30"/>
                    </a:cubicBezTo>
                    <a:cubicBezTo>
                      <a:pt x="54" y="34"/>
                      <a:pt x="53" y="38"/>
                      <a:pt x="51" y="41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9" y="40"/>
                      <a:pt x="60" y="35"/>
                      <a:pt x="60" y="30"/>
                    </a:cubicBezTo>
                    <a:cubicBezTo>
                      <a:pt x="60" y="25"/>
                      <a:pt x="59" y="21"/>
                      <a:pt x="57" y="17"/>
                    </a:cubicBezTo>
                    <a:moveTo>
                      <a:pt x="3" y="16"/>
                    </a:moveTo>
                    <a:cubicBezTo>
                      <a:pt x="1" y="20"/>
                      <a:pt x="0" y="25"/>
                      <a:pt x="0" y="30"/>
                    </a:cubicBezTo>
                    <a:cubicBezTo>
                      <a:pt x="0" y="35"/>
                      <a:pt x="1" y="40"/>
                      <a:pt x="3" y="44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38"/>
                      <a:pt x="6" y="34"/>
                      <a:pt x="6" y="30"/>
                    </a:cubicBezTo>
                    <a:cubicBezTo>
                      <a:pt x="6" y="26"/>
                      <a:pt x="7" y="23"/>
                      <a:pt x="9" y="20"/>
                    </a:cubicBezTo>
                    <a:cubicBezTo>
                      <a:pt x="3" y="16"/>
                      <a:pt x="3" y="16"/>
                      <a:pt x="3" y="16"/>
                    </a:cubicBezTo>
                    <a:moveTo>
                      <a:pt x="28" y="0"/>
                    </a:moveTo>
                    <a:cubicBezTo>
                      <a:pt x="18" y="1"/>
                      <a:pt x="10" y="6"/>
                      <a:pt x="5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1"/>
                      <a:pt x="21" y="7"/>
                      <a:pt x="28" y="7"/>
                    </a:cubicBezTo>
                    <a:cubicBezTo>
                      <a:pt x="28" y="0"/>
                      <a:pt x="28" y="0"/>
                      <a:pt x="28" y="0"/>
                    </a:cubicBezTo>
                    <a:moveTo>
                      <a:pt x="32" y="0"/>
                    </a:moveTo>
                    <a:cubicBezTo>
                      <a:pt x="32" y="7"/>
                      <a:pt x="32" y="7"/>
                      <a:pt x="32" y="7"/>
                    </a:cubicBezTo>
                    <a:cubicBezTo>
                      <a:pt x="39" y="7"/>
                      <a:pt x="46" y="11"/>
                      <a:pt x="50" y="17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0" y="6"/>
                      <a:pt x="42" y="1"/>
                      <a:pt x="3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4" name="Freeform 184"/>
              <p:cNvSpPr>
                <a:spLocks noEditPoints="1"/>
              </p:cNvSpPr>
              <p:nvPr/>
            </p:nvSpPr>
            <p:spPr bwMode="auto">
              <a:xfrm>
                <a:off x="10167938" y="3830638"/>
                <a:ext cx="6350" cy="161925"/>
              </a:xfrm>
              <a:custGeom>
                <a:avLst/>
                <a:gdLst>
                  <a:gd name="T0" fmla="*/ 0 w 4"/>
                  <a:gd name="T1" fmla="*/ 111 h 119"/>
                  <a:gd name="T2" fmla="*/ 2 w 4"/>
                  <a:gd name="T3" fmla="*/ 119 h 119"/>
                  <a:gd name="T4" fmla="*/ 4 w 4"/>
                  <a:gd name="T5" fmla="*/ 111 h 119"/>
                  <a:gd name="T6" fmla="*/ 2 w 4"/>
                  <a:gd name="T7" fmla="*/ 105 h 119"/>
                  <a:gd name="T8" fmla="*/ 0 w 4"/>
                  <a:gd name="T9" fmla="*/ 110 h 119"/>
                  <a:gd name="T10" fmla="*/ 4 w 4"/>
                  <a:gd name="T11" fmla="*/ 110 h 119"/>
                  <a:gd name="T12" fmla="*/ 2 w 4"/>
                  <a:gd name="T13" fmla="*/ 105 h 119"/>
                  <a:gd name="T14" fmla="*/ 0 w 4"/>
                  <a:gd name="T15" fmla="*/ 98 h 119"/>
                  <a:gd name="T16" fmla="*/ 2 w 4"/>
                  <a:gd name="T17" fmla="*/ 103 h 119"/>
                  <a:gd name="T18" fmla="*/ 4 w 4"/>
                  <a:gd name="T19" fmla="*/ 98 h 119"/>
                  <a:gd name="T20" fmla="*/ 2 w 4"/>
                  <a:gd name="T21" fmla="*/ 92 h 119"/>
                  <a:gd name="T22" fmla="*/ 0 w 4"/>
                  <a:gd name="T23" fmla="*/ 97 h 119"/>
                  <a:gd name="T24" fmla="*/ 4 w 4"/>
                  <a:gd name="T25" fmla="*/ 97 h 119"/>
                  <a:gd name="T26" fmla="*/ 2 w 4"/>
                  <a:gd name="T27" fmla="*/ 92 h 119"/>
                  <a:gd name="T28" fmla="*/ 2 w 4"/>
                  <a:gd name="T29" fmla="*/ 69 h 119"/>
                  <a:gd name="T30" fmla="*/ 0 w 4"/>
                  <a:gd name="T31" fmla="*/ 83 h 119"/>
                  <a:gd name="T32" fmla="*/ 0 w 4"/>
                  <a:gd name="T33" fmla="*/ 91 h 119"/>
                  <a:gd name="T34" fmla="*/ 4 w 4"/>
                  <a:gd name="T35" fmla="*/ 91 h 119"/>
                  <a:gd name="T36" fmla="*/ 4 w 4"/>
                  <a:gd name="T37" fmla="*/ 83 h 119"/>
                  <a:gd name="T38" fmla="*/ 2 w 4"/>
                  <a:gd name="T39" fmla="*/ 69 h 119"/>
                  <a:gd name="T40" fmla="*/ 1 w 4"/>
                  <a:gd name="T41" fmla="*/ 62 h 119"/>
                  <a:gd name="T42" fmla="*/ 0 w 4"/>
                  <a:gd name="T43" fmla="*/ 66 h 119"/>
                  <a:gd name="T44" fmla="*/ 2 w 4"/>
                  <a:gd name="T45" fmla="*/ 65 h 119"/>
                  <a:gd name="T46" fmla="*/ 4 w 4"/>
                  <a:gd name="T47" fmla="*/ 63 h 119"/>
                  <a:gd name="T48" fmla="*/ 2 w 4"/>
                  <a:gd name="T49" fmla="*/ 61 h 119"/>
                  <a:gd name="T50" fmla="*/ 2 w 4"/>
                  <a:gd name="T51" fmla="*/ 52 h 119"/>
                  <a:gd name="T52" fmla="*/ 0 w 4"/>
                  <a:gd name="T53" fmla="*/ 52 h 119"/>
                  <a:gd name="T54" fmla="*/ 1 w 4"/>
                  <a:gd name="T55" fmla="*/ 57 h 119"/>
                  <a:gd name="T56" fmla="*/ 3 w 4"/>
                  <a:gd name="T57" fmla="*/ 57 h 119"/>
                  <a:gd name="T58" fmla="*/ 4 w 4"/>
                  <a:gd name="T59" fmla="*/ 52 h 119"/>
                  <a:gd name="T60" fmla="*/ 2 w 4"/>
                  <a:gd name="T61" fmla="*/ 27 h 119"/>
                  <a:gd name="T62" fmla="*/ 0 w 4"/>
                  <a:gd name="T63" fmla="*/ 29 h 119"/>
                  <a:gd name="T64" fmla="*/ 0 w 4"/>
                  <a:gd name="T65" fmla="*/ 49 h 119"/>
                  <a:gd name="T66" fmla="*/ 2 w 4"/>
                  <a:gd name="T67" fmla="*/ 49 h 119"/>
                  <a:gd name="T68" fmla="*/ 4 w 4"/>
                  <a:gd name="T69" fmla="*/ 36 h 119"/>
                  <a:gd name="T70" fmla="*/ 4 w 4"/>
                  <a:gd name="T71" fmla="*/ 27 h 119"/>
                  <a:gd name="T72" fmla="*/ 2 w 4"/>
                  <a:gd name="T73" fmla="*/ 22 h 119"/>
                  <a:gd name="T74" fmla="*/ 0 w 4"/>
                  <a:gd name="T75" fmla="*/ 26 h 119"/>
                  <a:gd name="T76" fmla="*/ 4 w 4"/>
                  <a:gd name="T77" fmla="*/ 26 h 119"/>
                  <a:gd name="T78" fmla="*/ 4 w 4"/>
                  <a:gd name="T79" fmla="*/ 15 h 119"/>
                  <a:gd name="T80" fmla="*/ 0 w 4"/>
                  <a:gd name="T81" fmla="*/ 15 h 119"/>
                  <a:gd name="T82" fmla="*/ 2 w 4"/>
                  <a:gd name="T83" fmla="*/ 20 h 119"/>
                  <a:gd name="T84" fmla="*/ 4 w 4"/>
                  <a:gd name="T85" fmla="*/ 15 h 119"/>
                  <a:gd name="T86" fmla="*/ 2 w 4"/>
                  <a:gd name="T87" fmla="*/ 9 h 119"/>
                  <a:gd name="T88" fmla="*/ 0 w 4"/>
                  <a:gd name="T89" fmla="*/ 14 h 119"/>
                  <a:gd name="T90" fmla="*/ 4 w 4"/>
                  <a:gd name="T91" fmla="*/ 14 h 119"/>
                  <a:gd name="T92" fmla="*/ 0 w 4"/>
                  <a:gd name="T93" fmla="*/ 0 h 119"/>
                  <a:gd name="T94" fmla="*/ 2 w 4"/>
                  <a:gd name="T95" fmla="*/ 7 h 119"/>
                  <a:gd name="T96" fmla="*/ 4 w 4"/>
                  <a:gd name="T97" fmla="*/ 0 h 119"/>
                  <a:gd name="T98" fmla="*/ 0 w 4"/>
                  <a:gd name="T9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" h="119">
                    <a:moveTo>
                      <a:pt x="2" y="111"/>
                    </a:moveTo>
                    <a:cubicBezTo>
                      <a:pt x="1" y="111"/>
                      <a:pt x="1" y="111"/>
                      <a:pt x="0" y="111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1" y="119"/>
                      <a:pt x="1" y="119"/>
                      <a:pt x="2" y="119"/>
                    </a:cubicBezTo>
                    <a:cubicBezTo>
                      <a:pt x="2" y="119"/>
                      <a:pt x="3" y="119"/>
                      <a:pt x="4" y="119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3" y="111"/>
                      <a:pt x="3" y="111"/>
                      <a:pt x="2" y="111"/>
                    </a:cubicBezTo>
                    <a:moveTo>
                      <a:pt x="2" y="105"/>
                    </a:moveTo>
                    <a:cubicBezTo>
                      <a:pt x="1" y="105"/>
                      <a:pt x="1" y="105"/>
                      <a:pt x="0" y="105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1" y="110"/>
                      <a:pt x="1" y="109"/>
                      <a:pt x="2" y="109"/>
                    </a:cubicBezTo>
                    <a:cubicBezTo>
                      <a:pt x="3" y="109"/>
                      <a:pt x="3" y="110"/>
                      <a:pt x="4" y="110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3" y="105"/>
                      <a:pt x="3" y="105"/>
                      <a:pt x="2" y="105"/>
                    </a:cubicBezTo>
                    <a:moveTo>
                      <a:pt x="2" y="98"/>
                    </a:moveTo>
                    <a:cubicBezTo>
                      <a:pt x="1" y="98"/>
                      <a:pt x="1" y="98"/>
                      <a:pt x="0" y="98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1" y="103"/>
                      <a:pt x="1" y="103"/>
                      <a:pt x="2" y="103"/>
                    </a:cubicBezTo>
                    <a:cubicBezTo>
                      <a:pt x="3" y="103"/>
                      <a:pt x="3" y="103"/>
                      <a:pt x="4" y="103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3" y="98"/>
                      <a:pt x="3" y="98"/>
                      <a:pt x="2" y="98"/>
                    </a:cubicBezTo>
                    <a:moveTo>
                      <a:pt x="2" y="92"/>
                    </a:moveTo>
                    <a:cubicBezTo>
                      <a:pt x="1" y="92"/>
                      <a:pt x="1" y="92"/>
                      <a:pt x="0" y="9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" y="97"/>
                      <a:pt x="1" y="97"/>
                      <a:pt x="2" y="97"/>
                    </a:cubicBezTo>
                    <a:cubicBezTo>
                      <a:pt x="3" y="97"/>
                      <a:pt x="3" y="97"/>
                      <a:pt x="4" y="97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3" y="92"/>
                      <a:pt x="3" y="92"/>
                      <a:pt x="2" y="92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1" y="69"/>
                      <a:pt x="1" y="69"/>
                      <a:pt x="0" y="69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1" y="91"/>
                      <a:pt x="1" y="91"/>
                      <a:pt x="2" y="91"/>
                    </a:cubicBezTo>
                    <a:cubicBezTo>
                      <a:pt x="3" y="91"/>
                      <a:pt x="3" y="91"/>
                      <a:pt x="4" y="91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69"/>
                      <a:pt x="2" y="69"/>
                      <a:pt x="2" y="69"/>
                    </a:cubicBezTo>
                    <a:moveTo>
                      <a:pt x="2" y="61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" y="66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3" y="66"/>
                      <a:pt x="4" y="66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1"/>
                      <a:pt x="2" y="61"/>
                      <a:pt x="2" y="61"/>
                    </a:cubicBezTo>
                    <a:moveTo>
                      <a:pt x="4" y="52"/>
                    </a:moveTo>
                    <a:cubicBezTo>
                      <a:pt x="3" y="52"/>
                      <a:pt x="2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0" y="5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2"/>
                      <a:pt x="4" y="52"/>
                      <a:pt x="4" y="52"/>
                    </a:cubicBezTo>
                    <a:moveTo>
                      <a:pt x="4" y="27"/>
                    </a:moveTo>
                    <a:cubicBezTo>
                      <a:pt x="3" y="27"/>
                      <a:pt x="2" y="27"/>
                      <a:pt x="2" y="27"/>
                    </a:cubicBezTo>
                    <a:cubicBezTo>
                      <a:pt x="1" y="27"/>
                      <a:pt x="1" y="27"/>
                      <a:pt x="0" y="2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49"/>
                      <a:pt x="1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3" y="49"/>
                      <a:pt x="4" y="49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7"/>
                      <a:pt x="4" y="27"/>
                      <a:pt x="4" y="27"/>
                    </a:cubicBezTo>
                    <a:moveTo>
                      <a:pt x="4" y="21"/>
                    </a:moveTo>
                    <a:cubicBezTo>
                      <a:pt x="3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0" y="21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2" y="26"/>
                      <a:pt x="3" y="26"/>
                      <a:pt x="4" y="26"/>
                    </a:cubicBezTo>
                    <a:cubicBezTo>
                      <a:pt x="4" y="21"/>
                      <a:pt x="4" y="21"/>
                      <a:pt x="4" y="21"/>
                    </a:cubicBezTo>
                    <a:moveTo>
                      <a:pt x="4" y="15"/>
                    </a:moveTo>
                    <a:cubicBezTo>
                      <a:pt x="3" y="15"/>
                      <a:pt x="2" y="15"/>
                      <a:pt x="2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2" y="20"/>
                    </a:cubicBezTo>
                    <a:cubicBezTo>
                      <a:pt x="2" y="20"/>
                      <a:pt x="3" y="20"/>
                      <a:pt x="4" y="20"/>
                    </a:cubicBezTo>
                    <a:cubicBezTo>
                      <a:pt x="4" y="15"/>
                      <a:pt x="4" y="15"/>
                      <a:pt x="4" y="15"/>
                    </a:cubicBezTo>
                    <a:moveTo>
                      <a:pt x="4" y="9"/>
                    </a:moveTo>
                    <a:cubicBezTo>
                      <a:pt x="3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2" y="14"/>
                      <a:pt x="3" y="14"/>
                      <a:pt x="4" y="14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5" name="Freeform 185"/>
              <p:cNvSpPr>
                <a:spLocks noEditPoints="1"/>
              </p:cNvSpPr>
              <p:nvPr/>
            </p:nvSpPr>
            <p:spPr bwMode="auto">
              <a:xfrm>
                <a:off x="10096500" y="3870325"/>
                <a:ext cx="144463" cy="85725"/>
              </a:xfrm>
              <a:custGeom>
                <a:avLst/>
                <a:gdLst>
                  <a:gd name="T0" fmla="*/ 2 w 107"/>
                  <a:gd name="T1" fmla="*/ 63 h 63"/>
                  <a:gd name="T2" fmla="*/ 2 w 107"/>
                  <a:gd name="T3" fmla="*/ 62 h 63"/>
                  <a:gd name="T4" fmla="*/ 0 w 107"/>
                  <a:gd name="T5" fmla="*/ 60 h 63"/>
                  <a:gd name="T6" fmla="*/ 0 w 107"/>
                  <a:gd name="T7" fmla="*/ 60 h 63"/>
                  <a:gd name="T8" fmla="*/ 3 w 107"/>
                  <a:gd name="T9" fmla="*/ 58 h 63"/>
                  <a:gd name="T10" fmla="*/ 5 w 107"/>
                  <a:gd name="T11" fmla="*/ 61 h 63"/>
                  <a:gd name="T12" fmla="*/ 10 w 107"/>
                  <a:gd name="T13" fmla="*/ 57 h 63"/>
                  <a:gd name="T14" fmla="*/ 14 w 107"/>
                  <a:gd name="T15" fmla="*/ 52 h 63"/>
                  <a:gd name="T16" fmla="*/ 11 w 107"/>
                  <a:gd name="T17" fmla="*/ 56 h 63"/>
                  <a:gd name="T18" fmla="*/ 16 w 107"/>
                  <a:gd name="T19" fmla="*/ 55 h 63"/>
                  <a:gd name="T20" fmla="*/ 14 w 107"/>
                  <a:gd name="T21" fmla="*/ 52 h 63"/>
                  <a:gd name="T22" fmla="*/ 16 w 107"/>
                  <a:gd name="T23" fmla="*/ 51 h 63"/>
                  <a:gd name="T24" fmla="*/ 17 w 107"/>
                  <a:gd name="T25" fmla="*/ 54 h 63"/>
                  <a:gd name="T26" fmla="*/ 21 w 107"/>
                  <a:gd name="T27" fmla="*/ 50 h 63"/>
                  <a:gd name="T28" fmla="*/ 25 w 107"/>
                  <a:gd name="T29" fmla="*/ 46 h 63"/>
                  <a:gd name="T30" fmla="*/ 22 w 107"/>
                  <a:gd name="T31" fmla="*/ 49 h 63"/>
                  <a:gd name="T32" fmla="*/ 27 w 107"/>
                  <a:gd name="T33" fmla="*/ 48 h 63"/>
                  <a:gd name="T34" fmla="*/ 25 w 107"/>
                  <a:gd name="T35" fmla="*/ 46 h 63"/>
                  <a:gd name="T36" fmla="*/ 33 w 107"/>
                  <a:gd name="T37" fmla="*/ 41 h 63"/>
                  <a:gd name="T38" fmla="*/ 26 w 107"/>
                  <a:gd name="T39" fmla="*/ 45 h 63"/>
                  <a:gd name="T40" fmla="*/ 28 w 107"/>
                  <a:gd name="T41" fmla="*/ 48 h 63"/>
                  <a:gd name="T42" fmla="*/ 35 w 107"/>
                  <a:gd name="T43" fmla="*/ 44 h 63"/>
                  <a:gd name="T44" fmla="*/ 46 w 107"/>
                  <a:gd name="T45" fmla="*/ 35 h 63"/>
                  <a:gd name="T46" fmla="*/ 54 w 107"/>
                  <a:gd name="T47" fmla="*/ 32 h 63"/>
                  <a:gd name="T48" fmla="*/ 55 w 107"/>
                  <a:gd name="T49" fmla="*/ 32 h 63"/>
                  <a:gd name="T50" fmla="*/ 51 w 107"/>
                  <a:gd name="T51" fmla="*/ 31 h 63"/>
                  <a:gd name="T52" fmla="*/ 49 w 107"/>
                  <a:gd name="T53" fmla="*/ 33 h 63"/>
                  <a:gd name="T54" fmla="*/ 52 w 107"/>
                  <a:gd name="T55" fmla="*/ 34 h 63"/>
                  <a:gd name="T56" fmla="*/ 52 w 107"/>
                  <a:gd name="T57" fmla="*/ 31 h 63"/>
                  <a:gd name="T58" fmla="*/ 56 w 107"/>
                  <a:gd name="T59" fmla="*/ 28 h 63"/>
                  <a:gd name="T60" fmla="*/ 55 w 107"/>
                  <a:gd name="T61" fmla="*/ 29 h 63"/>
                  <a:gd name="T62" fmla="*/ 61 w 107"/>
                  <a:gd name="T63" fmla="*/ 25 h 63"/>
                  <a:gd name="T64" fmla="*/ 56 w 107"/>
                  <a:gd name="T65" fmla="*/ 29 h 63"/>
                  <a:gd name="T66" fmla="*/ 59 w 107"/>
                  <a:gd name="T67" fmla="*/ 30 h 63"/>
                  <a:gd name="T68" fmla="*/ 61 w 107"/>
                  <a:gd name="T69" fmla="*/ 26 h 63"/>
                  <a:gd name="T70" fmla="*/ 82 w 107"/>
                  <a:gd name="T71" fmla="*/ 13 h 63"/>
                  <a:gd name="T72" fmla="*/ 75 w 107"/>
                  <a:gd name="T73" fmla="*/ 17 h 63"/>
                  <a:gd name="T74" fmla="*/ 64 w 107"/>
                  <a:gd name="T75" fmla="*/ 25 h 63"/>
                  <a:gd name="T76" fmla="*/ 76 w 107"/>
                  <a:gd name="T77" fmla="*/ 20 h 63"/>
                  <a:gd name="T78" fmla="*/ 83 w 107"/>
                  <a:gd name="T79" fmla="*/ 16 h 63"/>
                  <a:gd name="T80" fmla="*/ 82 w 107"/>
                  <a:gd name="T81" fmla="*/ 13 h 63"/>
                  <a:gd name="T82" fmla="*/ 83 w 107"/>
                  <a:gd name="T83" fmla="*/ 13 h 63"/>
                  <a:gd name="T84" fmla="*/ 84 w 107"/>
                  <a:gd name="T85" fmla="*/ 15 h 63"/>
                  <a:gd name="T86" fmla="*/ 88 w 107"/>
                  <a:gd name="T87" fmla="*/ 12 h 63"/>
                  <a:gd name="T88" fmla="*/ 92 w 107"/>
                  <a:gd name="T89" fmla="*/ 7 h 63"/>
                  <a:gd name="T90" fmla="*/ 89 w 107"/>
                  <a:gd name="T91" fmla="*/ 11 h 63"/>
                  <a:gd name="T92" fmla="*/ 94 w 107"/>
                  <a:gd name="T93" fmla="*/ 10 h 63"/>
                  <a:gd name="T94" fmla="*/ 92 w 107"/>
                  <a:gd name="T95" fmla="*/ 7 h 63"/>
                  <a:gd name="T96" fmla="*/ 94 w 107"/>
                  <a:gd name="T97" fmla="*/ 6 h 63"/>
                  <a:gd name="T98" fmla="*/ 95 w 107"/>
                  <a:gd name="T99" fmla="*/ 9 h 63"/>
                  <a:gd name="T100" fmla="*/ 99 w 107"/>
                  <a:gd name="T101" fmla="*/ 6 h 63"/>
                  <a:gd name="T102" fmla="*/ 105 w 107"/>
                  <a:gd name="T103" fmla="*/ 0 h 63"/>
                  <a:gd name="T104" fmla="*/ 100 w 107"/>
                  <a:gd name="T105" fmla="*/ 5 h 63"/>
                  <a:gd name="T106" fmla="*/ 107 w 107"/>
                  <a:gd name="T107" fmla="*/ 3 h 63"/>
                  <a:gd name="T108" fmla="*/ 105 w 107"/>
                  <a:gd name="T10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" h="63">
                    <a:moveTo>
                      <a:pt x="2" y="62"/>
                    </a:moveTo>
                    <a:cubicBezTo>
                      <a:pt x="2" y="62"/>
                      <a:pt x="2" y="62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moveTo>
                      <a:pt x="0" y="6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0" y="60"/>
                    </a:cubicBezTo>
                    <a:moveTo>
                      <a:pt x="9" y="55"/>
                    </a:moveTo>
                    <a:cubicBezTo>
                      <a:pt x="3" y="58"/>
                      <a:pt x="3" y="58"/>
                      <a:pt x="3" y="58"/>
                    </a:cubicBezTo>
                    <a:cubicBezTo>
                      <a:pt x="4" y="59"/>
                      <a:pt x="4" y="59"/>
                      <a:pt x="4" y="60"/>
                    </a:cubicBezTo>
                    <a:cubicBezTo>
                      <a:pt x="5" y="60"/>
                      <a:pt x="5" y="60"/>
                      <a:pt x="5" y="61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9" y="56"/>
                      <a:pt x="9" y="56"/>
                      <a:pt x="9" y="55"/>
                    </a:cubicBezTo>
                    <a:moveTo>
                      <a:pt x="14" y="52"/>
                    </a:move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5"/>
                      <a:pt x="11" y="55"/>
                      <a:pt x="11" y="56"/>
                    </a:cubicBezTo>
                    <a:cubicBezTo>
                      <a:pt x="11" y="56"/>
                      <a:pt x="12" y="57"/>
                      <a:pt x="12" y="57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6" y="54"/>
                      <a:pt x="15" y="53"/>
                    </a:cubicBezTo>
                    <a:cubicBezTo>
                      <a:pt x="15" y="53"/>
                      <a:pt x="15" y="52"/>
                      <a:pt x="14" y="52"/>
                    </a:cubicBezTo>
                    <a:moveTo>
                      <a:pt x="20" y="49"/>
                    </a:move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2"/>
                      <a:pt x="16" y="52"/>
                      <a:pt x="17" y="53"/>
                    </a:cubicBezTo>
                    <a:cubicBezTo>
                      <a:pt x="17" y="53"/>
                      <a:pt x="17" y="53"/>
                      <a:pt x="17" y="54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1" y="49"/>
                      <a:pt x="20" y="49"/>
                      <a:pt x="20" y="49"/>
                    </a:cubicBezTo>
                    <a:moveTo>
                      <a:pt x="25" y="46"/>
                    </a:moveTo>
                    <a:cubicBezTo>
                      <a:pt x="21" y="48"/>
                      <a:pt x="21" y="48"/>
                      <a:pt x="21" y="48"/>
                    </a:cubicBezTo>
                    <a:cubicBezTo>
                      <a:pt x="21" y="48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3" y="5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8"/>
                      <a:pt x="26" y="47"/>
                      <a:pt x="26" y="47"/>
                    </a:cubicBezTo>
                    <a:cubicBezTo>
                      <a:pt x="26" y="46"/>
                      <a:pt x="25" y="46"/>
                      <a:pt x="25" y="46"/>
                    </a:cubicBezTo>
                    <a:moveTo>
                      <a:pt x="46" y="34"/>
                    </a:moveTo>
                    <a:cubicBezTo>
                      <a:pt x="33" y="41"/>
                      <a:pt x="33" y="41"/>
                      <a:pt x="33" y="41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6"/>
                      <a:pt x="27" y="46"/>
                      <a:pt x="27" y="46"/>
                    </a:cubicBezTo>
                    <a:cubicBezTo>
                      <a:pt x="27" y="47"/>
                      <a:pt x="27" y="47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7" y="35"/>
                      <a:pt x="46" y="35"/>
                    </a:cubicBezTo>
                    <a:cubicBezTo>
                      <a:pt x="46" y="34"/>
                      <a:pt x="46" y="34"/>
                      <a:pt x="46" y="34"/>
                    </a:cubicBezTo>
                    <a:moveTo>
                      <a:pt x="54" y="32"/>
                    </a:moveTo>
                    <a:cubicBezTo>
                      <a:pt x="54" y="33"/>
                      <a:pt x="54" y="33"/>
                      <a:pt x="54" y="3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4" y="32"/>
                      <a:pt x="54" y="32"/>
                      <a:pt x="54" y="32"/>
                    </a:cubicBezTo>
                    <a:moveTo>
                      <a:pt x="51" y="31"/>
                    </a:moveTo>
                    <a:cubicBezTo>
                      <a:pt x="48" y="32"/>
                      <a:pt x="48" y="32"/>
                      <a:pt x="48" y="32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9" y="34"/>
                      <a:pt x="50" y="34"/>
                      <a:pt x="50" y="35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1" y="31"/>
                      <a:pt x="51" y="31"/>
                      <a:pt x="51" y="31"/>
                    </a:cubicBezTo>
                    <a:moveTo>
                      <a:pt x="56" y="28"/>
                    </a:moveTo>
                    <a:cubicBezTo>
                      <a:pt x="55" y="29"/>
                      <a:pt x="55" y="29"/>
                      <a:pt x="55" y="29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6" y="28"/>
                      <a:pt x="56" y="28"/>
                      <a:pt x="56" y="28"/>
                    </a:cubicBezTo>
                    <a:moveTo>
                      <a:pt x="61" y="25"/>
                    </a:moveTo>
                    <a:cubicBezTo>
                      <a:pt x="57" y="27"/>
                      <a:pt x="57" y="27"/>
                      <a:pt x="57" y="27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2" y="27"/>
                      <a:pt x="61" y="27"/>
                      <a:pt x="61" y="26"/>
                    </a:cubicBezTo>
                    <a:cubicBezTo>
                      <a:pt x="61" y="26"/>
                      <a:pt x="61" y="26"/>
                      <a:pt x="61" y="25"/>
                    </a:cubicBezTo>
                    <a:moveTo>
                      <a:pt x="82" y="13"/>
                    </a:moveTo>
                    <a:cubicBezTo>
                      <a:pt x="80" y="14"/>
                      <a:pt x="80" y="14"/>
                      <a:pt x="80" y="14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24"/>
                      <a:pt x="64" y="24"/>
                      <a:pt x="64" y="25"/>
                    </a:cubicBezTo>
                    <a:cubicBezTo>
                      <a:pt x="65" y="25"/>
                      <a:pt x="65" y="26"/>
                      <a:pt x="66" y="26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2" y="14"/>
                      <a:pt x="82" y="14"/>
                      <a:pt x="82" y="13"/>
                    </a:cubicBezTo>
                    <a:moveTo>
                      <a:pt x="87" y="10"/>
                    </a:moveTo>
                    <a:cubicBezTo>
                      <a:pt x="83" y="13"/>
                      <a:pt x="83" y="13"/>
                      <a:pt x="83" y="13"/>
                    </a:cubicBezTo>
                    <a:cubicBezTo>
                      <a:pt x="83" y="13"/>
                      <a:pt x="83" y="14"/>
                      <a:pt x="83" y="14"/>
                    </a:cubicBezTo>
                    <a:cubicBezTo>
                      <a:pt x="84" y="15"/>
                      <a:pt x="84" y="15"/>
                      <a:pt x="84" y="15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8" y="13"/>
                      <a:pt x="88" y="12"/>
                      <a:pt x="88" y="12"/>
                    </a:cubicBezTo>
                    <a:cubicBezTo>
                      <a:pt x="87" y="11"/>
                      <a:pt x="87" y="11"/>
                      <a:pt x="87" y="10"/>
                    </a:cubicBezTo>
                    <a:moveTo>
                      <a:pt x="92" y="7"/>
                    </a:move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1"/>
                      <a:pt x="89" y="11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4" y="10"/>
                      <a:pt x="94" y="10"/>
                      <a:pt x="94" y="10"/>
                    </a:cubicBezTo>
                    <a:cubicBezTo>
                      <a:pt x="94" y="10"/>
                      <a:pt x="93" y="9"/>
                      <a:pt x="93" y="9"/>
                    </a:cubicBezTo>
                    <a:cubicBezTo>
                      <a:pt x="93" y="8"/>
                      <a:pt x="93" y="8"/>
                      <a:pt x="92" y="7"/>
                    </a:cubicBezTo>
                    <a:moveTo>
                      <a:pt x="98" y="4"/>
                    </a:moveTo>
                    <a:cubicBezTo>
                      <a:pt x="94" y="6"/>
                      <a:pt x="94" y="6"/>
                      <a:pt x="94" y="6"/>
                    </a:cubicBezTo>
                    <a:cubicBezTo>
                      <a:pt x="94" y="7"/>
                      <a:pt x="94" y="8"/>
                      <a:pt x="94" y="8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98" y="5"/>
                      <a:pt x="98" y="5"/>
                      <a:pt x="98" y="4"/>
                    </a:cubicBezTo>
                    <a:moveTo>
                      <a:pt x="105" y="0"/>
                    </a:moveTo>
                    <a:cubicBezTo>
                      <a:pt x="99" y="3"/>
                      <a:pt x="99" y="3"/>
                      <a:pt x="99" y="3"/>
                    </a:cubicBezTo>
                    <a:cubicBezTo>
                      <a:pt x="100" y="4"/>
                      <a:pt x="100" y="4"/>
                      <a:pt x="100" y="5"/>
                    </a:cubicBezTo>
                    <a:cubicBezTo>
                      <a:pt x="100" y="5"/>
                      <a:pt x="101" y="6"/>
                      <a:pt x="101" y="6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6" y="2"/>
                      <a:pt x="106" y="2"/>
                      <a:pt x="106" y="1"/>
                    </a:cubicBezTo>
                    <a:cubicBezTo>
                      <a:pt x="106" y="1"/>
                      <a:pt x="105" y="0"/>
                      <a:pt x="105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6" name="Freeform 186"/>
              <p:cNvSpPr>
                <a:spLocks noEditPoints="1"/>
              </p:cNvSpPr>
              <p:nvPr/>
            </p:nvSpPr>
            <p:spPr bwMode="auto">
              <a:xfrm>
                <a:off x="10101263" y="3868738"/>
                <a:ext cx="139700" cy="85725"/>
              </a:xfrm>
              <a:custGeom>
                <a:avLst/>
                <a:gdLst>
                  <a:gd name="T0" fmla="*/ 96 w 104"/>
                  <a:gd name="T1" fmla="*/ 58 h 63"/>
                  <a:gd name="T2" fmla="*/ 102 w 104"/>
                  <a:gd name="T3" fmla="*/ 63 h 63"/>
                  <a:gd name="T4" fmla="*/ 104 w 104"/>
                  <a:gd name="T5" fmla="*/ 60 h 63"/>
                  <a:gd name="T6" fmla="*/ 92 w 104"/>
                  <a:gd name="T7" fmla="*/ 53 h 63"/>
                  <a:gd name="T8" fmla="*/ 90 w 104"/>
                  <a:gd name="T9" fmla="*/ 56 h 63"/>
                  <a:gd name="T10" fmla="*/ 95 w 104"/>
                  <a:gd name="T11" fmla="*/ 57 h 63"/>
                  <a:gd name="T12" fmla="*/ 92 w 104"/>
                  <a:gd name="T13" fmla="*/ 53 h 63"/>
                  <a:gd name="T14" fmla="*/ 85 w 104"/>
                  <a:gd name="T15" fmla="*/ 51 h 63"/>
                  <a:gd name="T16" fmla="*/ 89 w 104"/>
                  <a:gd name="T17" fmla="*/ 55 h 63"/>
                  <a:gd name="T18" fmla="*/ 90 w 104"/>
                  <a:gd name="T19" fmla="*/ 53 h 63"/>
                  <a:gd name="T20" fmla="*/ 81 w 104"/>
                  <a:gd name="T21" fmla="*/ 47 h 63"/>
                  <a:gd name="T22" fmla="*/ 79 w 104"/>
                  <a:gd name="T23" fmla="*/ 50 h 63"/>
                  <a:gd name="T24" fmla="*/ 84 w 104"/>
                  <a:gd name="T25" fmla="*/ 50 h 63"/>
                  <a:gd name="T26" fmla="*/ 81 w 104"/>
                  <a:gd name="T27" fmla="*/ 47 h 63"/>
                  <a:gd name="T28" fmla="*/ 61 w 104"/>
                  <a:gd name="T29" fmla="*/ 37 h 63"/>
                  <a:gd name="T30" fmla="*/ 71 w 104"/>
                  <a:gd name="T31" fmla="*/ 45 h 63"/>
                  <a:gd name="T32" fmla="*/ 79 w 104"/>
                  <a:gd name="T33" fmla="*/ 49 h 63"/>
                  <a:gd name="T34" fmla="*/ 80 w 104"/>
                  <a:gd name="T35" fmla="*/ 46 h 63"/>
                  <a:gd name="T36" fmla="*/ 73 w 104"/>
                  <a:gd name="T37" fmla="*/ 42 h 63"/>
                  <a:gd name="T38" fmla="*/ 52 w 104"/>
                  <a:gd name="T39" fmla="*/ 32 h 63"/>
                  <a:gd name="T40" fmla="*/ 52 w 104"/>
                  <a:gd name="T41" fmla="*/ 33 h 63"/>
                  <a:gd name="T42" fmla="*/ 52 w 104"/>
                  <a:gd name="T43" fmla="*/ 32 h 63"/>
                  <a:gd name="T44" fmla="*/ 55 w 104"/>
                  <a:gd name="T45" fmla="*/ 35 h 63"/>
                  <a:gd name="T46" fmla="*/ 58 w 104"/>
                  <a:gd name="T47" fmla="*/ 35 h 63"/>
                  <a:gd name="T48" fmla="*/ 56 w 104"/>
                  <a:gd name="T49" fmla="*/ 32 h 63"/>
                  <a:gd name="T50" fmla="*/ 49 w 104"/>
                  <a:gd name="T51" fmla="*/ 32 h 63"/>
                  <a:gd name="T52" fmla="*/ 51 w 104"/>
                  <a:gd name="T53" fmla="*/ 32 h 63"/>
                  <a:gd name="T54" fmla="*/ 53 w 104"/>
                  <a:gd name="T55" fmla="*/ 30 h 63"/>
                  <a:gd name="T56" fmla="*/ 54 w 104"/>
                  <a:gd name="T57" fmla="*/ 31 h 63"/>
                  <a:gd name="T58" fmla="*/ 51 w 104"/>
                  <a:gd name="T59" fmla="*/ 29 h 63"/>
                  <a:gd name="T60" fmla="*/ 52 w 104"/>
                  <a:gd name="T61" fmla="*/ 30 h 63"/>
                  <a:gd name="T62" fmla="*/ 51 w 104"/>
                  <a:gd name="T63" fmla="*/ 29 h 63"/>
                  <a:gd name="T64" fmla="*/ 46 w 104"/>
                  <a:gd name="T65" fmla="*/ 28 h 63"/>
                  <a:gd name="T66" fmla="*/ 48 w 104"/>
                  <a:gd name="T67" fmla="*/ 31 h 63"/>
                  <a:gd name="T68" fmla="*/ 49 w 104"/>
                  <a:gd name="T69" fmla="*/ 28 h 63"/>
                  <a:gd name="T70" fmla="*/ 25 w 104"/>
                  <a:gd name="T71" fmla="*/ 13 h 63"/>
                  <a:gd name="T72" fmla="*/ 23 w 104"/>
                  <a:gd name="T73" fmla="*/ 16 h 63"/>
                  <a:gd name="T74" fmla="*/ 31 w 104"/>
                  <a:gd name="T75" fmla="*/ 21 h 63"/>
                  <a:gd name="T76" fmla="*/ 43 w 104"/>
                  <a:gd name="T77" fmla="*/ 27 h 63"/>
                  <a:gd name="T78" fmla="*/ 32 w 104"/>
                  <a:gd name="T79" fmla="*/ 18 h 63"/>
                  <a:gd name="T80" fmla="*/ 25 w 104"/>
                  <a:gd name="T81" fmla="*/ 13 h 63"/>
                  <a:gd name="T82" fmla="*/ 19 w 104"/>
                  <a:gd name="T83" fmla="*/ 12 h 63"/>
                  <a:gd name="T84" fmla="*/ 23 w 104"/>
                  <a:gd name="T85" fmla="*/ 16 h 63"/>
                  <a:gd name="T86" fmla="*/ 24 w 104"/>
                  <a:gd name="T87" fmla="*/ 13 h 63"/>
                  <a:gd name="T88" fmla="*/ 15 w 104"/>
                  <a:gd name="T89" fmla="*/ 7 h 63"/>
                  <a:gd name="T90" fmla="*/ 13 w 104"/>
                  <a:gd name="T91" fmla="*/ 10 h 63"/>
                  <a:gd name="T92" fmla="*/ 18 w 104"/>
                  <a:gd name="T93" fmla="*/ 12 h 63"/>
                  <a:gd name="T94" fmla="*/ 15 w 104"/>
                  <a:gd name="T95" fmla="*/ 7 h 63"/>
                  <a:gd name="T96" fmla="*/ 9 w 104"/>
                  <a:gd name="T97" fmla="*/ 6 h 63"/>
                  <a:gd name="T98" fmla="*/ 12 w 104"/>
                  <a:gd name="T99" fmla="*/ 9 h 63"/>
                  <a:gd name="T100" fmla="*/ 14 w 104"/>
                  <a:gd name="T101" fmla="*/ 7 h 63"/>
                  <a:gd name="T102" fmla="*/ 2 w 104"/>
                  <a:gd name="T103" fmla="*/ 0 h 63"/>
                  <a:gd name="T104" fmla="*/ 0 w 104"/>
                  <a:gd name="T105" fmla="*/ 3 h 63"/>
                  <a:gd name="T106" fmla="*/ 7 w 104"/>
                  <a:gd name="T107" fmla="*/ 5 h 63"/>
                  <a:gd name="T108" fmla="*/ 2 w 104"/>
                  <a:gd name="T10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4" h="63">
                    <a:moveTo>
                      <a:pt x="97" y="57"/>
                    </a:moveTo>
                    <a:cubicBezTo>
                      <a:pt x="97" y="57"/>
                      <a:pt x="97" y="58"/>
                      <a:pt x="96" y="58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102" y="63"/>
                      <a:pt x="102" y="63"/>
                      <a:pt x="102" y="63"/>
                    </a:cubicBezTo>
                    <a:cubicBezTo>
                      <a:pt x="102" y="63"/>
                      <a:pt x="103" y="62"/>
                      <a:pt x="103" y="62"/>
                    </a:cubicBezTo>
                    <a:cubicBezTo>
                      <a:pt x="103" y="61"/>
                      <a:pt x="103" y="61"/>
                      <a:pt x="104" y="60"/>
                    </a:cubicBezTo>
                    <a:cubicBezTo>
                      <a:pt x="97" y="57"/>
                      <a:pt x="97" y="57"/>
                      <a:pt x="97" y="57"/>
                    </a:cubicBezTo>
                    <a:moveTo>
                      <a:pt x="92" y="53"/>
                    </a:moveTo>
                    <a:cubicBezTo>
                      <a:pt x="91" y="54"/>
                      <a:pt x="91" y="54"/>
                      <a:pt x="91" y="55"/>
                    </a:cubicBezTo>
                    <a:cubicBezTo>
                      <a:pt x="90" y="55"/>
                      <a:pt x="90" y="56"/>
                      <a:pt x="90" y="56"/>
                    </a:cubicBezTo>
                    <a:cubicBezTo>
                      <a:pt x="94" y="59"/>
                      <a:pt x="94" y="59"/>
                      <a:pt x="94" y="59"/>
                    </a:cubicBezTo>
                    <a:cubicBezTo>
                      <a:pt x="94" y="58"/>
                      <a:pt x="95" y="58"/>
                      <a:pt x="95" y="57"/>
                    </a:cubicBezTo>
                    <a:cubicBezTo>
                      <a:pt x="95" y="57"/>
                      <a:pt x="96" y="56"/>
                      <a:pt x="96" y="56"/>
                    </a:cubicBezTo>
                    <a:cubicBezTo>
                      <a:pt x="92" y="53"/>
                      <a:pt x="92" y="53"/>
                      <a:pt x="92" y="53"/>
                    </a:cubicBezTo>
                    <a:moveTo>
                      <a:pt x="86" y="50"/>
                    </a:moveTo>
                    <a:cubicBezTo>
                      <a:pt x="86" y="50"/>
                      <a:pt x="86" y="51"/>
                      <a:pt x="85" y="51"/>
                    </a:cubicBezTo>
                    <a:cubicBezTo>
                      <a:pt x="85" y="52"/>
                      <a:pt x="85" y="52"/>
                      <a:pt x="84" y="53"/>
                    </a:cubicBezTo>
                    <a:cubicBezTo>
                      <a:pt x="89" y="55"/>
                      <a:pt x="89" y="55"/>
                      <a:pt x="89" y="55"/>
                    </a:cubicBezTo>
                    <a:cubicBezTo>
                      <a:pt x="89" y="55"/>
                      <a:pt x="89" y="54"/>
                      <a:pt x="90" y="54"/>
                    </a:cubicBezTo>
                    <a:cubicBezTo>
                      <a:pt x="90" y="53"/>
                      <a:pt x="90" y="53"/>
                      <a:pt x="90" y="53"/>
                    </a:cubicBezTo>
                    <a:cubicBezTo>
                      <a:pt x="86" y="50"/>
                      <a:pt x="86" y="50"/>
                      <a:pt x="86" y="50"/>
                    </a:cubicBezTo>
                    <a:moveTo>
                      <a:pt x="81" y="47"/>
                    </a:moveTo>
                    <a:cubicBezTo>
                      <a:pt x="81" y="47"/>
                      <a:pt x="81" y="47"/>
                      <a:pt x="81" y="48"/>
                    </a:cubicBezTo>
                    <a:cubicBezTo>
                      <a:pt x="80" y="48"/>
                      <a:pt x="80" y="49"/>
                      <a:pt x="79" y="50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4" y="52"/>
                      <a:pt x="84" y="51"/>
                      <a:pt x="84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81" y="47"/>
                      <a:pt x="81" y="47"/>
                      <a:pt x="81" y="47"/>
                    </a:cubicBezTo>
                    <a:moveTo>
                      <a:pt x="62" y="36"/>
                    </a:moveTo>
                    <a:cubicBezTo>
                      <a:pt x="62" y="36"/>
                      <a:pt x="62" y="36"/>
                      <a:pt x="61" y="37"/>
                    </a:cubicBezTo>
                    <a:cubicBezTo>
                      <a:pt x="61" y="37"/>
                      <a:pt x="61" y="38"/>
                      <a:pt x="61" y="38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9" y="49"/>
                      <a:pt x="79" y="49"/>
                      <a:pt x="79" y="49"/>
                    </a:cubicBezTo>
                    <a:cubicBezTo>
                      <a:pt x="79" y="48"/>
                      <a:pt x="79" y="48"/>
                      <a:pt x="80" y="47"/>
                    </a:cubicBezTo>
                    <a:cubicBezTo>
                      <a:pt x="80" y="47"/>
                      <a:pt x="80" y="47"/>
                      <a:pt x="80" y="46"/>
                    </a:cubicBezTo>
                    <a:cubicBezTo>
                      <a:pt x="79" y="46"/>
                      <a:pt x="79" y="46"/>
                      <a:pt x="79" y="46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62" y="36"/>
                      <a:pt x="62" y="36"/>
                      <a:pt x="62" y="36"/>
                    </a:cubicBezTo>
                    <a:moveTo>
                      <a:pt x="52" y="32"/>
                    </a:moveTo>
                    <a:cubicBezTo>
                      <a:pt x="51" y="33"/>
                      <a:pt x="51" y="33"/>
                      <a:pt x="51" y="33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52" y="32"/>
                      <a:pt x="52" y="32"/>
                      <a:pt x="52" y="32"/>
                    </a:cubicBezTo>
                    <a:moveTo>
                      <a:pt x="53" y="32"/>
                    </a:moveTo>
                    <a:cubicBezTo>
                      <a:pt x="55" y="35"/>
                      <a:pt x="55" y="35"/>
                      <a:pt x="55" y="35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58" y="36"/>
                      <a:pt x="58" y="35"/>
                      <a:pt x="58" y="35"/>
                    </a:cubicBezTo>
                    <a:cubicBezTo>
                      <a:pt x="58" y="34"/>
                      <a:pt x="59" y="34"/>
                      <a:pt x="59" y="34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3" y="32"/>
                      <a:pt x="53" y="32"/>
                      <a:pt x="53" y="32"/>
                    </a:cubicBezTo>
                    <a:moveTo>
                      <a:pt x="49" y="32"/>
                    </a:moveTo>
                    <a:cubicBezTo>
                      <a:pt x="51" y="33"/>
                      <a:pt x="51" y="33"/>
                      <a:pt x="51" y="33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49" y="32"/>
                      <a:pt x="49" y="32"/>
                      <a:pt x="49" y="32"/>
                    </a:cubicBezTo>
                    <a:moveTo>
                      <a:pt x="53" y="30"/>
                    </a:moveTo>
                    <a:cubicBezTo>
                      <a:pt x="53" y="31"/>
                      <a:pt x="53" y="31"/>
                      <a:pt x="53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0"/>
                      <a:pt x="53" y="30"/>
                      <a:pt x="53" y="30"/>
                    </a:cubicBezTo>
                    <a:moveTo>
                      <a:pt x="51" y="29"/>
                    </a:moveTo>
                    <a:cubicBezTo>
                      <a:pt x="52" y="30"/>
                      <a:pt x="52" y="30"/>
                      <a:pt x="52" y="30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1" y="29"/>
                      <a:pt x="51" y="29"/>
                      <a:pt x="51" y="29"/>
                    </a:cubicBezTo>
                    <a:moveTo>
                      <a:pt x="47" y="26"/>
                    </a:moveTo>
                    <a:cubicBezTo>
                      <a:pt x="46" y="27"/>
                      <a:pt x="46" y="28"/>
                      <a:pt x="46" y="28"/>
                    </a:cubicBezTo>
                    <a:cubicBezTo>
                      <a:pt x="46" y="28"/>
                      <a:pt x="45" y="29"/>
                      <a:pt x="45" y="29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7" y="26"/>
                      <a:pt x="47" y="26"/>
                      <a:pt x="47" y="26"/>
                    </a:cubicBezTo>
                    <a:moveTo>
                      <a:pt x="25" y="13"/>
                    </a:moveTo>
                    <a:cubicBezTo>
                      <a:pt x="25" y="14"/>
                      <a:pt x="25" y="15"/>
                      <a:pt x="24" y="15"/>
                    </a:cubicBezTo>
                    <a:cubicBezTo>
                      <a:pt x="24" y="15"/>
                      <a:pt x="24" y="16"/>
                      <a:pt x="23" y="16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3" y="27"/>
                      <a:pt x="43" y="27"/>
                    </a:cubicBezTo>
                    <a:cubicBezTo>
                      <a:pt x="43" y="26"/>
                      <a:pt x="44" y="25"/>
                      <a:pt x="44" y="25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5" y="13"/>
                      <a:pt x="25" y="13"/>
                      <a:pt x="25" y="13"/>
                    </a:cubicBezTo>
                    <a:moveTo>
                      <a:pt x="20" y="11"/>
                    </a:moveTo>
                    <a:cubicBezTo>
                      <a:pt x="20" y="11"/>
                      <a:pt x="20" y="12"/>
                      <a:pt x="19" y="12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4"/>
                      <a:pt x="24" y="13"/>
                      <a:pt x="24" y="13"/>
                    </a:cubicBezTo>
                    <a:cubicBezTo>
                      <a:pt x="20" y="11"/>
                      <a:pt x="20" y="11"/>
                      <a:pt x="20" y="11"/>
                    </a:cubicBezTo>
                    <a:moveTo>
                      <a:pt x="15" y="7"/>
                    </a:moveTo>
                    <a:cubicBezTo>
                      <a:pt x="15" y="8"/>
                      <a:pt x="14" y="8"/>
                      <a:pt x="14" y="9"/>
                    </a:cubicBezTo>
                    <a:cubicBezTo>
                      <a:pt x="14" y="9"/>
                      <a:pt x="14" y="10"/>
                      <a:pt x="13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9" y="4"/>
                    </a:moveTo>
                    <a:cubicBezTo>
                      <a:pt x="9" y="5"/>
                      <a:pt x="9" y="5"/>
                      <a:pt x="9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9"/>
                      <a:pt x="13" y="8"/>
                    </a:cubicBezTo>
                    <a:cubicBezTo>
                      <a:pt x="13" y="8"/>
                      <a:pt x="13" y="7"/>
                      <a:pt x="14" y="7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7" name="Freeform 187"/>
              <p:cNvSpPr>
                <a:spLocks noEditPoints="1"/>
              </p:cNvSpPr>
              <p:nvPr/>
            </p:nvSpPr>
            <p:spPr bwMode="auto">
              <a:xfrm>
                <a:off x="10156825" y="3889375"/>
                <a:ext cx="26988" cy="44450"/>
              </a:xfrm>
              <a:custGeom>
                <a:avLst/>
                <a:gdLst>
                  <a:gd name="T0" fmla="*/ 19 w 20"/>
                  <a:gd name="T1" fmla="*/ 33 h 33"/>
                  <a:gd name="T2" fmla="*/ 19 w 20"/>
                  <a:gd name="T3" fmla="*/ 33 h 33"/>
                  <a:gd name="T4" fmla="*/ 19 w 20"/>
                  <a:gd name="T5" fmla="*/ 33 h 33"/>
                  <a:gd name="T6" fmla="*/ 19 w 20"/>
                  <a:gd name="T7" fmla="*/ 33 h 33"/>
                  <a:gd name="T8" fmla="*/ 18 w 20"/>
                  <a:gd name="T9" fmla="*/ 28 h 33"/>
                  <a:gd name="T10" fmla="*/ 17 w 20"/>
                  <a:gd name="T11" fmla="*/ 29 h 33"/>
                  <a:gd name="T12" fmla="*/ 17 w 20"/>
                  <a:gd name="T13" fmla="*/ 29 h 33"/>
                  <a:gd name="T14" fmla="*/ 19 w 20"/>
                  <a:gd name="T15" fmla="*/ 32 h 33"/>
                  <a:gd name="T16" fmla="*/ 19 w 20"/>
                  <a:gd name="T17" fmla="*/ 32 h 33"/>
                  <a:gd name="T18" fmla="*/ 20 w 20"/>
                  <a:gd name="T19" fmla="*/ 32 h 33"/>
                  <a:gd name="T20" fmla="*/ 18 w 20"/>
                  <a:gd name="T21" fmla="*/ 28 h 33"/>
                  <a:gd name="T22" fmla="*/ 10 w 20"/>
                  <a:gd name="T23" fmla="*/ 17 h 33"/>
                  <a:gd name="T24" fmla="*/ 10 w 20"/>
                  <a:gd name="T25" fmla="*/ 17 h 33"/>
                  <a:gd name="T26" fmla="*/ 11 w 20"/>
                  <a:gd name="T27" fmla="*/ 19 h 33"/>
                  <a:gd name="T28" fmla="*/ 12 w 20"/>
                  <a:gd name="T29" fmla="*/ 20 h 33"/>
                  <a:gd name="T30" fmla="*/ 14 w 20"/>
                  <a:gd name="T31" fmla="*/ 24 h 33"/>
                  <a:gd name="T32" fmla="*/ 15 w 20"/>
                  <a:gd name="T33" fmla="*/ 25 h 33"/>
                  <a:gd name="T34" fmla="*/ 15 w 20"/>
                  <a:gd name="T35" fmla="*/ 24 h 33"/>
                  <a:gd name="T36" fmla="*/ 13 w 20"/>
                  <a:gd name="T37" fmla="*/ 20 h 33"/>
                  <a:gd name="T38" fmla="*/ 11 w 20"/>
                  <a:gd name="T39" fmla="*/ 17 h 33"/>
                  <a:gd name="T40" fmla="*/ 10 w 20"/>
                  <a:gd name="T41" fmla="*/ 17 h 33"/>
                  <a:gd name="T42" fmla="*/ 5 w 20"/>
                  <a:gd name="T43" fmla="*/ 7 h 33"/>
                  <a:gd name="T44" fmla="*/ 5 w 20"/>
                  <a:gd name="T45" fmla="*/ 9 h 33"/>
                  <a:gd name="T46" fmla="*/ 7 w 20"/>
                  <a:gd name="T47" fmla="*/ 13 h 33"/>
                  <a:gd name="T48" fmla="*/ 9 w 20"/>
                  <a:gd name="T49" fmla="*/ 16 h 33"/>
                  <a:gd name="T50" fmla="*/ 10 w 20"/>
                  <a:gd name="T51" fmla="*/ 16 h 33"/>
                  <a:gd name="T52" fmla="*/ 10 w 20"/>
                  <a:gd name="T53" fmla="*/ 15 h 33"/>
                  <a:gd name="T54" fmla="*/ 9 w 20"/>
                  <a:gd name="T55" fmla="*/ 14 h 33"/>
                  <a:gd name="T56" fmla="*/ 8 w 20"/>
                  <a:gd name="T57" fmla="*/ 13 h 33"/>
                  <a:gd name="T58" fmla="*/ 5 w 20"/>
                  <a:gd name="T59" fmla="*/ 7 h 33"/>
                  <a:gd name="T60" fmla="*/ 5 w 20"/>
                  <a:gd name="T61" fmla="*/ 7 h 33"/>
                  <a:gd name="T62" fmla="*/ 1 w 20"/>
                  <a:gd name="T63" fmla="*/ 0 h 33"/>
                  <a:gd name="T64" fmla="*/ 1 w 20"/>
                  <a:gd name="T65" fmla="*/ 0 h 33"/>
                  <a:gd name="T66" fmla="*/ 0 w 20"/>
                  <a:gd name="T67" fmla="*/ 1 h 33"/>
                  <a:gd name="T68" fmla="*/ 2 w 20"/>
                  <a:gd name="T69" fmla="*/ 4 h 33"/>
                  <a:gd name="T70" fmla="*/ 2 w 20"/>
                  <a:gd name="T71" fmla="*/ 2 h 33"/>
                  <a:gd name="T72" fmla="*/ 2 w 20"/>
                  <a:gd name="T73" fmla="*/ 3 h 33"/>
                  <a:gd name="T74" fmla="*/ 1 w 20"/>
                  <a:gd name="T7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" h="33">
                    <a:moveTo>
                      <a:pt x="19" y="33"/>
                    </a:move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moveTo>
                      <a:pt x="18" y="28"/>
                    </a:move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18" y="28"/>
                      <a:pt x="18" y="28"/>
                      <a:pt x="18" y="28"/>
                    </a:cubicBezTo>
                    <a:moveTo>
                      <a:pt x="10" y="17"/>
                    </a:move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5" y="25"/>
                      <a:pt x="15" y="25"/>
                    </a:cubicBezTo>
                    <a:cubicBezTo>
                      <a:pt x="15" y="25"/>
                      <a:pt x="15" y="24"/>
                      <a:pt x="15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7"/>
                      <a:pt x="10" y="17"/>
                      <a:pt x="10" y="17"/>
                    </a:cubicBezTo>
                    <a:moveTo>
                      <a:pt x="5" y="7"/>
                    </a:moveTo>
                    <a:cubicBezTo>
                      <a:pt x="5" y="7"/>
                      <a:pt x="5" y="8"/>
                      <a:pt x="5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8" name="Freeform 188"/>
              <p:cNvSpPr>
                <a:spLocks noEditPoints="1"/>
              </p:cNvSpPr>
              <p:nvPr/>
            </p:nvSpPr>
            <p:spPr bwMode="auto">
              <a:xfrm>
                <a:off x="10156825" y="3889375"/>
                <a:ext cx="26988" cy="44450"/>
              </a:xfrm>
              <a:custGeom>
                <a:avLst/>
                <a:gdLst>
                  <a:gd name="T0" fmla="*/ 4 w 19"/>
                  <a:gd name="T1" fmla="*/ 28 h 33"/>
                  <a:gd name="T2" fmla="*/ 2 w 19"/>
                  <a:gd name="T3" fmla="*/ 29 h 33"/>
                  <a:gd name="T4" fmla="*/ 0 w 19"/>
                  <a:gd name="T5" fmla="*/ 32 h 33"/>
                  <a:gd name="T6" fmla="*/ 1 w 19"/>
                  <a:gd name="T7" fmla="*/ 32 h 33"/>
                  <a:gd name="T8" fmla="*/ 1 w 19"/>
                  <a:gd name="T9" fmla="*/ 33 h 33"/>
                  <a:gd name="T10" fmla="*/ 4 w 19"/>
                  <a:gd name="T11" fmla="*/ 28 h 33"/>
                  <a:gd name="T12" fmla="*/ 9 w 19"/>
                  <a:gd name="T13" fmla="*/ 17 h 33"/>
                  <a:gd name="T14" fmla="*/ 9 w 19"/>
                  <a:gd name="T15" fmla="*/ 18 h 33"/>
                  <a:gd name="T16" fmla="*/ 7 w 19"/>
                  <a:gd name="T17" fmla="*/ 20 h 33"/>
                  <a:gd name="T18" fmla="*/ 5 w 19"/>
                  <a:gd name="T19" fmla="*/ 25 h 33"/>
                  <a:gd name="T20" fmla="*/ 5 w 19"/>
                  <a:gd name="T21" fmla="*/ 25 h 33"/>
                  <a:gd name="T22" fmla="*/ 6 w 19"/>
                  <a:gd name="T23" fmla="*/ 24 h 33"/>
                  <a:gd name="T24" fmla="*/ 8 w 19"/>
                  <a:gd name="T25" fmla="*/ 20 h 33"/>
                  <a:gd name="T26" fmla="*/ 9 w 19"/>
                  <a:gd name="T27" fmla="*/ 19 h 33"/>
                  <a:gd name="T28" fmla="*/ 9 w 19"/>
                  <a:gd name="T29" fmla="*/ 18 h 33"/>
                  <a:gd name="T30" fmla="*/ 10 w 19"/>
                  <a:gd name="T31" fmla="*/ 17 h 33"/>
                  <a:gd name="T32" fmla="*/ 10 w 19"/>
                  <a:gd name="T33" fmla="*/ 17 h 33"/>
                  <a:gd name="T34" fmla="*/ 9 w 19"/>
                  <a:gd name="T35" fmla="*/ 17 h 33"/>
                  <a:gd name="T36" fmla="*/ 15 w 19"/>
                  <a:gd name="T37" fmla="*/ 7 h 33"/>
                  <a:gd name="T38" fmla="*/ 14 w 19"/>
                  <a:gd name="T39" fmla="*/ 7 h 33"/>
                  <a:gd name="T40" fmla="*/ 12 w 19"/>
                  <a:gd name="T41" fmla="*/ 13 h 33"/>
                  <a:gd name="T42" fmla="*/ 11 w 19"/>
                  <a:gd name="T43" fmla="*/ 14 h 33"/>
                  <a:gd name="T44" fmla="*/ 10 w 19"/>
                  <a:gd name="T45" fmla="*/ 15 h 33"/>
                  <a:gd name="T46" fmla="*/ 10 w 19"/>
                  <a:gd name="T47" fmla="*/ 15 h 33"/>
                  <a:gd name="T48" fmla="*/ 10 w 19"/>
                  <a:gd name="T49" fmla="*/ 16 h 33"/>
                  <a:gd name="T50" fmla="*/ 11 w 19"/>
                  <a:gd name="T51" fmla="*/ 16 h 33"/>
                  <a:gd name="T52" fmla="*/ 11 w 19"/>
                  <a:gd name="T53" fmla="*/ 15 h 33"/>
                  <a:gd name="T54" fmla="*/ 12 w 19"/>
                  <a:gd name="T55" fmla="*/ 13 h 33"/>
                  <a:gd name="T56" fmla="*/ 15 w 19"/>
                  <a:gd name="T57" fmla="*/ 8 h 33"/>
                  <a:gd name="T58" fmla="*/ 15 w 19"/>
                  <a:gd name="T59" fmla="*/ 7 h 33"/>
                  <a:gd name="T60" fmla="*/ 19 w 19"/>
                  <a:gd name="T61" fmla="*/ 0 h 33"/>
                  <a:gd name="T62" fmla="*/ 17 w 19"/>
                  <a:gd name="T63" fmla="*/ 3 h 33"/>
                  <a:gd name="T64" fmla="*/ 18 w 19"/>
                  <a:gd name="T65" fmla="*/ 3 h 33"/>
                  <a:gd name="T66" fmla="*/ 18 w 19"/>
                  <a:gd name="T67" fmla="*/ 4 h 33"/>
                  <a:gd name="T68" fmla="*/ 19 w 19"/>
                  <a:gd name="T69" fmla="*/ 1 h 33"/>
                  <a:gd name="T70" fmla="*/ 19 w 19"/>
                  <a:gd name="T71" fmla="*/ 0 h 33"/>
                  <a:gd name="T72" fmla="*/ 19 w 19"/>
                  <a:gd name="T7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3">
                    <a:moveTo>
                      <a:pt x="4" y="28"/>
                    </a:moveTo>
                    <a:cubicBezTo>
                      <a:pt x="3" y="29"/>
                      <a:pt x="2" y="29"/>
                      <a:pt x="2" y="2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1" y="32"/>
                      <a:pt x="1" y="32"/>
                    </a:cubicBezTo>
                    <a:cubicBezTo>
                      <a:pt x="1" y="32"/>
                      <a:pt x="1" y="33"/>
                      <a:pt x="1" y="33"/>
                    </a:cubicBezTo>
                    <a:cubicBezTo>
                      <a:pt x="4" y="28"/>
                      <a:pt x="4" y="28"/>
                      <a:pt x="4" y="28"/>
                    </a:cubicBezTo>
                    <a:moveTo>
                      <a:pt x="9" y="17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6" y="2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moveTo>
                      <a:pt x="15" y="7"/>
                    </a:moveTo>
                    <a:cubicBezTo>
                      <a:pt x="15" y="7"/>
                      <a:pt x="15" y="7"/>
                      <a:pt x="14" y="7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7"/>
                    </a:cubicBezTo>
                    <a:moveTo>
                      <a:pt x="19" y="0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4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9" name="Freeform 189"/>
              <p:cNvSpPr>
                <a:spLocks noEditPoints="1"/>
              </p:cNvSpPr>
              <p:nvPr/>
            </p:nvSpPr>
            <p:spPr bwMode="auto">
              <a:xfrm>
                <a:off x="10145713" y="3911600"/>
                <a:ext cx="49213" cy="1588"/>
              </a:xfrm>
              <a:custGeom>
                <a:avLst/>
                <a:gdLst>
                  <a:gd name="T0" fmla="*/ 34 w 37"/>
                  <a:gd name="T1" fmla="*/ 0 h 1"/>
                  <a:gd name="T2" fmla="*/ 33 w 37"/>
                  <a:gd name="T3" fmla="*/ 1 h 1"/>
                  <a:gd name="T4" fmla="*/ 37 w 37"/>
                  <a:gd name="T5" fmla="*/ 1 h 1"/>
                  <a:gd name="T6" fmla="*/ 37 w 37"/>
                  <a:gd name="T7" fmla="*/ 1 h 1"/>
                  <a:gd name="T8" fmla="*/ 37 w 37"/>
                  <a:gd name="T9" fmla="*/ 0 h 1"/>
                  <a:gd name="T10" fmla="*/ 34 w 37"/>
                  <a:gd name="T11" fmla="*/ 0 h 1"/>
                  <a:gd name="T12" fmla="*/ 9 w 37"/>
                  <a:gd name="T13" fmla="*/ 0 h 1"/>
                  <a:gd name="T14" fmla="*/ 9 w 37"/>
                  <a:gd name="T15" fmla="*/ 0 h 1"/>
                  <a:gd name="T16" fmla="*/ 10 w 37"/>
                  <a:gd name="T17" fmla="*/ 1 h 1"/>
                  <a:gd name="T18" fmla="*/ 15 w 37"/>
                  <a:gd name="T19" fmla="*/ 1 h 1"/>
                  <a:gd name="T20" fmla="*/ 16 w 37"/>
                  <a:gd name="T21" fmla="*/ 1 h 1"/>
                  <a:gd name="T22" fmla="*/ 18 w 37"/>
                  <a:gd name="T23" fmla="*/ 1 h 1"/>
                  <a:gd name="T24" fmla="*/ 19 w 37"/>
                  <a:gd name="T25" fmla="*/ 1 h 1"/>
                  <a:gd name="T26" fmla="*/ 20 w 37"/>
                  <a:gd name="T27" fmla="*/ 1 h 1"/>
                  <a:gd name="T28" fmla="*/ 23 w 37"/>
                  <a:gd name="T29" fmla="*/ 1 h 1"/>
                  <a:gd name="T30" fmla="*/ 28 w 37"/>
                  <a:gd name="T31" fmla="*/ 1 h 1"/>
                  <a:gd name="T32" fmla="*/ 29 w 37"/>
                  <a:gd name="T33" fmla="*/ 0 h 1"/>
                  <a:gd name="T34" fmla="*/ 23 w 37"/>
                  <a:gd name="T35" fmla="*/ 0 h 1"/>
                  <a:gd name="T36" fmla="*/ 21 w 37"/>
                  <a:gd name="T37" fmla="*/ 0 h 1"/>
                  <a:gd name="T38" fmla="*/ 20 w 37"/>
                  <a:gd name="T39" fmla="*/ 0 h 1"/>
                  <a:gd name="T40" fmla="*/ 19 w 37"/>
                  <a:gd name="T41" fmla="*/ 0 h 1"/>
                  <a:gd name="T42" fmla="*/ 18 w 37"/>
                  <a:gd name="T43" fmla="*/ 0 h 1"/>
                  <a:gd name="T44" fmla="*/ 15 w 37"/>
                  <a:gd name="T45" fmla="*/ 0 h 1"/>
                  <a:gd name="T46" fmla="*/ 9 w 37"/>
                  <a:gd name="T47" fmla="*/ 0 h 1"/>
                  <a:gd name="T48" fmla="*/ 0 w 37"/>
                  <a:gd name="T49" fmla="*/ 0 h 1"/>
                  <a:gd name="T50" fmla="*/ 0 w 37"/>
                  <a:gd name="T51" fmla="*/ 0 h 1"/>
                  <a:gd name="T52" fmla="*/ 0 w 37"/>
                  <a:gd name="T53" fmla="*/ 1 h 1"/>
                  <a:gd name="T54" fmla="*/ 5 w 37"/>
                  <a:gd name="T55" fmla="*/ 1 h 1"/>
                  <a:gd name="T56" fmla="*/ 3 w 37"/>
                  <a:gd name="T57" fmla="*/ 0 h 1"/>
                  <a:gd name="T58" fmla="*/ 4 w 37"/>
                  <a:gd name="T59" fmla="*/ 0 h 1"/>
                  <a:gd name="T60" fmla="*/ 0 w 37"/>
                  <a:gd name="T6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1">
                    <a:moveTo>
                      <a:pt x="34" y="0"/>
                    </a:moveTo>
                    <a:cubicBezTo>
                      <a:pt x="34" y="0"/>
                      <a:pt x="33" y="1"/>
                      <a:pt x="33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4" y="0"/>
                      <a:pt x="34" y="0"/>
                    </a:cubicBezTo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10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0"/>
                      <a:pt x="29" y="0"/>
                      <a:pt x="2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0" name="Freeform 190"/>
              <p:cNvSpPr>
                <a:spLocks noEditPoints="1"/>
              </p:cNvSpPr>
              <p:nvPr/>
            </p:nvSpPr>
            <p:spPr bwMode="auto">
              <a:xfrm>
                <a:off x="10161588" y="3802063"/>
                <a:ext cx="17463" cy="25400"/>
              </a:xfrm>
              <a:custGeom>
                <a:avLst/>
                <a:gdLst>
                  <a:gd name="T0" fmla="*/ 7 w 13"/>
                  <a:gd name="T1" fmla="*/ 17 h 19"/>
                  <a:gd name="T2" fmla="*/ 3 w 13"/>
                  <a:gd name="T3" fmla="*/ 10 h 19"/>
                  <a:gd name="T4" fmla="*/ 7 w 13"/>
                  <a:gd name="T5" fmla="*/ 3 h 19"/>
                  <a:gd name="T6" fmla="*/ 11 w 13"/>
                  <a:gd name="T7" fmla="*/ 10 h 19"/>
                  <a:gd name="T8" fmla="*/ 7 w 13"/>
                  <a:gd name="T9" fmla="*/ 17 h 19"/>
                  <a:gd name="T10" fmla="*/ 7 w 13"/>
                  <a:gd name="T11" fmla="*/ 0 h 19"/>
                  <a:gd name="T12" fmla="*/ 0 w 13"/>
                  <a:gd name="T13" fmla="*/ 10 h 19"/>
                  <a:gd name="T14" fmla="*/ 4 w 13"/>
                  <a:gd name="T15" fmla="*/ 19 h 19"/>
                  <a:gd name="T16" fmla="*/ 7 w 13"/>
                  <a:gd name="T17" fmla="*/ 19 h 19"/>
                  <a:gd name="T18" fmla="*/ 10 w 13"/>
                  <a:gd name="T19" fmla="*/ 19 h 19"/>
                  <a:gd name="T20" fmla="*/ 13 w 13"/>
                  <a:gd name="T21" fmla="*/ 10 h 19"/>
                  <a:gd name="T22" fmla="*/ 7 w 1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9">
                    <a:moveTo>
                      <a:pt x="7" y="17"/>
                    </a:moveTo>
                    <a:cubicBezTo>
                      <a:pt x="4" y="16"/>
                      <a:pt x="3" y="14"/>
                      <a:pt x="3" y="10"/>
                    </a:cubicBezTo>
                    <a:cubicBezTo>
                      <a:pt x="3" y="7"/>
                      <a:pt x="4" y="5"/>
                      <a:pt x="7" y="3"/>
                    </a:cubicBezTo>
                    <a:cubicBezTo>
                      <a:pt x="9" y="5"/>
                      <a:pt x="11" y="7"/>
                      <a:pt x="11" y="10"/>
                    </a:cubicBezTo>
                    <a:cubicBezTo>
                      <a:pt x="11" y="14"/>
                      <a:pt x="9" y="16"/>
                      <a:pt x="7" y="17"/>
                    </a:cubicBezTo>
                    <a:moveTo>
                      <a:pt x="7" y="0"/>
                    </a:moveTo>
                    <a:cubicBezTo>
                      <a:pt x="3" y="2"/>
                      <a:pt x="0" y="5"/>
                      <a:pt x="0" y="10"/>
                    </a:cubicBezTo>
                    <a:cubicBezTo>
                      <a:pt x="0" y="14"/>
                      <a:pt x="2" y="17"/>
                      <a:pt x="4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9" y="19"/>
                      <a:pt x="10" y="19"/>
                    </a:cubicBezTo>
                    <a:cubicBezTo>
                      <a:pt x="12" y="17"/>
                      <a:pt x="13" y="14"/>
                      <a:pt x="13" y="10"/>
                    </a:cubicBezTo>
                    <a:cubicBezTo>
                      <a:pt x="13" y="5"/>
                      <a:pt x="10" y="2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1" name="Freeform 191"/>
              <p:cNvSpPr>
                <a:spLocks noEditPoints="1"/>
              </p:cNvSpPr>
              <p:nvPr/>
            </p:nvSpPr>
            <p:spPr bwMode="auto">
              <a:xfrm>
                <a:off x="10161588" y="3997325"/>
                <a:ext cx="17463" cy="25400"/>
              </a:xfrm>
              <a:custGeom>
                <a:avLst/>
                <a:gdLst>
                  <a:gd name="T0" fmla="*/ 7 w 13"/>
                  <a:gd name="T1" fmla="*/ 16 h 19"/>
                  <a:gd name="T2" fmla="*/ 3 w 13"/>
                  <a:gd name="T3" fmla="*/ 9 h 19"/>
                  <a:gd name="T4" fmla="*/ 7 w 13"/>
                  <a:gd name="T5" fmla="*/ 2 h 19"/>
                  <a:gd name="T6" fmla="*/ 11 w 13"/>
                  <a:gd name="T7" fmla="*/ 9 h 19"/>
                  <a:gd name="T8" fmla="*/ 7 w 13"/>
                  <a:gd name="T9" fmla="*/ 16 h 19"/>
                  <a:gd name="T10" fmla="*/ 7 w 13"/>
                  <a:gd name="T11" fmla="*/ 0 h 19"/>
                  <a:gd name="T12" fmla="*/ 5 w 13"/>
                  <a:gd name="T13" fmla="*/ 0 h 19"/>
                  <a:gd name="T14" fmla="*/ 0 w 13"/>
                  <a:gd name="T15" fmla="*/ 9 h 19"/>
                  <a:gd name="T16" fmla="*/ 7 w 13"/>
                  <a:gd name="T17" fmla="*/ 19 h 19"/>
                  <a:gd name="T18" fmla="*/ 13 w 13"/>
                  <a:gd name="T19" fmla="*/ 9 h 19"/>
                  <a:gd name="T20" fmla="*/ 9 w 13"/>
                  <a:gd name="T21" fmla="*/ 0 h 19"/>
                  <a:gd name="T22" fmla="*/ 7 w 1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9">
                    <a:moveTo>
                      <a:pt x="7" y="16"/>
                    </a:move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4" y="3"/>
                      <a:pt x="7" y="2"/>
                    </a:cubicBezTo>
                    <a:cubicBezTo>
                      <a:pt x="9" y="3"/>
                      <a:pt x="11" y="5"/>
                      <a:pt x="11" y="9"/>
                    </a:cubicBezTo>
                    <a:cubicBezTo>
                      <a:pt x="11" y="12"/>
                      <a:pt x="9" y="15"/>
                      <a:pt x="7" y="16"/>
                    </a:cubicBezTo>
                    <a:moveTo>
                      <a:pt x="7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4"/>
                      <a:pt x="3" y="17"/>
                      <a:pt x="7" y="19"/>
                    </a:cubicBezTo>
                    <a:cubicBezTo>
                      <a:pt x="10" y="18"/>
                      <a:pt x="13" y="14"/>
                      <a:pt x="13" y="9"/>
                    </a:cubicBezTo>
                    <a:cubicBezTo>
                      <a:pt x="13" y="5"/>
                      <a:pt x="12" y="2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2" name="Freeform 192"/>
              <p:cNvSpPr>
                <a:spLocks noEditPoints="1"/>
              </p:cNvSpPr>
              <p:nvPr/>
            </p:nvSpPr>
            <p:spPr bwMode="auto">
              <a:xfrm>
                <a:off x="10242550" y="3951288"/>
                <a:ext cx="25400" cy="19050"/>
              </a:xfrm>
              <a:custGeom>
                <a:avLst/>
                <a:gdLst>
                  <a:gd name="T0" fmla="*/ 10 w 19"/>
                  <a:gd name="T1" fmla="*/ 12 h 14"/>
                  <a:gd name="T2" fmla="*/ 7 w 19"/>
                  <a:gd name="T3" fmla="*/ 11 h 14"/>
                  <a:gd name="T4" fmla="*/ 3 w 19"/>
                  <a:gd name="T5" fmla="*/ 4 h 14"/>
                  <a:gd name="T6" fmla="*/ 7 w 19"/>
                  <a:gd name="T7" fmla="*/ 2 h 14"/>
                  <a:gd name="T8" fmla="*/ 11 w 19"/>
                  <a:gd name="T9" fmla="*/ 3 h 14"/>
                  <a:gd name="T10" fmla="*/ 15 w 19"/>
                  <a:gd name="T11" fmla="*/ 10 h 14"/>
                  <a:gd name="T12" fmla="*/ 10 w 19"/>
                  <a:gd name="T13" fmla="*/ 12 h 14"/>
                  <a:gd name="T14" fmla="*/ 6 w 19"/>
                  <a:gd name="T15" fmla="*/ 0 h 14"/>
                  <a:gd name="T16" fmla="*/ 2 w 19"/>
                  <a:gd name="T17" fmla="*/ 1 h 14"/>
                  <a:gd name="T18" fmla="*/ 1 w 19"/>
                  <a:gd name="T19" fmla="*/ 2 h 14"/>
                  <a:gd name="T20" fmla="*/ 0 w 19"/>
                  <a:gd name="T21" fmla="*/ 4 h 14"/>
                  <a:gd name="T22" fmla="*/ 6 w 19"/>
                  <a:gd name="T23" fmla="*/ 13 h 14"/>
                  <a:gd name="T24" fmla="*/ 11 w 19"/>
                  <a:gd name="T25" fmla="*/ 14 h 14"/>
                  <a:gd name="T26" fmla="*/ 18 w 19"/>
                  <a:gd name="T27" fmla="*/ 12 h 14"/>
                  <a:gd name="T28" fmla="*/ 12 w 19"/>
                  <a:gd name="T29" fmla="*/ 1 h 14"/>
                  <a:gd name="T30" fmla="*/ 6 w 19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4">
                    <a:moveTo>
                      <a:pt x="10" y="12"/>
                    </a:moveTo>
                    <a:cubicBezTo>
                      <a:pt x="9" y="12"/>
                      <a:pt x="8" y="11"/>
                      <a:pt x="7" y="11"/>
                    </a:cubicBezTo>
                    <a:cubicBezTo>
                      <a:pt x="4" y="9"/>
                      <a:pt x="3" y="7"/>
                      <a:pt x="3" y="4"/>
                    </a:cubicBezTo>
                    <a:cubicBezTo>
                      <a:pt x="4" y="3"/>
                      <a:pt x="5" y="2"/>
                      <a:pt x="7" y="2"/>
                    </a:cubicBezTo>
                    <a:cubicBezTo>
                      <a:pt x="8" y="2"/>
                      <a:pt x="10" y="3"/>
                      <a:pt x="11" y="3"/>
                    </a:cubicBezTo>
                    <a:cubicBezTo>
                      <a:pt x="14" y="5"/>
                      <a:pt x="15" y="8"/>
                      <a:pt x="15" y="10"/>
                    </a:cubicBezTo>
                    <a:cubicBezTo>
                      <a:pt x="13" y="11"/>
                      <a:pt x="12" y="12"/>
                      <a:pt x="10" y="12"/>
                    </a:cubicBezTo>
                    <a:moveTo>
                      <a:pt x="6" y="0"/>
                    </a:moveTo>
                    <a:cubicBezTo>
                      <a:pt x="5" y="0"/>
                      <a:pt x="3" y="0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8"/>
                      <a:pt x="2" y="11"/>
                      <a:pt x="6" y="13"/>
                    </a:cubicBezTo>
                    <a:cubicBezTo>
                      <a:pt x="7" y="14"/>
                      <a:pt x="9" y="14"/>
                      <a:pt x="11" y="14"/>
                    </a:cubicBezTo>
                    <a:cubicBezTo>
                      <a:pt x="14" y="14"/>
                      <a:pt x="16" y="13"/>
                      <a:pt x="18" y="12"/>
                    </a:cubicBezTo>
                    <a:cubicBezTo>
                      <a:pt x="19" y="8"/>
                      <a:pt x="16" y="4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3" name="Freeform 193"/>
              <p:cNvSpPr>
                <a:spLocks noEditPoints="1"/>
              </p:cNvSpPr>
              <p:nvPr/>
            </p:nvSpPr>
            <p:spPr bwMode="auto">
              <a:xfrm>
                <a:off x="10242550" y="3852863"/>
                <a:ext cx="23813" cy="20638"/>
              </a:xfrm>
              <a:custGeom>
                <a:avLst/>
                <a:gdLst>
                  <a:gd name="T0" fmla="*/ 7 w 18"/>
                  <a:gd name="T1" fmla="*/ 12 h 15"/>
                  <a:gd name="T2" fmla="*/ 3 w 18"/>
                  <a:gd name="T3" fmla="*/ 11 h 15"/>
                  <a:gd name="T4" fmla="*/ 6 w 18"/>
                  <a:gd name="T5" fmla="*/ 4 h 15"/>
                  <a:gd name="T6" fmla="*/ 11 w 18"/>
                  <a:gd name="T7" fmla="*/ 3 h 15"/>
                  <a:gd name="T8" fmla="*/ 14 w 18"/>
                  <a:gd name="T9" fmla="*/ 4 h 15"/>
                  <a:gd name="T10" fmla="*/ 11 w 18"/>
                  <a:gd name="T11" fmla="*/ 11 h 15"/>
                  <a:gd name="T12" fmla="*/ 7 w 18"/>
                  <a:gd name="T13" fmla="*/ 12 h 15"/>
                  <a:gd name="T14" fmla="*/ 12 w 18"/>
                  <a:gd name="T15" fmla="*/ 0 h 15"/>
                  <a:gd name="T16" fmla="*/ 5 w 18"/>
                  <a:gd name="T17" fmla="*/ 2 h 15"/>
                  <a:gd name="T18" fmla="*/ 0 w 18"/>
                  <a:gd name="T19" fmla="*/ 11 h 15"/>
                  <a:gd name="T20" fmla="*/ 1 w 18"/>
                  <a:gd name="T21" fmla="*/ 13 h 15"/>
                  <a:gd name="T22" fmla="*/ 2 w 18"/>
                  <a:gd name="T23" fmla="*/ 14 h 15"/>
                  <a:gd name="T24" fmla="*/ 6 w 18"/>
                  <a:gd name="T25" fmla="*/ 15 h 15"/>
                  <a:gd name="T26" fmla="*/ 12 w 18"/>
                  <a:gd name="T27" fmla="*/ 13 h 15"/>
                  <a:gd name="T28" fmla="*/ 17 w 18"/>
                  <a:gd name="T29" fmla="*/ 2 h 15"/>
                  <a:gd name="T30" fmla="*/ 12 w 18"/>
                  <a:gd name="T3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5">
                    <a:moveTo>
                      <a:pt x="7" y="12"/>
                    </a:moveTo>
                    <a:cubicBezTo>
                      <a:pt x="6" y="12"/>
                      <a:pt x="4" y="12"/>
                      <a:pt x="3" y="11"/>
                    </a:cubicBezTo>
                    <a:cubicBezTo>
                      <a:pt x="3" y="9"/>
                      <a:pt x="3" y="6"/>
                      <a:pt x="6" y="4"/>
                    </a:cubicBezTo>
                    <a:cubicBezTo>
                      <a:pt x="8" y="3"/>
                      <a:pt x="9" y="3"/>
                      <a:pt x="11" y="3"/>
                    </a:cubicBezTo>
                    <a:cubicBezTo>
                      <a:pt x="12" y="3"/>
                      <a:pt x="13" y="3"/>
                      <a:pt x="14" y="4"/>
                    </a:cubicBezTo>
                    <a:cubicBezTo>
                      <a:pt x="15" y="6"/>
                      <a:pt x="14" y="9"/>
                      <a:pt x="11" y="11"/>
                    </a:cubicBezTo>
                    <a:cubicBezTo>
                      <a:pt x="10" y="12"/>
                      <a:pt x="8" y="12"/>
                      <a:pt x="7" y="12"/>
                    </a:cubicBezTo>
                    <a:moveTo>
                      <a:pt x="12" y="0"/>
                    </a:moveTo>
                    <a:cubicBezTo>
                      <a:pt x="10" y="0"/>
                      <a:pt x="7" y="1"/>
                      <a:pt x="5" y="2"/>
                    </a:cubicBezTo>
                    <a:cubicBezTo>
                      <a:pt x="2" y="4"/>
                      <a:pt x="0" y="8"/>
                      <a:pt x="0" y="11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1" y="13"/>
                      <a:pt x="2" y="14"/>
                      <a:pt x="2" y="14"/>
                    </a:cubicBezTo>
                    <a:cubicBezTo>
                      <a:pt x="3" y="15"/>
                      <a:pt x="5" y="15"/>
                      <a:pt x="6" y="15"/>
                    </a:cubicBezTo>
                    <a:cubicBezTo>
                      <a:pt x="8" y="15"/>
                      <a:pt x="10" y="14"/>
                      <a:pt x="12" y="13"/>
                    </a:cubicBezTo>
                    <a:cubicBezTo>
                      <a:pt x="17" y="10"/>
                      <a:pt x="18" y="6"/>
                      <a:pt x="17" y="2"/>
                    </a:cubicBezTo>
                    <a:cubicBezTo>
                      <a:pt x="16" y="1"/>
                      <a:pt x="14" y="0"/>
                      <a:pt x="1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4" name="Freeform 194"/>
              <p:cNvSpPr>
                <a:spLocks noEditPoints="1"/>
              </p:cNvSpPr>
              <p:nvPr/>
            </p:nvSpPr>
            <p:spPr bwMode="auto">
              <a:xfrm>
                <a:off x="10072688" y="3949700"/>
                <a:ext cx="26988" cy="19050"/>
              </a:xfrm>
              <a:custGeom>
                <a:avLst/>
                <a:gdLst>
                  <a:gd name="T0" fmla="*/ 9 w 20"/>
                  <a:gd name="T1" fmla="*/ 12 h 14"/>
                  <a:gd name="T2" fmla="*/ 4 w 20"/>
                  <a:gd name="T3" fmla="*/ 10 h 14"/>
                  <a:gd name="T4" fmla="*/ 8 w 20"/>
                  <a:gd name="T5" fmla="*/ 3 h 14"/>
                  <a:gd name="T6" fmla="*/ 12 w 20"/>
                  <a:gd name="T7" fmla="*/ 2 h 14"/>
                  <a:gd name="T8" fmla="*/ 17 w 20"/>
                  <a:gd name="T9" fmla="*/ 4 h 14"/>
                  <a:gd name="T10" fmla="*/ 12 w 20"/>
                  <a:gd name="T11" fmla="*/ 11 h 14"/>
                  <a:gd name="T12" fmla="*/ 9 w 20"/>
                  <a:gd name="T13" fmla="*/ 12 h 14"/>
                  <a:gd name="T14" fmla="*/ 13 w 20"/>
                  <a:gd name="T15" fmla="*/ 0 h 14"/>
                  <a:gd name="T16" fmla="*/ 7 w 20"/>
                  <a:gd name="T17" fmla="*/ 1 h 14"/>
                  <a:gd name="T18" fmla="*/ 1 w 20"/>
                  <a:gd name="T19" fmla="*/ 12 h 14"/>
                  <a:gd name="T20" fmla="*/ 8 w 20"/>
                  <a:gd name="T21" fmla="*/ 14 h 14"/>
                  <a:gd name="T22" fmla="*/ 14 w 20"/>
                  <a:gd name="T23" fmla="*/ 13 h 14"/>
                  <a:gd name="T24" fmla="*/ 20 w 20"/>
                  <a:gd name="T25" fmla="*/ 4 h 14"/>
                  <a:gd name="T26" fmla="*/ 20 w 20"/>
                  <a:gd name="T27" fmla="*/ 3 h 14"/>
                  <a:gd name="T28" fmla="*/ 19 w 20"/>
                  <a:gd name="T29" fmla="*/ 2 h 14"/>
                  <a:gd name="T30" fmla="*/ 19 w 20"/>
                  <a:gd name="T31" fmla="*/ 1 h 14"/>
                  <a:gd name="T32" fmla="*/ 18 w 20"/>
                  <a:gd name="T33" fmla="*/ 1 h 14"/>
                  <a:gd name="T34" fmla="*/ 13 w 20"/>
                  <a:gd name="T3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" h="14">
                    <a:moveTo>
                      <a:pt x="9" y="12"/>
                    </a:moveTo>
                    <a:cubicBezTo>
                      <a:pt x="7" y="12"/>
                      <a:pt x="5" y="11"/>
                      <a:pt x="4" y="10"/>
                    </a:cubicBezTo>
                    <a:cubicBezTo>
                      <a:pt x="4" y="8"/>
                      <a:pt x="5" y="5"/>
                      <a:pt x="8" y="3"/>
                    </a:cubicBezTo>
                    <a:cubicBezTo>
                      <a:pt x="10" y="3"/>
                      <a:pt x="11" y="2"/>
                      <a:pt x="12" y="2"/>
                    </a:cubicBezTo>
                    <a:cubicBezTo>
                      <a:pt x="14" y="2"/>
                      <a:pt x="15" y="3"/>
                      <a:pt x="17" y="4"/>
                    </a:cubicBezTo>
                    <a:cubicBezTo>
                      <a:pt x="16" y="7"/>
                      <a:pt x="16" y="9"/>
                      <a:pt x="12" y="11"/>
                    </a:cubicBezTo>
                    <a:cubicBezTo>
                      <a:pt x="11" y="11"/>
                      <a:pt x="10" y="12"/>
                      <a:pt x="9" y="12"/>
                    </a:cubicBezTo>
                    <a:moveTo>
                      <a:pt x="13" y="0"/>
                    </a:moveTo>
                    <a:cubicBezTo>
                      <a:pt x="11" y="0"/>
                      <a:pt x="9" y="0"/>
                      <a:pt x="7" y="1"/>
                    </a:cubicBezTo>
                    <a:cubicBezTo>
                      <a:pt x="2" y="4"/>
                      <a:pt x="0" y="8"/>
                      <a:pt x="1" y="12"/>
                    </a:cubicBezTo>
                    <a:cubicBezTo>
                      <a:pt x="3" y="13"/>
                      <a:pt x="5" y="14"/>
                      <a:pt x="8" y="14"/>
                    </a:cubicBezTo>
                    <a:cubicBezTo>
                      <a:pt x="10" y="14"/>
                      <a:pt x="12" y="14"/>
                      <a:pt x="14" y="13"/>
                    </a:cubicBezTo>
                    <a:cubicBezTo>
                      <a:pt x="18" y="11"/>
                      <a:pt x="19" y="7"/>
                      <a:pt x="20" y="4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2"/>
                      <a:pt x="19" y="2"/>
                    </a:cubicBezTo>
                    <a:cubicBezTo>
                      <a:pt x="19" y="2"/>
                      <a:pt x="19" y="2"/>
                      <a:pt x="19" y="1"/>
                    </a:cubicBezTo>
                    <a:cubicBezTo>
                      <a:pt x="19" y="1"/>
                      <a:pt x="18" y="1"/>
                      <a:pt x="18" y="1"/>
                    </a:cubicBezTo>
                    <a:cubicBezTo>
                      <a:pt x="16" y="0"/>
                      <a:pt x="15" y="0"/>
                      <a:pt x="1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5" name="Freeform 195"/>
              <p:cNvSpPr>
                <a:spLocks noEditPoints="1"/>
              </p:cNvSpPr>
              <p:nvPr/>
            </p:nvSpPr>
            <p:spPr bwMode="auto">
              <a:xfrm>
                <a:off x="10074275" y="3852863"/>
                <a:ext cx="25400" cy="19050"/>
              </a:xfrm>
              <a:custGeom>
                <a:avLst/>
                <a:gdLst>
                  <a:gd name="T0" fmla="*/ 11 w 18"/>
                  <a:gd name="T1" fmla="*/ 12 h 14"/>
                  <a:gd name="T2" fmla="*/ 7 w 18"/>
                  <a:gd name="T3" fmla="*/ 11 h 14"/>
                  <a:gd name="T4" fmla="*/ 3 w 18"/>
                  <a:gd name="T5" fmla="*/ 4 h 14"/>
                  <a:gd name="T6" fmla="*/ 7 w 18"/>
                  <a:gd name="T7" fmla="*/ 2 h 14"/>
                  <a:gd name="T8" fmla="*/ 11 w 18"/>
                  <a:gd name="T9" fmla="*/ 3 h 14"/>
                  <a:gd name="T10" fmla="*/ 15 w 18"/>
                  <a:gd name="T11" fmla="*/ 10 h 14"/>
                  <a:gd name="T12" fmla="*/ 11 w 18"/>
                  <a:gd name="T13" fmla="*/ 12 h 14"/>
                  <a:gd name="T14" fmla="*/ 6 w 18"/>
                  <a:gd name="T15" fmla="*/ 0 h 14"/>
                  <a:gd name="T16" fmla="*/ 0 w 18"/>
                  <a:gd name="T17" fmla="*/ 2 h 14"/>
                  <a:gd name="T18" fmla="*/ 6 w 18"/>
                  <a:gd name="T19" fmla="*/ 13 h 14"/>
                  <a:gd name="T20" fmla="*/ 11 w 18"/>
                  <a:gd name="T21" fmla="*/ 14 h 14"/>
                  <a:gd name="T22" fmla="*/ 16 w 18"/>
                  <a:gd name="T23" fmla="*/ 13 h 14"/>
                  <a:gd name="T24" fmla="*/ 18 w 18"/>
                  <a:gd name="T25" fmla="*/ 11 h 14"/>
                  <a:gd name="T26" fmla="*/ 18 w 18"/>
                  <a:gd name="T27" fmla="*/ 10 h 14"/>
                  <a:gd name="T28" fmla="*/ 12 w 18"/>
                  <a:gd name="T29" fmla="*/ 1 h 14"/>
                  <a:gd name="T30" fmla="*/ 6 w 18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4">
                    <a:moveTo>
                      <a:pt x="11" y="12"/>
                    </a:moveTo>
                    <a:cubicBezTo>
                      <a:pt x="10" y="12"/>
                      <a:pt x="8" y="11"/>
                      <a:pt x="7" y="11"/>
                    </a:cubicBezTo>
                    <a:cubicBezTo>
                      <a:pt x="4" y="9"/>
                      <a:pt x="3" y="6"/>
                      <a:pt x="3" y="4"/>
                    </a:cubicBezTo>
                    <a:cubicBezTo>
                      <a:pt x="4" y="3"/>
                      <a:pt x="6" y="2"/>
                      <a:pt x="7" y="2"/>
                    </a:cubicBezTo>
                    <a:cubicBezTo>
                      <a:pt x="9" y="2"/>
                      <a:pt x="10" y="3"/>
                      <a:pt x="11" y="3"/>
                    </a:cubicBezTo>
                    <a:cubicBezTo>
                      <a:pt x="14" y="5"/>
                      <a:pt x="15" y="8"/>
                      <a:pt x="15" y="10"/>
                    </a:cubicBezTo>
                    <a:cubicBezTo>
                      <a:pt x="14" y="11"/>
                      <a:pt x="12" y="12"/>
                      <a:pt x="11" y="12"/>
                    </a:cubicBezTo>
                    <a:moveTo>
                      <a:pt x="6" y="0"/>
                    </a:moveTo>
                    <a:cubicBezTo>
                      <a:pt x="4" y="0"/>
                      <a:pt x="1" y="1"/>
                      <a:pt x="0" y="2"/>
                    </a:cubicBezTo>
                    <a:cubicBezTo>
                      <a:pt x="0" y="6"/>
                      <a:pt x="1" y="10"/>
                      <a:pt x="6" y="13"/>
                    </a:cubicBezTo>
                    <a:cubicBezTo>
                      <a:pt x="8" y="14"/>
                      <a:pt x="10" y="14"/>
                      <a:pt x="11" y="14"/>
                    </a:cubicBezTo>
                    <a:cubicBezTo>
                      <a:pt x="13" y="14"/>
                      <a:pt x="15" y="14"/>
                      <a:pt x="16" y="13"/>
                    </a:cubicBezTo>
                    <a:cubicBezTo>
                      <a:pt x="17" y="13"/>
                      <a:pt x="17" y="12"/>
                      <a:pt x="18" y="11"/>
                    </a:cubicBezTo>
                    <a:cubicBezTo>
                      <a:pt x="18" y="11"/>
                      <a:pt x="18" y="10"/>
                      <a:pt x="18" y="10"/>
                    </a:cubicBezTo>
                    <a:cubicBezTo>
                      <a:pt x="18" y="7"/>
                      <a:pt x="16" y="3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6" name="Freeform 196"/>
              <p:cNvSpPr/>
              <p:nvPr/>
            </p:nvSpPr>
            <p:spPr bwMode="auto">
              <a:xfrm>
                <a:off x="10145713" y="3808413"/>
                <a:ext cx="49213" cy="22225"/>
              </a:xfrm>
              <a:custGeom>
                <a:avLst/>
                <a:gdLst>
                  <a:gd name="T0" fmla="*/ 37 w 37"/>
                  <a:gd name="T1" fmla="*/ 0 h 17"/>
                  <a:gd name="T2" fmla="*/ 32 w 37"/>
                  <a:gd name="T3" fmla="*/ 0 h 17"/>
                  <a:gd name="T4" fmla="*/ 32 w 37"/>
                  <a:gd name="T5" fmla="*/ 4 h 17"/>
                  <a:gd name="T6" fmla="*/ 22 w 37"/>
                  <a:gd name="T7" fmla="*/ 14 h 17"/>
                  <a:gd name="T8" fmla="*/ 19 w 37"/>
                  <a:gd name="T9" fmla="*/ 14 h 17"/>
                  <a:gd name="T10" fmla="*/ 16 w 37"/>
                  <a:gd name="T11" fmla="*/ 14 h 17"/>
                  <a:gd name="T12" fmla="*/ 6 w 37"/>
                  <a:gd name="T13" fmla="*/ 4 h 17"/>
                  <a:gd name="T14" fmla="*/ 6 w 37"/>
                  <a:gd name="T15" fmla="*/ 0 h 17"/>
                  <a:gd name="T16" fmla="*/ 0 w 37"/>
                  <a:gd name="T17" fmla="*/ 0 h 17"/>
                  <a:gd name="T18" fmla="*/ 0 w 37"/>
                  <a:gd name="T19" fmla="*/ 2 h 17"/>
                  <a:gd name="T20" fmla="*/ 17 w 37"/>
                  <a:gd name="T21" fmla="*/ 17 h 17"/>
                  <a:gd name="T22" fmla="*/ 19 w 37"/>
                  <a:gd name="T23" fmla="*/ 17 h 17"/>
                  <a:gd name="T24" fmla="*/ 21 w 37"/>
                  <a:gd name="T25" fmla="*/ 17 h 17"/>
                  <a:gd name="T26" fmla="*/ 37 w 37"/>
                  <a:gd name="T27" fmla="*/ 2 h 17"/>
                  <a:gd name="T28" fmla="*/ 37 w 37"/>
                  <a:gd name="T2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17">
                    <a:moveTo>
                      <a:pt x="37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"/>
                      <a:pt x="32" y="4"/>
                      <a:pt x="32" y="4"/>
                    </a:cubicBezTo>
                    <a:cubicBezTo>
                      <a:pt x="32" y="9"/>
                      <a:pt x="27" y="13"/>
                      <a:pt x="22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8" y="14"/>
                      <a:pt x="17" y="14"/>
                      <a:pt x="16" y="14"/>
                    </a:cubicBezTo>
                    <a:cubicBezTo>
                      <a:pt x="11" y="13"/>
                      <a:pt x="6" y="9"/>
                      <a:pt x="6" y="4"/>
                    </a:cubicBezTo>
                    <a:cubicBezTo>
                      <a:pt x="6" y="4"/>
                      <a:pt x="6" y="2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10"/>
                      <a:pt x="8" y="16"/>
                      <a:pt x="17" y="17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19" y="17"/>
                      <a:pt x="20" y="17"/>
                      <a:pt x="21" y="17"/>
                    </a:cubicBezTo>
                    <a:cubicBezTo>
                      <a:pt x="30" y="16"/>
                      <a:pt x="37" y="10"/>
                      <a:pt x="37" y="2"/>
                    </a:cubicBezTo>
                    <a:cubicBezTo>
                      <a:pt x="37" y="1"/>
                      <a:pt x="37" y="1"/>
                      <a:pt x="3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7" name="Freeform 197"/>
              <p:cNvSpPr/>
              <p:nvPr/>
            </p:nvSpPr>
            <p:spPr bwMode="auto">
              <a:xfrm>
                <a:off x="10152063" y="3830638"/>
                <a:ext cx="36513" cy="12700"/>
              </a:xfrm>
              <a:custGeom>
                <a:avLst/>
                <a:gdLst>
                  <a:gd name="T0" fmla="*/ 27 w 27"/>
                  <a:gd name="T1" fmla="*/ 0 h 9"/>
                  <a:gd name="T2" fmla="*/ 23 w 27"/>
                  <a:gd name="T3" fmla="*/ 0 h 9"/>
                  <a:gd name="T4" fmla="*/ 23 w 27"/>
                  <a:gd name="T5" fmla="*/ 2 h 9"/>
                  <a:gd name="T6" fmla="*/ 16 w 27"/>
                  <a:gd name="T7" fmla="*/ 7 h 9"/>
                  <a:gd name="T8" fmla="*/ 14 w 27"/>
                  <a:gd name="T9" fmla="*/ 7 h 9"/>
                  <a:gd name="T10" fmla="*/ 12 w 27"/>
                  <a:gd name="T11" fmla="*/ 7 h 9"/>
                  <a:gd name="T12" fmla="*/ 4 w 27"/>
                  <a:gd name="T13" fmla="*/ 2 h 9"/>
                  <a:gd name="T14" fmla="*/ 4 w 27"/>
                  <a:gd name="T15" fmla="*/ 0 h 9"/>
                  <a:gd name="T16" fmla="*/ 0 w 27"/>
                  <a:gd name="T17" fmla="*/ 0 h 9"/>
                  <a:gd name="T18" fmla="*/ 0 w 27"/>
                  <a:gd name="T19" fmla="*/ 1 h 9"/>
                  <a:gd name="T20" fmla="*/ 12 w 27"/>
                  <a:gd name="T21" fmla="*/ 9 h 9"/>
                  <a:gd name="T22" fmla="*/ 14 w 27"/>
                  <a:gd name="T23" fmla="*/ 9 h 9"/>
                  <a:gd name="T24" fmla="*/ 16 w 27"/>
                  <a:gd name="T25" fmla="*/ 9 h 9"/>
                  <a:gd name="T26" fmla="*/ 27 w 27"/>
                  <a:gd name="T27" fmla="*/ 1 h 9"/>
                  <a:gd name="T28" fmla="*/ 27 w 27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9">
                    <a:moveTo>
                      <a:pt x="27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5"/>
                      <a:pt x="20" y="7"/>
                      <a:pt x="16" y="7"/>
                    </a:cubicBezTo>
                    <a:cubicBezTo>
                      <a:pt x="15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2" y="7"/>
                    </a:cubicBezTo>
                    <a:cubicBezTo>
                      <a:pt x="8" y="7"/>
                      <a:pt x="4" y="5"/>
                      <a:pt x="4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5" y="9"/>
                      <a:pt x="12" y="9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14" y="9"/>
                      <a:pt x="15" y="9"/>
                      <a:pt x="16" y="9"/>
                    </a:cubicBezTo>
                    <a:cubicBezTo>
                      <a:pt x="22" y="9"/>
                      <a:pt x="27" y="5"/>
                      <a:pt x="27" y="1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8" name="Freeform 198"/>
              <p:cNvSpPr/>
              <p:nvPr/>
            </p:nvSpPr>
            <p:spPr bwMode="auto">
              <a:xfrm>
                <a:off x="10155238" y="3841750"/>
                <a:ext cx="31750" cy="9525"/>
              </a:xfrm>
              <a:custGeom>
                <a:avLst/>
                <a:gdLst>
                  <a:gd name="T0" fmla="*/ 23 w 24"/>
                  <a:gd name="T1" fmla="*/ 0 h 7"/>
                  <a:gd name="T2" fmla="*/ 20 w 24"/>
                  <a:gd name="T3" fmla="*/ 0 h 7"/>
                  <a:gd name="T4" fmla="*/ 20 w 24"/>
                  <a:gd name="T5" fmla="*/ 2 h 7"/>
                  <a:gd name="T6" fmla="*/ 14 w 24"/>
                  <a:gd name="T7" fmla="*/ 6 h 7"/>
                  <a:gd name="T8" fmla="*/ 12 w 24"/>
                  <a:gd name="T9" fmla="*/ 6 h 7"/>
                  <a:gd name="T10" fmla="*/ 10 w 24"/>
                  <a:gd name="T11" fmla="*/ 6 h 7"/>
                  <a:gd name="T12" fmla="*/ 4 w 24"/>
                  <a:gd name="T13" fmla="*/ 2 h 7"/>
                  <a:gd name="T14" fmla="*/ 4 w 24"/>
                  <a:gd name="T15" fmla="*/ 0 h 7"/>
                  <a:gd name="T16" fmla="*/ 0 w 24"/>
                  <a:gd name="T17" fmla="*/ 0 h 7"/>
                  <a:gd name="T18" fmla="*/ 0 w 24"/>
                  <a:gd name="T19" fmla="*/ 1 h 7"/>
                  <a:gd name="T20" fmla="*/ 10 w 24"/>
                  <a:gd name="T21" fmla="*/ 7 h 7"/>
                  <a:gd name="T22" fmla="*/ 12 w 24"/>
                  <a:gd name="T23" fmla="*/ 7 h 7"/>
                  <a:gd name="T24" fmla="*/ 14 w 24"/>
                  <a:gd name="T25" fmla="*/ 7 h 7"/>
                  <a:gd name="T26" fmla="*/ 24 w 24"/>
                  <a:gd name="T27" fmla="*/ 1 h 7"/>
                  <a:gd name="T28" fmla="*/ 23 w 2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7">
                    <a:moveTo>
                      <a:pt x="23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2"/>
                      <a:pt x="20" y="2"/>
                    </a:cubicBezTo>
                    <a:cubicBezTo>
                      <a:pt x="20" y="4"/>
                      <a:pt x="17" y="5"/>
                      <a:pt x="14" y="6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7" y="6"/>
                      <a:pt x="4" y="4"/>
                      <a:pt x="4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4" y="7"/>
                      <a:pt x="10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2" y="7"/>
                      <a:pt x="13" y="7"/>
                      <a:pt x="14" y="7"/>
                    </a:cubicBezTo>
                    <a:cubicBezTo>
                      <a:pt x="19" y="7"/>
                      <a:pt x="24" y="4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9" name="Freeform 199"/>
              <p:cNvSpPr/>
              <p:nvPr/>
            </p:nvSpPr>
            <p:spPr bwMode="auto">
              <a:xfrm>
                <a:off x="10156825" y="3852863"/>
                <a:ext cx="26988" cy="7938"/>
              </a:xfrm>
              <a:custGeom>
                <a:avLst/>
                <a:gdLst>
                  <a:gd name="T0" fmla="*/ 19 w 20"/>
                  <a:gd name="T1" fmla="*/ 0 h 6"/>
                  <a:gd name="T2" fmla="*/ 17 w 20"/>
                  <a:gd name="T3" fmla="*/ 0 h 6"/>
                  <a:gd name="T4" fmla="*/ 17 w 20"/>
                  <a:gd name="T5" fmla="*/ 1 h 6"/>
                  <a:gd name="T6" fmla="*/ 12 w 20"/>
                  <a:gd name="T7" fmla="*/ 4 h 6"/>
                  <a:gd name="T8" fmla="*/ 10 w 20"/>
                  <a:gd name="T9" fmla="*/ 4 h 6"/>
                  <a:gd name="T10" fmla="*/ 8 w 20"/>
                  <a:gd name="T11" fmla="*/ 4 h 6"/>
                  <a:gd name="T12" fmla="*/ 3 w 20"/>
                  <a:gd name="T13" fmla="*/ 1 h 6"/>
                  <a:gd name="T14" fmla="*/ 3 w 20"/>
                  <a:gd name="T15" fmla="*/ 0 h 6"/>
                  <a:gd name="T16" fmla="*/ 0 w 20"/>
                  <a:gd name="T17" fmla="*/ 0 h 6"/>
                  <a:gd name="T18" fmla="*/ 0 w 20"/>
                  <a:gd name="T19" fmla="*/ 0 h 6"/>
                  <a:gd name="T20" fmla="*/ 8 w 20"/>
                  <a:gd name="T21" fmla="*/ 5 h 6"/>
                  <a:gd name="T22" fmla="*/ 10 w 20"/>
                  <a:gd name="T23" fmla="*/ 6 h 6"/>
                  <a:gd name="T24" fmla="*/ 12 w 20"/>
                  <a:gd name="T25" fmla="*/ 5 h 6"/>
                  <a:gd name="T26" fmla="*/ 20 w 20"/>
                  <a:gd name="T27" fmla="*/ 0 h 6"/>
                  <a:gd name="T28" fmla="*/ 19 w 20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6">
                    <a:moveTo>
                      <a:pt x="19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1"/>
                      <a:pt x="17" y="1"/>
                    </a:cubicBezTo>
                    <a:cubicBezTo>
                      <a:pt x="17" y="3"/>
                      <a:pt x="14" y="4"/>
                      <a:pt x="12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5" y="4"/>
                      <a:pt x="3" y="3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4" y="5"/>
                      <a:pt x="8" y="5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1" y="6"/>
                      <a:pt x="12" y="5"/>
                    </a:cubicBezTo>
                    <a:cubicBezTo>
                      <a:pt x="16" y="5"/>
                      <a:pt x="20" y="3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0" name="Freeform 200"/>
              <p:cNvSpPr/>
              <p:nvPr/>
            </p:nvSpPr>
            <p:spPr bwMode="auto">
              <a:xfrm>
                <a:off x="10160000" y="3860800"/>
                <a:ext cx="22225" cy="6350"/>
              </a:xfrm>
              <a:custGeom>
                <a:avLst/>
                <a:gdLst>
                  <a:gd name="T0" fmla="*/ 16 w 16"/>
                  <a:gd name="T1" fmla="*/ 0 h 5"/>
                  <a:gd name="T2" fmla="*/ 13 w 16"/>
                  <a:gd name="T3" fmla="*/ 0 h 5"/>
                  <a:gd name="T4" fmla="*/ 13 w 16"/>
                  <a:gd name="T5" fmla="*/ 1 h 5"/>
                  <a:gd name="T6" fmla="*/ 10 w 16"/>
                  <a:gd name="T7" fmla="*/ 4 h 5"/>
                  <a:gd name="T8" fmla="*/ 8 w 16"/>
                  <a:gd name="T9" fmla="*/ 4 h 5"/>
                  <a:gd name="T10" fmla="*/ 6 w 16"/>
                  <a:gd name="T11" fmla="*/ 4 h 5"/>
                  <a:gd name="T12" fmla="*/ 2 w 16"/>
                  <a:gd name="T13" fmla="*/ 1 h 5"/>
                  <a:gd name="T14" fmla="*/ 2 w 16"/>
                  <a:gd name="T15" fmla="*/ 0 h 5"/>
                  <a:gd name="T16" fmla="*/ 0 w 16"/>
                  <a:gd name="T17" fmla="*/ 0 h 5"/>
                  <a:gd name="T18" fmla="*/ 0 w 16"/>
                  <a:gd name="T19" fmla="*/ 0 h 5"/>
                  <a:gd name="T20" fmla="*/ 6 w 16"/>
                  <a:gd name="T21" fmla="*/ 5 h 5"/>
                  <a:gd name="T22" fmla="*/ 8 w 16"/>
                  <a:gd name="T23" fmla="*/ 5 h 5"/>
                  <a:gd name="T24" fmla="*/ 10 w 16"/>
                  <a:gd name="T25" fmla="*/ 5 h 5"/>
                  <a:gd name="T26" fmla="*/ 16 w 16"/>
                  <a:gd name="T27" fmla="*/ 0 h 5"/>
                  <a:gd name="T28" fmla="*/ 16 w 16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5">
                    <a:moveTo>
                      <a:pt x="16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3"/>
                      <a:pt x="12" y="4"/>
                      <a:pt x="10" y="4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4" y="4"/>
                      <a:pt x="2" y="3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2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9" y="5"/>
                      <a:pt x="10" y="5"/>
                    </a:cubicBezTo>
                    <a:cubicBezTo>
                      <a:pt x="13" y="5"/>
                      <a:pt x="16" y="3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1" name="Freeform 201"/>
              <p:cNvSpPr/>
              <p:nvPr/>
            </p:nvSpPr>
            <p:spPr bwMode="auto">
              <a:xfrm>
                <a:off x="10179050" y="3884613"/>
                <a:ext cx="11113" cy="6350"/>
              </a:xfrm>
              <a:custGeom>
                <a:avLst/>
                <a:gdLst>
                  <a:gd name="T0" fmla="*/ 0 w 8"/>
                  <a:gd name="T1" fmla="*/ 0 h 5"/>
                  <a:gd name="T2" fmla="*/ 3 w 8"/>
                  <a:gd name="T3" fmla="*/ 4 h 5"/>
                  <a:gd name="T4" fmla="*/ 3 w 8"/>
                  <a:gd name="T5" fmla="*/ 4 h 5"/>
                  <a:gd name="T6" fmla="*/ 3 w 8"/>
                  <a:gd name="T7" fmla="*/ 5 h 5"/>
                  <a:gd name="T8" fmla="*/ 6 w 8"/>
                  <a:gd name="T9" fmla="*/ 5 h 5"/>
                  <a:gd name="T10" fmla="*/ 8 w 8"/>
                  <a:gd name="T11" fmla="*/ 4 h 5"/>
                  <a:gd name="T12" fmla="*/ 7 w 8"/>
                  <a:gd name="T13" fmla="*/ 3 h 5"/>
                  <a:gd name="T14" fmla="*/ 7 w 8"/>
                  <a:gd name="T15" fmla="*/ 4 h 5"/>
                  <a:gd name="T16" fmla="*/ 5 w 8"/>
                  <a:gd name="T17" fmla="*/ 4 h 5"/>
                  <a:gd name="T18" fmla="*/ 3 w 8"/>
                  <a:gd name="T19" fmla="*/ 4 h 5"/>
                  <a:gd name="T20" fmla="*/ 1 w 8"/>
                  <a:gd name="T21" fmla="*/ 1 h 5"/>
                  <a:gd name="T22" fmla="*/ 2 w 8"/>
                  <a:gd name="T23" fmla="*/ 0 h 5"/>
                  <a:gd name="T24" fmla="*/ 0 w 8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0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2" name="Freeform 202"/>
              <p:cNvSpPr/>
              <p:nvPr/>
            </p:nvSpPr>
            <p:spPr bwMode="auto">
              <a:xfrm>
                <a:off x="10152063" y="3884613"/>
                <a:ext cx="11113" cy="6350"/>
              </a:xfrm>
              <a:custGeom>
                <a:avLst/>
                <a:gdLst>
                  <a:gd name="T0" fmla="*/ 7 w 8"/>
                  <a:gd name="T1" fmla="*/ 0 h 5"/>
                  <a:gd name="T2" fmla="*/ 6 w 8"/>
                  <a:gd name="T3" fmla="*/ 0 h 5"/>
                  <a:gd name="T4" fmla="*/ 6 w 8"/>
                  <a:gd name="T5" fmla="*/ 1 h 5"/>
                  <a:gd name="T6" fmla="*/ 4 w 8"/>
                  <a:gd name="T7" fmla="*/ 4 h 5"/>
                  <a:gd name="T8" fmla="*/ 2 w 8"/>
                  <a:gd name="T9" fmla="*/ 5 h 5"/>
                  <a:gd name="T10" fmla="*/ 1 w 8"/>
                  <a:gd name="T11" fmla="*/ 4 h 5"/>
                  <a:gd name="T12" fmla="*/ 1 w 8"/>
                  <a:gd name="T13" fmla="*/ 4 h 5"/>
                  <a:gd name="T14" fmla="*/ 0 w 8"/>
                  <a:gd name="T15" fmla="*/ 4 h 5"/>
                  <a:gd name="T16" fmla="*/ 2 w 8"/>
                  <a:gd name="T17" fmla="*/ 5 h 5"/>
                  <a:gd name="T18" fmla="*/ 4 w 8"/>
                  <a:gd name="T19" fmla="*/ 5 h 5"/>
                  <a:gd name="T20" fmla="*/ 5 w 8"/>
                  <a:gd name="T21" fmla="*/ 4 h 5"/>
                  <a:gd name="T22" fmla="*/ 5 w 8"/>
                  <a:gd name="T23" fmla="*/ 4 h 5"/>
                  <a:gd name="T24" fmla="*/ 7 w 8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6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8" y="1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3" name="Freeform 203"/>
              <p:cNvSpPr/>
              <p:nvPr/>
            </p:nvSpPr>
            <p:spPr bwMode="auto">
              <a:xfrm>
                <a:off x="10142538" y="3905250"/>
                <a:ext cx="3175" cy="12700"/>
              </a:xfrm>
              <a:custGeom>
                <a:avLst/>
                <a:gdLst>
                  <a:gd name="T0" fmla="*/ 0 w 2"/>
                  <a:gd name="T1" fmla="*/ 0 h 9"/>
                  <a:gd name="T2" fmla="*/ 0 w 2"/>
                  <a:gd name="T3" fmla="*/ 0 h 9"/>
                  <a:gd name="T4" fmla="*/ 0 w 2"/>
                  <a:gd name="T5" fmla="*/ 1 h 9"/>
                  <a:gd name="T6" fmla="*/ 0 w 2"/>
                  <a:gd name="T7" fmla="*/ 1 h 9"/>
                  <a:gd name="T8" fmla="*/ 2 w 2"/>
                  <a:gd name="T9" fmla="*/ 4 h 9"/>
                  <a:gd name="T10" fmla="*/ 2 w 2"/>
                  <a:gd name="T11" fmla="*/ 4 h 9"/>
                  <a:gd name="T12" fmla="*/ 2 w 2"/>
                  <a:gd name="T13" fmla="*/ 4 h 9"/>
                  <a:gd name="T14" fmla="*/ 0 w 2"/>
                  <a:gd name="T15" fmla="*/ 7 h 9"/>
                  <a:gd name="T16" fmla="*/ 0 w 2"/>
                  <a:gd name="T17" fmla="*/ 7 h 9"/>
                  <a:gd name="T18" fmla="*/ 0 w 2"/>
                  <a:gd name="T19" fmla="*/ 9 h 9"/>
                  <a:gd name="T20" fmla="*/ 0 w 2"/>
                  <a:gd name="T21" fmla="*/ 9 h 9"/>
                  <a:gd name="T22" fmla="*/ 2 w 2"/>
                  <a:gd name="T23" fmla="*/ 5 h 9"/>
                  <a:gd name="T24" fmla="*/ 2 w 2"/>
                  <a:gd name="T25" fmla="*/ 4 h 9"/>
                  <a:gd name="T26" fmla="*/ 2 w 2"/>
                  <a:gd name="T27" fmla="*/ 4 h 9"/>
                  <a:gd name="T28" fmla="*/ 0 w 2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2" y="7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1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4" name="Freeform 204"/>
              <p:cNvSpPr/>
              <p:nvPr/>
            </p:nvSpPr>
            <p:spPr bwMode="auto">
              <a:xfrm>
                <a:off x="10152063" y="3932238"/>
                <a:ext cx="11113" cy="7938"/>
              </a:xfrm>
              <a:custGeom>
                <a:avLst/>
                <a:gdLst>
                  <a:gd name="T0" fmla="*/ 2 w 8"/>
                  <a:gd name="T1" fmla="*/ 0 h 6"/>
                  <a:gd name="T2" fmla="*/ 0 w 8"/>
                  <a:gd name="T3" fmla="*/ 1 h 6"/>
                  <a:gd name="T4" fmla="*/ 1 w 8"/>
                  <a:gd name="T5" fmla="*/ 2 h 6"/>
                  <a:gd name="T6" fmla="*/ 1 w 8"/>
                  <a:gd name="T7" fmla="*/ 2 h 6"/>
                  <a:gd name="T8" fmla="*/ 2 w 8"/>
                  <a:gd name="T9" fmla="*/ 1 h 6"/>
                  <a:gd name="T10" fmla="*/ 4 w 8"/>
                  <a:gd name="T11" fmla="*/ 2 h 6"/>
                  <a:gd name="T12" fmla="*/ 6 w 8"/>
                  <a:gd name="T13" fmla="*/ 5 h 6"/>
                  <a:gd name="T14" fmla="*/ 6 w 8"/>
                  <a:gd name="T15" fmla="*/ 5 h 6"/>
                  <a:gd name="T16" fmla="*/ 7 w 8"/>
                  <a:gd name="T17" fmla="*/ 6 h 6"/>
                  <a:gd name="T18" fmla="*/ 5 w 8"/>
                  <a:gd name="T19" fmla="*/ 2 h 6"/>
                  <a:gd name="T20" fmla="*/ 5 w 8"/>
                  <a:gd name="T21" fmla="*/ 1 h 6"/>
                  <a:gd name="T22" fmla="*/ 4 w 8"/>
                  <a:gd name="T23" fmla="*/ 1 h 6"/>
                  <a:gd name="T24" fmla="*/ 2 w 8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6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6" y="3"/>
                      <a:pt x="7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5"/>
                      <a:pt x="7" y="3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486" name="组合 10485"/>
              <p:cNvGrpSpPr/>
              <p:nvPr/>
            </p:nvGrpSpPr>
            <p:grpSpPr>
              <a:xfrm>
                <a:off x="0" y="3016250"/>
                <a:ext cx="12196763" cy="3841750"/>
                <a:chOff x="0" y="3016250"/>
                <a:chExt cx="12196763" cy="3841750"/>
              </a:xfrm>
            </p:grpSpPr>
            <p:grpSp>
              <p:nvGrpSpPr>
                <p:cNvPr id="6" name="Group 406"/>
                <p:cNvGrpSpPr/>
                <p:nvPr/>
              </p:nvGrpSpPr>
              <p:grpSpPr bwMode="auto">
                <a:xfrm>
                  <a:off x="1292225" y="3541712"/>
                  <a:ext cx="8980488" cy="581025"/>
                  <a:chOff x="814" y="1385"/>
                  <a:chExt cx="5657" cy="366"/>
                </a:xfrm>
              </p:grpSpPr>
              <p:sp>
                <p:nvSpPr>
                  <p:cNvPr id="10085" name="Freeform 206"/>
                  <p:cNvSpPr/>
                  <p:nvPr/>
                </p:nvSpPr>
                <p:spPr bwMode="auto">
                  <a:xfrm>
                    <a:off x="6412" y="1631"/>
                    <a:ext cx="7" cy="5"/>
                  </a:xfrm>
                  <a:custGeom>
                    <a:avLst/>
                    <a:gdLst>
                      <a:gd name="T0" fmla="*/ 6 w 8"/>
                      <a:gd name="T1" fmla="*/ 0 h 5"/>
                      <a:gd name="T2" fmla="*/ 4 w 8"/>
                      <a:gd name="T3" fmla="*/ 0 h 5"/>
                      <a:gd name="T4" fmla="*/ 3 w 8"/>
                      <a:gd name="T5" fmla="*/ 0 h 5"/>
                      <a:gd name="T6" fmla="*/ 3 w 8"/>
                      <a:gd name="T7" fmla="*/ 0 h 5"/>
                      <a:gd name="T8" fmla="*/ 1 w 8"/>
                      <a:gd name="T9" fmla="*/ 5 h 5"/>
                      <a:gd name="T10" fmla="*/ 2 w 8"/>
                      <a:gd name="T11" fmla="*/ 4 h 5"/>
                      <a:gd name="T12" fmla="*/ 1 w 8"/>
                      <a:gd name="T13" fmla="*/ 3 h 5"/>
                      <a:gd name="T14" fmla="*/ 3 w 8"/>
                      <a:gd name="T15" fmla="*/ 1 h 5"/>
                      <a:gd name="T16" fmla="*/ 3 w 8"/>
                      <a:gd name="T17" fmla="*/ 1 h 5"/>
                      <a:gd name="T18" fmla="*/ 4 w 8"/>
                      <a:gd name="T19" fmla="*/ 1 h 5"/>
                      <a:gd name="T20" fmla="*/ 6 w 8"/>
                      <a:gd name="T21" fmla="*/ 0 h 5"/>
                      <a:gd name="T22" fmla="*/ 7 w 8"/>
                      <a:gd name="T23" fmla="*/ 1 h 5"/>
                      <a:gd name="T24" fmla="*/ 7 w 8"/>
                      <a:gd name="T25" fmla="*/ 1 h 5"/>
                      <a:gd name="T26" fmla="*/ 8 w 8"/>
                      <a:gd name="T27" fmla="*/ 1 h 5"/>
                      <a:gd name="T28" fmla="*/ 6 w 8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5"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2"/>
                          <a:pt x="0" y="3"/>
                          <a:pt x="1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6" y="0"/>
                          <a:pt x="7" y="0"/>
                          <a:pt x="7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6" name="Freeform 207"/>
                  <p:cNvSpPr/>
                  <p:nvPr/>
                </p:nvSpPr>
                <p:spPr bwMode="auto">
                  <a:xfrm>
                    <a:off x="6422" y="1614"/>
                    <a:ext cx="3" cy="8"/>
                  </a:xfrm>
                  <a:custGeom>
                    <a:avLst/>
                    <a:gdLst>
                      <a:gd name="T0" fmla="*/ 3 w 3"/>
                      <a:gd name="T1" fmla="*/ 0 h 9"/>
                      <a:gd name="T2" fmla="*/ 0 w 3"/>
                      <a:gd name="T3" fmla="*/ 4 h 9"/>
                      <a:gd name="T4" fmla="*/ 0 w 3"/>
                      <a:gd name="T5" fmla="*/ 5 h 9"/>
                      <a:gd name="T6" fmla="*/ 0 w 3"/>
                      <a:gd name="T7" fmla="*/ 5 h 9"/>
                      <a:gd name="T8" fmla="*/ 3 w 3"/>
                      <a:gd name="T9" fmla="*/ 9 h 9"/>
                      <a:gd name="T10" fmla="*/ 3 w 3"/>
                      <a:gd name="T11" fmla="*/ 8 h 9"/>
                      <a:gd name="T12" fmla="*/ 2 w 3"/>
                      <a:gd name="T13" fmla="*/ 8 h 9"/>
                      <a:gd name="T14" fmla="*/ 1 w 3"/>
                      <a:gd name="T15" fmla="*/ 5 h 9"/>
                      <a:gd name="T16" fmla="*/ 3 w 3"/>
                      <a:gd name="T17" fmla="*/ 2 h 9"/>
                      <a:gd name="T18" fmla="*/ 3 w 3"/>
                      <a:gd name="T19" fmla="*/ 2 h 9"/>
                      <a:gd name="T20" fmla="*/ 3 w 3"/>
                      <a:gd name="T21" fmla="*/ 2 h 9"/>
                      <a:gd name="T22" fmla="*/ 3 w 3"/>
                      <a:gd name="T23" fmla="*/ 0 h 9"/>
                      <a:gd name="T24" fmla="*/ 3 w 3"/>
                      <a:gd name="T25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9">
                        <a:moveTo>
                          <a:pt x="3" y="0"/>
                        </a:moveTo>
                        <a:cubicBezTo>
                          <a:pt x="2" y="0"/>
                          <a:pt x="1" y="2"/>
                          <a:pt x="0" y="4"/>
                        </a:cubicBezTo>
                        <a:cubicBezTo>
                          <a:pt x="0" y="4"/>
                          <a:pt x="0" y="4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7"/>
                          <a:pt x="2" y="9"/>
                          <a:pt x="3" y="9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1" y="6"/>
                          <a:pt x="1" y="5"/>
                        </a:cubicBez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7" name="Freeform 208"/>
                  <p:cNvSpPr/>
                  <p:nvPr/>
                </p:nvSpPr>
                <p:spPr bwMode="auto">
                  <a:xfrm>
                    <a:off x="6396" y="1660"/>
                    <a:ext cx="23" cy="8"/>
                  </a:xfrm>
                  <a:custGeom>
                    <a:avLst/>
                    <a:gdLst>
                      <a:gd name="T0" fmla="*/ 13 w 27"/>
                      <a:gd name="T1" fmla="*/ 0 h 9"/>
                      <a:gd name="T2" fmla="*/ 11 w 27"/>
                      <a:gd name="T3" fmla="*/ 1 h 9"/>
                      <a:gd name="T4" fmla="*/ 0 w 27"/>
                      <a:gd name="T5" fmla="*/ 9 h 9"/>
                      <a:gd name="T6" fmla="*/ 0 w 27"/>
                      <a:gd name="T7" fmla="*/ 9 h 9"/>
                      <a:gd name="T8" fmla="*/ 4 w 27"/>
                      <a:gd name="T9" fmla="*/ 9 h 9"/>
                      <a:gd name="T10" fmla="*/ 4 w 27"/>
                      <a:gd name="T11" fmla="*/ 7 h 9"/>
                      <a:gd name="T12" fmla="*/ 11 w 27"/>
                      <a:gd name="T13" fmla="*/ 2 h 9"/>
                      <a:gd name="T14" fmla="*/ 13 w 27"/>
                      <a:gd name="T15" fmla="*/ 2 h 9"/>
                      <a:gd name="T16" fmla="*/ 15 w 27"/>
                      <a:gd name="T17" fmla="*/ 2 h 9"/>
                      <a:gd name="T18" fmla="*/ 22 w 27"/>
                      <a:gd name="T19" fmla="*/ 7 h 9"/>
                      <a:gd name="T20" fmla="*/ 22 w 27"/>
                      <a:gd name="T21" fmla="*/ 9 h 9"/>
                      <a:gd name="T22" fmla="*/ 27 w 27"/>
                      <a:gd name="T23" fmla="*/ 9 h 9"/>
                      <a:gd name="T24" fmla="*/ 27 w 27"/>
                      <a:gd name="T25" fmla="*/ 9 h 9"/>
                      <a:gd name="T26" fmla="*/ 15 w 27"/>
                      <a:gd name="T27" fmla="*/ 1 h 9"/>
                      <a:gd name="T28" fmla="*/ 13 w 2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7" h="9">
                        <a:moveTo>
                          <a:pt x="13" y="0"/>
                        </a:moveTo>
                        <a:cubicBezTo>
                          <a:pt x="12" y="0"/>
                          <a:pt x="12" y="1"/>
                          <a:pt x="11" y="1"/>
                        </a:cubicBezTo>
                        <a:cubicBezTo>
                          <a:pt x="5" y="1"/>
                          <a:pt x="0" y="5"/>
                          <a:pt x="0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4" y="7"/>
                          <a:pt x="4" y="7"/>
                        </a:cubicBezTo>
                        <a:cubicBezTo>
                          <a:pt x="4" y="5"/>
                          <a:pt x="7" y="3"/>
                          <a:pt x="11" y="2"/>
                        </a:cubicBezTo>
                        <a:cubicBezTo>
                          <a:pt x="12" y="2"/>
                          <a:pt x="12" y="2"/>
                          <a:pt x="13" y="2"/>
                        </a:cubicBezTo>
                        <a:cubicBezTo>
                          <a:pt x="14" y="2"/>
                          <a:pt x="14" y="2"/>
                          <a:pt x="15" y="2"/>
                        </a:cubicBezTo>
                        <a:cubicBezTo>
                          <a:pt x="19" y="3"/>
                          <a:pt x="22" y="5"/>
                          <a:pt x="22" y="7"/>
                        </a:cubicBezTo>
                        <a:cubicBezTo>
                          <a:pt x="22" y="7"/>
                          <a:pt x="22" y="9"/>
                          <a:pt x="22" y="9"/>
                        </a:cubicBezTo>
                        <a:cubicBezTo>
                          <a:pt x="27" y="9"/>
                          <a:pt x="27" y="9"/>
                          <a:pt x="27" y="9"/>
                        </a:cubicBezTo>
                        <a:cubicBezTo>
                          <a:pt x="27" y="9"/>
                          <a:pt x="27" y="9"/>
                          <a:pt x="27" y="9"/>
                        </a:cubicBezTo>
                        <a:cubicBezTo>
                          <a:pt x="27" y="5"/>
                          <a:pt x="21" y="1"/>
                          <a:pt x="15" y="1"/>
                        </a:cubicBezTo>
                        <a:cubicBezTo>
                          <a:pt x="14" y="1"/>
                          <a:pt x="14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8" name="Freeform 209"/>
                  <p:cNvSpPr/>
                  <p:nvPr/>
                </p:nvSpPr>
                <p:spPr bwMode="auto">
                  <a:xfrm>
                    <a:off x="6397" y="1655"/>
                    <a:ext cx="20" cy="7"/>
                  </a:xfrm>
                  <a:custGeom>
                    <a:avLst/>
                    <a:gdLst>
                      <a:gd name="T0" fmla="*/ 12 w 24"/>
                      <a:gd name="T1" fmla="*/ 0 h 8"/>
                      <a:gd name="T2" fmla="*/ 10 w 24"/>
                      <a:gd name="T3" fmla="*/ 0 h 8"/>
                      <a:gd name="T4" fmla="*/ 0 w 24"/>
                      <a:gd name="T5" fmla="*/ 7 h 8"/>
                      <a:gd name="T6" fmla="*/ 0 w 24"/>
                      <a:gd name="T7" fmla="*/ 8 h 8"/>
                      <a:gd name="T8" fmla="*/ 4 w 24"/>
                      <a:gd name="T9" fmla="*/ 8 h 8"/>
                      <a:gd name="T10" fmla="*/ 4 w 24"/>
                      <a:gd name="T11" fmla="*/ 6 h 8"/>
                      <a:gd name="T12" fmla="*/ 10 w 24"/>
                      <a:gd name="T13" fmla="*/ 2 h 8"/>
                      <a:gd name="T14" fmla="*/ 12 w 24"/>
                      <a:gd name="T15" fmla="*/ 2 h 8"/>
                      <a:gd name="T16" fmla="*/ 14 w 24"/>
                      <a:gd name="T17" fmla="*/ 2 h 8"/>
                      <a:gd name="T18" fmla="*/ 20 w 24"/>
                      <a:gd name="T19" fmla="*/ 6 h 8"/>
                      <a:gd name="T20" fmla="*/ 20 w 24"/>
                      <a:gd name="T21" fmla="*/ 8 h 8"/>
                      <a:gd name="T22" fmla="*/ 24 w 24"/>
                      <a:gd name="T23" fmla="*/ 8 h 8"/>
                      <a:gd name="T24" fmla="*/ 24 w 24"/>
                      <a:gd name="T25" fmla="*/ 7 h 8"/>
                      <a:gd name="T26" fmla="*/ 14 w 24"/>
                      <a:gd name="T27" fmla="*/ 0 h 8"/>
                      <a:gd name="T28" fmla="*/ 12 w 24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" h="8">
                        <a:moveTo>
                          <a:pt x="12" y="0"/>
                        </a:moveTo>
                        <a:cubicBezTo>
                          <a:pt x="11" y="0"/>
                          <a:pt x="11" y="0"/>
                          <a:pt x="10" y="0"/>
                        </a:cubicBezTo>
                        <a:cubicBezTo>
                          <a:pt x="5" y="1"/>
                          <a:pt x="0" y="4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7"/>
                          <a:pt x="4" y="6"/>
                          <a:pt x="4" y="6"/>
                        </a:cubicBezTo>
                        <a:cubicBezTo>
                          <a:pt x="4" y="4"/>
                          <a:pt x="7" y="2"/>
                          <a:pt x="10" y="2"/>
                        </a:cubicBezTo>
                        <a:cubicBezTo>
                          <a:pt x="11" y="2"/>
                          <a:pt x="11" y="2"/>
                          <a:pt x="12" y="2"/>
                        </a:cubicBezTo>
                        <a:cubicBezTo>
                          <a:pt x="13" y="2"/>
                          <a:pt x="13" y="2"/>
                          <a:pt x="14" y="2"/>
                        </a:cubicBezTo>
                        <a:cubicBezTo>
                          <a:pt x="17" y="2"/>
                          <a:pt x="20" y="4"/>
                          <a:pt x="20" y="6"/>
                        </a:cubicBezTo>
                        <a:cubicBezTo>
                          <a:pt x="20" y="6"/>
                          <a:pt x="20" y="7"/>
                          <a:pt x="20" y="8"/>
                        </a:cubicBezTo>
                        <a:cubicBezTo>
                          <a:pt x="24" y="8"/>
                          <a:pt x="24" y="8"/>
                          <a:pt x="24" y="8"/>
                        </a:cubicBez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4"/>
                          <a:pt x="19" y="1"/>
                          <a:pt x="14" y="0"/>
                        </a:cubicBezTo>
                        <a:cubicBezTo>
                          <a:pt x="13" y="0"/>
                          <a:pt x="13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9" name="Freeform 210"/>
                  <p:cNvSpPr/>
                  <p:nvPr/>
                </p:nvSpPr>
                <p:spPr bwMode="auto">
                  <a:xfrm>
                    <a:off x="6398" y="1650"/>
                    <a:ext cx="17" cy="5"/>
                  </a:xfrm>
                  <a:custGeom>
                    <a:avLst/>
                    <a:gdLst>
                      <a:gd name="T0" fmla="*/ 10 w 20"/>
                      <a:gd name="T1" fmla="*/ 0 h 6"/>
                      <a:gd name="T2" fmla="*/ 8 w 20"/>
                      <a:gd name="T3" fmla="*/ 0 h 6"/>
                      <a:gd name="T4" fmla="*/ 0 w 20"/>
                      <a:gd name="T5" fmla="*/ 6 h 6"/>
                      <a:gd name="T6" fmla="*/ 0 w 20"/>
                      <a:gd name="T7" fmla="*/ 6 h 6"/>
                      <a:gd name="T8" fmla="*/ 3 w 20"/>
                      <a:gd name="T9" fmla="*/ 6 h 6"/>
                      <a:gd name="T10" fmla="*/ 3 w 20"/>
                      <a:gd name="T11" fmla="*/ 5 h 6"/>
                      <a:gd name="T12" fmla="*/ 8 w 20"/>
                      <a:gd name="T13" fmla="*/ 1 h 6"/>
                      <a:gd name="T14" fmla="*/ 10 w 20"/>
                      <a:gd name="T15" fmla="*/ 1 h 6"/>
                      <a:gd name="T16" fmla="*/ 12 w 20"/>
                      <a:gd name="T17" fmla="*/ 1 h 6"/>
                      <a:gd name="T18" fmla="*/ 17 w 20"/>
                      <a:gd name="T19" fmla="*/ 5 h 6"/>
                      <a:gd name="T20" fmla="*/ 17 w 20"/>
                      <a:gd name="T21" fmla="*/ 6 h 6"/>
                      <a:gd name="T22" fmla="*/ 20 w 20"/>
                      <a:gd name="T23" fmla="*/ 6 h 6"/>
                      <a:gd name="T24" fmla="*/ 20 w 20"/>
                      <a:gd name="T25" fmla="*/ 6 h 6"/>
                      <a:gd name="T26" fmla="*/ 12 w 20"/>
                      <a:gd name="T27" fmla="*/ 0 h 6"/>
                      <a:gd name="T28" fmla="*/ 10 w 20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6">
                        <a:moveTo>
                          <a:pt x="10" y="0"/>
                        </a:move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3"/>
                          <a:pt x="6" y="2"/>
                          <a:pt x="8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1" y="1"/>
                          <a:pt x="11" y="1"/>
                          <a:pt x="12" y="1"/>
                        </a:cubicBezTo>
                        <a:cubicBezTo>
                          <a:pt x="14" y="2"/>
                          <a:pt x="17" y="3"/>
                          <a:pt x="17" y="5"/>
                        </a:cubicBezTo>
                        <a:cubicBezTo>
                          <a:pt x="17" y="5"/>
                          <a:pt x="17" y="5"/>
                          <a:pt x="17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6" y="0"/>
                          <a:pt x="12" y="0"/>
                        </a:cubicBezTo>
                        <a:cubicBezTo>
                          <a:pt x="11" y="0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0" name="Freeform 211"/>
                  <p:cNvSpPr/>
                  <p:nvPr/>
                </p:nvSpPr>
                <p:spPr bwMode="auto">
                  <a:xfrm>
                    <a:off x="6400" y="1645"/>
                    <a:ext cx="14" cy="4"/>
                  </a:xfrm>
                  <a:custGeom>
                    <a:avLst/>
                    <a:gdLst>
                      <a:gd name="T0" fmla="*/ 8 w 16"/>
                      <a:gd name="T1" fmla="*/ 0 h 5"/>
                      <a:gd name="T2" fmla="*/ 6 w 16"/>
                      <a:gd name="T3" fmla="*/ 0 h 5"/>
                      <a:gd name="T4" fmla="*/ 0 w 16"/>
                      <a:gd name="T5" fmla="*/ 5 h 5"/>
                      <a:gd name="T6" fmla="*/ 0 w 16"/>
                      <a:gd name="T7" fmla="*/ 5 h 5"/>
                      <a:gd name="T8" fmla="*/ 2 w 16"/>
                      <a:gd name="T9" fmla="*/ 5 h 5"/>
                      <a:gd name="T10" fmla="*/ 2 w 16"/>
                      <a:gd name="T11" fmla="*/ 4 h 5"/>
                      <a:gd name="T12" fmla="*/ 6 w 16"/>
                      <a:gd name="T13" fmla="*/ 1 h 5"/>
                      <a:gd name="T14" fmla="*/ 8 w 16"/>
                      <a:gd name="T15" fmla="*/ 1 h 5"/>
                      <a:gd name="T16" fmla="*/ 10 w 16"/>
                      <a:gd name="T17" fmla="*/ 1 h 5"/>
                      <a:gd name="T18" fmla="*/ 14 w 16"/>
                      <a:gd name="T19" fmla="*/ 4 h 5"/>
                      <a:gd name="T20" fmla="*/ 14 w 16"/>
                      <a:gd name="T21" fmla="*/ 5 h 5"/>
                      <a:gd name="T22" fmla="*/ 16 w 16"/>
                      <a:gd name="T23" fmla="*/ 5 h 5"/>
                      <a:gd name="T24" fmla="*/ 16 w 16"/>
                      <a:gd name="T25" fmla="*/ 5 h 5"/>
                      <a:gd name="T26" fmla="*/ 10 w 16"/>
                      <a:gd name="T27" fmla="*/ 0 h 5"/>
                      <a:gd name="T28" fmla="*/ 8 w 16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5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6" y="0"/>
                        </a:cubicBezTo>
                        <a:cubicBezTo>
                          <a:pt x="3" y="1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3"/>
                          <a:pt x="4" y="2"/>
                          <a:pt x="6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2" y="2"/>
                          <a:pt x="14" y="3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3"/>
                          <a:pt x="13" y="1"/>
                          <a:pt x="10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1" name="Freeform 212"/>
                  <p:cNvSpPr/>
                  <p:nvPr/>
                </p:nvSpPr>
                <p:spPr bwMode="auto">
                  <a:xfrm>
                    <a:off x="6440" y="1634"/>
                    <a:ext cx="16" cy="20"/>
                  </a:xfrm>
                  <a:custGeom>
                    <a:avLst/>
                    <a:gdLst>
                      <a:gd name="T0" fmla="*/ 15 w 19"/>
                      <a:gd name="T1" fmla="*/ 0 h 24"/>
                      <a:gd name="T2" fmla="*/ 5 w 19"/>
                      <a:gd name="T3" fmla="*/ 6 h 24"/>
                      <a:gd name="T4" fmla="*/ 4 w 19"/>
                      <a:gd name="T5" fmla="*/ 7 h 24"/>
                      <a:gd name="T6" fmla="*/ 3 w 19"/>
                      <a:gd name="T7" fmla="*/ 9 h 24"/>
                      <a:gd name="T8" fmla="*/ 3 w 19"/>
                      <a:gd name="T9" fmla="*/ 23 h 24"/>
                      <a:gd name="T10" fmla="*/ 4 w 19"/>
                      <a:gd name="T11" fmla="*/ 24 h 24"/>
                      <a:gd name="T12" fmla="*/ 6 w 19"/>
                      <a:gd name="T13" fmla="*/ 20 h 24"/>
                      <a:gd name="T14" fmla="*/ 4 w 19"/>
                      <a:gd name="T15" fmla="*/ 19 h 24"/>
                      <a:gd name="T16" fmla="*/ 5 w 19"/>
                      <a:gd name="T17" fmla="*/ 9 h 24"/>
                      <a:gd name="T18" fmla="*/ 5 w 19"/>
                      <a:gd name="T19" fmla="*/ 8 h 24"/>
                      <a:gd name="T20" fmla="*/ 6 w 19"/>
                      <a:gd name="T21" fmla="*/ 7 h 24"/>
                      <a:gd name="T22" fmla="*/ 13 w 19"/>
                      <a:gd name="T23" fmla="*/ 3 h 24"/>
                      <a:gd name="T24" fmla="*/ 15 w 19"/>
                      <a:gd name="T25" fmla="*/ 3 h 24"/>
                      <a:gd name="T26" fmla="*/ 17 w 19"/>
                      <a:gd name="T27" fmla="*/ 5 h 24"/>
                      <a:gd name="T28" fmla="*/ 19 w 19"/>
                      <a:gd name="T29" fmla="*/ 1 h 24"/>
                      <a:gd name="T30" fmla="*/ 18 w 19"/>
                      <a:gd name="T31" fmla="*/ 1 h 24"/>
                      <a:gd name="T32" fmla="*/ 15 w 19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9" h="24">
                        <a:moveTo>
                          <a:pt x="15" y="0"/>
                        </a:moveTo>
                        <a:cubicBezTo>
                          <a:pt x="12" y="0"/>
                          <a:pt x="8" y="2"/>
                          <a:pt x="5" y="6"/>
                        </a:cubicBezTo>
                        <a:cubicBezTo>
                          <a:pt x="5" y="6"/>
                          <a:pt x="4" y="7"/>
                          <a:pt x="4" y="7"/>
                        </a:cubicBezTo>
                        <a:cubicBezTo>
                          <a:pt x="4" y="8"/>
                          <a:pt x="3" y="8"/>
                          <a:pt x="3" y="9"/>
                        </a:cubicBezTo>
                        <a:cubicBezTo>
                          <a:pt x="0" y="14"/>
                          <a:pt x="0" y="21"/>
                          <a:pt x="3" y="23"/>
                        </a:cubicBezTo>
                        <a:cubicBezTo>
                          <a:pt x="4" y="24"/>
                          <a:pt x="4" y="24"/>
                          <a:pt x="4" y="24"/>
                        </a:cubicBezTo>
                        <a:cubicBezTo>
                          <a:pt x="6" y="20"/>
                          <a:pt x="6" y="20"/>
                          <a:pt x="6" y="20"/>
                        </a:cubicBezTo>
                        <a:cubicBezTo>
                          <a:pt x="5" y="20"/>
                          <a:pt x="4" y="19"/>
                          <a:pt x="4" y="19"/>
                        </a:cubicBezTo>
                        <a:cubicBezTo>
                          <a:pt x="2" y="18"/>
                          <a:pt x="3" y="13"/>
                          <a:pt x="5" y="9"/>
                        </a:cubicBezTo>
                        <a:cubicBezTo>
                          <a:pt x="5" y="9"/>
                          <a:pt x="5" y="9"/>
                          <a:pt x="5" y="8"/>
                        </a:cubicBezTo>
                        <a:cubicBezTo>
                          <a:pt x="6" y="8"/>
                          <a:pt x="6" y="7"/>
                          <a:pt x="6" y="7"/>
                        </a:cubicBezTo>
                        <a:cubicBezTo>
                          <a:pt x="9" y="5"/>
                          <a:pt x="11" y="3"/>
                          <a:pt x="13" y="3"/>
                        </a:cubicBezTo>
                        <a:cubicBezTo>
                          <a:pt x="14" y="3"/>
                          <a:pt x="14" y="3"/>
                          <a:pt x="15" y="3"/>
                        </a:cubicBezTo>
                        <a:cubicBezTo>
                          <a:pt x="15" y="3"/>
                          <a:pt x="16" y="4"/>
                          <a:pt x="17" y="5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7" y="0"/>
                          <a:pt x="16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2" name="Freeform 213"/>
                  <p:cNvSpPr/>
                  <p:nvPr/>
                </p:nvSpPr>
                <p:spPr bwMode="auto">
                  <a:xfrm>
                    <a:off x="6436" y="1631"/>
                    <a:ext cx="13" cy="18"/>
                  </a:xfrm>
                  <a:custGeom>
                    <a:avLst/>
                    <a:gdLst>
                      <a:gd name="T0" fmla="*/ 13 w 16"/>
                      <a:gd name="T1" fmla="*/ 0 h 21"/>
                      <a:gd name="T2" fmla="*/ 4 w 16"/>
                      <a:gd name="T3" fmla="*/ 6 h 21"/>
                      <a:gd name="T4" fmla="*/ 4 w 16"/>
                      <a:gd name="T5" fmla="*/ 7 h 21"/>
                      <a:gd name="T6" fmla="*/ 3 w 16"/>
                      <a:gd name="T7" fmla="*/ 8 h 21"/>
                      <a:gd name="T8" fmla="*/ 3 w 16"/>
                      <a:gd name="T9" fmla="*/ 20 h 21"/>
                      <a:gd name="T10" fmla="*/ 3 w 16"/>
                      <a:gd name="T11" fmla="*/ 21 h 21"/>
                      <a:gd name="T12" fmla="*/ 5 w 16"/>
                      <a:gd name="T13" fmla="*/ 18 h 21"/>
                      <a:gd name="T14" fmla="*/ 4 w 16"/>
                      <a:gd name="T15" fmla="*/ 17 h 21"/>
                      <a:gd name="T16" fmla="*/ 4 w 16"/>
                      <a:gd name="T17" fmla="*/ 9 h 21"/>
                      <a:gd name="T18" fmla="*/ 5 w 16"/>
                      <a:gd name="T19" fmla="*/ 8 h 21"/>
                      <a:gd name="T20" fmla="*/ 6 w 16"/>
                      <a:gd name="T21" fmla="*/ 6 h 21"/>
                      <a:gd name="T22" fmla="*/ 12 w 16"/>
                      <a:gd name="T23" fmla="*/ 3 h 21"/>
                      <a:gd name="T24" fmla="*/ 13 w 16"/>
                      <a:gd name="T25" fmla="*/ 3 h 21"/>
                      <a:gd name="T26" fmla="*/ 14 w 16"/>
                      <a:gd name="T27" fmla="*/ 4 h 21"/>
                      <a:gd name="T28" fmla="*/ 16 w 16"/>
                      <a:gd name="T29" fmla="*/ 1 h 21"/>
                      <a:gd name="T30" fmla="*/ 16 w 16"/>
                      <a:gd name="T31" fmla="*/ 1 h 21"/>
                      <a:gd name="T32" fmla="*/ 13 w 16"/>
                      <a:gd name="T33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" h="21">
                        <a:moveTo>
                          <a:pt x="13" y="0"/>
                        </a:moveTo>
                        <a:cubicBezTo>
                          <a:pt x="11" y="0"/>
                          <a:pt x="7" y="2"/>
                          <a:pt x="4" y="6"/>
                        </a:cubicBezTo>
                        <a:cubicBezTo>
                          <a:pt x="4" y="6"/>
                          <a:pt x="4" y="6"/>
                          <a:pt x="4" y="7"/>
                        </a:cubicBezTo>
                        <a:cubicBezTo>
                          <a:pt x="3" y="7"/>
                          <a:pt x="3" y="8"/>
                          <a:pt x="3" y="8"/>
                        </a:cubicBezTo>
                        <a:cubicBezTo>
                          <a:pt x="0" y="13"/>
                          <a:pt x="0" y="18"/>
                          <a:pt x="3" y="20"/>
                        </a:cubicBezTo>
                        <a:cubicBezTo>
                          <a:pt x="3" y="21"/>
                          <a:pt x="3" y="21"/>
                          <a:pt x="3" y="21"/>
                        </a:cubicBezTo>
                        <a:cubicBezTo>
                          <a:pt x="5" y="18"/>
                          <a:pt x="5" y="18"/>
                          <a:pt x="5" y="18"/>
                        </a:cubicBezTo>
                        <a:cubicBezTo>
                          <a:pt x="5" y="17"/>
                          <a:pt x="4" y="17"/>
                          <a:pt x="4" y="17"/>
                        </a:cubicBezTo>
                        <a:cubicBezTo>
                          <a:pt x="2" y="16"/>
                          <a:pt x="2" y="12"/>
                          <a:pt x="4" y="9"/>
                        </a:cubicBezTo>
                        <a:cubicBezTo>
                          <a:pt x="4" y="9"/>
                          <a:pt x="4" y="8"/>
                          <a:pt x="5" y="8"/>
                        </a:cubicBezTo>
                        <a:cubicBezTo>
                          <a:pt x="5" y="7"/>
                          <a:pt x="5" y="7"/>
                          <a:pt x="6" y="6"/>
                        </a:cubicBezTo>
                        <a:cubicBezTo>
                          <a:pt x="8" y="4"/>
                          <a:pt x="10" y="3"/>
                          <a:pt x="12" y="3"/>
                        </a:cubicBezTo>
                        <a:cubicBezTo>
                          <a:pt x="12" y="3"/>
                          <a:pt x="13" y="3"/>
                          <a:pt x="13" y="3"/>
                        </a:cubicBezTo>
                        <a:cubicBezTo>
                          <a:pt x="13" y="3"/>
                          <a:pt x="14" y="4"/>
                          <a:pt x="14" y="4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5" y="0"/>
                          <a:pt x="14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3" name="Freeform 214"/>
                  <p:cNvSpPr/>
                  <p:nvPr/>
                </p:nvSpPr>
                <p:spPr bwMode="auto">
                  <a:xfrm>
                    <a:off x="6432" y="1630"/>
                    <a:ext cx="11" cy="14"/>
                  </a:xfrm>
                  <a:custGeom>
                    <a:avLst/>
                    <a:gdLst>
                      <a:gd name="T0" fmla="*/ 12 w 14"/>
                      <a:gd name="T1" fmla="*/ 0 h 17"/>
                      <a:gd name="T2" fmla="*/ 4 w 14"/>
                      <a:gd name="T3" fmla="*/ 4 h 17"/>
                      <a:gd name="T4" fmla="*/ 3 w 14"/>
                      <a:gd name="T5" fmla="*/ 5 h 17"/>
                      <a:gd name="T6" fmla="*/ 2 w 14"/>
                      <a:gd name="T7" fmla="*/ 7 h 17"/>
                      <a:gd name="T8" fmla="*/ 3 w 14"/>
                      <a:gd name="T9" fmla="*/ 17 h 17"/>
                      <a:gd name="T10" fmla="*/ 3 w 14"/>
                      <a:gd name="T11" fmla="*/ 17 h 17"/>
                      <a:gd name="T12" fmla="*/ 5 w 14"/>
                      <a:gd name="T13" fmla="*/ 14 h 17"/>
                      <a:gd name="T14" fmla="*/ 3 w 14"/>
                      <a:gd name="T15" fmla="*/ 14 h 17"/>
                      <a:gd name="T16" fmla="*/ 3 w 14"/>
                      <a:gd name="T17" fmla="*/ 8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2 h 17"/>
                      <a:gd name="T24" fmla="*/ 11 w 14"/>
                      <a:gd name="T25" fmla="*/ 2 h 17"/>
                      <a:gd name="T26" fmla="*/ 12 w 14"/>
                      <a:gd name="T27" fmla="*/ 3 h 17"/>
                      <a:gd name="T28" fmla="*/ 14 w 14"/>
                      <a:gd name="T29" fmla="*/ 1 h 17"/>
                      <a:gd name="T30" fmla="*/ 14 w 14"/>
                      <a:gd name="T31" fmla="*/ 0 h 17"/>
                      <a:gd name="T32" fmla="*/ 12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2" y="0"/>
                        </a:moveTo>
                        <a:cubicBezTo>
                          <a:pt x="9" y="0"/>
                          <a:pt x="6" y="2"/>
                          <a:pt x="4" y="4"/>
                        </a:cubicBezTo>
                        <a:cubicBezTo>
                          <a:pt x="4" y="5"/>
                          <a:pt x="4" y="5"/>
                          <a:pt x="3" y="5"/>
                        </a:cubicBezTo>
                        <a:cubicBezTo>
                          <a:pt x="3" y="6"/>
                          <a:pt x="3" y="7"/>
                          <a:pt x="2" y="7"/>
                        </a:cubicBezTo>
                        <a:cubicBezTo>
                          <a:pt x="0" y="11"/>
                          <a:pt x="0" y="15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2" y="13"/>
                          <a:pt x="2" y="10"/>
                          <a:pt x="3" y="8"/>
                        </a:cubicBezTo>
                        <a:cubicBezTo>
                          <a:pt x="4" y="7"/>
                          <a:pt x="4" y="7"/>
                          <a:pt x="4" y="6"/>
                        </a:cubicBezTo>
                        <a:cubicBezTo>
                          <a:pt x="5" y="6"/>
                          <a:pt x="5" y="5"/>
                          <a:pt x="5" y="5"/>
                        </a:cubicBezTo>
                        <a:cubicBezTo>
                          <a:pt x="7" y="3"/>
                          <a:pt x="9" y="2"/>
                          <a:pt x="10" y="2"/>
                        </a:cubicBezTo>
                        <a:cubicBezTo>
                          <a:pt x="10" y="2"/>
                          <a:pt x="11" y="2"/>
                          <a:pt x="11" y="2"/>
                        </a:cubicBezTo>
                        <a:cubicBezTo>
                          <a:pt x="11" y="2"/>
                          <a:pt x="12" y="3"/>
                          <a:pt x="12" y="3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4" name="Freeform 215"/>
                  <p:cNvSpPr/>
                  <p:nvPr/>
                </p:nvSpPr>
                <p:spPr bwMode="auto">
                  <a:xfrm>
                    <a:off x="6428" y="1628"/>
                    <a:ext cx="10" cy="12"/>
                  </a:xfrm>
                  <a:custGeom>
                    <a:avLst/>
                    <a:gdLst>
                      <a:gd name="T0" fmla="*/ 9 w 12"/>
                      <a:gd name="T1" fmla="*/ 0 h 14"/>
                      <a:gd name="T2" fmla="*/ 3 w 12"/>
                      <a:gd name="T3" fmla="*/ 3 h 14"/>
                      <a:gd name="T4" fmla="*/ 3 w 12"/>
                      <a:gd name="T5" fmla="*/ 4 h 14"/>
                      <a:gd name="T6" fmla="*/ 2 w 12"/>
                      <a:gd name="T7" fmla="*/ 6 h 14"/>
                      <a:gd name="T8" fmla="*/ 2 w 12"/>
                      <a:gd name="T9" fmla="*/ 14 h 14"/>
                      <a:gd name="T10" fmla="*/ 2 w 12"/>
                      <a:gd name="T11" fmla="*/ 14 h 14"/>
                      <a:gd name="T12" fmla="*/ 4 w 12"/>
                      <a:gd name="T13" fmla="*/ 12 h 14"/>
                      <a:gd name="T14" fmla="*/ 3 w 12"/>
                      <a:gd name="T15" fmla="*/ 11 h 14"/>
                      <a:gd name="T16" fmla="*/ 2 w 12"/>
                      <a:gd name="T17" fmla="*/ 7 h 14"/>
                      <a:gd name="T18" fmla="*/ 4 w 12"/>
                      <a:gd name="T19" fmla="*/ 5 h 14"/>
                      <a:gd name="T20" fmla="*/ 4 w 12"/>
                      <a:gd name="T21" fmla="*/ 4 h 14"/>
                      <a:gd name="T22" fmla="*/ 8 w 12"/>
                      <a:gd name="T23" fmla="*/ 1 h 14"/>
                      <a:gd name="T24" fmla="*/ 9 w 12"/>
                      <a:gd name="T25" fmla="*/ 2 h 14"/>
                      <a:gd name="T26" fmla="*/ 10 w 12"/>
                      <a:gd name="T27" fmla="*/ 2 h 14"/>
                      <a:gd name="T28" fmla="*/ 12 w 12"/>
                      <a:gd name="T29" fmla="*/ 0 h 14"/>
                      <a:gd name="T30" fmla="*/ 11 w 12"/>
                      <a:gd name="T31" fmla="*/ 0 h 14"/>
                      <a:gd name="T32" fmla="*/ 9 w 12"/>
                      <a:gd name="T3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4">
                        <a:moveTo>
                          <a:pt x="9" y="0"/>
                        </a:moveTo>
                        <a:cubicBezTo>
                          <a:pt x="7" y="0"/>
                          <a:pt x="5" y="1"/>
                          <a:pt x="3" y="3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2" y="5"/>
                          <a:pt x="2" y="5"/>
                          <a:pt x="2" y="6"/>
                        </a:cubicBezTo>
                        <a:cubicBezTo>
                          <a:pt x="0" y="9"/>
                          <a:pt x="0" y="12"/>
                          <a:pt x="2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9"/>
                          <a:pt x="2" y="7"/>
                        </a:cubicBezTo>
                        <a:cubicBezTo>
                          <a:pt x="3" y="6"/>
                          <a:pt x="3" y="5"/>
                          <a:pt x="4" y="5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2"/>
                          <a:pt x="7" y="1"/>
                          <a:pt x="8" y="1"/>
                        </a:cubicBezTo>
                        <a:cubicBezTo>
                          <a:pt x="9" y="1"/>
                          <a:pt x="9" y="1"/>
                          <a:pt x="9" y="2"/>
                        </a:cubicBezTo>
                        <a:cubicBezTo>
                          <a:pt x="9" y="2"/>
                          <a:pt x="10" y="2"/>
                          <a:pt x="10" y="2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5" name="Freeform 216"/>
                  <p:cNvSpPr/>
                  <p:nvPr/>
                </p:nvSpPr>
                <p:spPr bwMode="auto">
                  <a:xfrm>
                    <a:off x="6441" y="1584"/>
                    <a:ext cx="15" cy="20"/>
                  </a:xfrm>
                  <a:custGeom>
                    <a:avLst/>
                    <a:gdLst>
                      <a:gd name="T0" fmla="*/ 5 w 18"/>
                      <a:gd name="T1" fmla="*/ 0 h 24"/>
                      <a:gd name="T2" fmla="*/ 5 w 18"/>
                      <a:gd name="T3" fmla="*/ 0 h 24"/>
                      <a:gd name="T4" fmla="*/ 3 w 18"/>
                      <a:gd name="T5" fmla="*/ 14 h 24"/>
                      <a:gd name="T6" fmla="*/ 4 w 18"/>
                      <a:gd name="T7" fmla="*/ 16 h 24"/>
                      <a:gd name="T8" fmla="*/ 4 w 18"/>
                      <a:gd name="T9" fmla="*/ 17 h 24"/>
                      <a:gd name="T10" fmla="*/ 15 w 18"/>
                      <a:gd name="T11" fmla="*/ 24 h 24"/>
                      <a:gd name="T12" fmla="*/ 18 w 18"/>
                      <a:gd name="T13" fmla="*/ 24 h 24"/>
                      <a:gd name="T14" fmla="*/ 18 w 18"/>
                      <a:gd name="T15" fmla="*/ 23 h 24"/>
                      <a:gd name="T16" fmla="*/ 16 w 18"/>
                      <a:gd name="T17" fmla="*/ 20 h 24"/>
                      <a:gd name="T18" fmla="*/ 14 w 18"/>
                      <a:gd name="T19" fmla="*/ 21 h 24"/>
                      <a:gd name="T20" fmla="*/ 13 w 18"/>
                      <a:gd name="T21" fmla="*/ 21 h 24"/>
                      <a:gd name="T22" fmla="*/ 6 w 18"/>
                      <a:gd name="T23" fmla="*/ 16 h 24"/>
                      <a:gd name="T24" fmla="*/ 5 w 18"/>
                      <a:gd name="T25" fmla="*/ 15 h 24"/>
                      <a:gd name="T26" fmla="*/ 4 w 18"/>
                      <a:gd name="T27" fmla="*/ 13 h 24"/>
                      <a:gd name="T28" fmla="*/ 5 w 18"/>
                      <a:gd name="T29" fmla="*/ 4 h 24"/>
                      <a:gd name="T30" fmla="*/ 7 w 18"/>
                      <a:gd name="T31" fmla="*/ 3 h 24"/>
                      <a:gd name="T32" fmla="*/ 5 w 18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8" h="24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8"/>
                          <a:pt x="3" y="14"/>
                        </a:cubicBezTo>
                        <a:cubicBezTo>
                          <a:pt x="3" y="15"/>
                          <a:pt x="3" y="15"/>
                          <a:pt x="4" y="16"/>
                        </a:cubicBezTo>
                        <a:cubicBezTo>
                          <a:pt x="4" y="16"/>
                          <a:pt x="4" y="16"/>
                          <a:pt x="4" y="17"/>
                        </a:cubicBezTo>
                        <a:cubicBezTo>
                          <a:pt x="7" y="21"/>
                          <a:pt x="11" y="24"/>
                          <a:pt x="15" y="24"/>
                        </a:cubicBezTo>
                        <a:cubicBezTo>
                          <a:pt x="16" y="24"/>
                          <a:pt x="17" y="24"/>
                          <a:pt x="18" y="24"/>
                        </a:cubicBezTo>
                        <a:cubicBezTo>
                          <a:pt x="18" y="23"/>
                          <a:pt x="18" y="23"/>
                          <a:pt x="18" y="23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15" y="20"/>
                          <a:pt x="14" y="21"/>
                          <a:pt x="14" y="21"/>
                        </a:cubicBezTo>
                        <a:cubicBezTo>
                          <a:pt x="14" y="21"/>
                          <a:pt x="13" y="21"/>
                          <a:pt x="13" y="21"/>
                        </a:cubicBezTo>
                        <a:cubicBezTo>
                          <a:pt x="11" y="21"/>
                          <a:pt x="8" y="19"/>
                          <a:pt x="6" y="16"/>
                        </a:cubicBezTo>
                        <a:cubicBezTo>
                          <a:pt x="6" y="16"/>
                          <a:pt x="5" y="15"/>
                          <a:pt x="5" y="15"/>
                        </a:cubicBezTo>
                        <a:cubicBezTo>
                          <a:pt x="5" y="14"/>
                          <a:pt x="5" y="14"/>
                          <a:pt x="4" y="13"/>
                        </a:cubicBezTo>
                        <a:cubicBezTo>
                          <a:pt x="3" y="9"/>
                          <a:pt x="3" y="5"/>
                          <a:pt x="5" y="4"/>
                        </a:cubicBezTo>
                        <a:cubicBezTo>
                          <a:pt x="5" y="4"/>
                          <a:pt x="6" y="4"/>
                          <a:pt x="7" y="3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6" name="Freeform 217"/>
                  <p:cNvSpPr/>
                  <p:nvPr/>
                </p:nvSpPr>
                <p:spPr bwMode="auto">
                  <a:xfrm>
                    <a:off x="6437" y="1588"/>
                    <a:ext cx="12" cy="18"/>
                  </a:xfrm>
                  <a:custGeom>
                    <a:avLst/>
                    <a:gdLst>
                      <a:gd name="T0" fmla="*/ 4 w 15"/>
                      <a:gd name="T1" fmla="*/ 0 h 21"/>
                      <a:gd name="T2" fmla="*/ 4 w 15"/>
                      <a:gd name="T3" fmla="*/ 0 h 21"/>
                      <a:gd name="T4" fmla="*/ 2 w 15"/>
                      <a:gd name="T5" fmla="*/ 12 h 21"/>
                      <a:gd name="T6" fmla="*/ 3 w 15"/>
                      <a:gd name="T7" fmla="*/ 14 h 21"/>
                      <a:gd name="T8" fmla="*/ 4 w 15"/>
                      <a:gd name="T9" fmla="*/ 15 h 21"/>
                      <a:gd name="T10" fmla="*/ 13 w 15"/>
                      <a:gd name="T11" fmla="*/ 21 h 21"/>
                      <a:gd name="T12" fmla="*/ 15 w 15"/>
                      <a:gd name="T13" fmla="*/ 21 h 21"/>
                      <a:gd name="T14" fmla="*/ 15 w 15"/>
                      <a:gd name="T15" fmla="*/ 21 h 21"/>
                      <a:gd name="T16" fmla="*/ 14 w 15"/>
                      <a:gd name="T17" fmla="*/ 18 h 21"/>
                      <a:gd name="T18" fmla="*/ 12 w 15"/>
                      <a:gd name="T19" fmla="*/ 18 h 21"/>
                      <a:gd name="T20" fmla="*/ 11 w 15"/>
                      <a:gd name="T21" fmla="*/ 19 h 21"/>
                      <a:gd name="T22" fmla="*/ 5 w 15"/>
                      <a:gd name="T23" fmla="*/ 14 h 21"/>
                      <a:gd name="T24" fmla="*/ 4 w 15"/>
                      <a:gd name="T25" fmla="*/ 13 h 21"/>
                      <a:gd name="T26" fmla="*/ 4 w 15"/>
                      <a:gd name="T27" fmla="*/ 11 h 21"/>
                      <a:gd name="T28" fmla="*/ 4 w 15"/>
                      <a:gd name="T29" fmla="*/ 4 h 21"/>
                      <a:gd name="T30" fmla="*/ 6 w 15"/>
                      <a:gd name="T31" fmla="*/ 3 h 21"/>
                      <a:gd name="T32" fmla="*/ 4 w 15"/>
                      <a:gd name="T33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" h="21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2"/>
                        </a:cubicBezTo>
                        <a:cubicBezTo>
                          <a:pt x="3" y="13"/>
                          <a:pt x="3" y="13"/>
                          <a:pt x="3" y="14"/>
                        </a:cubicBezTo>
                        <a:cubicBezTo>
                          <a:pt x="3" y="14"/>
                          <a:pt x="4" y="15"/>
                          <a:pt x="4" y="15"/>
                        </a:cubicBezTo>
                        <a:cubicBezTo>
                          <a:pt x="6" y="19"/>
                          <a:pt x="10" y="21"/>
                          <a:pt x="13" y="21"/>
                        </a:cubicBezTo>
                        <a:cubicBezTo>
                          <a:pt x="13" y="21"/>
                          <a:pt x="14" y="21"/>
                          <a:pt x="15" y="21"/>
                        </a:cubicBezTo>
                        <a:cubicBezTo>
                          <a:pt x="15" y="21"/>
                          <a:pt x="15" y="21"/>
                          <a:pt x="15" y="21"/>
                        </a:cubicBezTo>
                        <a:cubicBezTo>
                          <a:pt x="14" y="18"/>
                          <a:pt x="14" y="18"/>
                          <a:pt x="14" y="18"/>
                        </a:cubicBezTo>
                        <a:cubicBezTo>
                          <a:pt x="13" y="18"/>
                          <a:pt x="12" y="18"/>
                          <a:pt x="12" y="18"/>
                        </a:cubicBezTo>
                        <a:cubicBezTo>
                          <a:pt x="12" y="19"/>
                          <a:pt x="11" y="19"/>
                          <a:pt x="11" y="19"/>
                        </a:cubicBezTo>
                        <a:cubicBezTo>
                          <a:pt x="9" y="19"/>
                          <a:pt x="7" y="17"/>
                          <a:pt x="5" y="14"/>
                        </a:cubicBezTo>
                        <a:cubicBezTo>
                          <a:pt x="5" y="14"/>
                          <a:pt x="5" y="14"/>
                          <a:pt x="4" y="13"/>
                        </a:cubicBezTo>
                        <a:cubicBezTo>
                          <a:pt x="4" y="13"/>
                          <a:pt x="4" y="12"/>
                          <a:pt x="4" y="11"/>
                        </a:cubicBezTo>
                        <a:cubicBezTo>
                          <a:pt x="2" y="8"/>
                          <a:pt x="3" y="5"/>
                          <a:pt x="4" y="4"/>
                        </a:cubicBezTo>
                        <a:cubicBezTo>
                          <a:pt x="4" y="4"/>
                          <a:pt x="5" y="3"/>
                          <a:pt x="6" y="3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7" name="Freeform 218"/>
                  <p:cNvSpPr/>
                  <p:nvPr/>
                </p:nvSpPr>
                <p:spPr bwMode="auto">
                  <a:xfrm>
                    <a:off x="6432" y="1592"/>
                    <a:ext cx="11" cy="16"/>
                  </a:xfrm>
                  <a:custGeom>
                    <a:avLst/>
                    <a:gdLst>
                      <a:gd name="T0" fmla="*/ 3 w 13"/>
                      <a:gd name="T1" fmla="*/ 0 h 18"/>
                      <a:gd name="T2" fmla="*/ 3 w 13"/>
                      <a:gd name="T3" fmla="*/ 1 h 18"/>
                      <a:gd name="T4" fmla="*/ 2 w 13"/>
                      <a:gd name="T5" fmla="*/ 10 h 18"/>
                      <a:gd name="T6" fmla="*/ 3 w 13"/>
                      <a:gd name="T7" fmla="*/ 12 h 18"/>
                      <a:gd name="T8" fmla="*/ 3 w 13"/>
                      <a:gd name="T9" fmla="*/ 13 h 18"/>
                      <a:gd name="T10" fmla="*/ 11 w 13"/>
                      <a:gd name="T11" fmla="*/ 18 h 18"/>
                      <a:gd name="T12" fmla="*/ 12 w 13"/>
                      <a:gd name="T13" fmla="*/ 18 h 18"/>
                      <a:gd name="T14" fmla="*/ 13 w 13"/>
                      <a:gd name="T15" fmla="*/ 18 h 18"/>
                      <a:gd name="T16" fmla="*/ 11 w 13"/>
                      <a:gd name="T17" fmla="*/ 15 h 18"/>
                      <a:gd name="T18" fmla="*/ 10 w 13"/>
                      <a:gd name="T19" fmla="*/ 16 h 18"/>
                      <a:gd name="T20" fmla="*/ 9 w 13"/>
                      <a:gd name="T21" fmla="*/ 16 h 18"/>
                      <a:gd name="T22" fmla="*/ 4 w 13"/>
                      <a:gd name="T23" fmla="*/ 12 h 18"/>
                      <a:gd name="T24" fmla="*/ 4 w 13"/>
                      <a:gd name="T25" fmla="*/ 11 h 18"/>
                      <a:gd name="T26" fmla="*/ 3 w 13"/>
                      <a:gd name="T27" fmla="*/ 10 h 18"/>
                      <a:gd name="T28" fmla="*/ 4 w 13"/>
                      <a:gd name="T29" fmla="*/ 4 h 18"/>
                      <a:gd name="T30" fmla="*/ 5 w 13"/>
                      <a:gd name="T31" fmla="*/ 3 h 18"/>
                      <a:gd name="T32" fmla="*/ 3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1" y="2"/>
                          <a:pt x="0" y="6"/>
                          <a:pt x="2" y="10"/>
                        </a:cubicBezTo>
                        <a:cubicBezTo>
                          <a:pt x="2" y="11"/>
                          <a:pt x="2" y="11"/>
                          <a:pt x="3" y="12"/>
                        </a:cubicBezTo>
                        <a:cubicBezTo>
                          <a:pt x="3" y="12"/>
                          <a:pt x="3" y="13"/>
                          <a:pt x="3" y="13"/>
                        </a:cubicBezTo>
                        <a:cubicBezTo>
                          <a:pt x="5" y="16"/>
                          <a:pt x="8" y="18"/>
                          <a:pt x="11" y="18"/>
                        </a:cubicBezTo>
                        <a:cubicBezTo>
                          <a:pt x="11" y="18"/>
                          <a:pt x="12" y="18"/>
                          <a:pt x="12" y="18"/>
                        </a:cubicBezTo>
                        <a:cubicBezTo>
                          <a:pt x="13" y="18"/>
                          <a:pt x="13" y="18"/>
                          <a:pt x="13" y="18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1" y="15"/>
                          <a:pt x="10" y="16"/>
                          <a:pt x="10" y="16"/>
                        </a:cubicBezTo>
                        <a:cubicBezTo>
                          <a:pt x="10" y="16"/>
                          <a:pt x="9" y="16"/>
                          <a:pt x="9" y="16"/>
                        </a:cubicBezTo>
                        <a:cubicBezTo>
                          <a:pt x="8" y="16"/>
                          <a:pt x="6" y="14"/>
                          <a:pt x="4" y="12"/>
                        </a:cubicBezTo>
                        <a:cubicBezTo>
                          <a:pt x="4" y="12"/>
                          <a:pt x="4" y="12"/>
                          <a:pt x="4" y="11"/>
                        </a:cubicBezTo>
                        <a:cubicBezTo>
                          <a:pt x="3" y="11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4" y="4"/>
                        </a:cubicBezTo>
                        <a:cubicBezTo>
                          <a:pt x="4" y="4"/>
                          <a:pt x="4" y="3"/>
                          <a:pt x="5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8" name="Freeform 219"/>
                  <p:cNvSpPr/>
                  <p:nvPr/>
                </p:nvSpPr>
                <p:spPr bwMode="auto">
                  <a:xfrm>
                    <a:off x="6429" y="1596"/>
                    <a:ext cx="9" cy="13"/>
                  </a:xfrm>
                  <a:custGeom>
                    <a:avLst/>
                    <a:gdLst>
                      <a:gd name="T0" fmla="*/ 2 w 10"/>
                      <a:gd name="T1" fmla="*/ 0 h 15"/>
                      <a:gd name="T2" fmla="*/ 2 w 10"/>
                      <a:gd name="T3" fmla="*/ 0 h 15"/>
                      <a:gd name="T4" fmla="*/ 1 w 10"/>
                      <a:gd name="T5" fmla="*/ 8 h 15"/>
                      <a:gd name="T6" fmla="*/ 2 w 10"/>
                      <a:gd name="T7" fmla="*/ 10 h 15"/>
                      <a:gd name="T8" fmla="*/ 2 w 10"/>
                      <a:gd name="T9" fmla="*/ 11 h 15"/>
                      <a:gd name="T10" fmla="*/ 8 w 10"/>
                      <a:gd name="T11" fmla="*/ 15 h 15"/>
                      <a:gd name="T12" fmla="*/ 10 w 10"/>
                      <a:gd name="T13" fmla="*/ 14 h 15"/>
                      <a:gd name="T14" fmla="*/ 10 w 10"/>
                      <a:gd name="T15" fmla="*/ 14 h 15"/>
                      <a:gd name="T16" fmla="*/ 9 w 10"/>
                      <a:gd name="T17" fmla="*/ 12 h 15"/>
                      <a:gd name="T18" fmla="*/ 8 w 10"/>
                      <a:gd name="T19" fmla="*/ 13 h 15"/>
                      <a:gd name="T20" fmla="*/ 7 w 10"/>
                      <a:gd name="T21" fmla="*/ 13 h 15"/>
                      <a:gd name="T22" fmla="*/ 3 w 10"/>
                      <a:gd name="T23" fmla="*/ 10 h 15"/>
                      <a:gd name="T24" fmla="*/ 2 w 10"/>
                      <a:gd name="T25" fmla="*/ 9 h 15"/>
                      <a:gd name="T26" fmla="*/ 2 w 10"/>
                      <a:gd name="T27" fmla="*/ 8 h 15"/>
                      <a:gd name="T28" fmla="*/ 2 w 10"/>
                      <a:gd name="T29" fmla="*/ 3 h 15"/>
                      <a:gd name="T30" fmla="*/ 4 w 10"/>
                      <a:gd name="T31" fmla="*/ 2 h 15"/>
                      <a:gd name="T32" fmla="*/ 2 w 10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5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1" y="8"/>
                        </a:cubicBezTo>
                        <a:cubicBezTo>
                          <a:pt x="1" y="9"/>
                          <a:pt x="1" y="9"/>
                          <a:pt x="2" y="10"/>
                        </a:cubicBezTo>
                        <a:cubicBezTo>
                          <a:pt x="2" y="10"/>
                          <a:pt x="2" y="10"/>
                          <a:pt x="2" y="11"/>
                        </a:cubicBezTo>
                        <a:cubicBezTo>
                          <a:pt x="4" y="13"/>
                          <a:pt x="6" y="15"/>
                          <a:pt x="8" y="15"/>
                        </a:cubicBezTo>
                        <a:cubicBezTo>
                          <a:pt x="9" y="15"/>
                          <a:pt x="9" y="15"/>
                          <a:pt x="10" y="14"/>
                        </a:cubicBezTo>
                        <a:cubicBezTo>
                          <a:pt x="10" y="14"/>
                          <a:pt x="10" y="14"/>
                          <a:pt x="10" y="14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9" y="12"/>
                          <a:pt x="8" y="13"/>
                          <a:pt x="8" y="13"/>
                        </a:cubicBezTo>
                        <a:cubicBezTo>
                          <a:pt x="8" y="13"/>
                          <a:pt x="7" y="13"/>
                          <a:pt x="7" y="13"/>
                        </a:cubicBezTo>
                        <a:cubicBezTo>
                          <a:pt x="6" y="13"/>
                          <a:pt x="4" y="12"/>
                          <a:pt x="3" y="10"/>
                        </a:cubicBezTo>
                        <a:cubicBezTo>
                          <a:pt x="3" y="10"/>
                          <a:pt x="3" y="10"/>
                          <a:pt x="2" y="9"/>
                        </a:cubicBezTo>
                        <a:cubicBezTo>
                          <a:pt x="2" y="9"/>
                          <a:pt x="2" y="8"/>
                          <a:pt x="2" y="8"/>
                        </a:cubicBezTo>
                        <a:cubicBezTo>
                          <a:pt x="1" y="5"/>
                          <a:pt x="1" y="3"/>
                          <a:pt x="2" y="3"/>
                        </a:cubicBezTo>
                        <a:cubicBezTo>
                          <a:pt x="2" y="3"/>
                          <a:pt x="3" y="2"/>
                          <a:pt x="4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9" name="Freeform 220"/>
                  <p:cNvSpPr/>
                  <p:nvPr/>
                </p:nvSpPr>
                <p:spPr bwMode="auto">
                  <a:xfrm>
                    <a:off x="6358" y="1633"/>
                    <a:ext cx="15" cy="21"/>
                  </a:xfrm>
                  <a:custGeom>
                    <a:avLst/>
                    <a:gdLst>
                      <a:gd name="T0" fmla="*/ 3 w 18"/>
                      <a:gd name="T1" fmla="*/ 0 h 24"/>
                      <a:gd name="T2" fmla="*/ 0 w 18"/>
                      <a:gd name="T3" fmla="*/ 0 h 24"/>
                      <a:gd name="T4" fmla="*/ 0 w 18"/>
                      <a:gd name="T5" fmla="*/ 1 h 24"/>
                      <a:gd name="T6" fmla="*/ 2 w 18"/>
                      <a:gd name="T7" fmla="*/ 4 h 24"/>
                      <a:gd name="T8" fmla="*/ 3 w 18"/>
                      <a:gd name="T9" fmla="*/ 3 h 24"/>
                      <a:gd name="T10" fmla="*/ 5 w 18"/>
                      <a:gd name="T11" fmla="*/ 3 h 24"/>
                      <a:gd name="T12" fmla="*/ 12 w 18"/>
                      <a:gd name="T13" fmla="*/ 7 h 24"/>
                      <a:gd name="T14" fmla="*/ 13 w 18"/>
                      <a:gd name="T15" fmla="*/ 9 h 24"/>
                      <a:gd name="T16" fmla="*/ 13 w 18"/>
                      <a:gd name="T17" fmla="*/ 10 h 24"/>
                      <a:gd name="T18" fmla="*/ 13 w 18"/>
                      <a:gd name="T19" fmla="*/ 19 h 24"/>
                      <a:gd name="T20" fmla="*/ 11 w 18"/>
                      <a:gd name="T21" fmla="*/ 20 h 24"/>
                      <a:gd name="T22" fmla="*/ 13 w 18"/>
                      <a:gd name="T23" fmla="*/ 24 h 24"/>
                      <a:gd name="T24" fmla="*/ 14 w 18"/>
                      <a:gd name="T25" fmla="*/ 24 h 24"/>
                      <a:gd name="T26" fmla="*/ 15 w 18"/>
                      <a:gd name="T27" fmla="*/ 9 h 24"/>
                      <a:gd name="T28" fmla="*/ 14 w 18"/>
                      <a:gd name="T29" fmla="*/ 8 h 24"/>
                      <a:gd name="T30" fmla="*/ 13 w 18"/>
                      <a:gd name="T31" fmla="*/ 6 h 24"/>
                      <a:gd name="T32" fmla="*/ 3 w 18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8" h="24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7" y="3"/>
                          <a:pt x="10" y="5"/>
                          <a:pt x="12" y="7"/>
                        </a:cubicBezTo>
                        <a:cubicBezTo>
                          <a:pt x="12" y="8"/>
                          <a:pt x="12" y="8"/>
                          <a:pt x="13" y="9"/>
                        </a:cubicBezTo>
                        <a:cubicBezTo>
                          <a:pt x="13" y="9"/>
                          <a:pt x="13" y="9"/>
                          <a:pt x="13" y="10"/>
                        </a:cubicBezTo>
                        <a:cubicBezTo>
                          <a:pt x="15" y="14"/>
                          <a:pt x="15" y="18"/>
                          <a:pt x="13" y="19"/>
                        </a:cubicBezTo>
                        <a:cubicBezTo>
                          <a:pt x="13" y="19"/>
                          <a:pt x="12" y="20"/>
                          <a:pt x="11" y="20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8" y="21"/>
                          <a:pt x="18" y="15"/>
                          <a:pt x="15" y="9"/>
                        </a:cubicBezTo>
                        <a:cubicBezTo>
                          <a:pt x="15" y="9"/>
                          <a:pt x="14" y="8"/>
                          <a:pt x="14" y="8"/>
                        </a:cubicBezTo>
                        <a:cubicBezTo>
                          <a:pt x="14" y="7"/>
                          <a:pt x="13" y="7"/>
                          <a:pt x="13" y="6"/>
                        </a:cubicBezTo>
                        <a:cubicBezTo>
                          <a:pt x="10" y="2"/>
                          <a:pt x="6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0" name="Freeform 221"/>
                  <p:cNvSpPr/>
                  <p:nvPr/>
                </p:nvSpPr>
                <p:spPr bwMode="auto">
                  <a:xfrm>
                    <a:off x="6363" y="1631"/>
                    <a:ext cx="14" cy="17"/>
                  </a:xfrm>
                  <a:custGeom>
                    <a:avLst/>
                    <a:gdLst>
                      <a:gd name="T0" fmla="*/ 3 w 16"/>
                      <a:gd name="T1" fmla="*/ 0 h 21"/>
                      <a:gd name="T2" fmla="*/ 1 w 16"/>
                      <a:gd name="T3" fmla="*/ 1 h 21"/>
                      <a:gd name="T4" fmla="*/ 0 w 16"/>
                      <a:gd name="T5" fmla="*/ 1 h 21"/>
                      <a:gd name="T6" fmla="*/ 2 w 16"/>
                      <a:gd name="T7" fmla="*/ 4 h 21"/>
                      <a:gd name="T8" fmla="*/ 3 w 16"/>
                      <a:gd name="T9" fmla="*/ 3 h 21"/>
                      <a:gd name="T10" fmla="*/ 5 w 16"/>
                      <a:gd name="T11" fmla="*/ 3 h 21"/>
                      <a:gd name="T12" fmla="*/ 10 w 16"/>
                      <a:gd name="T13" fmla="*/ 7 h 21"/>
                      <a:gd name="T14" fmla="*/ 11 w 16"/>
                      <a:gd name="T15" fmla="*/ 8 h 21"/>
                      <a:gd name="T16" fmla="*/ 12 w 16"/>
                      <a:gd name="T17" fmla="*/ 10 h 21"/>
                      <a:gd name="T18" fmla="*/ 12 w 16"/>
                      <a:gd name="T19" fmla="*/ 17 h 21"/>
                      <a:gd name="T20" fmla="*/ 10 w 16"/>
                      <a:gd name="T21" fmla="*/ 18 h 21"/>
                      <a:gd name="T22" fmla="*/ 12 w 16"/>
                      <a:gd name="T23" fmla="*/ 21 h 21"/>
                      <a:gd name="T24" fmla="*/ 13 w 16"/>
                      <a:gd name="T25" fmla="*/ 21 h 21"/>
                      <a:gd name="T26" fmla="*/ 13 w 16"/>
                      <a:gd name="T27" fmla="*/ 9 h 21"/>
                      <a:gd name="T28" fmla="*/ 13 w 16"/>
                      <a:gd name="T29" fmla="*/ 8 h 21"/>
                      <a:gd name="T30" fmla="*/ 12 w 16"/>
                      <a:gd name="T31" fmla="*/ 6 h 21"/>
                      <a:gd name="T32" fmla="*/ 3 w 16"/>
                      <a:gd name="T33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" h="2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6" y="3"/>
                          <a:pt x="9" y="5"/>
                          <a:pt x="10" y="7"/>
                        </a:cubicBezTo>
                        <a:cubicBezTo>
                          <a:pt x="11" y="7"/>
                          <a:pt x="11" y="8"/>
                          <a:pt x="11" y="8"/>
                        </a:cubicBezTo>
                        <a:cubicBezTo>
                          <a:pt x="12" y="9"/>
                          <a:pt x="12" y="9"/>
                          <a:pt x="12" y="10"/>
                        </a:cubicBezTo>
                        <a:cubicBezTo>
                          <a:pt x="14" y="13"/>
                          <a:pt x="14" y="16"/>
                          <a:pt x="12" y="17"/>
                        </a:cubicBezTo>
                        <a:cubicBezTo>
                          <a:pt x="12" y="18"/>
                          <a:pt x="11" y="18"/>
                          <a:pt x="10" y="18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6" y="19"/>
                          <a:pt x="16" y="14"/>
                          <a:pt x="13" y="9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2" y="7"/>
                          <a:pt x="12" y="7"/>
                          <a:pt x="12" y="6"/>
                        </a:cubicBezTo>
                        <a:cubicBezTo>
                          <a:pt x="9" y="3"/>
                          <a:pt x="6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1" name="Freeform 222"/>
                  <p:cNvSpPr/>
                  <p:nvPr/>
                </p:nvSpPr>
                <p:spPr bwMode="auto">
                  <a:xfrm>
                    <a:off x="6370" y="1629"/>
                    <a:ext cx="11" cy="15"/>
                  </a:xfrm>
                  <a:custGeom>
                    <a:avLst/>
                    <a:gdLst>
                      <a:gd name="T0" fmla="*/ 2 w 13"/>
                      <a:gd name="T1" fmla="*/ 0 h 18"/>
                      <a:gd name="T2" fmla="*/ 0 w 13"/>
                      <a:gd name="T3" fmla="*/ 1 h 18"/>
                      <a:gd name="T4" fmla="*/ 0 w 13"/>
                      <a:gd name="T5" fmla="*/ 1 h 18"/>
                      <a:gd name="T6" fmla="*/ 1 w 13"/>
                      <a:gd name="T7" fmla="*/ 4 h 18"/>
                      <a:gd name="T8" fmla="*/ 2 w 13"/>
                      <a:gd name="T9" fmla="*/ 3 h 18"/>
                      <a:gd name="T10" fmla="*/ 3 w 13"/>
                      <a:gd name="T11" fmla="*/ 3 h 18"/>
                      <a:gd name="T12" fmla="*/ 8 w 13"/>
                      <a:gd name="T13" fmla="*/ 6 h 18"/>
                      <a:gd name="T14" fmla="*/ 9 w 13"/>
                      <a:gd name="T15" fmla="*/ 7 h 18"/>
                      <a:gd name="T16" fmla="*/ 10 w 13"/>
                      <a:gd name="T17" fmla="*/ 8 h 18"/>
                      <a:gd name="T18" fmla="*/ 9 w 13"/>
                      <a:gd name="T19" fmla="*/ 15 h 18"/>
                      <a:gd name="T20" fmla="*/ 8 w 13"/>
                      <a:gd name="T21" fmla="*/ 15 h 18"/>
                      <a:gd name="T22" fmla="*/ 10 w 13"/>
                      <a:gd name="T23" fmla="*/ 18 h 18"/>
                      <a:gd name="T24" fmla="*/ 10 w 13"/>
                      <a:gd name="T25" fmla="*/ 18 h 18"/>
                      <a:gd name="T26" fmla="*/ 11 w 13"/>
                      <a:gd name="T27" fmla="*/ 8 h 18"/>
                      <a:gd name="T28" fmla="*/ 10 w 13"/>
                      <a:gd name="T29" fmla="*/ 6 h 18"/>
                      <a:gd name="T30" fmla="*/ 9 w 13"/>
                      <a:gd name="T31" fmla="*/ 5 h 18"/>
                      <a:gd name="T32" fmla="*/ 2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3"/>
                          <a:pt x="7" y="4"/>
                          <a:pt x="8" y="6"/>
                        </a:cubicBezTo>
                        <a:cubicBezTo>
                          <a:pt x="8" y="6"/>
                          <a:pt x="9" y="6"/>
                          <a:pt x="9" y="7"/>
                        </a:cubicBezTo>
                        <a:cubicBezTo>
                          <a:pt x="9" y="7"/>
                          <a:pt x="9" y="8"/>
                          <a:pt x="10" y="8"/>
                        </a:cubicBezTo>
                        <a:cubicBezTo>
                          <a:pt x="11" y="11"/>
                          <a:pt x="11" y="14"/>
                          <a:pt x="9" y="15"/>
                        </a:cubicBezTo>
                        <a:cubicBezTo>
                          <a:pt x="9" y="15"/>
                          <a:pt x="9" y="15"/>
                          <a:pt x="8" y="15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6"/>
                          <a:pt x="13" y="12"/>
                          <a:pt x="11" y="8"/>
                        </a:cubicBezTo>
                        <a:cubicBezTo>
                          <a:pt x="10" y="7"/>
                          <a:pt x="10" y="7"/>
                          <a:pt x="10" y="6"/>
                        </a:cubicBezTo>
                        <a:cubicBezTo>
                          <a:pt x="10" y="6"/>
                          <a:pt x="9" y="5"/>
                          <a:pt x="9" y="5"/>
                        </a:cubicBezTo>
                        <a:cubicBezTo>
                          <a:pt x="7" y="2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2" name="Freeform 223"/>
                  <p:cNvSpPr/>
                  <p:nvPr/>
                </p:nvSpPr>
                <p:spPr bwMode="auto">
                  <a:xfrm>
                    <a:off x="6375" y="1627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1 w 11"/>
                      <a:gd name="T3" fmla="*/ 1 h 15"/>
                      <a:gd name="T4" fmla="*/ 0 w 11"/>
                      <a:gd name="T5" fmla="*/ 1 h 15"/>
                      <a:gd name="T6" fmla="*/ 1 w 11"/>
                      <a:gd name="T7" fmla="*/ 3 h 15"/>
                      <a:gd name="T8" fmla="*/ 3 w 11"/>
                      <a:gd name="T9" fmla="*/ 3 h 15"/>
                      <a:gd name="T10" fmla="*/ 3 w 11"/>
                      <a:gd name="T11" fmla="*/ 2 h 15"/>
                      <a:gd name="T12" fmla="*/ 7 w 11"/>
                      <a:gd name="T13" fmla="*/ 5 h 15"/>
                      <a:gd name="T14" fmla="*/ 8 w 11"/>
                      <a:gd name="T15" fmla="*/ 6 h 15"/>
                      <a:gd name="T16" fmla="*/ 9 w 11"/>
                      <a:gd name="T17" fmla="*/ 7 h 15"/>
                      <a:gd name="T18" fmla="*/ 8 w 11"/>
                      <a:gd name="T19" fmla="*/ 12 h 15"/>
                      <a:gd name="T20" fmla="*/ 7 w 11"/>
                      <a:gd name="T21" fmla="*/ 13 h 15"/>
                      <a:gd name="T22" fmla="*/ 9 w 11"/>
                      <a:gd name="T23" fmla="*/ 15 h 15"/>
                      <a:gd name="T24" fmla="*/ 9 w 11"/>
                      <a:gd name="T25" fmla="*/ 15 h 15"/>
                      <a:gd name="T26" fmla="*/ 10 w 11"/>
                      <a:gd name="T27" fmla="*/ 7 h 15"/>
                      <a:gd name="T28" fmla="*/ 9 w 11"/>
                      <a:gd name="T29" fmla="*/ 5 h 15"/>
                      <a:gd name="T30" fmla="*/ 8 w 11"/>
                      <a:gd name="T31" fmla="*/ 4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6" y="3"/>
                          <a:pt x="7" y="5"/>
                        </a:cubicBezTo>
                        <a:cubicBezTo>
                          <a:pt x="7" y="5"/>
                          <a:pt x="8" y="5"/>
                          <a:pt x="8" y="6"/>
                        </a:cubicBezTo>
                        <a:cubicBezTo>
                          <a:pt x="8" y="6"/>
                          <a:pt x="9" y="7"/>
                          <a:pt x="9" y="7"/>
                        </a:cubicBezTo>
                        <a:cubicBezTo>
                          <a:pt x="10" y="9"/>
                          <a:pt x="9" y="12"/>
                          <a:pt x="8" y="12"/>
                        </a:cubicBezTo>
                        <a:cubicBezTo>
                          <a:pt x="8" y="12"/>
                          <a:pt x="8" y="13"/>
                          <a:pt x="7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4"/>
                          <a:pt x="11" y="10"/>
                          <a:pt x="10" y="7"/>
                        </a:cubicBezTo>
                        <a:cubicBezTo>
                          <a:pt x="9" y="6"/>
                          <a:pt x="9" y="6"/>
                          <a:pt x="9" y="5"/>
                        </a:cubicBezTo>
                        <a:cubicBezTo>
                          <a:pt x="9" y="5"/>
                          <a:pt x="8" y="5"/>
                          <a:pt x="8" y="4"/>
                        </a:cubicBezTo>
                        <a:cubicBezTo>
                          <a:pt x="6" y="2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3" name="Freeform 224"/>
                  <p:cNvSpPr/>
                  <p:nvPr/>
                </p:nvSpPr>
                <p:spPr bwMode="auto">
                  <a:xfrm>
                    <a:off x="6358" y="1582"/>
                    <a:ext cx="15" cy="21"/>
                  </a:xfrm>
                  <a:custGeom>
                    <a:avLst/>
                    <a:gdLst>
                      <a:gd name="T0" fmla="*/ 14 w 18"/>
                      <a:gd name="T1" fmla="*/ 0 h 25"/>
                      <a:gd name="T2" fmla="*/ 12 w 18"/>
                      <a:gd name="T3" fmla="*/ 4 h 25"/>
                      <a:gd name="T4" fmla="*/ 14 w 18"/>
                      <a:gd name="T5" fmla="*/ 5 h 25"/>
                      <a:gd name="T6" fmla="*/ 14 w 18"/>
                      <a:gd name="T7" fmla="*/ 14 h 25"/>
                      <a:gd name="T8" fmla="*/ 13 w 18"/>
                      <a:gd name="T9" fmla="*/ 16 h 25"/>
                      <a:gd name="T10" fmla="*/ 12 w 18"/>
                      <a:gd name="T11" fmla="*/ 17 h 25"/>
                      <a:gd name="T12" fmla="*/ 5 w 18"/>
                      <a:gd name="T13" fmla="*/ 22 h 25"/>
                      <a:gd name="T14" fmla="*/ 4 w 18"/>
                      <a:gd name="T15" fmla="*/ 21 h 25"/>
                      <a:gd name="T16" fmla="*/ 2 w 18"/>
                      <a:gd name="T17" fmla="*/ 20 h 25"/>
                      <a:gd name="T18" fmla="*/ 0 w 18"/>
                      <a:gd name="T19" fmla="*/ 24 h 25"/>
                      <a:gd name="T20" fmla="*/ 0 w 18"/>
                      <a:gd name="T21" fmla="*/ 24 h 25"/>
                      <a:gd name="T22" fmla="*/ 3 w 18"/>
                      <a:gd name="T23" fmla="*/ 25 h 25"/>
                      <a:gd name="T24" fmla="*/ 14 w 18"/>
                      <a:gd name="T25" fmla="*/ 18 h 25"/>
                      <a:gd name="T26" fmla="*/ 15 w 18"/>
                      <a:gd name="T27" fmla="*/ 17 h 25"/>
                      <a:gd name="T28" fmla="*/ 15 w 18"/>
                      <a:gd name="T29" fmla="*/ 15 h 25"/>
                      <a:gd name="T30" fmla="*/ 14 w 18"/>
                      <a:gd name="T31" fmla="*/ 1 h 25"/>
                      <a:gd name="T32" fmla="*/ 14 w 18"/>
                      <a:gd name="T33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8" h="25">
                        <a:moveTo>
                          <a:pt x="14" y="0"/>
                        </a:move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3" y="5"/>
                          <a:pt x="14" y="5"/>
                        </a:cubicBezTo>
                        <a:cubicBezTo>
                          <a:pt x="16" y="6"/>
                          <a:pt x="16" y="11"/>
                          <a:pt x="14" y="14"/>
                        </a:cubicBezTo>
                        <a:cubicBezTo>
                          <a:pt x="14" y="15"/>
                          <a:pt x="13" y="15"/>
                          <a:pt x="13" y="16"/>
                        </a:cubicBezTo>
                        <a:cubicBezTo>
                          <a:pt x="13" y="16"/>
                          <a:pt x="13" y="17"/>
                          <a:pt x="12" y="17"/>
                        </a:cubicBezTo>
                        <a:cubicBezTo>
                          <a:pt x="10" y="20"/>
                          <a:pt x="7" y="22"/>
                          <a:pt x="5" y="22"/>
                        </a:cubicBezTo>
                        <a:cubicBezTo>
                          <a:pt x="5" y="22"/>
                          <a:pt x="4" y="21"/>
                          <a:pt x="4" y="21"/>
                        </a:cubicBezTo>
                        <a:cubicBezTo>
                          <a:pt x="4" y="21"/>
                          <a:pt x="3" y="21"/>
                          <a:pt x="2" y="20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1" y="24"/>
                          <a:pt x="2" y="25"/>
                          <a:pt x="3" y="25"/>
                        </a:cubicBezTo>
                        <a:cubicBezTo>
                          <a:pt x="7" y="25"/>
                          <a:pt x="11" y="22"/>
                          <a:pt x="14" y="18"/>
                        </a:cubicBezTo>
                        <a:cubicBezTo>
                          <a:pt x="14" y="17"/>
                          <a:pt x="14" y="17"/>
                          <a:pt x="15" y="17"/>
                        </a:cubicBezTo>
                        <a:cubicBezTo>
                          <a:pt x="15" y="16"/>
                          <a:pt x="15" y="16"/>
                          <a:pt x="15" y="15"/>
                        </a:cubicBezTo>
                        <a:cubicBezTo>
                          <a:pt x="18" y="9"/>
                          <a:pt x="18" y="3"/>
                          <a:pt x="14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4" name="Freeform 225"/>
                  <p:cNvSpPr/>
                  <p:nvPr/>
                </p:nvSpPr>
                <p:spPr bwMode="auto">
                  <a:xfrm>
                    <a:off x="6364" y="1587"/>
                    <a:ext cx="13" cy="18"/>
                  </a:xfrm>
                  <a:custGeom>
                    <a:avLst/>
                    <a:gdLst>
                      <a:gd name="T0" fmla="*/ 12 w 15"/>
                      <a:gd name="T1" fmla="*/ 0 h 21"/>
                      <a:gd name="T2" fmla="*/ 10 w 15"/>
                      <a:gd name="T3" fmla="*/ 3 h 21"/>
                      <a:gd name="T4" fmla="*/ 11 w 15"/>
                      <a:gd name="T5" fmla="*/ 4 h 21"/>
                      <a:gd name="T6" fmla="*/ 12 w 15"/>
                      <a:gd name="T7" fmla="*/ 12 h 21"/>
                      <a:gd name="T8" fmla="*/ 11 w 15"/>
                      <a:gd name="T9" fmla="*/ 13 h 21"/>
                      <a:gd name="T10" fmla="*/ 10 w 15"/>
                      <a:gd name="T11" fmla="*/ 14 h 21"/>
                      <a:gd name="T12" fmla="*/ 4 w 15"/>
                      <a:gd name="T13" fmla="*/ 18 h 21"/>
                      <a:gd name="T14" fmla="*/ 3 w 15"/>
                      <a:gd name="T15" fmla="*/ 18 h 21"/>
                      <a:gd name="T16" fmla="*/ 1 w 15"/>
                      <a:gd name="T17" fmla="*/ 17 h 21"/>
                      <a:gd name="T18" fmla="*/ 0 w 15"/>
                      <a:gd name="T19" fmla="*/ 20 h 21"/>
                      <a:gd name="T20" fmla="*/ 0 w 15"/>
                      <a:gd name="T21" fmla="*/ 20 h 21"/>
                      <a:gd name="T22" fmla="*/ 2 w 15"/>
                      <a:gd name="T23" fmla="*/ 21 h 21"/>
                      <a:gd name="T24" fmla="*/ 11 w 15"/>
                      <a:gd name="T25" fmla="*/ 15 h 21"/>
                      <a:gd name="T26" fmla="*/ 12 w 15"/>
                      <a:gd name="T27" fmla="*/ 14 h 21"/>
                      <a:gd name="T28" fmla="*/ 13 w 15"/>
                      <a:gd name="T29" fmla="*/ 12 h 21"/>
                      <a:gd name="T30" fmla="*/ 12 w 15"/>
                      <a:gd name="T31" fmla="*/ 0 h 21"/>
                      <a:gd name="T32" fmla="*/ 12 w 15"/>
                      <a:gd name="T33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" h="21">
                        <a:moveTo>
                          <a:pt x="12" y="0"/>
                        </a:move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3"/>
                          <a:pt x="11" y="4"/>
                          <a:pt x="11" y="4"/>
                        </a:cubicBezTo>
                        <a:cubicBezTo>
                          <a:pt x="13" y="5"/>
                          <a:pt x="13" y="8"/>
                          <a:pt x="12" y="12"/>
                        </a:cubicBezTo>
                        <a:cubicBezTo>
                          <a:pt x="11" y="12"/>
                          <a:pt x="11" y="13"/>
                          <a:pt x="11" y="13"/>
                        </a:cubicBezTo>
                        <a:cubicBezTo>
                          <a:pt x="11" y="14"/>
                          <a:pt x="10" y="14"/>
                          <a:pt x="10" y="14"/>
                        </a:cubicBezTo>
                        <a:cubicBezTo>
                          <a:pt x="8" y="17"/>
                          <a:pt x="6" y="18"/>
                          <a:pt x="4" y="18"/>
                        </a:cubicBezTo>
                        <a:cubicBezTo>
                          <a:pt x="4" y="18"/>
                          <a:pt x="3" y="18"/>
                          <a:pt x="3" y="18"/>
                        </a:cubicBezTo>
                        <a:cubicBezTo>
                          <a:pt x="3" y="18"/>
                          <a:pt x="2" y="17"/>
                          <a:pt x="1" y="17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1" y="21"/>
                          <a:pt x="2" y="21"/>
                          <a:pt x="2" y="21"/>
                        </a:cubicBezTo>
                        <a:cubicBezTo>
                          <a:pt x="5" y="21"/>
                          <a:pt x="9" y="19"/>
                          <a:pt x="11" y="15"/>
                        </a:cubicBezTo>
                        <a:cubicBezTo>
                          <a:pt x="12" y="15"/>
                          <a:pt x="12" y="14"/>
                          <a:pt x="12" y="14"/>
                        </a:cubicBezTo>
                        <a:cubicBezTo>
                          <a:pt x="12" y="13"/>
                          <a:pt x="13" y="13"/>
                          <a:pt x="13" y="12"/>
                        </a:cubicBezTo>
                        <a:cubicBezTo>
                          <a:pt x="15" y="7"/>
                          <a:pt x="15" y="2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5" name="Freeform 226"/>
                  <p:cNvSpPr/>
                  <p:nvPr/>
                </p:nvSpPr>
                <p:spPr bwMode="auto">
                  <a:xfrm>
                    <a:off x="6370" y="1592"/>
                    <a:ext cx="11" cy="15"/>
                  </a:xfrm>
                  <a:custGeom>
                    <a:avLst/>
                    <a:gdLst>
                      <a:gd name="T0" fmla="*/ 10 w 13"/>
                      <a:gd name="T1" fmla="*/ 0 h 17"/>
                      <a:gd name="T2" fmla="*/ 9 w 13"/>
                      <a:gd name="T3" fmla="*/ 2 h 17"/>
                      <a:gd name="T4" fmla="*/ 10 w 13"/>
                      <a:gd name="T5" fmla="*/ 3 h 17"/>
                      <a:gd name="T6" fmla="*/ 10 w 13"/>
                      <a:gd name="T7" fmla="*/ 9 h 17"/>
                      <a:gd name="T8" fmla="*/ 9 w 13"/>
                      <a:gd name="T9" fmla="*/ 11 h 17"/>
                      <a:gd name="T10" fmla="*/ 9 w 13"/>
                      <a:gd name="T11" fmla="*/ 12 h 17"/>
                      <a:gd name="T12" fmla="*/ 4 w 13"/>
                      <a:gd name="T13" fmla="*/ 15 h 17"/>
                      <a:gd name="T14" fmla="*/ 3 w 13"/>
                      <a:gd name="T15" fmla="*/ 15 h 17"/>
                      <a:gd name="T16" fmla="*/ 2 w 13"/>
                      <a:gd name="T17" fmla="*/ 14 h 17"/>
                      <a:gd name="T18" fmla="*/ 0 w 13"/>
                      <a:gd name="T19" fmla="*/ 16 h 17"/>
                      <a:gd name="T20" fmla="*/ 1 w 13"/>
                      <a:gd name="T21" fmla="*/ 17 h 17"/>
                      <a:gd name="T22" fmla="*/ 2 w 13"/>
                      <a:gd name="T23" fmla="*/ 17 h 17"/>
                      <a:gd name="T24" fmla="*/ 10 w 13"/>
                      <a:gd name="T25" fmla="*/ 12 h 17"/>
                      <a:gd name="T26" fmla="*/ 10 w 13"/>
                      <a:gd name="T27" fmla="*/ 11 h 17"/>
                      <a:gd name="T28" fmla="*/ 11 w 13"/>
                      <a:gd name="T29" fmla="*/ 10 h 17"/>
                      <a:gd name="T30" fmla="*/ 11 w 13"/>
                      <a:gd name="T31" fmla="*/ 0 h 17"/>
                      <a:gd name="T32" fmla="*/ 10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10" y="0"/>
                        </a:move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10" y="3"/>
                          <a:pt x="10" y="3"/>
                        </a:cubicBezTo>
                        <a:cubicBezTo>
                          <a:pt x="11" y="4"/>
                          <a:pt x="11" y="6"/>
                          <a:pt x="10" y="9"/>
                        </a:cubicBezTo>
                        <a:cubicBezTo>
                          <a:pt x="10" y="9"/>
                          <a:pt x="10" y="10"/>
                          <a:pt x="9" y="11"/>
                        </a:cubicBezTo>
                        <a:cubicBezTo>
                          <a:pt x="9" y="11"/>
                          <a:pt x="9" y="11"/>
                          <a:pt x="9" y="12"/>
                        </a:cubicBezTo>
                        <a:cubicBezTo>
                          <a:pt x="7" y="14"/>
                          <a:pt x="5" y="15"/>
                          <a:pt x="4" y="15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3" y="15"/>
                          <a:pt x="2" y="14"/>
                          <a:pt x="2" y="1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1" y="17"/>
                          <a:pt x="2" y="17"/>
                          <a:pt x="2" y="17"/>
                        </a:cubicBezTo>
                        <a:cubicBezTo>
                          <a:pt x="5" y="17"/>
                          <a:pt x="7" y="15"/>
                          <a:pt x="10" y="12"/>
                        </a:cubicBezTo>
                        <a:cubicBezTo>
                          <a:pt x="10" y="12"/>
                          <a:pt x="10" y="12"/>
                          <a:pt x="10" y="11"/>
                        </a:cubicBezTo>
                        <a:cubicBezTo>
                          <a:pt x="11" y="11"/>
                          <a:pt x="11" y="10"/>
                          <a:pt x="11" y="10"/>
                        </a:cubicBezTo>
                        <a:cubicBezTo>
                          <a:pt x="13" y="5"/>
                          <a:pt x="13" y="1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6" name="Freeform 227"/>
                  <p:cNvSpPr/>
                  <p:nvPr/>
                </p:nvSpPr>
                <p:spPr bwMode="auto">
                  <a:xfrm>
                    <a:off x="6376" y="1596"/>
                    <a:ext cx="10" cy="12"/>
                  </a:xfrm>
                  <a:custGeom>
                    <a:avLst/>
                    <a:gdLst>
                      <a:gd name="T0" fmla="*/ 8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3 h 15"/>
                      <a:gd name="T6" fmla="*/ 8 w 11"/>
                      <a:gd name="T7" fmla="*/ 8 h 15"/>
                      <a:gd name="T8" fmla="*/ 7 w 11"/>
                      <a:gd name="T9" fmla="*/ 10 h 15"/>
                      <a:gd name="T10" fmla="*/ 7 w 11"/>
                      <a:gd name="T11" fmla="*/ 11 h 15"/>
                      <a:gd name="T12" fmla="*/ 3 w 11"/>
                      <a:gd name="T13" fmla="*/ 13 h 15"/>
                      <a:gd name="T14" fmla="*/ 2 w 11"/>
                      <a:gd name="T15" fmla="*/ 13 h 15"/>
                      <a:gd name="T16" fmla="*/ 1 w 11"/>
                      <a:gd name="T17" fmla="*/ 12 h 15"/>
                      <a:gd name="T18" fmla="*/ 0 w 11"/>
                      <a:gd name="T19" fmla="*/ 14 h 15"/>
                      <a:gd name="T20" fmla="*/ 0 w 11"/>
                      <a:gd name="T21" fmla="*/ 15 h 15"/>
                      <a:gd name="T22" fmla="*/ 2 w 11"/>
                      <a:gd name="T23" fmla="*/ 15 h 15"/>
                      <a:gd name="T24" fmla="*/ 7 w 11"/>
                      <a:gd name="T25" fmla="*/ 11 h 15"/>
                      <a:gd name="T26" fmla="*/ 8 w 11"/>
                      <a:gd name="T27" fmla="*/ 10 h 15"/>
                      <a:gd name="T28" fmla="*/ 9 w 11"/>
                      <a:gd name="T29" fmla="*/ 8 h 15"/>
                      <a:gd name="T30" fmla="*/ 8 w 11"/>
                      <a:gd name="T31" fmla="*/ 1 h 15"/>
                      <a:gd name="T32" fmla="*/ 8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3"/>
                          <a:pt x="8" y="3"/>
                          <a:pt x="8" y="3"/>
                        </a:cubicBezTo>
                        <a:cubicBezTo>
                          <a:pt x="9" y="4"/>
                          <a:pt x="9" y="6"/>
                          <a:pt x="8" y="8"/>
                        </a:cubicBezTo>
                        <a:cubicBezTo>
                          <a:pt x="8" y="8"/>
                          <a:pt x="8" y="9"/>
                          <a:pt x="7" y="10"/>
                        </a:cubicBezTo>
                        <a:cubicBezTo>
                          <a:pt x="7" y="10"/>
                          <a:pt x="7" y="10"/>
                          <a:pt x="7" y="11"/>
                        </a:cubicBezTo>
                        <a:cubicBezTo>
                          <a:pt x="5" y="12"/>
                          <a:pt x="4" y="13"/>
                          <a:pt x="3" y="13"/>
                        </a:cubicBezTo>
                        <a:cubicBezTo>
                          <a:pt x="3" y="13"/>
                          <a:pt x="2" y="13"/>
                          <a:pt x="2" y="13"/>
                        </a:cubicBezTo>
                        <a:cubicBezTo>
                          <a:pt x="2" y="13"/>
                          <a:pt x="1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1" y="15"/>
                          <a:pt x="2" y="15"/>
                        </a:cubicBezTo>
                        <a:cubicBezTo>
                          <a:pt x="4" y="15"/>
                          <a:pt x="6" y="14"/>
                          <a:pt x="7" y="11"/>
                        </a:cubicBezTo>
                        <a:cubicBezTo>
                          <a:pt x="8" y="11"/>
                          <a:pt x="8" y="10"/>
                          <a:pt x="8" y="10"/>
                        </a:cubicBezTo>
                        <a:cubicBezTo>
                          <a:pt x="9" y="10"/>
                          <a:pt x="9" y="9"/>
                          <a:pt x="9" y="8"/>
                        </a:cubicBezTo>
                        <a:cubicBezTo>
                          <a:pt x="11" y="5"/>
                          <a:pt x="10" y="2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7" name="Freeform 228"/>
                  <p:cNvSpPr/>
                  <p:nvPr/>
                </p:nvSpPr>
                <p:spPr bwMode="auto">
                  <a:xfrm>
                    <a:off x="6446" y="1572"/>
                    <a:ext cx="25" cy="30"/>
                  </a:xfrm>
                  <a:custGeom>
                    <a:avLst/>
                    <a:gdLst>
                      <a:gd name="T0" fmla="*/ 10 w 29"/>
                      <a:gd name="T1" fmla="*/ 0 h 35"/>
                      <a:gd name="T2" fmla="*/ 9 w 29"/>
                      <a:gd name="T3" fmla="*/ 1 h 35"/>
                      <a:gd name="T4" fmla="*/ 4 w 29"/>
                      <a:gd name="T5" fmla="*/ 24 h 35"/>
                      <a:gd name="T6" fmla="*/ 5 w 29"/>
                      <a:gd name="T7" fmla="*/ 25 h 35"/>
                      <a:gd name="T8" fmla="*/ 6 w 29"/>
                      <a:gd name="T9" fmla="*/ 27 h 35"/>
                      <a:gd name="T10" fmla="*/ 21 w 29"/>
                      <a:gd name="T11" fmla="*/ 35 h 35"/>
                      <a:gd name="T12" fmla="*/ 28 w 29"/>
                      <a:gd name="T13" fmla="*/ 33 h 35"/>
                      <a:gd name="T14" fmla="*/ 29 w 29"/>
                      <a:gd name="T15" fmla="*/ 32 h 35"/>
                      <a:gd name="T16" fmla="*/ 26 w 29"/>
                      <a:gd name="T17" fmla="*/ 27 h 35"/>
                      <a:gd name="T18" fmla="*/ 23 w 29"/>
                      <a:gd name="T19" fmla="*/ 30 h 35"/>
                      <a:gd name="T20" fmla="*/ 19 w 29"/>
                      <a:gd name="T21" fmla="*/ 31 h 35"/>
                      <a:gd name="T22" fmla="*/ 9 w 29"/>
                      <a:gd name="T23" fmla="*/ 25 h 35"/>
                      <a:gd name="T24" fmla="*/ 8 w 29"/>
                      <a:gd name="T25" fmla="*/ 24 h 35"/>
                      <a:gd name="T26" fmla="*/ 7 w 29"/>
                      <a:gd name="T27" fmla="*/ 22 h 35"/>
                      <a:gd name="T28" fmla="*/ 10 w 29"/>
                      <a:gd name="T29" fmla="*/ 7 h 35"/>
                      <a:gd name="T30" fmla="*/ 13 w 29"/>
                      <a:gd name="T31" fmla="*/ 5 h 35"/>
                      <a:gd name="T32" fmla="*/ 10 w 29"/>
                      <a:gd name="T33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9" h="35">
                        <a:moveTo>
                          <a:pt x="10" y="0"/>
                        </a:move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2" y="5"/>
                          <a:pt x="0" y="15"/>
                          <a:pt x="4" y="24"/>
                        </a:cubicBezTo>
                        <a:cubicBezTo>
                          <a:pt x="4" y="24"/>
                          <a:pt x="5" y="25"/>
                          <a:pt x="5" y="25"/>
                        </a:cubicBezTo>
                        <a:cubicBezTo>
                          <a:pt x="5" y="26"/>
                          <a:pt x="5" y="26"/>
                          <a:pt x="6" y="27"/>
                        </a:cubicBezTo>
                        <a:cubicBezTo>
                          <a:pt x="9" y="32"/>
                          <a:pt x="15" y="35"/>
                          <a:pt x="21" y="35"/>
                        </a:cubicBezTo>
                        <a:cubicBezTo>
                          <a:pt x="23" y="35"/>
                          <a:pt x="26" y="34"/>
                          <a:pt x="28" y="33"/>
                        </a:cubicBezTo>
                        <a:cubicBezTo>
                          <a:pt x="29" y="32"/>
                          <a:pt x="29" y="32"/>
                          <a:pt x="29" y="32"/>
                        </a:cubicBezTo>
                        <a:cubicBezTo>
                          <a:pt x="26" y="27"/>
                          <a:pt x="26" y="27"/>
                          <a:pt x="26" y="27"/>
                        </a:cubicBezTo>
                        <a:cubicBezTo>
                          <a:pt x="25" y="28"/>
                          <a:pt x="23" y="29"/>
                          <a:pt x="23" y="30"/>
                        </a:cubicBezTo>
                        <a:cubicBezTo>
                          <a:pt x="22" y="30"/>
                          <a:pt x="20" y="31"/>
                          <a:pt x="19" y="31"/>
                        </a:cubicBezTo>
                        <a:cubicBezTo>
                          <a:pt x="15" y="31"/>
                          <a:pt x="12" y="28"/>
                          <a:pt x="9" y="25"/>
                        </a:cubicBezTo>
                        <a:cubicBezTo>
                          <a:pt x="9" y="25"/>
                          <a:pt x="8" y="24"/>
                          <a:pt x="8" y="24"/>
                        </a:cubicBezTo>
                        <a:cubicBezTo>
                          <a:pt x="7" y="23"/>
                          <a:pt x="7" y="22"/>
                          <a:pt x="7" y="22"/>
                        </a:cubicBezTo>
                        <a:cubicBezTo>
                          <a:pt x="5" y="17"/>
                          <a:pt x="6" y="10"/>
                          <a:pt x="10" y="7"/>
                        </a:cubicBezTo>
                        <a:cubicBezTo>
                          <a:pt x="10" y="7"/>
                          <a:pt x="12" y="6"/>
                          <a:pt x="13" y="5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8" name="Freeform 229"/>
                  <p:cNvSpPr/>
                  <p:nvPr/>
                </p:nvSpPr>
                <p:spPr bwMode="auto">
                  <a:xfrm>
                    <a:off x="6343" y="1571"/>
                    <a:ext cx="26" cy="30"/>
                  </a:xfrm>
                  <a:custGeom>
                    <a:avLst/>
                    <a:gdLst>
                      <a:gd name="T0" fmla="*/ 19 w 30"/>
                      <a:gd name="T1" fmla="*/ 0 h 35"/>
                      <a:gd name="T2" fmla="*/ 16 w 30"/>
                      <a:gd name="T3" fmla="*/ 5 h 35"/>
                      <a:gd name="T4" fmla="*/ 20 w 30"/>
                      <a:gd name="T5" fmla="*/ 7 h 35"/>
                      <a:gd name="T6" fmla="*/ 22 w 30"/>
                      <a:gd name="T7" fmla="*/ 22 h 35"/>
                      <a:gd name="T8" fmla="*/ 22 w 30"/>
                      <a:gd name="T9" fmla="*/ 23 h 35"/>
                      <a:gd name="T10" fmla="*/ 20 w 30"/>
                      <a:gd name="T11" fmla="*/ 25 h 35"/>
                      <a:gd name="T12" fmla="*/ 10 w 30"/>
                      <a:gd name="T13" fmla="*/ 30 h 35"/>
                      <a:gd name="T14" fmla="*/ 6 w 30"/>
                      <a:gd name="T15" fmla="*/ 29 h 35"/>
                      <a:gd name="T16" fmla="*/ 3 w 30"/>
                      <a:gd name="T17" fmla="*/ 27 h 35"/>
                      <a:gd name="T18" fmla="*/ 0 w 30"/>
                      <a:gd name="T19" fmla="*/ 32 h 35"/>
                      <a:gd name="T20" fmla="*/ 1 w 30"/>
                      <a:gd name="T21" fmla="*/ 32 h 35"/>
                      <a:gd name="T22" fmla="*/ 9 w 30"/>
                      <a:gd name="T23" fmla="*/ 35 h 35"/>
                      <a:gd name="T24" fmla="*/ 23 w 30"/>
                      <a:gd name="T25" fmla="*/ 27 h 35"/>
                      <a:gd name="T26" fmla="*/ 24 w 30"/>
                      <a:gd name="T27" fmla="*/ 25 h 35"/>
                      <a:gd name="T28" fmla="*/ 25 w 30"/>
                      <a:gd name="T29" fmla="*/ 24 h 35"/>
                      <a:gd name="T30" fmla="*/ 20 w 30"/>
                      <a:gd name="T31" fmla="*/ 1 h 35"/>
                      <a:gd name="T32" fmla="*/ 19 w 30"/>
                      <a:gd name="T33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0" h="35">
                        <a:moveTo>
                          <a:pt x="19" y="0"/>
                        </a:move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8" y="6"/>
                          <a:pt x="20" y="7"/>
                          <a:pt x="20" y="7"/>
                        </a:cubicBezTo>
                        <a:cubicBezTo>
                          <a:pt x="24" y="10"/>
                          <a:pt x="25" y="17"/>
                          <a:pt x="22" y="22"/>
                        </a:cubicBezTo>
                        <a:cubicBezTo>
                          <a:pt x="22" y="22"/>
                          <a:pt x="22" y="23"/>
                          <a:pt x="22" y="23"/>
                        </a:cubicBezTo>
                        <a:cubicBezTo>
                          <a:pt x="21" y="24"/>
                          <a:pt x="21" y="25"/>
                          <a:pt x="20" y="25"/>
                        </a:cubicBezTo>
                        <a:cubicBezTo>
                          <a:pt x="18" y="28"/>
                          <a:pt x="14" y="30"/>
                          <a:pt x="10" y="30"/>
                        </a:cubicBezTo>
                        <a:cubicBezTo>
                          <a:pt x="9" y="30"/>
                          <a:pt x="8" y="30"/>
                          <a:pt x="6" y="29"/>
                        </a:cubicBezTo>
                        <a:cubicBezTo>
                          <a:pt x="6" y="29"/>
                          <a:pt x="4" y="28"/>
                          <a:pt x="3" y="27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3" y="34"/>
                          <a:pt x="6" y="35"/>
                          <a:pt x="9" y="35"/>
                        </a:cubicBezTo>
                        <a:cubicBezTo>
                          <a:pt x="14" y="35"/>
                          <a:pt x="20" y="32"/>
                          <a:pt x="23" y="27"/>
                        </a:cubicBezTo>
                        <a:cubicBezTo>
                          <a:pt x="24" y="26"/>
                          <a:pt x="24" y="26"/>
                          <a:pt x="24" y="25"/>
                        </a:cubicBezTo>
                        <a:cubicBezTo>
                          <a:pt x="25" y="25"/>
                          <a:pt x="25" y="24"/>
                          <a:pt x="25" y="24"/>
                        </a:cubicBezTo>
                        <a:cubicBezTo>
                          <a:pt x="30" y="15"/>
                          <a:pt x="28" y="5"/>
                          <a:pt x="20" y="1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9" name="Freeform 230"/>
                  <p:cNvSpPr/>
                  <p:nvPr/>
                </p:nvSpPr>
                <p:spPr bwMode="auto">
                  <a:xfrm>
                    <a:off x="6343" y="1635"/>
                    <a:ext cx="25" cy="29"/>
                  </a:xfrm>
                  <a:custGeom>
                    <a:avLst/>
                    <a:gdLst>
                      <a:gd name="T0" fmla="*/ 8 w 29"/>
                      <a:gd name="T1" fmla="*/ 0 h 34"/>
                      <a:gd name="T2" fmla="*/ 1 w 29"/>
                      <a:gd name="T3" fmla="*/ 1 h 34"/>
                      <a:gd name="T4" fmla="*/ 0 w 29"/>
                      <a:gd name="T5" fmla="*/ 2 h 34"/>
                      <a:gd name="T6" fmla="*/ 3 w 29"/>
                      <a:gd name="T7" fmla="*/ 7 h 34"/>
                      <a:gd name="T8" fmla="*/ 6 w 29"/>
                      <a:gd name="T9" fmla="*/ 5 h 34"/>
                      <a:gd name="T10" fmla="*/ 10 w 29"/>
                      <a:gd name="T11" fmla="*/ 4 h 34"/>
                      <a:gd name="T12" fmla="*/ 20 w 29"/>
                      <a:gd name="T13" fmla="*/ 10 h 34"/>
                      <a:gd name="T14" fmla="*/ 21 w 29"/>
                      <a:gd name="T15" fmla="*/ 10 h 34"/>
                      <a:gd name="T16" fmla="*/ 21 w 29"/>
                      <a:gd name="T17" fmla="*/ 11 h 34"/>
                      <a:gd name="T18" fmla="*/ 22 w 29"/>
                      <a:gd name="T19" fmla="*/ 12 h 34"/>
                      <a:gd name="T20" fmla="*/ 22 w 29"/>
                      <a:gd name="T21" fmla="*/ 13 h 34"/>
                      <a:gd name="T22" fmla="*/ 19 w 29"/>
                      <a:gd name="T23" fmla="*/ 27 h 34"/>
                      <a:gd name="T24" fmla="*/ 15 w 29"/>
                      <a:gd name="T25" fmla="*/ 29 h 34"/>
                      <a:gd name="T26" fmla="*/ 18 w 29"/>
                      <a:gd name="T27" fmla="*/ 34 h 34"/>
                      <a:gd name="T28" fmla="*/ 19 w 29"/>
                      <a:gd name="T29" fmla="*/ 34 h 34"/>
                      <a:gd name="T30" fmla="*/ 25 w 29"/>
                      <a:gd name="T31" fmla="*/ 11 h 34"/>
                      <a:gd name="T32" fmla="*/ 24 w 29"/>
                      <a:gd name="T33" fmla="*/ 10 h 34"/>
                      <a:gd name="T34" fmla="*/ 23 w 29"/>
                      <a:gd name="T35" fmla="*/ 8 h 34"/>
                      <a:gd name="T36" fmla="*/ 8 w 29"/>
                      <a:gd name="T37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" h="34">
                        <a:moveTo>
                          <a:pt x="8" y="0"/>
                        </a:moveTo>
                        <a:cubicBezTo>
                          <a:pt x="6" y="0"/>
                          <a:pt x="3" y="0"/>
                          <a:pt x="1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4" y="6"/>
                          <a:pt x="6" y="5"/>
                          <a:pt x="6" y="5"/>
                        </a:cubicBezTo>
                        <a:cubicBezTo>
                          <a:pt x="7" y="4"/>
                          <a:pt x="9" y="4"/>
                          <a:pt x="10" y="4"/>
                        </a:cubicBezTo>
                        <a:cubicBezTo>
                          <a:pt x="14" y="4"/>
                          <a:pt x="18" y="6"/>
                          <a:pt x="20" y="10"/>
                        </a:cubicBezTo>
                        <a:cubicBezTo>
                          <a:pt x="21" y="10"/>
                          <a:pt x="21" y="10"/>
                          <a:pt x="21" y="10"/>
                        </a:cubicBezTo>
                        <a:cubicBezTo>
                          <a:pt x="21" y="11"/>
                          <a:pt x="21" y="11"/>
                          <a:pt x="21" y="11"/>
                        </a:cubicBezTo>
                        <a:cubicBezTo>
                          <a:pt x="22" y="11"/>
                          <a:pt x="22" y="12"/>
                          <a:pt x="22" y="12"/>
                        </a:cubicBezTo>
                        <a:cubicBezTo>
                          <a:pt x="22" y="12"/>
                          <a:pt x="22" y="12"/>
                          <a:pt x="22" y="13"/>
                        </a:cubicBezTo>
                        <a:cubicBezTo>
                          <a:pt x="24" y="18"/>
                          <a:pt x="23" y="25"/>
                          <a:pt x="19" y="27"/>
                        </a:cubicBezTo>
                        <a:cubicBezTo>
                          <a:pt x="19" y="28"/>
                          <a:pt x="17" y="29"/>
                          <a:pt x="15" y="29"/>
                        </a:cubicBezTo>
                        <a:cubicBezTo>
                          <a:pt x="18" y="34"/>
                          <a:pt x="18" y="34"/>
                          <a:pt x="18" y="34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27" y="30"/>
                          <a:pt x="29" y="20"/>
                          <a:pt x="25" y="11"/>
                        </a:cubicBezTo>
                        <a:cubicBezTo>
                          <a:pt x="25" y="10"/>
                          <a:pt x="25" y="10"/>
                          <a:pt x="24" y="10"/>
                        </a:cubicBezTo>
                        <a:cubicBezTo>
                          <a:pt x="24" y="9"/>
                          <a:pt x="24" y="9"/>
                          <a:pt x="23" y="8"/>
                        </a:cubicBezTo>
                        <a:cubicBezTo>
                          <a:pt x="20" y="3"/>
                          <a:pt x="14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0" name="Freeform 231"/>
                  <p:cNvSpPr/>
                  <p:nvPr/>
                </p:nvSpPr>
                <p:spPr bwMode="auto">
                  <a:xfrm>
                    <a:off x="6391" y="1669"/>
                    <a:ext cx="31" cy="15"/>
                  </a:xfrm>
                  <a:custGeom>
                    <a:avLst/>
                    <a:gdLst>
                      <a:gd name="T0" fmla="*/ 19 w 37"/>
                      <a:gd name="T1" fmla="*/ 0 h 18"/>
                      <a:gd name="T2" fmla="*/ 17 w 37"/>
                      <a:gd name="T3" fmla="*/ 0 h 18"/>
                      <a:gd name="T4" fmla="*/ 0 w 37"/>
                      <a:gd name="T5" fmla="*/ 17 h 18"/>
                      <a:gd name="T6" fmla="*/ 0 w 37"/>
                      <a:gd name="T7" fmla="*/ 18 h 18"/>
                      <a:gd name="T8" fmla="*/ 6 w 37"/>
                      <a:gd name="T9" fmla="*/ 18 h 18"/>
                      <a:gd name="T10" fmla="*/ 6 w 37"/>
                      <a:gd name="T11" fmla="*/ 14 h 18"/>
                      <a:gd name="T12" fmla="*/ 17 w 37"/>
                      <a:gd name="T13" fmla="*/ 4 h 18"/>
                      <a:gd name="T14" fmla="*/ 19 w 37"/>
                      <a:gd name="T15" fmla="*/ 4 h 18"/>
                      <a:gd name="T16" fmla="*/ 21 w 37"/>
                      <a:gd name="T17" fmla="*/ 4 h 18"/>
                      <a:gd name="T18" fmla="*/ 32 w 37"/>
                      <a:gd name="T19" fmla="*/ 14 h 18"/>
                      <a:gd name="T20" fmla="*/ 32 w 37"/>
                      <a:gd name="T21" fmla="*/ 18 h 18"/>
                      <a:gd name="T22" fmla="*/ 37 w 37"/>
                      <a:gd name="T23" fmla="*/ 18 h 18"/>
                      <a:gd name="T24" fmla="*/ 37 w 37"/>
                      <a:gd name="T25" fmla="*/ 17 h 18"/>
                      <a:gd name="T26" fmla="*/ 21 w 37"/>
                      <a:gd name="T27" fmla="*/ 0 h 18"/>
                      <a:gd name="T28" fmla="*/ 19 w 37"/>
                      <a:gd name="T29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7" h="18">
                        <a:moveTo>
                          <a:pt x="19" y="0"/>
                        </a:moveTo>
                        <a:cubicBezTo>
                          <a:pt x="18" y="0"/>
                          <a:pt x="18" y="0"/>
                          <a:pt x="17" y="0"/>
                        </a:cubicBezTo>
                        <a:cubicBezTo>
                          <a:pt x="8" y="1"/>
                          <a:pt x="0" y="8"/>
                          <a:pt x="0" y="17"/>
                        </a:cubicBezTo>
                        <a:cubicBezTo>
                          <a:pt x="0" y="17"/>
                          <a:pt x="0" y="17"/>
                          <a:pt x="0" y="18"/>
                        </a:cubicBezTo>
                        <a:cubicBezTo>
                          <a:pt x="6" y="18"/>
                          <a:pt x="6" y="18"/>
                          <a:pt x="6" y="18"/>
                        </a:cubicBezTo>
                        <a:cubicBezTo>
                          <a:pt x="6" y="16"/>
                          <a:pt x="6" y="14"/>
                          <a:pt x="6" y="14"/>
                        </a:cubicBezTo>
                        <a:cubicBezTo>
                          <a:pt x="6" y="9"/>
                          <a:pt x="11" y="5"/>
                          <a:pt x="17" y="4"/>
                        </a:cubicBezTo>
                        <a:cubicBezTo>
                          <a:pt x="17" y="4"/>
                          <a:pt x="18" y="4"/>
                          <a:pt x="19" y="4"/>
                        </a:cubicBezTo>
                        <a:cubicBezTo>
                          <a:pt x="20" y="4"/>
                          <a:pt x="20" y="4"/>
                          <a:pt x="21" y="4"/>
                        </a:cubicBezTo>
                        <a:cubicBezTo>
                          <a:pt x="27" y="5"/>
                          <a:pt x="32" y="9"/>
                          <a:pt x="32" y="14"/>
                        </a:cubicBezTo>
                        <a:cubicBezTo>
                          <a:pt x="32" y="14"/>
                          <a:pt x="32" y="16"/>
                          <a:pt x="32" y="18"/>
                        </a:cubicBezTo>
                        <a:cubicBezTo>
                          <a:pt x="37" y="18"/>
                          <a:pt x="37" y="18"/>
                          <a:pt x="37" y="18"/>
                        </a:cubicBezTo>
                        <a:cubicBezTo>
                          <a:pt x="37" y="17"/>
                          <a:pt x="37" y="17"/>
                          <a:pt x="37" y="17"/>
                        </a:cubicBezTo>
                        <a:cubicBezTo>
                          <a:pt x="37" y="8"/>
                          <a:pt x="30" y="1"/>
                          <a:pt x="21" y="0"/>
                        </a:cubicBezTo>
                        <a:cubicBezTo>
                          <a:pt x="20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1" name="Freeform 232"/>
                  <p:cNvSpPr/>
                  <p:nvPr/>
                </p:nvSpPr>
                <p:spPr bwMode="auto">
                  <a:xfrm>
                    <a:off x="6446" y="1636"/>
                    <a:ext cx="25" cy="29"/>
                  </a:xfrm>
                  <a:custGeom>
                    <a:avLst/>
                    <a:gdLst>
                      <a:gd name="T0" fmla="*/ 21 w 29"/>
                      <a:gd name="T1" fmla="*/ 0 h 34"/>
                      <a:gd name="T2" fmla="*/ 6 w 29"/>
                      <a:gd name="T3" fmla="*/ 8 h 34"/>
                      <a:gd name="T4" fmla="*/ 5 w 29"/>
                      <a:gd name="T5" fmla="*/ 10 h 34"/>
                      <a:gd name="T6" fmla="*/ 4 w 29"/>
                      <a:gd name="T7" fmla="*/ 11 h 34"/>
                      <a:gd name="T8" fmla="*/ 9 w 29"/>
                      <a:gd name="T9" fmla="*/ 34 h 34"/>
                      <a:gd name="T10" fmla="*/ 10 w 29"/>
                      <a:gd name="T11" fmla="*/ 34 h 34"/>
                      <a:gd name="T12" fmla="*/ 13 w 29"/>
                      <a:gd name="T13" fmla="*/ 30 h 34"/>
                      <a:gd name="T14" fmla="*/ 9 w 29"/>
                      <a:gd name="T15" fmla="*/ 28 h 34"/>
                      <a:gd name="T16" fmla="*/ 7 w 29"/>
                      <a:gd name="T17" fmla="*/ 13 h 34"/>
                      <a:gd name="T18" fmla="*/ 8 w 29"/>
                      <a:gd name="T19" fmla="*/ 11 h 34"/>
                      <a:gd name="T20" fmla="*/ 9 w 29"/>
                      <a:gd name="T21" fmla="*/ 10 h 34"/>
                      <a:gd name="T22" fmla="*/ 19 w 29"/>
                      <a:gd name="T23" fmla="*/ 5 h 34"/>
                      <a:gd name="T24" fmla="*/ 23 w 29"/>
                      <a:gd name="T25" fmla="*/ 6 h 34"/>
                      <a:gd name="T26" fmla="*/ 26 w 29"/>
                      <a:gd name="T27" fmla="*/ 8 h 34"/>
                      <a:gd name="T28" fmla="*/ 29 w 29"/>
                      <a:gd name="T29" fmla="*/ 3 h 34"/>
                      <a:gd name="T30" fmla="*/ 28 w 29"/>
                      <a:gd name="T31" fmla="*/ 2 h 34"/>
                      <a:gd name="T32" fmla="*/ 21 w 29"/>
                      <a:gd name="T33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9" h="34">
                        <a:moveTo>
                          <a:pt x="21" y="0"/>
                        </a:moveTo>
                        <a:cubicBezTo>
                          <a:pt x="15" y="0"/>
                          <a:pt x="9" y="3"/>
                          <a:pt x="6" y="8"/>
                        </a:cubicBezTo>
                        <a:cubicBezTo>
                          <a:pt x="5" y="9"/>
                          <a:pt x="5" y="9"/>
                          <a:pt x="5" y="10"/>
                        </a:cubicBezTo>
                        <a:cubicBezTo>
                          <a:pt x="5" y="10"/>
                          <a:pt x="4" y="11"/>
                          <a:pt x="4" y="11"/>
                        </a:cubicBezTo>
                        <a:cubicBezTo>
                          <a:pt x="0" y="20"/>
                          <a:pt x="2" y="29"/>
                          <a:pt x="9" y="34"/>
                        </a:cubicBezTo>
                        <a:cubicBezTo>
                          <a:pt x="10" y="34"/>
                          <a:pt x="10" y="34"/>
                          <a:pt x="10" y="34"/>
                        </a:cubicBezTo>
                        <a:cubicBezTo>
                          <a:pt x="13" y="30"/>
                          <a:pt x="13" y="30"/>
                          <a:pt x="13" y="30"/>
                        </a:cubicBezTo>
                        <a:cubicBezTo>
                          <a:pt x="11" y="29"/>
                          <a:pt x="10" y="28"/>
                          <a:pt x="9" y="28"/>
                        </a:cubicBezTo>
                        <a:cubicBezTo>
                          <a:pt x="5" y="25"/>
                          <a:pt x="4" y="18"/>
                          <a:pt x="7" y="13"/>
                        </a:cubicBezTo>
                        <a:cubicBezTo>
                          <a:pt x="7" y="12"/>
                          <a:pt x="7" y="12"/>
                          <a:pt x="8" y="11"/>
                        </a:cubicBezTo>
                        <a:cubicBezTo>
                          <a:pt x="8" y="11"/>
                          <a:pt x="8" y="10"/>
                          <a:pt x="9" y="10"/>
                        </a:cubicBezTo>
                        <a:cubicBezTo>
                          <a:pt x="12" y="7"/>
                          <a:pt x="15" y="5"/>
                          <a:pt x="19" y="5"/>
                        </a:cubicBezTo>
                        <a:cubicBezTo>
                          <a:pt x="20" y="5"/>
                          <a:pt x="22" y="5"/>
                          <a:pt x="23" y="6"/>
                        </a:cubicBezTo>
                        <a:cubicBezTo>
                          <a:pt x="23" y="6"/>
                          <a:pt x="25" y="7"/>
                          <a:pt x="26" y="8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8" y="2"/>
                          <a:pt x="28" y="2"/>
                          <a:pt x="28" y="2"/>
                        </a:cubicBezTo>
                        <a:cubicBezTo>
                          <a:pt x="26" y="1"/>
                          <a:pt x="23" y="0"/>
                          <a:pt x="2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2" name="Freeform 233"/>
                  <p:cNvSpPr>
                    <a:spLocks noEditPoints="1"/>
                  </p:cNvSpPr>
                  <p:nvPr/>
                </p:nvSpPr>
                <p:spPr bwMode="auto">
                  <a:xfrm>
                    <a:off x="6393" y="1606"/>
                    <a:ext cx="27" cy="23"/>
                  </a:xfrm>
                  <a:custGeom>
                    <a:avLst/>
                    <a:gdLst>
                      <a:gd name="T0" fmla="*/ 11 w 31"/>
                      <a:gd name="T1" fmla="*/ 5 h 27"/>
                      <a:gd name="T2" fmla="*/ 14 w 31"/>
                      <a:gd name="T3" fmla="*/ 7 h 27"/>
                      <a:gd name="T4" fmla="*/ 16 w 31"/>
                      <a:gd name="T5" fmla="*/ 7 h 27"/>
                      <a:gd name="T6" fmla="*/ 20 w 31"/>
                      <a:gd name="T7" fmla="*/ 5 h 27"/>
                      <a:gd name="T8" fmla="*/ 21 w 31"/>
                      <a:gd name="T9" fmla="*/ 6 h 27"/>
                      <a:gd name="T10" fmla="*/ 22 w 31"/>
                      <a:gd name="T11" fmla="*/ 10 h 27"/>
                      <a:gd name="T12" fmla="*/ 26 w 31"/>
                      <a:gd name="T13" fmla="*/ 14 h 27"/>
                      <a:gd name="T14" fmla="*/ 25 w 31"/>
                      <a:gd name="T15" fmla="*/ 15 h 27"/>
                      <a:gd name="T16" fmla="*/ 22 w 31"/>
                      <a:gd name="T17" fmla="*/ 18 h 27"/>
                      <a:gd name="T18" fmla="*/ 21 w 31"/>
                      <a:gd name="T19" fmla="*/ 22 h 27"/>
                      <a:gd name="T20" fmla="*/ 20 w 31"/>
                      <a:gd name="T21" fmla="*/ 22 h 27"/>
                      <a:gd name="T22" fmla="*/ 16 w 31"/>
                      <a:gd name="T23" fmla="*/ 20 h 27"/>
                      <a:gd name="T24" fmla="*/ 14 w 31"/>
                      <a:gd name="T25" fmla="*/ 21 h 27"/>
                      <a:gd name="T26" fmla="*/ 11 w 31"/>
                      <a:gd name="T27" fmla="*/ 23 h 27"/>
                      <a:gd name="T28" fmla="*/ 11 w 31"/>
                      <a:gd name="T29" fmla="*/ 19 h 27"/>
                      <a:gd name="T30" fmla="*/ 9 w 31"/>
                      <a:gd name="T31" fmla="*/ 16 h 27"/>
                      <a:gd name="T32" fmla="*/ 6 w 31"/>
                      <a:gd name="T33" fmla="*/ 14 h 27"/>
                      <a:gd name="T34" fmla="*/ 9 w 31"/>
                      <a:gd name="T35" fmla="*/ 12 h 27"/>
                      <a:gd name="T36" fmla="*/ 11 w 31"/>
                      <a:gd name="T37" fmla="*/ 9 h 27"/>
                      <a:gd name="T38" fmla="*/ 8 w 31"/>
                      <a:gd name="T39" fmla="*/ 0 h 27"/>
                      <a:gd name="T40" fmla="*/ 8 w 31"/>
                      <a:gd name="T41" fmla="*/ 8 h 27"/>
                      <a:gd name="T42" fmla="*/ 6 w 31"/>
                      <a:gd name="T43" fmla="*/ 10 h 27"/>
                      <a:gd name="T44" fmla="*/ 0 w 31"/>
                      <a:gd name="T45" fmla="*/ 14 h 27"/>
                      <a:gd name="T46" fmla="*/ 7 w 31"/>
                      <a:gd name="T47" fmla="*/ 18 h 27"/>
                      <a:gd name="T48" fmla="*/ 8 w 31"/>
                      <a:gd name="T49" fmla="*/ 21 h 27"/>
                      <a:gd name="T50" fmla="*/ 8 w 31"/>
                      <a:gd name="T51" fmla="*/ 27 h 27"/>
                      <a:gd name="T52" fmla="*/ 14 w 31"/>
                      <a:gd name="T53" fmla="*/ 24 h 27"/>
                      <a:gd name="T54" fmla="*/ 16 w 31"/>
                      <a:gd name="T55" fmla="*/ 24 h 27"/>
                      <a:gd name="T56" fmla="*/ 23 w 31"/>
                      <a:gd name="T57" fmla="*/ 27 h 27"/>
                      <a:gd name="T58" fmla="*/ 24 w 31"/>
                      <a:gd name="T59" fmla="*/ 26 h 27"/>
                      <a:gd name="T60" fmla="*/ 25 w 31"/>
                      <a:gd name="T61" fmla="*/ 20 h 27"/>
                      <a:gd name="T62" fmla="*/ 30 w 31"/>
                      <a:gd name="T63" fmla="*/ 15 h 27"/>
                      <a:gd name="T64" fmla="*/ 31 w 31"/>
                      <a:gd name="T65" fmla="*/ 14 h 27"/>
                      <a:gd name="T66" fmla="*/ 25 w 31"/>
                      <a:gd name="T67" fmla="*/ 9 h 27"/>
                      <a:gd name="T68" fmla="*/ 24 w 31"/>
                      <a:gd name="T69" fmla="*/ 2 h 27"/>
                      <a:gd name="T70" fmla="*/ 23 w 31"/>
                      <a:gd name="T71" fmla="*/ 1 h 27"/>
                      <a:gd name="T72" fmla="*/ 16 w 31"/>
                      <a:gd name="T73" fmla="*/ 4 h 27"/>
                      <a:gd name="T74" fmla="*/ 14 w 31"/>
                      <a:gd name="T75" fmla="*/ 4 h 27"/>
                      <a:gd name="T76" fmla="*/ 8 w 31"/>
                      <a:gd name="T77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1" h="27">
                        <a:moveTo>
                          <a:pt x="11" y="7"/>
                        </a:moveTo>
                        <a:cubicBezTo>
                          <a:pt x="11" y="6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2" y="6"/>
                          <a:pt x="13" y="6"/>
                          <a:pt x="14" y="7"/>
                        </a:cubicBezTo>
                        <a:cubicBezTo>
                          <a:pt x="15" y="7"/>
                          <a:pt x="15" y="7"/>
                          <a:pt x="16" y="7"/>
                        </a:cubicBezTo>
                        <a:cubicBezTo>
                          <a:pt x="16" y="7"/>
                          <a:pt x="16" y="7"/>
                          <a:pt x="16" y="7"/>
                        </a:cubicBezTo>
                        <a:cubicBezTo>
                          <a:pt x="16" y="7"/>
                          <a:pt x="17" y="7"/>
                          <a:pt x="18" y="7"/>
                        </a:cubicBezTo>
                        <a:cubicBezTo>
                          <a:pt x="19" y="6"/>
                          <a:pt x="20" y="6"/>
                          <a:pt x="20" y="5"/>
                        </a:cubicBezTo>
                        <a:cubicBezTo>
                          <a:pt x="21" y="5"/>
                          <a:pt x="21" y="5"/>
                          <a:pt x="21" y="5"/>
                        </a:cubicBezTo>
                        <a:cubicBezTo>
                          <a:pt x="21" y="5"/>
                          <a:pt x="21" y="6"/>
                          <a:pt x="21" y="6"/>
                        </a:cubicBezTo>
                        <a:cubicBezTo>
                          <a:pt x="21" y="7"/>
                          <a:pt x="21" y="8"/>
                          <a:pt x="22" y="9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1"/>
                          <a:pt x="23" y="11"/>
                          <a:pt x="23" y="12"/>
                        </a:cubicBezTo>
                        <a:cubicBezTo>
                          <a:pt x="25" y="13"/>
                          <a:pt x="26" y="14"/>
                          <a:pt x="26" y="14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4"/>
                          <a:pt x="25" y="14"/>
                          <a:pt x="25" y="15"/>
                        </a:cubicBezTo>
                        <a:cubicBezTo>
                          <a:pt x="24" y="15"/>
                          <a:pt x="23" y="16"/>
                          <a:pt x="23" y="17"/>
                        </a:cubicBezTo>
                        <a:cubicBezTo>
                          <a:pt x="23" y="17"/>
                          <a:pt x="22" y="17"/>
                          <a:pt x="22" y="18"/>
                        </a:cubicBezTo>
                        <a:cubicBezTo>
                          <a:pt x="22" y="18"/>
                          <a:pt x="22" y="19"/>
                          <a:pt x="21" y="20"/>
                        </a:cubicBezTo>
                        <a:cubicBezTo>
                          <a:pt x="21" y="20"/>
                          <a:pt x="21" y="21"/>
                          <a:pt x="21" y="22"/>
                        </a:cubicBezTo>
                        <a:cubicBezTo>
                          <a:pt x="21" y="22"/>
                          <a:pt x="21" y="23"/>
                          <a:pt x="21" y="23"/>
                        </a:cubicBezTo>
                        <a:cubicBezTo>
                          <a:pt x="21" y="23"/>
                          <a:pt x="20" y="22"/>
                          <a:pt x="20" y="22"/>
                        </a:cubicBezTo>
                        <a:cubicBezTo>
                          <a:pt x="19" y="22"/>
                          <a:pt x="18" y="21"/>
                          <a:pt x="18" y="21"/>
                        </a:cubicBezTo>
                        <a:cubicBezTo>
                          <a:pt x="17" y="21"/>
                          <a:pt x="16" y="20"/>
                          <a:pt x="16" y="20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15" y="20"/>
                          <a:pt x="15" y="21"/>
                          <a:pt x="14" y="21"/>
                        </a:cubicBezTo>
                        <a:cubicBezTo>
                          <a:pt x="14" y="21"/>
                          <a:pt x="13" y="21"/>
                          <a:pt x="12" y="22"/>
                        </a:cubicBezTo>
                        <a:cubicBezTo>
                          <a:pt x="11" y="22"/>
                          <a:pt x="11" y="23"/>
                          <a:pt x="11" y="23"/>
                        </a:cubicBezTo>
                        <a:cubicBezTo>
                          <a:pt x="11" y="23"/>
                          <a:pt x="11" y="23"/>
                          <a:pt x="11" y="23"/>
                        </a:cubicBezTo>
                        <a:cubicBezTo>
                          <a:pt x="11" y="22"/>
                          <a:pt x="11" y="21"/>
                          <a:pt x="11" y="19"/>
                        </a:cubicBezTo>
                        <a:cubicBezTo>
                          <a:pt x="11" y="18"/>
                          <a:pt x="10" y="18"/>
                          <a:pt x="10" y="17"/>
                        </a:cubicBezTo>
                        <a:cubicBezTo>
                          <a:pt x="10" y="17"/>
                          <a:pt x="10" y="17"/>
                          <a:pt x="9" y="16"/>
                        </a:cubicBezTo>
                        <a:cubicBezTo>
                          <a:pt x="9" y="16"/>
                          <a:pt x="8" y="15"/>
                          <a:pt x="7" y="15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4"/>
                          <a:pt x="8" y="13"/>
                          <a:pt x="9" y="12"/>
                        </a:cubicBezTo>
                        <a:cubicBezTo>
                          <a:pt x="9" y="12"/>
                          <a:pt x="10" y="11"/>
                          <a:pt x="10" y="11"/>
                        </a:cubicBezTo>
                        <a:cubicBezTo>
                          <a:pt x="10" y="11"/>
                          <a:pt x="10" y="10"/>
                          <a:pt x="11" y="9"/>
                        </a:cubicBezTo>
                        <a:cubicBezTo>
                          <a:pt x="11" y="8"/>
                          <a:pt x="11" y="7"/>
                          <a:pt x="11" y="7"/>
                        </a:cubicBezTo>
                        <a:moveTo>
                          <a:pt x="8" y="0"/>
                        </a:moveTo>
                        <a:cubicBezTo>
                          <a:pt x="8" y="0"/>
                          <a:pt x="8" y="1"/>
                          <a:pt x="8" y="2"/>
                        </a:cubicBezTo>
                        <a:cubicBezTo>
                          <a:pt x="8" y="4"/>
                          <a:pt x="8" y="6"/>
                          <a:pt x="8" y="8"/>
                        </a:cubicBezTo>
                        <a:cubicBezTo>
                          <a:pt x="8" y="8"/>
                          <a:pt x="7" y="9"/>
                          <a:pt x="7" y="10"/>
                        </a:cubicBezTo>
                        <a:cubicBezTo>
                          <a:pt x="7" y="10"/>
                          <a:pt x="6" y="10"/>
                          <a:pt x="6" y="10"/>
                        </a:cubicBezTo>
                        <a:cubicBezTo>
                          <a:pt x="4" y="12"/>
                          <a:pt x="1" y="13"/>
                          <a:pt x="1" y="14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1" y="14"/>
                          <a:pt x="2" y="15"/>
                        </a:cubicBezTo>
                        <a:cubicBezTo>
                          <a:pt x="4" y="15"/>
                          <a:pt x="5" y="17"/>
                          <a:pt x="7" y="18"/>
                        </a:cubicBezTo>
                        <a:cubicBezTo>
                          <a:pt x="7" y="18"/>
                          <a:pt x="7" y="18"/>
                          <a:pt x="7" y="19"/>
                        </a:cubicBezTo>
                        <a:cubicBezTo>
                          <a:pt x="8" y="19"/>
                          <a:pt x="8" y="20"/>
                          <a:pt x="8" y="21"/>
                        </a:cubicBezTo>
                        <a:cubicBezTo>
                          <a:pt x="8" y="24"/>
                          <a:pt x="8" y="27"/>
                          <a:pt x="8" y="27"/>
                        </a:cubicBezTo>
                        <a:cubicBezTo>
                          <a:pt x="8" y="27"/>
                          <a:pt x="8" y="27"/>
                          <a:pt x="8" y="27"/>
                        </a:cubicBezTo>
                        <a:cubicBezTo>
                          <a:pt x="8" y="27"/>
                          <a:pt x="9" y="27"/>
                          <a:pt x="10" y="26"/>
                        </a:cubicBezTo>
                        <a:cubicBezTo>
                          <a:pt x="11" y="25"/>
                          <a:pt x="13" y="25"/>
                          <a:pt x="14" y="24"/>
                        </a:cubicBezTo>
                        <a:cubicBezTo>
                          <a:pt x="15" y="24"/>
                          <a:pt x="15" y="24"/>
                          <a:pt x="16" y="24"/>
                        </a:cubicBezTo>
                        <a:cubicBezTo>
                          <a:pt x="16" y="24"/>
                          <a:pt x="16" y="24"/>
                          <a:pt x="16" y="24"/>
                        </a:cubicBezTo>
                        <a:cubicBezTo>
                          <a:pt x="16" y="24"/>
                          <a:pt x="17" y="24"/>
                          <a:pt x="18" y="24"/>
                        </a:cubicBezTo>
                        <a:cubicBezTo>
                          <a:pt x="19" y="25"/>
                          <a:pt x="22" y="26"/>
                          <a:pt x="23" y="27"/>
                        </a:cubicBezTo>
                        <a:cubicBezTo>
                          <a:pt x="23" y="27"/>
                          <a:pt x="23" y="27"/>
                          <a:pt x="23" y="27"/>
                        </a:cubicBezTo>
                        <a:cubicBezTo>
                          <a:pt x="23" y="27"/>
                          <a:pt x="23" y="27"/>
                          <a:pt x="24" y="26"/>
                        </a:cubicBezTo>
                        <a:cubicBezTo>
                          <a:pt x="24" y="25"/>
                          <a:pt x="24" y="23"/>
                          <a:pt x="25" y="21"/>
                        </a:cubicBezTo>
                        <a:cubicBezTo>
                          <a:pt x="25" y="21"/>
                          <a:pt x="25" y="20"/>
                          <a:pt x="25" y="20"/>
                        </a:cubicBezTo>
                        <a:cubicBezTo>
                          <a:pt x="26" y="19"/>
                          <a:pt x="26" y="19"/>
                          <a:pt x="26" y="19"/>
                        </a:cubicBezTo>
                        <a:cubicBezTo>
                          <a:pt x="27" y="17"/>
                          <a:pt x="29" y="16"/>
                          <a:pt x="30" y="15"/>
                        </a:cubicBezTo>
                        <a:cubicBezTo>
                          <a:pt x="30" y="15"/>
                          <a:pt x="31" y="14"/>
                          <a:pt x="31" y="14"/>
                        </a:cubicBezTo>
                        <a:cubicBezTo>
                          <a:pt x="31" y="14"/>
                          <a:pt x="31" y="14"/>
                          <a:pt x="31" y="14"/>
                        </a:cubicBezTo>
                        <a:cubicBezTo>
                          <a:pt x="31" y="14"/>
                          <a:pt x="28" y="12"/>
                          <a:pt x="27" y="10"/>
                        </a:cubicBezTo>
                        <a:cubicBezTo>
                          <a:pt x="26" y="10"/>
                          <a:pt x="26" y="9"/>
                          <a:pt x="25" y="9"/>
                        </a:cubicBezTo>
                        <a:cubicBezTo>
                          <a:pt x="25" y="8"/>
                          <a:pt x="25" y="8"/>
                          <a:pt x="25" y="7"/>
                        </a:cubicBezTo>
                        <a:cubicBezTo>
                          <a:pt x="24" y="6"/>
                          <a:pt x="24" y="3"/>
                          <a:pt x="24" y="2"/>
                        </a:cubicBezTo>
                        <a:cubicBezTo>
                          <a:pt x="24" y="1"/>
                          <a:pt x="24" y="1"/>
                          <a:pt x="24" y="1"/>
                        </a:cubicBezTo>
                        <a:cubicBezTo>
                          <a:pt x="24" y="1"/>
                          <a:pt x="23" y="1"/>
                          <a:pt x="23" y="1"/>
                        </a:cubicBezTo>
                        <a:cubicBezTo>
                          <a:pt x="22" y="2"/>
                          <a:pt x="19" y="3"/>
                          <a:pt x="18" y="4"/>
                        </a:cubicBezTo>
                        <a:cubicBezTo>
                          <a:pt x="17" y="4"/>
                          <a:pt x="16" y="4"/>
                          <a:pt x="16" y="4"/>
                        </a:cubicBezTo>
                        <a:cubicBezTo>
                          <a:pt x="16" y="4"/>
                          <a:pt x="16" y="4"/>
                          <a:pt x="16" y="4"/>
                        </a:cubicBezTo>
                        <a:cubicBezTo>
                          <a:pt x="15" y="4"/>
                          <a:pt x="15" y="4"/>
                          <a:pt x="14" y="4"/>
                        </a:cubicBezTo>
                        <a:cubicBezTo>
                          <a:pt x="12" y="3"/>
                          <a:pt x="9" y="1"/>
                          <a:pt x="8" y="1"/>
                        </a:cubicBezTo>
                        <a:cubicBezTo>
                          <a:pt x="8" y="1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3" name="Freeform 234"/>
                  <p:cNvSpPr>
                    <a:spLocks noEditPoints="1"/>
                  </p:cNvSpPr>
                  <p:nvPr/>
                </p:nvSpPr>
                <p:spPr bwMode="auto">
                  <a:xfrm>
                    <a:off x="840" y="1417"/>
                    <a:ext cx="38" cy="36"/>
                  </a:xfrm>
                  <a:custGeom>
                    <a:avLst/>
                    <a:gdLst>
                      <a:gd name="T0" fmla="*/ 36 w 44"/>
                      <a:gd name="T1" fmla="*/ 31 h 43"/>
                      <a:gd name="T2" fmla="*/ 23 w 44"/>
                      <a:gd name="T3" fmla="*/ 38 h 43"/>
                      <a:gd name="T4" fmla="*/ 23 w 44"/>
                      <a:gd name="T5" fmla="*/ 43 h 43"/>
                      <a:gd name="T6" fmla="*/ 40 w 44"/>
                      <a:gd name="T7" fmla="*/ 33 h 43"/>
                      <a:gd name="T8" fmla="*/ 36 w 44"/>
                      <a:gd name="T9" fmla="*/ 31 h 43"/>
                      <a:gd name="T10" fmla="*/ 8 w 44"/>
                      <a:gd name="T11" fmla="*/ 31 h 43"/>
                      <a:gd name="T12" fmla="*/ 4 w 44"/>
                      <a:gd name="T13" fmla="*/ 33 h 43"/>
                      <a:gd name="T14" fmla="*/ 21 w 44"/>
                      <a:gd name="T15" fmla="*/ 43 h 43"/>
                      <a:gd name="T16" fmla="*/ 21 w 44"/>
                      <a:gd name="T17" fmla="*/ 38 h 43"/>
                      <a:gd name="T18" fmla="*/ 8 w 44"/>
                      <a:gd name="T19" fmla="*/ 31 h 43"/>
                      <a:gd name="T20" fmla="*/ 41 w 44"/>
                      <a:gd name="T21" fmla="*/ 11 h 43"/>
                      <a:gd name="T22" fmla="*/ 37 w 44"/>
                      <a:gd name="T23" fmla="*/ 14 h 43"/>
                      <a:gd name="T24" fmla="*/ 39 w 44"/>
                      <a:gd name="T25" fmla="*/ 21 h 43"/>
                      <a:gd name="T26" fmla="*/ 37 w 44"/>
                      <a:gd name="T27" fmla="*/ 29 h 43"/>
                      <a:gd name="T28" fmla="*/ 41 w 44"/>
                      <a:gd name="T29" fmla="*/ 31 h 43"/>
                      <a:gd name="T30" fmla="*/ 44 w 44"/>
                      <a:gd name="T31" fmla="*/ 21 h 43"/>
                      <a:gd name="T32" fmla="*/ 41 w 44"/>
                      <a:gd name="T33" fmla="*/ 11 h 43"/>
                      <a:gd name="T34" fmla="*/ 3 w 44"/>
                      <a:gd name="T35" fmla="*/ 11 h 43"/>
                      <a:gd name="T36" fmla="*/ 0 w 44"/>
                      <a:gd name="T37" fmla="*/ 21 h 43"/>
                      <a:gd name="T38" fmla="*/ 3 w 44"/>
                      <a:gd name="T39" fmla="*/ 31 h 43"/>
                      <a:gd name="T40" fmla="*/ 7 w 44"/>
                      <a:gd name="T41" fmla="*/ 29 h 43"/>
                      <a:gd name="T42" fmla="*/ 5 w 44"/>
                      <a:gd name="T43" fmla="*/ 21 h 43"/>
                      <a:gd name="T44" fmla="*/ 7 w 44"/>
                      <a:gd name="T45" fmla="*/ 13 h 43"/>
                      <a:gd name="T46" fmla="*/ 3 w 44"/>
                      <a:gd name="T47" fmla="*/ 11 h 43"/>
                      <a:gd name="T48" fmla="*/ 21 w 44"/>
                      <a:gd name="T49" fmla="*/ 0 h 43"/>
                      <a:gd name="T50" fmla="*/ 4 w 44"/>
                      <a:gd name="T51" fmla="*/ 9 h 43"/>
                      <a:gd name="T52" fmla="*/ 8 w 44"/>
                      <a:gd name="T53" fmla="*/ 12 h 43"/>
                      <a:gd name="T54" fmla="*/ 21 w 44"/>
                      <a:gd name="T55" fmla="*/ 4 h 43"/>
                      <a:gd name="T56" fmla="*/ 21 w 44"/>
                      <a:gd name="T57" fmla="*/ 0 h 43"/>
                      <a:gd name="T58" fmla="*/ 23 w 44"/>
                      <a:gd name="T59" fmla="*/ 0 h 43"/>
                      <a:gd name="T60" fmla="*/ 23 w 44"/>
                      <a:gd name="T61" fmla="*/ 4 h 43"/>
                      <a:gd name="T62" fmla="*/ 36 w 44"/>
                      <a:gd name="T63" fmla="*/ 12 h 43"/>
                      <a:gd name="T64" fmla="*/ 40 w 44"/>
                      <a:gd name="T65" fmla="*/ 9 h 43"/>
                      <a:gd name="T66" fmla="*/ 23 w 44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4" h="43">
                        <a:moveTo>
                          <a:pt x="36" y="31"/>
                        </a:moveTo>
                        <a:cubicBezTo>
                          <a:pt x="33" y="35"/>
                          <a:pt x="28" y="38"/>
                          <a:pt x="23" y="38"/>
                        </a:cubicBezTo>
                        <a:cubicBezTo>
                          <a:pt x="23" y="43"/>
                          <a:pt x="23" y="43"/>
                          <a:pt x="23" y="43"/>
                        </a:cubicBezTo>
                        <a:cubicBezTo>
                          <a:pt x="30" y="42"/>
                          <a:pt x="36" y="39"/>
                          <a:pt x="40" y="33"/>
                        </a:cubicBezTo>
                        <a:cubicBezTo>
                          <a:pt x="36" y="31"/>
                          <a:pt x="36" y="31"/>
                          <a:pt x="36" y="31"/>
                        </a:cubicBezTo>
                        <a:moveTo>
                          <a:pt x="8" y="31"/>
                        </a:move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8" y="38"/>
                          <a:pt x="14" y="42"/>
                          <a:pt x="21" y="43"/>
                        </a:cubicBezTo>
                        <a:cubicBezTo>
                          <a:pt x="21" y="38"/>
                          <a:pt x="21" y="38"/>
                          <a:pt x="21" y="38"/>
                        </a:cubicBezTo>
                        <a:cubicBezTo>
                          <a:pt x="15" y="38"/>
                          <a:pt x="11" y="35"/>
                          <a:pt x="8" y="31"/>
                        </a:cubicBezTo>
                        <a:moveTo>
                          <a:pt x="41" y="11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6"/>
                          <a:pt x="39" y="18"/>
                          <a:pt x="39" y="21"/>
                        </a:cubicBezTo>
                        <a:cubicBezTo>
                          <a:pt x="39" y="24"/>
                          <a:pt x="38" y="27"/>
                          <a:pt x="37" y="29"/>
                        </a:cubicBezTo>
                        <a:cubicBezTo>
                          <a:pt x="41" y="31"/>
                          <a:pt x="41" y="31"/>
                          <a:pt x="41" y="31"/>
                        </a:cubicBezTo>
                        <a:cubicBezTo>
                          <a:pt x="43" y="28"/>
                          <a:pt x="44" y="25"/>
                          <a:pt x="44" y="21"/>
                        </a:cubicBezTo>
                        <a:cubicBezTo>
                          <a:pt x="44" y="18"/>
                          <a:pt x="43" y="14"/>
                          <a:pt x="41" y="11"/>
                        </a:cubicBezTo>
                        <a:moveTo>
                          <a:pt x="3" y="11"/>
                        </a:moveTo>
                        <a:cubicBezTo>
                          <a:pt x="1" y="14"/>
                          <a:pt x="0" y="18"/>
                          <a:pt x="0" y="21"/>
                        </a:cubicBezTo>
                        <a:cubicBezTo>
                          <a:pt x="0" y="25"/>
                          <a:pt x="1" y="28"/>
                          <a:pt x="3" y="31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6" y="26"/>
                          <a:pt x="5" y="24"/>
                          <a:pt x="5" y="21"/>
                        </a:cubicBezTo>
                        <a:cubicBezTo>
                          <a:pt x="5" y="18"/>
                          <a:pt x="6" y="16"/>
                          <a:pt x="7" y="13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moveTo>
                          <a:pt x="21" y="0"/>
                        </a:moveTo>
                        <a:cubicBezTo>
                          <a:pt x="14" y="0"/>
                          <a:pt x="8" y="4"/>
                          <a:pt x="4" y="9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11" y="7"/>
                          <a:pt x="16" y="5"/>
                          <a:pt x="21" y="4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  <a:moveTo>
                          <a:pt x="23" y="0"/>
                        </a:move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9" y="5"/>
                          <a:pt x="33" y="8"/>
                          <a:pt x="36" y="12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36" y="4"/>
                          <a:pt x="30" y="0"/>
                          <a:pt x="2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4" name="Freeform 235"/>
                  <p:cNvSpPr>
                    <a:spLocks noEditPoints="1"/>
                  </p:cNvSpPr>
                  <p:nvPr/>
                </p:nvSpPr>
                <p:spPr bwMode="auto">
                  <a:xfrm>
                    <a:off x="858" y="1399"/>
                    <a:ext cx="2" cy="72"/>
                  </a:xfrm>
                  <a:custGeom>
                    <a:avLst/>
                    <a:gdLst>
                      <a:gd name="T0" fmla="*/ 0 w 2"/>
                      <a:gd name="T1" fmla="*/ 79 h 85"/>
                      <a:gd name="T2" fmla="*/ 1 w 2"/>
                      <a:gd name="T3" fmla="*/ 85 h 85"/>
                      <a:gd name="T4" fmla="*/ 2 w 2"/>
                      <a:gd name="T5" fmla="*/ 79 h 85"/>
                      <a:gd name="T6" fmla="*/ 1 w 2"/>
                      <a:gd name="T7" fmla="*/ 74 h 85"/>
                      <a:gd name="T8" fmla="*/ 0 w 2"/>
                      <a:gd name="T9" fmla="*/ 78 h 85"/>
                      <a:gd name="T10" fmla="*/ 2 w 2"/>
                      <a:gd name="T11" fmla="*/ 78 h 85"/>
                      <a:gd name="T12" fmla="*/ 1 w 2"/>
                      <a:gd name="T13" fmla="*/ 74 h 85"/>
                      <a:gd name="T14" fmla="*/ 0 w 2"/>
                      <a:gd name="T15" fmla="*/ 70 h 85"/>
                      <a:gd name="T16" fmla="*/ 1 w 2"/>
                      <a:gd name="T17" fmla="*/ 73 h 85"/>
                      <a:gd name="T18" fmla="*/ 2 w 2"/>
                      <a:gd name="T19" fmla="*/ 70 h 85"/>
                      <a:gd name="T20" fmla="*/ 1 w 2"/>
                      <a:gd name="T21" fmla="*/ 65 h 85"/>
                      <a:gd name="T22" fmla="*/ 0 w 2"/>
                      <a:gd name="T23" fmla="*/ 69 h 85"/>
                      <a:gd name="T24" fmla="*/ 2 w 2"/>
                      <a:gd name="T25" fmla="*/ 69 h 85"/>
                      <a:gd name="T26" fmla="*/ 1 w 2"/>
                      <a:gd name="T27" fmla="*/ 65 h 85"/>
                      <a:gd name="T28" fmla="*/ 1 w 2"/>
                      <a:gd name="T29" fmla="*/ 49 h 85"/>
                      <a:gd name="T30" fmla="*/ 0 w 2"/>
                      <a:gd name="T31" fmla="*/ 59 h 85"/>
                      <a:gd name="T32" fmla="*/ 0 w 2"/>
                      <a:gd name="T33" fmla="*/ 65 h 85"/>
                      <a:gd name="T34" fmla="*/ 2 w 2"/>
                      <a:gd name="T35" fmla="*/ 65 h 85"/>
                      <a:gd name="T36" fmla="*/ 2 w 2"/>
                      <a:gd name="T37" fmla="*/ 59 h 85"/>
                      <a:gd name="T38" fmla="*/ 1 w 2"/>
                      <a:gd name="T39" fmla="*/ 49 h 85"/>
                      <a:gd name="T40" fmla="*/ 0 w 2"/>
                      <a:gd name="T41" fmla="*/ 44 h 85"/>
                      <a:gd name="T42" fmla="*/ 0 w 2"/>
                      <a:gd name="T43" fmla="*/ 47 h 85"/>
                      <a:gd name="T44" fmla="*/ 1 w 2"/>
                      <a:gd name="T45" fmla="*/ 46 h 85"/>
                      <a:gd name="T46" fmla="*/ 2 w 2"/>
                      <a:gd name="T47" fmla="*/ 45 h 85"/>
                      <a:gd name="T48" fmla="*/ 1 w 2"/>
                      <a:gd name="T49" fmla="*/ 44 h 85"/>
                      <a:gd name="T50" fmla="*/ 1 w 2"/>
                      <a:gd name="T51" fmla="*/ 37 h 85"/>
                      <a:gd name="T52" fmla="*/ 0 w 2"/>
                      <a:gd name="T53" fmla="*/ 37 h 85"/>
                      <a:gd name="T54" fmla="*/ 0 w 2"/>
                      <a:gd name="T55" fmla="*/ 41 h 85"/>
                      <a:gd name="T56" fmla="*/ 1 w 2"/>
                      <a:gd name="T57" fmla="*/ 41 h 85"/>
                      <a:gd name="T58" fmla="*/ 2 w 2"/>
                      <a:gd name="T59" fmla="*/ 37 h 85"/>
                      <a:gd name="T60" fmla="*/ 1 w 2"/>
                      <a:gd name="T61" fmla="*/ 19 h 85"/>
                      <a:gd name="T62" fmla="*/ 0 w 2"/>
                      <a:gd name="T63" fmla="*/ 21 h 85"/>
                      <a:gd name="T64" fmla="*/ 0 w 2"/>
                      <a:gd name="T65" fmla="*/ 35 h 85"/>
                      <a:gd name="T66" fmla="*/ 1 w 2"/>
                      <a:gd name="T67" fmla="*/ 35 h 85"/>
                      <a:gd name="T68" fmla="*/ 2 w 2"/>
                      <a:gd name="T69" fmla="*/ 25 h 85"/>
                      <a:gd name="T70" fmla="*/ 2 w 2"/>
                      <a:gd name="T71" fmla="*/ 19 h 85"/>
                      <a:gd name="T72" fmla="*/ 1 w 2"/>
                      <a:gd name="T73" fmla="*/ 15 h 85"/>
                      <a:gd name="T74" fmla="*/ 0 w 2"/>
                      <a:gd name="T75" fmla="*/ 19 h 85"/>
                      <a:gd name="T76" fmla="*/ 2 w 2"/>
                      <a:gd name="T77" fmla="*/ 19 h 85"/>
                      <a:gd name="T78" fmla="*/ 2 w 2"/>
                      <a:gd name="T79" fmla="*/ 11 h 85"/>
                      <a:gd name="T80" fmla="*/ 0 w 2"/>
                      <a:gd name="T81" fmla="*/ 11 h 85"/>
                      <a:gd name="T82" fmla="*/ 1 w 2"/>
                      <a:gd name="T83" fmla="*/ 14 h 85"/>
                      <a:gd name="T84" fmla="*/ 2 w 2"/>
                      <a:gd name="T85" fmla="*/ 11 h 85"/>
                      <a:gd name="T86" fmla="*/ 1 w 2"/>
                      <a:gd name="T87" fmla="*/ 7 h 85"/>
                      <a:gd name="T88" fmla="*/ 0 w 2"/>
                      <a:gd name="T89" fmla="*/ 10 h 85"/>
                      <a:gd name="T90" fmla="*/ 2 w 2"/>
                      <a:gd name="T91" fmla="*/ 10 h 85"/>
                      <a:gd name="T92" fmla="*/ 0 w 2"/>
                      <a:gd name="T93" fmla="*/ 0 h 85"/>
                      <a:gd name="T94" fmla="*/ 1 w 2"/>
                      <a:gd name="T95" fmla="*/ 5 h 85"/>
                      <a:gd name="T96" fmla="*/ 2 w 2"/>
                      <a:gd name="T97" fmla="*/ 0 h 85"/>
                      <a:gd name="T98" fmla="*/ 0 w 2"/>
                      <a:gd name="T99" fmla="*/ 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85">
                        <a:moveTo>
                          <a:pt x="1" y="79"/>
                        </a:moveTo>
                        <a:cubicBezTo>
                          <a:pt x="1" y="79"/>
                          <a:pt x="0" y="79"/>
                          <a:pt x="0" y="79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0" y="85"/>
                          <a:pt x="1" y="85"/>
                          <a:pt x="1" y="85"/>
                        </a:cubicBezTo>
                        <a:cubicBezTo>
                          <a:pt x="1" y="85"/>
                          <a:pt x="2" y="85"/>
                          <a:pt x="2" y="85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2" y="79"/>
                          <a:pt x="1" y="79"/>
                          <a:pt x="1" y="79"/>
                        </a:cubicBezTo>
                        <a:moveTo>
                          <a:pt x="1" y="74"/>
                        </a:moveTo>
                        <a:cubicBezTo>
                          <a:pt x="1" y="74"/>
                          <a:pt x="0" y="74"/>
                          <a:pt x="0" y="74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0" y="78"/>
                          <a:pt x="1" y="78"/>
                          <a:pt x="1" y="78"/>
                        </a:cubicBezTo>
                        <a:cubicBezTo>
                          <a:pt x="1" y="78"/>
                          <a:pt x="2" y="78"/>
                          <a:pt x="2" y="78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cubicBezTo>
                          <a:pt x="2" y="74"/>
                          <a:pt x="1" y="74"/>
                          <a:pt x="1" y="74"/>
                        </a:cubicBezTo>
                        <a:moveTo>
                          <a:pt x="1" y="70"/>
                        </a:moveTo>
                        <a:cubicBezTo>
                          <a:pt x="1" y="70"/>
                          <a:pt x="0" y="70"/>
                          <a:pt x="0" y="70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0" y="73"/>
                          <a:pt x="1" y="73"/>
                          <a:pt x="1" y="73"/>
                        </a:cubicBezTo>
                        <a:cubicBezTo>
                          <a:pt x="1" y="73"/>
                          <a:pt x="2" y="73"/>
                          <a:pt x="2" y="73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cubicBezTo>
                          <a:pt x="2" y="70"/>
                          <a:pt x="1" y="70"/>
                          <a:pt x="1" y="70"/>
                        </a:cubicBezTo>
                        <a:moveTo>
                          <a:pt x="1" y="65"/>
                        </a:moveTo>
                        <a:cubicBezTo>
                          <a:pt x="1" y="65"/>
                          <a:pt x="0" y="65"/>
                          <a:pt x="0" y="66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69"/>
                          <a:pt x="1" y="69"/>
                          <a:pt x="1" y="69"/>
                        </a:cubicBezTo>
                        <a:cubicBezTo>
                          <a:pt x="1" y="69"/>
                          <a:pt x="2" y="69"/>
                          <a:pt x="2" y="69"/>
                        </a:cubicBezTo>
                        <a:cubicBezTo>
                          <a:pt x="2" y="66"/>
                          <a:pt x="2" y="66"/>
                          <a:pt x="2" y="66"/>
                        </a:cubicBezTo>
                        <a:cubicBezTo>
                          <a:pt x="2" y="65"/>
                          <a:pt x="1" y="65"/>
                          <a:pt x="1" y="65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1" y="49"/>
                          <a:pt x="0" y="49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0" y="65"/>
                          <a:pt x="1" y="65"/>
                          <a:pt x="1" y="65"/>
                        </a:cubicBezTo>
                        <a:cubicBezTo>
                          <a:pt x="1" y="65"/>
                          <a:pt x="2" y="65"/>
                          <a:pt x="2" y="65"/>
                        </a:cubicBezTo>
                        <a:cubicBezTo>
                          <a:pt x="2" y="64"/>
                          <a:pt x="2" y="64"/>
                          <a:pt x="2" y="64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49"/>
                          <a:pt x="1" y="49"/>
                          <a:pt x="1" y="49"/>
                        </a:cubicBezTo>
                        <a:moveTo>
                          <a:pt x="1" y="44"/>
                        </a:move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0" y="47"/>
                          <a:pt x="1" y="46"/>
                          <a:pt x="1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46"/>
                          <a:pt x="2" y="47"/>
                          <a:pt x="2" y="47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moveTo>
                          <a:pt x="2" y="37"/>
                        </a:moveTo>
                        <a:cubicBezTo>
                          <a:pt x="2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0" y="37"/>
                          <a:pt x="0" y="37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moveTo>
                          <a:pt x="2" y="19"/>
                        </a:moveTo>
                        <a:cubicBezTo>
                          <a:pt x="2" y="19"/>
                          <a:pt x="1" y="19"/>
                          <a:pt x="1" y="19"/>
                        </a:cubicBezTo>
                        <a:cubicBezTo>
                          <a:pt x="1" y="19"/>
                          <a:pt x="0" y="19"/>
                          <a:pt x="0" y="19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2" y="35"/>
                          <a:pt x="2" y="3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2" y="15"/>
                        </a:moveTo>
                        <a:cubicBezTo>
                          <a:pt x="2" y="15"/>
                          <a:pt x="1" y="15"/>
                          <a:pt x="1" y="15"/>
                        </a:cubicBezTo>
                        <a:cubicBezTo>
                          <a:pt x="1" y="15"/>
                          <a:pt x="0" y="15"/>
                          <a:pt x="0" y="15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19"/>
                          <a:pt x="1" y="19"/>
                          <a:pt x="1" y="19"/>
                        </a:cubicBezTo>
                        <a:cubicBezTo>
                          <a:pt x="1" y="19"/>
                          <a:pt x="2" y="19"/>
                          <a:pt x="2" y="19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moveTo>
                          <a:pt x="2" y="11"/>
                        </a:moveTo>
                        <a:cubicBezTo>
                          <a:pt x="2" y="11"/>
                          <a:pt x="1" y="11"/>
                          <a:pt x="1" y="11"/>
                        </a:cubicBezTo>
                        <a:cubicBezTo>
                          <a:pt x="1" y="11"/>
                          <a:pt x="0" y="11"/>
                          <a:pt x="0" y="11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1" y="14"/>
                          <a:pt x="1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moveTo>
                          <a:pt x="2" y="6"/>
                        </a:moveTo>
                        <a:cubicBezTo>
                          <a:pt x="2" y="6"/>
                          <a:pt x="1" y="7"/>
                          <a:pt x="1" y="7"/>
                        </a:cubicBezTo>
                        <a:cubicBezTo>
                          <a:pt x="1" y="7"/>
                          <a:pt x="0" y="7"/>
                          <a:pt x="0" y="6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1" y="10"/>
                          <a:pt x="2" y="10"/>
                          <a:pt x="2" y="10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ubicBezTo>
                          <a:pt x="1" y="5"/>
                          <a:pt x="2" y="5"/>
                          <a:pt x="2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5" name="Freeform 236"/>
                  <p:cNvSpPr>
                    <a:spLocks noEditPoints="1"/>
                  </p:cNvSpPr>
                  <p:nvPr/>
                </p:nvSpPr>
                <p:spPr bwMode="auto">
                  <a:xfrm>
                    <a:off x="826" y="1416"/>
                    <a:ext cx="64" cy="38"/>
                  </a:xfrm>
                  <a:custGeom>
                    <a:avLst/>
                    <a:gdLst>
                      <a:gd name="T0" fmla="*/ 1 w 76"/>
                      <a:gd name="T1" fmla="*/ 45 h 45"/>
                      <a:gd name="T2" fmla="*/ 1 w 76"/>
                      <a:gd name="T3" fmla="*/ 44 h 45"/>
                      <a:gd name="T4" fmla="*/ 0 w 76"/>
                      <a:gd name="T5" fmla="*/ 43 h 45"/>
                      <a:gd name="T6" fmla="*/ 0 w 76"/>
                      <a:gd name="T7" fmla="*/ 43 h 45"/>
                      <a:gd name="T8" fmla="*/ 2 w 76"/>
                      <a:gd name="T9" fmla="*/ 42 h 45"/>
                      <a:gd name="T10" fmla="*/ 4 w 76"/>
                      <a:gd name="T11" fmla="*/ 44 h 45"/>
                      <a:gd name="T12" fmla="*/ 7 w 76"/>
                      <a:gd name="T13" fmla="*/ 41 h 45"/>
                      <a:gd name="T14" fmla="*/ 10 w 76"/>
                      <a:gd name="T15" fmla="*/ 37 h 45"/>
                      <a:gd name="T16" fmla="*/ 8 w 76"/>
                      <a:gd name="T17" fmla="*/ 40 h 45"/>
                      <a:gd name="T18" fmla="*/ 11 w 76"/>
                      <a:gd name="T19" fmla="*/ 39 h 45"/>
                      <a:gd name="T20" fmla="*/ 10 w 76"/>
                      <a:gd name="T21" fmla="*/ 37 h 45"/>
                      <a:gd name="T22" fmla="*/ 11 w 76"/>
                      <a:gd name="T23" fmla="*/ 37 h 45"/>
                      <a:gd name="T24" fmla="*/ 12 w 76"/>
                      <a:gd name="T25" fmla="*/ 39 h 45"/>
                      <a:gd name="T26" fmla="*/ 15 w 76"/>
                      <a:gd name="T27" fmla="*/ 36 h 45"/>
                      <a:gd name="T28" fmla="*/ 18 w 76"/>
                      <a:gd name="T29" fmla="*/ 33 h 45"/>
                      <a:gd name="T30" fmla="*/ 16 w 76"/>
                      <a:gd name="T31" fmla="*/ 36 h 45"/>
                      <a:gd name="T32" fmla="*/ 19 w 76"/>
                      <a:gd name="T33" fmla="*/ 35 h 45"/>
                      <a:gd name="T34" fmla="*/ 18 w 76"/>
                      <a:gd name="T35" fmla="*/ 33 h 45"/>
                      <a:gd name="T36" fmla="*/ 24 w 76"/>
                      <a:gd name="T37" fmla="*/ 30 h 45"/>
                      <a:gd name="T38" fmla="*/ 18 w 76"/>
                      <a:gd name="T39" fmla="*/ 33 h 45"/>
                      <a:gd name="T40" fmla="*/ 20 w 76"/>
                      <a:gd name="T41" fmla="*/ 35 h 45"/>
                      <a:gd name="T42" fmla="*/ 25 w 76"/>
                      <a:gd name="T43" fmla="*/ 32 h 45"/>
                      <a:gd name="T44" fmla="*/ 33 w 76"/>
                      <a:gd name="T45" fmla="*/ 25 h 45"/>
                      <a:gd name="T46" fmla="*/ 39 w 76"/>
                      <a:gd name="T47" fmla="*/ 23 h 45"/>
                      <a:gd name="T48" fmla="*/ 39 w 76"/>
                      <a:gd name="T49" fmla="*/ 24 h 45"/>
                      <a:gd name="T50" fmla="*/ 36 w 76"/>
                      <a:gd name="T51" fmla="*/ 22 h 45"/>
                      <a:gd name="T52" fmla="*/ 35 w 76"/>
                      <a:gd name="T53" fmla="*/ 24 h 45"/>
                      <a:gd name="T54" fmla="*/ 37 w 76"/>
                      <a:gd name="T55" fmla="*/ 24 h 45"/>
                      <a:gd name="T56" fmla="*/ 37 w 76"/>
                      <a:gd name="T57" fmla="*/ 22 h 45"/>
                      <a:gd name="T58" fmla="*/ 39 w 76"/>
                      <a:gd name="T59" fmla="*/ 21 h 45"/>
                      <a:gd name="T60" fmla="*/ 39 w 76"/>
                      <a:gd name="T61" fmla="*/ 21 h 45"/>
                      <a:gd name="T62" fmla="*/ 43 w 76"/>
                      <a:gd name="T63" fmla="*/ 18 h 45"/>
                      <a:gd name="T64" fmla="*/ 40 w 76"/>
                      <a:gd name="T65" fmla="*/ 21 h 45"/>
                      <a:gd name="T66" fmla="*/ 42 w 76"/>
                      <a:gd name="T67" fmla="*/ 22 h 45"/>
                      <a:gd name="T68" fmla="*/ 43 w 76"/>
                      <a:gd name="T69" fmla="*/ 19 h 45"/>
                      <a:gd name="T70" fmla="*/ 58 w 76"/>
                      <a:gd name="T71" fmla="*/ 10 h 45"/>
                      <a:gd name="T72" fmla="*/ 53 w 76"/>
                      <a:gd name="T73" fmla="*/ 13 h 45"/>
                      <a:gd name="T74" fmla="*/ 46 w 76"/>
                      <a:gd name="T75" fmla="*/ 18 h 45"/>
                      <a:gd name="T76" fmla="*/ 54 w 76"/>
                      <a:gd name="T77" fmla="*/ 15 h 45"/>
                      <a:gd name="T78" fmla="*/ 59 w 76"/>
                      <a:gd name="T79" fmla="*/ 12 h 45"/>
                      <a:gd name="T80" fmla="*/ 58 w 76"/>
                      <a:gd name="T81" fmla="*/ 10 h 45"/>
                      <a:gd name="T82" fmla="*/ 59 w 76"/>
                      <a:gd name="T83" fmla="*/ 9 h 45"/>
                      <a:gd name="T84" fmla="*/ 60 w 76"/>
                      <a:gd name="T85" fmla="*/ 12 h 45"/>
                      <a:gd name="T86" fmla="*/ 62 w 76"/>
                      <a:gd name="T87" fmla="*/ 9 h 45"/>
                      <a:gd name="T88" fmla="*/ 66 w 76"/>
                      <a:gd name="T89" fmla="*/ 6 h 45"/>
                      <a:gd name="T90" fmla="*/ 63 w 76"/>
                      <a:gd name="T91" fmla="*/ 9 h 45"/>
                      <a:gd name="T92" fmla="*/ 67 w 76"/>
                      <a:gd name="T93" fmla="*/ 8 h 45"/>
                      <a:gd name="T94" fmla="*/ 66 w 76"/>
                      <a:gd name="T95" fmla="*/ 6 h 45"/>
                      <a:gd name="T96" fmla="*/ 66 w 76"/>
                      <a:gd name="T97" fmla="*/ 5 h 45"/>
                      <a:gd name="T98" fmla="*/ 67 w 76"/>
                      <a:gd name="T99" fmla="*/ 7 h 45"/>
                      <a:gd name="T100" fmla="*/ 70 w 76"/>
                      <a:gd name="T101" fmla="*/ 5 h 45"/>
                      <a:gd name="T102" fmla="*/ 75 w 76"/>
                      <a:gd name="T103" fmla="*/ 0 h 45"/>
                      <a:gd name="T104" fmla="*/ 71 w 76"/>
                      <a:gd name="T105" fmla="*/ 4 h 45"/>
                      <a:gd name="T106" fmla="*/ 76 w 76"/>
                      <a:gd name="T107" fmla="*/ 2 h 45"/>
                      <a:gd name="T108" fmla="*/ 75 w 76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6" h="45">
                        <a:moveTo>
                          <a:pt x="1" y="44"/>
                        </a:move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4"/>
                        </a:cubicBezTo>
                        <a:moveTo>
                          <a:pt x="0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1" y="44"/>
                        </a:cubicBezTo>
                        <a:cubicBezTo>
                          <a:pt x="1" y="43"/>
                          <a:pt x="0" y="43"/>
                          <a:pt x="0" y="43"/>
                        </a:cubicBezTo>
                        <a:moveTo>
                          <a:pt x="6" y="40"/>
                        </a:moveTo>
                        <a:cubicBezTo>
                          <a:pt x="2" y="42"/>
                          <a:pt x="2" y="42"/>
                          <a:pt x="2" y="42"/>
                        </a:cubicBezTo>
                        <a:cubicBezTo>
                          <a:pt x="3" y="42"/>
                          <a:pt x="3" y="43"/>
                          <a:pt x="3" y="43"/>
                        </a:cubicBezTo>
                        <a:cubicBezTo>
                          <a:pt x="3" y="43"/>
                          <a:pt x="3" y="44"/>
                          <a:pt x="4" y="44"/>
                        </a:cubicBezTo>
                        <a:cubicBezTo>
                          <a:pt x="7" y="42"/>
                          <a:pt x="7" y="42"/>
                          <a:pt x="7" y="42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0"/>
                          <a:pt x="6" y="40"/>
                          <a:pt x="6" y="40"/>
                        </a:cubicBezTo>
                        <a:moveTo>
                          <a:pt x="10" y="37"/>
                        </a:move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7" y="39"/>
                          <a:pt x="8" y="40"/>
                          <a:pt x="8" y="40"/>
                        </a:cubicBezTo>
                        <a:cubicBezTo>
                          <a:pt x="8" y="40"/>
                          <a:pt x="8" y="41"/>
                          <a:pt x="8" y="41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ubicBezTo>
                          <a:pt x="11" y="39"/>
                          <a:pt x="11" y="39"/>
                          <a:pt x="11" y="38"/>
                        </a:cubicBezTo>
                        <a:cubicBezTo>
                          <a:pt x="11" y="38"/>
                          <a:pt x="10" y="38"/>
                          <a:pt x="10" y="37"/>
                        </a:cubicBezTo>
                        <a:moveTo>
                          <a:pt x="14" y="35"/>
                        </a:moveTo>
                        <a:cubicBezTo>
                          <a:pt x="11" y="37"/>
                          <a:pt x="11" y="37"/>
                          <a:pt x="11" y="37"/>
                        </a:cubicBezTo>
                        <a:cubicBezTo>
                          <a:pt x="11" y="37"/>
                          <a:pt x="12" y="38"/>
                          <a:pt x="12" y="38"/>
                        </a:cubicBezTo>
                        <a:cubicBezTo>
                          <a:pt x="12" y="38"/>
                          <a:pt x="12" y="39"/>
                          <a:pt x="12" y="39"/>
                        </a:cubicBezTo>
                        <a:cubicBezTo>
                          <a:pt x="15" y="37"/>
                          <a:pt x="15" y="37"/>
                          <a:pt x="15" y="37"/>
                        </a:cubicBezTo>
                        <a:cubicBezTo>
                          <a:pt x="15" y="37"/>
                          <a:pt x="15" y="36"/>
                          <a:pt x="15" y="36"/>
                        </a:cubicBezTo>
                        <a:cubicBezTo>
                          <a:pt x="15" y="36"/>
                          <a:pt x="14" y="35"/>
                          <a:pt x="14" y="35"/>
                        </a:cubicBezTo>
                        <a:moveTo>
                          <a:pt x="18" y="33"/>
                        </a:move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5" y="35"/>
                          <a:pt x="15" y="35"/>
                          <a:pt x="16" y="36"/>
                        </a:cubicBezTo>
                        <a:cubicBezTo>
                          <a:pt x="16" y="36"/>
                          <a:pt x="16" y="36"/>
                          <a:pt x="16" y="37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9" y="35"/>
                          <a:pt x="19" y="34"/>
                          <a:pt x="18" y="34"/>
                        </a:cubicBezTo>
                        <a:cubicBezTo>
                          <a:pt x="18" y="34"/>
                          <a:pt x="18" y="33"/>
                          <a:pt x="18" y="33"/>
                        </a:cubicBezTo>
                        <a:moveTo>
                          <a:pt x="32" y="25"/>
                        </a:moveTo>
                        <a:cubicBezTo>
                          <a:pt x="24" y="30"/>
                          <a:pt x="24" y="30"/>
                          <a:pt x="24" y="30"/>
                        </a:cubicBezTo>
                        <a:cubicBezTo>
                          <a:pt x="20" y="32"/>
                          <a:pt x="20" y="32"/>
                          <a:pt x="20" y="32"/>
                        </a:cubicBezTo>
                        <a:cubicBezTo>
                          <a:pt x="18" y="33"/>
                          <a:pt x="18" y="33"/>
                          <a:pt x="18" y="33"/>
                        </a:cubicBezTo>
                        <a:cubicBezTo>
                          <a:pt x="19" y="33"/>
                          <a:pt x="19" y="33"/>
                          <a:pt x="19" y="34"/>
                        </a:cubicBezTo>
                        <a:cubicBezTo>
                          <a:pt x="19" y="34"/>
                          <a:pt x="19" y="34"/>
                          <a:pt x="20" y="35"/>
                        </a:cubicBezTo>
                        <a:cubicBezTo>
                          <a:pt x="21" y="34"/>
                          <a:pt x="21" y="34"/>
                          <a:pt x="21" y="34"/>
                        </a:cubicBezTo>
                        <a:cubicBezTo>
                          <a:pt x="25" y="32"/>
                          <a:pt x="25" y="32"/>
                          <a:pt x="25" y="32"/>
                        </a:cubicBezTo>
                        <a:cubicBezTo>
                          <a:pt x="33" y="27"/>
                          <a:pt x="33" y="27"/>
                          <a:pt x="33" y="27"/>
                        </a:cubicBezTo>
                        <a:cubicBezTo>
                          <a:pt x="33" y="26"/>
                          <a:pt x="33" y="26"/>
                          <a:pt x="33" y="25"/>
                        </a:cubicBezTo>
                        <a:cubicBezTo>
                          <a:pt x="33" y="25"/>
                          <a:pt x="33" y="25"/>
                          <a:pt x="32" y="25"/>
                        </a:cubicBezTo>
                        <a:moveTo>
                          <a:pt x="39" y="23"/>
                        </a:move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moveTo>
                          <a:pt x="36" y="22"/>
                        </a:move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4"/>
                          <a:pt x="35" y="24"/>
                          <a:pt x="35" y="24"/>
                        </a:cubicBezTo>
                        <a:cubicBezTo>
                          <a:pt x="35" y="24"/>
                          <a:pt x="35" y="25"/>
                          <a:pt x="35" y="26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moveTo>
                          <a:pt x="39" y="21"/>
                        </a:move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1"/>
                          <a:pt x="39" y="21"/>
                          <a:pt x="39" y="21"/>
                        </a:cubicBezTo>
                        <a:moveTo>
                          <a:pt x="43" y="18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1" y="22"/>
                          <a:pt x="41" y="22"/>
                          <a:pt x="41" y="22"/>
                        </a:cubicBezTo>
                        <a:cubicBezTo>
                          <a:pt x="42" y="22"/>
                          <a:pt x="42" y="22"/>
                          <a:pt x="42" y="22"/>
                        </a:cubicBezTo>
                        <a:cubicBezTo>
                          <a:pt x="44" y="20"/>
                          <a:pt x="44" y="20"/>
                          <a:pt x="44" y="20"/>
                        </a:cubicBezTo>
                        <a:cubicBezTo>
                          <a:pt x="44" y="20"/>
                          <a:pt x="44" y="20"/>
                          <a:pt x="43" y="19"/>
                        </a:cubicBezTo>
                        <a:cubicBezTo>
                          <a:pt x="43" y="19"/>
                          <a:pt x="43" y="19"/>
                          <a:pt x="43" y="18"/>
                        </a:cubicBezTo>
                        <a:moveTo>
                          <a:pt x="58" y="10"/>
                        </a:move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3" y="13"/>
                          <a:pt x="53" y="13"/>
                          <a:pt x="53" y="13"/>
                        </a:cubicBezTo>
                        <a:cubicBezTo>
                          <a:pt x="45" y="17"/>
                          <a:pt x="45" y="17"/>
                          <a:pt x="45" y="17"/>
                        </a:cubicBezTo>
                        <a:cubicBezTo>
                          <a:pt x="45" y="18"/>
                          <a:pt x="46" y="18"/>
                          <a:pt x="46" y="18"/>
                        </a:cubicBezTo>
                        <a:cubicBezTo>
                          <a:pt x="46" y="18"/>
                          <a:pt x="46" y="19"/>
                          <a:pt x="47" y="19"/>
                        </a:cubicBezTo>
                        <a:cubicBezTo>
                          <a:pt x="54" y="15"/>
                          <a:pt x="54" y="15"/>
                          <a:pt x="54" y="15"/>
                        </a:cubicBezTo>
                        <a:cubicBezTo>
                          <a:pt x="58" y="12"/>
                          <a:pt x="58" y="12"/>
                          <a:pt x="58" y="12"/>
                        </a:cubicBezTo>
                        <a:cubicBezTo>
                          <a:pt x="59" y="12"/>
                          <a:pt x="59" y="12"/>
                          <a:pt x="59" y="12"/>
                        </a:cubicBezTo>
                        <a:cubicBezTo>
                          <a:pt x="59" y="12"/>
                          <a:pt x="59" y="11"/>
                          <a:pt x="59" y="11"/>
                        </a:cubicBezTo>
                        <a:cubicBezTo>
                          <a:pt x="58" y="11"/>
                          <a:pt x="58" y="10"/>
                          <a:pt x="58" y="10"/>
                        </a:cubicBezTo>
                        <a:moveTo>
                          <a:pt x="62" y="8"/>
                        </a:moveTo>
                        <a:cubicBezTo>
                          <a:pt x="59" y="9"/>
                          <a:pt x="59" y="9"/>
                          <a:pt x="59" y="9"/>
                        </a:cubicBezTo>
                        <a:cubicBezTo>
                          <a:pt x="59" y="10"/>
                          <a:pt x="59" y="10"/>
                          <a:pt x="59" y="11"/>
                        </a:cubicBezTo>
                        <a:cubicBezTo>
                          <a:pt x="59" y="11"/>
                          <a:pt x="60" y="11"/>
                          <a:pt x="60" y="12"/>
                        </a:cubicBezTo>
                        <a:cubicBezTo>
                          <a:pt x="63" y="10"/>
                          <a:pt x="63" y="10"/>
                          <a:pt x="63" y="10"/>
                        </a:cubicBezTo>
                        <a:cubicBezTo>
                          <a:pt x="63" y="10"/>
                          <a:pt x="62" y="9"/>
                          <a:pt x="62" y="9"/>
                        </a:cubicBezTo>
                        <a:cubicBezTo>
                          <a:pt x="62" y="9"/>
                          <a:pt x="62" y="8"/>
                          <a:pt x="62" y="8"/>
                        </a:cubicBezTo>
                        <a:moveTo>
                          <a:pt x="66" y="6"/>
                        </a:moveTo>
                        <a:cubicBezTo>
                          <a:pt x="62" y="7"/>
                          <a:pt x="62" y="7"/>
                          <a:pt x="62" y="7"/>
                        </a:cubicBezTo>
                        <a:cubicBezTo>
                          <a:pt x="63" y="8"/>
                          <a:pt x="63" y="8"/>
                          <a:pt x="63" y="9"/>
                        </a:cubicBezTo>
                        <a:cubicBezTo>
                          <a:pt x="63" y="9"/>
                          <a:pt x="63" y="9"/>
                          <a:pt x="63" y="9"/>
                        </a:cubicBezTo>
                        <a:cubicBezTo>
                          <a:pt x="67" y="8"/>
                          <a:pt x="67" y="8"/>
                          <a:pt x="67" y="8"/>
                        </a:cubicBezTo>
                        <a:cubicBezTo>
                          <a:pt x="66" y="7"/>
                          <a:pt x="66" y="7"/>
                          <a:pt x="66" y="7"/>
                        </a:cubicBezTo>
                        <a:cubicBezTo>
                          <a:pt x="66" y="6"/>
                          <a:pt x="66" y="6"/>
                          <a:pt x="66" y="6"/>
                        </a:cubicBezTo>
                        <a:moveTo>
                          <a:pt x="69" y="3"/>
                        </a:moveTo>
                        <a:cubicBezTo>
                          <a:pt x="66" y="5"/>
                          <a:pt x="66" y="5"/>
                          <a:pt x="66" y="5"/>
                        </a:cubicBezTo>
                        <a:cubicBezTo>
                          <a:pt x="67" y="6"/>
                          <a:pt x="67" y="6"/>
                          <a:pt x="67" y="6"/>
                        </a:cubicBezTo>
                        <a:cubicBezTo>
                          <a:pt x="67" y="7"/>
                          <a:pt x="67" y="7"/>
                          <a:pt x="67" y="7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0" y="4"/>
                          <a:pt x="70" y="4"/>
                          <a:pt x="69" y="3"/>
                        </a:cubicBezTo>
                        <a:moveTo>
                          <a:pt x="75" y="0"/>
                        </a:moveTo>
                        <a:cubicBezTo>
                          <a:pt x="71" y="3"/>
                          <a:pt x="71" y="3"/>
                          <a:pt x="71" y="3"/>
                        </a:cubicBezTo>
                        <a:cubicBezTo>
                          <a:pt x="71" y="3"/>
                          <a:pt x="71" y="4"/>
                          <a:pt x="71" y="4"/>
                        </a:cubicBezTo>
                        <a:cubicBezTo>
                          <a:pt x="71" y="4"/>
                          <a:pt x="71" y="5"/>
                          <a:pt x="72" y="5"/>
                        </a:cubicBezTo>
                        <a:cubicBezTo>
                          <a:pt x="76" y="2"/>
                          <a:pt x="76" y="2"/>
                          <a:pt x="76" y="2"/>
                        </a:cubicBezTo>
                        <a:cubicBezTo>
                          <a:pt x="76" y="2"/>
                          <a:pt x="75" y="2"/>
                          <a:pt x="75" y="1"/>
                        </a:cubicBezTo>
                        <a:cubicBezTo>
                          <a:pt x="75" y="1"/>
                          <a:pt x="75" y="1"/>
                          <a:pt x="7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6" name="Freeform 237"/>
                  <p:cNvSpPr>
                    <a:spLocks noEditPoints="1"/>
                  </p:cNvSpPr>
                  <p:nvPr/>
                </p:nvSpPr>
                <p:spPr bwMode="auto">
                  <a:xfrm>
                    <a:off x="827" y="1416"/>
                    <a:ext cx="63" cy="38"/>
                  </a:xfrm>
                  <a:custGeom>
                    <a:avLst/>
                    <a:gdLst>
                      <a:gd name="T0" fmla="*/ 68 w 74"/>
                      <a:gd name="T1" fmla="*/ 41 h 45"/>
                      <a:gd name="T2" fmla="*/ 72 w 74"/>
                      <a:gd name="T3" fmla="*/ 45 h 45"/>
                      <a:gd name="T4" fmla="*/ 74 w 74"/>
                      <a:gd name="T5" fmla="*/ 43 h 45"/>
                      <a:gd name="T6" fmla="*/ 65 w 74"/>
                      <a:gd name="T7" fmla="*/ 38 h 45"/>
                      <a:gd name="T8" fmla="*/ 64 w 74"/>
                      <a:gd name="T9" fmla="*/ 40 h 45"/>
                      <a:gd name="T10" fmla="*/ 67 w 74"/>
                      <a:gd name="T11" fmla="*/ 41 h 45"/>
                      <a:gd name="T12" fmla="*/ 65 w 74"/>
                      <a:gd name="T13" fmla="*/ 38 h 45"/>
                      <a:gd name="T14" fmla="*/ 61 w 74"/>
                      <a:gd name="T15" fmla="*/ 36 h 45"/>
                      <a:gd name="T16" fmla="*/ 63 w 74"/>
                      <a:gd name="T17" fmla="*/ 39 h 45"/>
                      <a:gd name="T18" fmla="*/ 64 w 74"/>
                      <a:gd name="T19" fmla="*/ 37 h 45"/>
                      <a:gd name="T20" fmla="*/ 58 w 74"/>
                      <a:gd name="T21" fmla="*/ 33 h 45"/>
                      <a:gd name="T22" fmla="*/ 57 w 74"/>
                      <a:gd name="T23" fmla="*/ 35 h 45"/>
                      <a:gd name="T24" fmla="*/ 60 w 74"/>
                      <a:gd name="T25" fmla="*/ 36 h 45"/>
                      <a:gd name="T26" fmla="*/ 58 w 74"/>
                      <a:gd name="T27" fmla="*/ 33 h 45"/>
                      <a:gd name="T28" fmla="*/ 44 w 74"/>
                      <a:gd name="T29" fmla="*/ 26 h 45"/>
                      <a:gd name="T30" fmla="*/ 51 w 74"/>
                      <a:gd name="T31" fmla="*/ 32 h 45"/>
                      <a:gd name="T32" fmla="*/ 56 w 74"/>
                      <a:gd name="T33" fmla="*/ 35 h 45"/>
                      <a:gd name="T34" fmla="*/ 57 w 74"/>
                      <a:gd name="T35" fmla="*/ 33 h 45"/>
                      <a:gd name="T36" fmla="*/ 52 w 74"/>
                      <a:gd name="T37" fmla="*/ 30 h 45"/>
                      <a:gd name="T38" fmla="*/ 37 w 74"/>
                      <a:gd name="T39" fmla="*/ 23 h 45"/>
                      <a:gd name="T40" fmla="*/ 37 w 74"/>
                      <a:gd name="T41" fmla="*/ 24 h 45"/>
                      <a:gd name="T42" fmla="*/ 37 w 74"/>
                      <a:gd name="T43" fmla="*/ 23 h 45"/>
                      <a:gd name="T44" fmla="*/ 39 w 74"/>
                      <a:gd name="T45" fmla="*/ 25 h 45"/>
                      <a:gd name="T46" fmla="*/ 41 w 74"/>
                      <a:gd name="T47" fmla="*/ 25 h 45"/>
                      <a:gd name="T48" fmla="*/ 40 w 74"/>
                      <a:gd name="T49" fmla="*/ 23 h 45"/>
                      <a:gd name="T50" fmla="*/ 35 w 74"/>
                      <a:gd name="T51" fmla="*/ 22 h 45"/>
                      <a:gd name="T52" fmla="*/ 36 w 74"/>
                      <a:gd name="T53" fmla="*/ 22 h 45"/>
                      <a:gd name="T54" fmla="*/ 38 w 74"/>
                      <a:gd name="T55" fmla="*/ 21 h 45"/>
                      <a:gd name="T56" fmla="*/ 39 w 74"/>
                      <a:gd name="T57" fmla="*/ 22 h 45"/>
                      <a:gd name="T58" fmla="*/ 36 w 74"/>
                      <a:gd name="T59" fmla="*/ 21 h 45"/>
                      <a:gd name="T60" fmla="*/ 37 w 74"/>
                      <a:gd name="T61" fmla="*/ 21 h 45"/>
                      <a:gd name="T62" fmla="*/ 36 w 74"/>
                      <a:gd name="T63" fmla="*/ 21 h 45"/>
                      <a:gd name="T64" fmla="*/ 33 w 74"/>
                      <a:gd name="T65" fmla="*/ 20 h 45"/>
                      <a:gd name="T66" fmla="*/ 34 w 74"/>
                      <a:gd name="T67" fmla="*/ 22 h 45"/>
                      <a:gd name="T68" fmla="*/ 35 w 74"/>
                      <a:gd name="T69" fmla="*/ 20 h 45"/>
                      <a:gd name="T70" fmla="*/ 18 w 74"/>
                      <a:gd name="T71" fmla="*/ 9 h 45"/>
                      <a:gd name="T72" fmla="*/ 17 w 74"/>
                      <a:gd name="T73" fmla="*/ 11 h 45"/>
                      <a:gd name="T74" fmla="*/ 22 w 74"/>
                      <a:gd name="T75" fmla="*/ 14 h 45"/>
                      <a:gd name="T76" fmla="*/ 31 w 74"/>
                      <a:gd name="T77" fmla="*/ 19 h 45"/>
                      <a:gd name="T78" fmla="*/ 23 w 74"/>
                      <a:gd name="T79" fmla="*/ 13 h 45"/>
                      <a:gd name="T80" fmla="*/ 18 w 74"/>
                      <a:gd name="T81" fmla="*/ 9 h 45"/>
                      <a:gd name="T82" fmla="*/ 14 w 74"/>
                      <a:gd name="T83" fmla="*/ 8 h 45"/>
                      <a:gd name="T84" fmla="*/ 16 w 74"/>
                      <a:gd name="T85" fmla="*/ 11 h 45"/>
                      <a:gd name="T86" fmla="*/ 17 w 74"/>
                      <a:gd name="T87" fmla="*/ 9 h 45"/>
                      <a:gd name="T88" fmla="*/ 11 w 74"/>
                      <a:gd name="T89" fmla="*/ 5 h 45"/>
                      <a:gd name="T90" fmla="*/ 9 w 74"/>
                      <a:gd name="T91" fmla="*/ 7 h 45"/>
                      <a:gd name="T92" fmla="*/ 13 w 74"/>
                      <a:gd name="T93" fmla="*/ 8 h 45"/>
                      <a:gd name="T94" fmla="*/ 11 w 74"/>
                      <a:gd name="T95" fmla="*/ 5 h 45"/>
                      <a:gd name="T96" fmla="*/ 6 w 74"/>
                      <a:gd name="T97" fmla="*/ 4 h 45"/>
                      <a:gd name="T98" fmla="*/ 9 w 74"/>
                      <a:gd name="T99" fmla="*/ 7 h 45"/>
                      <a:gd name="T100" fmla="*/ 10 w 74"/>
                      <a:gd name="T101" fmla="*/ 5 h 45"/>
                      <a:gd name="T102" fmla="*/ 2 w 74"/>
                      <a:gd name="T103" fmla="*/ 0 h 45"/>
                      <a:gd name="T104" fmla="*/ 0 w 74"/>
                      <a:gd name="T105" fmla="*/ 2 h 45"/>
                      <a:gd name="T106" fmla="*/ 5 w 74"/>
                      <a:gd name="T107" fmla="*/ 3 h 45"/>
                      <a:gd name="T108" fmla="*/ 2 w 74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4" h="45">
                        <a:moveTo>
                          <a:pt x="69" y="40"/>
                        </a:moveTo>
                        <a:cubicBezTo>
                          <a:pt x="69" y="41"/>
                          <a:pt x="69" y="41"/>
                          <a:pt x="68" y="41"/>
                        </a:cubicBezTo>
                        <a:cubicBezTo>
                          <a:pt x="68" y="42"/>
                          <a:pt x="68" y="42"/>
                          <a:pt x="68" y="42"/>
                        </a:cubicBezTo>
                        <a:cubicBezTo>
                          <a:pt x="72" y="45"/>
                          <a:pt x="72" y="45"/>
                          <a:pt x="72" y="45"/>
                        </a:cubicBezTo>
                        <a:cubicBezTo>
                          <a:pt x="73" y="44"/>
                          <a:pt x="73" y="44"/>
                          <a:pt x="73" y="44"/>
                        </a:cubicBezTo>
                        <a:cubicBezTo>
                          <a:pt x="73" y="43"/>
                          <a:pt x="73" y="43"/>
                          <a:pt x="74" y="43"/>
                        </a:cubicBezTo>
                        <a:cubicBezTo>
                          <a:pt x="69" y="40"/>
                          <a:pt x="69" y="40"/>
                          <a:pt x="69" y="40"/>
                        </a:cubicBezTo>
                        <a:moveTo>
                          <a:pt x="65" y="38"/>
                        </a:moveTo>
                        <a:cubicBezTo>
                          <a:pt x="65" y="38"/>
                          <a:pt x="65" y="38"/>
                          <a:pt x="65" y="39"/>
                        </a:cubicBezTo>
                        <a:cubicBezTo>
                          <a:pt x="64" y="39"/>
                          <a:pt x="64" y="39"/>
                          <a:pt x="64" y="40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8" y="40"/>
                          <a:pt x="68" y="40"/>
                          <a:pt x="68" y="40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5"/>
                        </a:moveTo>
                        <a:cubicBezTo>
                          <a:pt x="61" y="36"/>
                          <a:pt x="61" y="36"/>
                          <a:pt x="61" y="36"/>
                        </a:cubicBezTo>
                        <a:cubicBezTo>
                          <a:pt x="60" y="36"/>
                          <a:pt x="60" y="37"/>
                          <a:pt x="60" y="37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39"/>
                          <a:pt x="64" y="38"/>
                          <a:pt x="64" y="38"/>
                        </a:cubicBezTo>
                        <a:cubicBezTo>
                          <a:pt x="64" y="38"/>
                          <a:pt x="64" y="38"/>
                          <a:pt x="64" y="37"/>
                        </a:cubicBezTo>
                        <a:cubicBezTo>
                          <a:pt x="61" y="35"/>
                          <a:pt x="61" y="35"/>
                          <a:pt x="61" y="35"/>
                        </a:cubicBezTo>
                        <a:moveTo>
                          <a:pt x="58" y="33"/>
                        </a:moveTo>
                        <a:cubicBezTo>
                          <a:pt x="58" y="33"/>
                          <a:pt x="57" y="34"/>
                          <a:pt x="57" y="34"/>
                        </a:cubicBezTo>
                        <a:cubicBezTo>
                          <a:pt x="57" y="34"/>
                          <a:pt x="57" y="35"/>
                          <a:pt x="57" y="35"/>
                        </a:cubicBezTo>
                        <a:cubicBezTo>
                          <a:pt x="59" y="37"/>
                          <a:pt x="59" y="37"/>
                          <a:pt x="59" y="37"/>
                        </a:cubicBezTo>
                        <a:cubicBezTo>
                          <a:pt x="60" y="36"/>
                          <a:pt x="60" y="36"/>
                          <a:pt x="60" y="36"/>
                        </a:cubicBezTo>
                        <a:cubicBezTo>
                          <a:pt x="60" y="35"/>
                          <a:pt x="60" y="35"/>
                          <a:pt x="61" y="35"/>
                        </a:cubicBezTo>
                        <a:cubicBezTo>
                          <a:pt x="58" y="33"/>
                          <a:pt x="58" y="33"/>
                          <a:pt x="58" y="33"/>
                        </a:cubicBezTo>
                        <a:moveTo>
                          <a:pt x="44" y="25"/>
                        </a:moveTo>
                        <a:cubicBezTo>
                          <a:pt x="44" y="25"/>
                          <a:pt x="44" y="26"/>
                          <a:pt x="44" y="26"/>
                        </a:cubicBezTo>
                        <a:cubicBezTo>
                          <a:pt x="43" y="26"/>
                          <a:pt x="43" y="27"/>
                          <a:pt x="43" y="27"/>
                        </a:cubicBezTo>
                        <a:cubicBezTo>
                          <a:pt x="51" y="32"/>
                          <a:pt x="51" y="32"/>
                          <a:pt x="51" y="32"/>
                        </a:cubicBezTo>
                        <a:cubicBezTo>
                          <a:pt x="55" y="34"/>
                          <a:pt x="55" y="34"/>
                          <a:pt x="55" y="34"/>
                        </a:cubicBezTo>
                        <a:cubicBezTo>
                          <a:pt x="56" y="35"/>
                          <a:pt x="56" y="35"/>
                          <a:pt x="56" y="35"/>
                        </a:cubicBezTo>
                        <a:cubicBezTo>
                          <a:pt x="56" y="34"/>
                          <a:pt x="56" y="34"/>
                          <a:pt x="57" y="33"/>
                        </a:cubicBezTo>
                        <a:cubicBezTo>
                          <a:pt x="57" y="33"/>
                          <a:pt x="57" y="33"/>
                          <a:pt x="57" y="33"/>
                        </a:cubicBezTo>
                        <a:cubicBezTo>
                          <a:pt x="56" y="32"/>
                          <a:pt x="56" y="32"/>
                          <a:pt x="56" y="32"/>
                        </a:cubicBez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44" y="25"/>
                          <a:pt x="44" y="25"/>
                          <a:pt x="44" y="25"/>
                        </a:cubicBezTo>
                        <a:moveTo>
                          <a:pt x="37" y="23"/>
                        </a:moveTo>
                        <a:cubicBezTo>
                          <a:pt x="37" y="23"/>
                          <a:pt x="37" y="23"/>
                          <a:pt x="37" y="23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8" y="22"/>
                        </a:move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2" y="24"/>
                          <a:pt x="42" y="24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moveTo>
                          <a:pt x="35" y="22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2"/>
                          <a:pt x="35" y="22"/>
                          <a:pt x="35" y="22"/>
                        </a:cubicBezTo>
                        <a:moveTo>
                          <a:pt x="38" y="21"/>
                        </a:move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9" y="22"/>
                          <a:pt x="39" y="22"/>
                          <a:pt x="39" y="22"/>
                        </a:cubicBezTo>
                        <a:cubicBezTo>
                          <a:pt x="38" y="21"/>
                          <a:pt x="38" y="21"/>
                          <a:pt x="38" y="21"/>
                        </a:cubicBezTo>
                        <a:moveTo>
                          <a:pt x="36" y="21"/>
                        </a:move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moveTo>
                          <a:pt x="33" y="19"/>
                        </a:moveTo>
                        <a:cubicBezTo>
                          <a:pt x="33" y="19"/>
                          <a:pt x="33" y="20"/>
                          <a:pt x="33" y="20"/>
                        </a:cubicBezTo>
                        <a:cubicBezTo>
                          <a:pt x="33" y="20"/>
                          <a:pt x="32" y="20"/>
                          <a:pt x="32" y="21"/>
                        </a:cubicBezTo>
                        <a:cubicBezTo>
                          <a:pt x="34" y="22"/>
                          <a:pt x="34" y="22"/>
                          <a:pt x="34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8" y="9"/>
                        </a:moveTo>
                        <a:cubicBezTo>
                          <a:pt x="18" y="10"/>
                          <a:pt x="18" y="10"/>
                          <a:pt x="17" y="11"/>
                        </a:cubicBezTo>
                        <a:cubicBezTo>
                          <a:pt x="17" y="11"/>
                          <a:pt x="17" y="11"/>
                          <a:pt x="17" y="11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19"/>
                          <a:pt x="30" y="19"/>
                          <a:pt x="31" y="19"/>
                        </a:cubicBezTo>
                        <a:cubicBezTo>
                          <a:pt x="31" y="18"/>
                          <a:pt x="31" y="18"/>
                          <a:pt x="31" y="17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19" y="10"/>
                          <a:pt x="19" y="10"/>
                          <a:pt x="19" y="10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moveTo>
                          <a:pt x="14" y="7"/>
                        </a:moveTo>
                        <a:cubicBezTo>
                          <a:pt x="14" y="8"/>
                          <a:pt x="14" y="8"/>
                          <a:pt x="14" y="8"/>
                        </a:cubicBezTo>
                        <a:cubicBezTo>
                          <a:pt x="14" y="9"/>
                          <a:pt x="13" y="9"/>
                          <a:pt x="13" y="9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7" y="11"/>
                          <a:pt x="17" y="10"/>
                        </a:cubicBezTo>
                        <a:cubicBezTo>
                          <a:pt x="17" y="10"/>
                          <a:pt x="17" y="9"/>
                          <a:pt x="17" y="9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moveTo>
                          <a:pt x="11" y="5"/>
                        </a:moveTo>
                        <a:cubicBezTo>
                          <a:pt x="10" y="5"/>
                          <a:pt x="10" y="6"/>
                          <a:pt x="10" y="6"/>
                        </a:cubicBezTo>
                        <a:cubicBezTo>
                          <a:pt x="10" y="7"/>
                          <a:pt x="10" y="7"/>
                          <a:pt x="9" y="7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3" y="9"/>
                          <a:pt x="13" y="8"/>
                          <a:pt x="13" y="8"/>
                        </a:cubicBezTo>
                        <a:cubicBezTo>
                          <a:pt x="13" y="8"/>
                          <a:pt x="14" y="7"/>
                          <a:pt x="14" y="7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5"/>
                          <a:pt x="10" y="5"/>
                          <a:pt x="10" y="5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7" name="Freeform 238"/>
                  <p:cNvSpPr>
                    <a:spLocks noEditPoints="1"/>
                  </p:cNvSpPr>
                  <p:nvPr/>
                </p:nvSpPr>
                <p:spPr bwMode="auto">
                  <a:xfrm>
                    <a:off x="853" y="1425"/>
                    <a:ext cx="12" cy="20"/>
                  </a:xfrm>
                  <a:custGeom>
                    <a:avLst/>
                    <a:gdLst>
                      <a:gd name="T0" fmla="*/ 14 w 14"/>
                      <a:gd name="T1" fmla="*/ 23 h 23"/>
                      <a:gd name="T2" fmla="*/ 14 w 14"/>
                      <a:gd name="T3" fmla="*/ 23 h 23"/>
                      <a:gd name="T4" fmla="*/ 14 w 14"/>
                      <a:gd name="T5" fmla="*/ 23 h 23"/>
                      <a:gd name="T6" fmla="*/ 14 w 14"/>
                      <a:gd name="T7" fmla="*/ 23 h 23"/>
                      <a:gd name="T8" fmla="*/ 14 w 14"/>
                      <a:gd name="T9" fmla="*/ 23 h 23"/>
                      <a:gd name="T10" fmla="*/ 12 w 14"/>
                      <a:gd name="T11" fmla="*/ 20 h 23"/>
                      <a:gd name="T12" fmla="*/ 12 w 14"/>
                      <a:gd name="T13" fmla="*/ 20 h 23"/>
                      <a:gd name="T14" fmla="*/ 12 w 14"/>
                      <a:gd name="T15" fmla="*/ 20 h 23"/>
                      <a:gd name="T16" fmla="*/ 13 w 14"/>
                      <a:gd name="T17" fmla="*/ 23 h 23"/>
                      <a:gd name="T18" fmla="*/ 14 w 14"/>
                      <a:gd name="T19" fmla="*/ 22 h 23"/>
                      <a:gd name="T20" fmla="*/ 14 w 14"/>
                      <a:gd name="T21" fmla="*/ 22 h 23"/>
                      <a:gd name="T22" fmla="*/ 12 w 14"/>
                      <a:gd name="T23" fmla="*/ 20 h 23"/>
                      <a:gd name="T24" fmla="*/ 7 w 14"/>
                      <a:gd name="T25" fmla="*/ 11 h 23"/>
                      <a:gd name="T26" fmla="*/ 7 w 14"/>
                      <a:gd name="T27" fmla="*/ 12 h 23"/>
                      <a:gd name="T28" fmla="*/ 8 w 14"/>
                      <a:gd name="T29" fmla="*/ 13 h 23"/>
                      <a:gd name="T30" fmla="*/ 8 w 14"/>
                      <a:gd name="T31" fmla="*/ 14 h 23"/>
                      <a:gd name="T32" fmla="*/ 10 w 14"/>
                      <a:gd name="T33" fmla="*/ 17 h 23"/>
                      <a:gd name="T34" fmla="*/ 10 w 14"/>
                      <a:gd name="T35" fmla="*/ 17 h 23"/>
                      <a:gd name="T36" fmla="*/ 11 w 14"/>
                      <a:gd name="T37" fmla="*/ 17 h 23"/>
                      <a:gd name="T38" fmla="*/ 9 w 14"/>
                      <a:gd name="T39" fmla="*/ 14 h 23"/>
                      <a:gd name="T40" fmla="*/ 8 w 14"/>
                      <a:gd name="T41" fmla="*/ 11 h 23"/>
                      <a:gd name="T42" fmla="*/ 7 w 14"/>
                      <a:gd name="T43" fmla="*/ 11 h 23"/>
                      <a:gd name="T44" fmla="*/ 3 w 14"/>
                      <a:gd name="T45" fmla="*/ 5 h 23"/>
                      <a:gd name="T46" fmla="*/ 3 w 14"/>
                      <a:gd name="T47" fmla="*/ 6 h 23"/>
                      <a:gd name="T48" fmla="*/ 5 w 14"/>
                      <a:gd name="T49" fmla="*/ 9 h 23"/>
                      <a:gd name="T50" fmla="*/ 6 w 14"/>
                      <a:gd name="T51" fmla="*/ 11 h 23"/>
                      <a:gd name="T52" fmla="*/ 7 w 14"/>
                      <a:gd name="T53" fmla="*/ 11 h 23"/>
                      <a:gd name="T54" fmla="*/ 7 w 14"/>
                      <a:gd name="T55" fmla="*/ 10 h 23"/>
                      <a:gd name="T56" fmla="*/ 6 w 14"/>
                      <a:gd name="T57" fmla="*/ 10 h 23"/>
                      <a:gd name="T58" fmla="*/ 6 w 14"/>
                      <a:gd name="T59" fmla="*/ 9 h 23"/>
                      <a:gd name="T60" fmla="*/ 4 w 14"/>
                      <a:gd name="T61" fmla="*/ 5 h 23"/>
                      <a:gd name="T62" fmla="*/ 3 w 14"/>
                      <a:gd name="T63" fmla="*/ 5 h 23"/>
                      <a:gd name="T64" fmla="*/ 1 w 14"/>
                      <a:gd name="T65" fmla="*/ 0 h 23"/>
                      <a:gd name="T66" fmla="*/ 0 w 14"/>
                      <a:gd name="T67" fmla="*/ 0 h 23"/>
                      <a:gd name="T68" fmla="*/ 0 w 14"/>
                      <a:gd name="T69" fmla="*/ 0 h 23"/>
                      <a:gd name="T70" fmla="*/ 2 w 14"/>
                      <a:gd name="T71" fmla="*/ 3 h 23"/>
                      <a:gd name="T72" fmla="*/ 2 w 14"/>
                      <a:gd name="T73" fmla="*/ 1 h 23"/>
                      <a:gd name="T74" fmla="*/ 2 w 14"/>
                      <a:gd name="T75" fmla="*/ 1 h 23"/>
                      <a:gd name="T76" fmla="*/ 1 w 14"/>
                      <a:gd name="T77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" h="23">
                        <a:moveTo>
                          <a:pt x="14" y="23"/>
                        </a:move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moveTo>
                          <a:pt x="12" y="20"/>
                        </a:move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4" y="22"/>
                          <a:pt x="14" y="22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moveTo>
                          <a:pt x="7" y="11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1" y="17"/>
                          <a:pt x="11" y="17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moveTo>
                          <a:pt x="3" y="5"/>
                        </a:move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8" name="Freeform 239"/>
                  <p:cNvSpPr>
                    <a:spLocks noEditPoints="1"/>
                  </p:cNvSpPr>
                  <p:nvPr/>
                </p:nvSpPr>
                <p:spPr bwMode="auto">
                  <a:xfrm>
                    <a:off x="853" y="1425"/>
                    <a:ext cx="12" cy="20"/>
                  </a:xfrm>
                  <a:custGeom>
                    <a:avLst/>
                    <a:gdLst>
                      <a:gd name="T0" fmla="*/ 3 w 14"/>
                      <a:gd name="T1" fmla="*/ 20 h 23"/>
                      <a:gd name="T2" fmla="*/ 1 w 14"/>
                      <a:gd name="T3" fmla="*/ 20 h 23"/>
                      <a:gd name="T4" fmla="*/ 0 w 14"/>
                      <a:gd name="T5" fmla="*/ 22 h 23"/>
                      <a:gd name="T6" fmla="*/ 0 w 14"/>
                      <a:gd name="T7" fmla="*/ 23 h 23"/>
                      <a:gd name="T8" fmla="*/ 1 w 14"/>
                      <a:gd name="T9" fmla="*/ 23 h 23"/>
                      <a:gd name="T10" fmla="*/ 3 w 14"/>
                      <a:gd name="T11" fmla="*/ 20 h 23"/>
                      <a:gd name="T12" fmla="*/ 6 w 14"/>
                      <a:gd name="T13" fmla="*/ 11 h 23"/>
                      <a:gd name="T14" fmla="*/ 6 w 14"/>
                      <a:gd name="T15" fmla="*/ 12 h 23"/>
                      <a:gd name="T16" fmla="*/ 5 w 14"/>
                      <a:gd name="T17" fmla="*/ 13 h 23"/>
                      <a:gd name="T18" fmla="*/ 3 w 14"/>
                      <a:gd name="T19" fmla="*/ 17 h 23"/>
                      <a:gd name="T20" fmla="*/ 3 w 14"/>
                      <a:gd name="T21" fmla="*/ 17 h 23"/>
                      <a:gd name="T22" fmla="*/ 4 w 14"/>
                      <a:gd name="T23" fmla="*/ 16 h 23"/>
                      <a:gd name="T24" fmla="*/ 6 w 14"/>
                      <a:gd name="T25" fmla="*/ 14 h 23"/>
                      <a:gd name="T26" fmla="*/ 6 w 14"/>
                      <a:gd name="T27" fmla="*/ 13 h 23"/>
                      <a:gd name="T28" fmla="*/ 7 w 14"/>
                      <a:gd name="T29" fmla="*/ 12 h 23"/>
                      <a:gd name="T30" fmla="*/ 7 w 14"/>
                      <a:gd name="T31" fmla="*/ 12 h 23"/>
                      <a:gd name="T32" fmla="*/ 7 w 14"/>
                      <a:gd name="T33" fmla="*/ 11 h 23"/>
                      <a:gd name="T34" fmla="*/ 6 w 14"/>
                      <a:gd name="T35" fmla="*/ 11 h 23"/>
                      <a:gd name="T36" fmla="*/ 11 w 14"/>
                      <a:gd name="T37" fmla="*/ 5 h 23"/>
                      <a:gd name="T38" fmla="*/ 10 w 14"/>
                      <a:gd name="T39" fmla="*/ 5 h 23"/>
                      <a:gd name="T40" fmla="*/ 8 w 14"/>
                      <a:gd name="T41" fmla="*/ 8 h 23"/>
                      <a:gd name="T42" fmla="*/ 7 w 14"/>
                      <a:gd name="T43" fmla="*/ 10 h 23"/>
                      <a:gd name="T44" fmla="*/ 7 w 14"/>
                      <a:gd name="T45" fmla="*/ 10 h 23"/>
                      <a:gd name="T46" fmla="*/ 7 w 14"/>
                      <a:gd name="T47" fmla="*/ 10 h 23"/>
                      <a:gd name="T48" fmla="*/ 7 w 14"/>
                      <a:gd name="T49" fmla="*/ 11 h 23"/>
                      <a:gd name="T50" fmla="*/ 8 w 14"/>
                      <a:gd name="T51" fmla="*/ 11 h 23"/>
                      <a:gd name="T52" fmla="*/ 8 w 14"/>
                      <a:gd name="T53" fmla="*/ 10 h 23"/>
                      <a:gd name="T54" fmla="*/ 9 w 14"/>
                      <a:gd name="T55" fmla="*/ 9 h 23"/>
                      <a:gd name="T56" fmla="*/ 11 w 14"/>
                      <a:gd name="T57" fmla="*/ 5 h 23"/>
                      <a:gd name="T58" fmla="*/ 11 w 14"/>
                      <a:gd name="T59" fmla="*/ 5 h 23"/>
                      <a:gd name="T60" fmla="*/ 13 w 14"/>
                      <a:gd name="T61" fmla="*/ 0 h 23"/>
                      <a:gd name="T62" fmla="*/ 12 w 14"/>
                      <a:gd name="T63" fmla="*/ 2 h 23"/>
                      <a:gd name="T64" fmla="*/ 12 w 14"/>
                      <a:gd name="T65" fmla="*/ 1 h 23"/>
                      <a:gd name="T66" fmla="*/ 13 w 14"/>
                      <a:gd name="T67" fmla="*/ 2 h 23"/>
                      <a:gd name="T68" fmla="*/ 14 w 14"/>
                      <a:gd name="T69" fmla="*/ 0 h 23"/>
                      <a:gd name="T70" fmla="*/ 13 w 14"/>
                      <a:gd name="T71" fmla="*/ 0 h 23"/>
                      <a:gd name="T72" fmla="*/ 13 w 14"/>
                      <a:gd name="T73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4" h="23">
                        <a:moveTo>
                          <a:pt x="3" y="20"/>
                        </a:moveTo>
                        <a:cubicBezTo>
                          <a:pt x="2" y="20"/>
                          <a:pt x="2" y="20"/>
                          <a:pt x="1" y="20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0" y="22"/>
                          <a:pt x="0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moveTo>
                          <a:pt x="6" y="11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4" y="17"/>
                          <a:pt x="4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moveTo>
                          <a:pt x="11" y="5"/>
                        </a:moveTo>
                        <a:cubicBezTo>
                          <a:pt x="11" y="5"/>
                          <a:pt x="10" y="5"/>
                          <a:pt x="10" y="5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moveTo>
                          <a:pt x="13" y="0"/>
                        </a:move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2"/>
                          <a:pt x="13" y="2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9" name="Freeform 240"/>
                  <p:cNvSpPr>
                    <a:spLocks noEditPoints="1"/>
                  </p:cNvSpPr>
                  <p:nvPr/>
                </p:nvSpPr>
                <p:spPr bwMode="auto">
                  <a:xfrm>
                    <a:off x="848" y="1435"/>
                    <a:ext cx="22" cy="0"/>
                  </a:xfrm>
                  <a:custGeom>
                    <a:avLst/>
                    <a:gdLst>
                      <a:gd name="T0" fmla="*/ 24 w 26"/>
                      <a:gd name="T1" fmla="*/ 0 h 1"/>
                      <a:gd name="T2" fmla="*/ 23 w 26"/>
                      <a:gd name="T3" fmla="*/ 1 h 1"/>
                      <a:gd name="T4" fmla="*/ 26 w 26"/>
                      <a:gd name="T5" fmla="*/ 1 h 1"/>
                      <a:gd name="T6" fmla="*/ 26 w 26"/>
                      <a:gd name="T7" fmla="*/ 0 h 1"/>
                      <a:gd name="T8" fmla="*/ 26 w 26"/>
                      <a:gd name="T9" fmla="*/ 0 h 1"/>
                      <a:gd name="T10" fmla="*/ 24 w 26"/>
                      <a:gd name="T11" fmla="*/ 0 h 1"/>
                      <a:gd name="T12" fmla="*/ 6 w 26"/>
                      <a:gd name="T13" fmla="*/ 0 h 1"/>
                      <a:gd name="T14" fmla="*/ 6 w 26"/>
                      <a:gd name="T15" fmla="*/ 0 h 1"/>
                      <a:gd name="T16" fmla="*/ 7 w 26"/>
                      <a:gd name="T17" fmla="*/ 0 h 1"/>
                      <a:gd name="T18" fmla="*/ 10 w 26"/>
                      <a:gd name="T19" fmla="*/ 0 h 1"/>
                      <a:gd name="T20" fmla="*/ 11 w 26"/>
                      <a:gd name="T21" fmla="*/ 0 h 1"/>
                      <a:gd name="T22" fmla="*/ 12 w 26"/>
                      <a:gd name="T23" fmla="*/ 0 h 1"/>
                      <a:gd name="T24" fmla="*/ 13 w 26"/>
                      <a:gd name="T25" fmla="*/ 0 h 1"/>
                      <a:gd name="T26" fmla="*/ 14 w 26"/>
                      <a:gd name="T27" fmla="*/ 0 h 1"/>
                      <a:gd name="T28" fmla="*/ 16 w 26"/>
                      <a:gd name="T29" fmla="*/ 1 h 1"/>
                      <a:gd name="T30" fmla="*/ 19 w 26"/>
                      <a:gd name="T31" fmla="*/ 1 h 1"/>
                      <a:gd name="T32" fmla="*/ 20 w 26"/>
                      <a:gd name="T33" fmla="*/ 0 h 1"/>
                      <a:gd name="T34" fmla="*/ 16 w 26"/>
                      <a:gd name="T35" fmla="*/ 0 h 1"/>
                      <a:gd name="T36" fmla="*/ 15 w 26"/>
                      <a:gd name="T37" fmla="*/ 0 h 1"/>
                      <a:gd name="T38" fmla="*/ 14 w 26"/>
                      <a:gd name="T39" fmla="*/ 0 h 1"/>
                      <a:gd name="T40" fmla="*/ 13 w 26"/>
                      <a:gd name="T41" fmla="*/ 0 h 1"/>
                      <a:gd name="T42" fmla="*/ 12 w 26"/>
                      <a:gd name="T43" fmla="*/ 0 h 1"/>
                      <a:gd name="T44" fmla="*/ 10 w 26"/>
                      <a:gd name="T45" fmla="*/ 0 h 1"/>
                      <a:gd name="T46" fmla="*/ 6 w 26"/>
                      <a:gd name="T47" fmla="*/ 0 h 1"/>
                      <a:gd name="T48" fmla="*/ 0 w 26"/>
                      <a:gd name="T49" fmla="*/ 0 h 1"/>
                      <a:gd name="T50" fmla="*/ 0 w 26"/>
                      <a:gd name="T51" fmla="*/ 0 h 1"/>
                      <a:gd name="T52" fmla="*/ 0 w 26"/>
                      <a:gd name="T53" fmla="*/ 0 h 1"/>
                      <a:gd name="T54" fmla="*/ 3 w 26"/>
                      <a:gd name="T55" fmla="*/ 0 h 1"/>
                      <a:gd name="T56" fmla="*/ 2 w 26"/>
                      <a:gd name="T57" fmla="*/ 0 h 1"/>
                      <a:gd name="T58" fmla="*/ 2 w 26"/>
                      <a:gd name="T59" fmla="*/ 0 h 1"/>
                      <a:gd name="T60" fmla="*/ 0 w 26"/>
                      <a:gd name="T6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26" h="1">
                        <a:moveTo>
                          <a:pt x="24" y="0"/>
                        </a:moveTo>
                        <a:cubicBezTo>
                          <a:pt x="24" y="0"/>
                          <a:pt x="23" y="0"/>
                          <a:pt x="23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0"/>
                          <a:pt x="26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7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0" name="Freeform 241"/>
                  <p:cNvSpPr>
                    <a:spLocks noEditPoints="1"/>
                  </p:cNvSpPr>
                  <p:nvPr/>
                </p:nvSpPr>
                <p:spPr bwMode="auto">
                  <a:xfrm>
                    <a:off x="855" y="1385"/>
                    <a:ext cx="7" cy="12"/>
                  </a:xfrm>
                  <a:custGeom>
                    <a:avLst/>
                    <a:gdLst>
                      <a:gd name="T0" fmla="*/ 5 w 9"/>
                      <a:gd name="T1" fmla="*/ 13 h 14"/>
                      <a:gd name="T2" fmla="*/ 2 w 9"/>
                      <a:gd name="T3" fmla="*/ 8 h 14"/>
                      <a:gd name="T4" fmla="*/ 5 w 9"/>
                      <a:gd name="T5" fmla="*/ 3 h 14"/>
                      <a:gd name="T6" fmla="*/ 8 w 9"/>
                      <a:gd name="T7" fmla="*/ 8 h 14"/>
                      <a:gd name="T8" fmla="*/ 5 w 9"/>
                      <a:gd name="T9" fmla="*/ 13 h 14"/>
                      <a:gd name="T10" fmla="*/ 5 w 9"/>
                      <a:gd name="T11" fmla="*/ 0 h 14"/>
                      <a:gd name="T12" fmla="*/ 0 w 9"/>
                      <a:gd name="T13" fmla="*/ 8 h 14"/>
                      <a:gd name="T14" fmla="*/ 3 w 9"/>
                      <a:gd name="T15" fmla="*/ 14 h 14"/>
                      <a:gd name="T16" fmla="*/ 5 w 9"/>
                      <a:gd name="T17" fmla="*/ 14 h 14"/>
                      <a:gd name="T18" fmla="*/ 7 w 9"/>
                      <a:gd name="T19" fmla="*/ 14 h 14"/>
                      <a:gd name="T20" fmla="*/ 9 w 9"/>
                      <a:gd name="T21" fmla="*/ 8 h 14"/>
                      <a:gd name="T22" fmla="*/ 5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5" y="13"/>
                        </a:moveTo>
                        <a:cubicBezTo>
                          <a:pt x="3" y="12"/>
                          <a:pt x="2" y="10"/>
                          <a:pt x="2" y="8"/>
                        </a:cubicBez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7" y="4"/>
                          <a:pt x="8" y="5"/>
                          <a:pt x="8" y="8"/>
                        </a:cubicBezTo>
                        <a:cubicBezTo>
                          <a:pt x="8" y="10"/>
                          <a:pt x="7" y="12"/>
                          <a:pt x="5" y="13"/>
                        </a:cubicBezTo>
                        <a:moveTo>
                          <a:pt x="5" y="0"/>
                        </a:moveTo>
                        <a:cubicBezTo>
                          <a:pt x="2" y="2"/>
                          <a:pt x="0" y="4"/>
                          <a:pt x="0" y="8"/>
                        </a:cubicBezTo>
                        <a:cubicBezTo>
                          <a:pt x="0" y="10"/>
                          <a:pt x="1" y="12"/>
                          <a:pt x="3" y="14"/>
                        </a:cubicBezTo>
                        <a:cubicBezTo>
                          <a:pt x="4" y="14"/>
                          <a:pt x="4" y="14"/>
                          <a:pt x="5" y="14"/>
                        </a:cubicBezTo>
                        <a:cubicBezTo>
                          <a:pt x="6" y="14"/>
                          <a:pt x="6" y="14"/>
                          <a:pt x="7" y="14"/>
                        </a:cubicBezTo>
                        <a:cubicBezTo>
                          <a:pt x="9" y="12"/>
                          <a:pt x="9" y="10"/>
                          <a:pt x="9" y="8"/>
                        </a:cubicBezTo>
                        <a:cubicBezTo>
                          <a:pt x="9" y="4"/>
                          <a:pt x="7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1" name="Freeform 242"/>
                  <p:cNvSpPr>
                    <a:spLocks noEditPoints="1"/>
                  </p:cNvSpPr>
                  <p:nvPr/>
                </p:nvSpPr>
                <p:spPr bwMode="auto">
                  <a:xfrm>
                    <a:off x="855" y="1473"/>
                    <a:ext cx="8" cy="12"/>
                  </a:xfrm>
                  <a:custGeom>
                    <a:avLst/>
                    <a:gdLst>
                      <a:gd name="T0" fmla="*/ 5 w 10"/>
                      <a:gd name="T1" fmla="*/ 11 h 14"/>
                      <a:gd name="T2" fmla="*/ 2 w 10"/>
                      <a:gd name="T3" fmla="*/ 7 h 14"/>
                      <a:gd name="T4" fmla="*/ 5 w 10"/>
                      <a:gd name="T5" fmla="*/ 2 h 14"/>
                      <a:gd name="T6" fmla="*/ 8 w 10"/>
                      <a:gd name="T7" fmla="*/ 7 h 14"/>
                      <a:gd name="T8" fmla="*/ 5 w 10"/>
                      <a:gd name="T9" fmla="*/ 11 h 14"/>
                      <a:gd name="T10" fmla="*/ 5 w 10"/>
                      <a:gd name="T11" fmla="*/ 0 h 14"/>
                      <a:gd name="T12" fmla="*/ 3 w 10"/>
                      <a:gd name="T13" fmla="*/ 0 h 14"/>
                      <a:gd name="T14" fmla="*/ 0 w 10"/>
                      <a:gd name="T15" fmla="*/ 7 h 14"/>
                      <a:gd name="T16" fmla="*/ 5 w 10"/>
                      <a:gd name="T17" fmla="*/ 14 h 14"/>
                      <a:gd name="T18" fmla="*/ 10 w 10"/>
                      <a:gd name="T19" fmla="*/ 7 h 14"/>
                      <a:gd name="T20" fmla="*/ 7 w 10"/>
                      <a:gd name="T21" fmla="*/ 0 h 14"/>
                      <a:gd name="T22" fmla="*/ 5 w 10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" h="14">
                        <a:moveTo>
                          <a:pt x="5" y="11"/>
                        </a:moveTo>
                        <a:cubicBezTo>
                          <a:pt x="3" y="11"/>
                          <a:pt x="2" y="9"/>
                          <a:pt x="2" y="7"/>
                        </a:cubicBezTo>
                        <a:cubicBezTo>
                          <a:pt x="2" y="4"/>
                          <a:pt x="3" y="3"/>
                          <a:pt x="5" y="2"/>
                        </a:cubicBezTo>
                        <a:cubicBezTo>
                          <a:pt x="7" y="2"/>
                          <a:pt x="8" y="4"/>
                          <a:pt x="8" y="7"/>
                        </a:cubicBezTo>
                        <a:cubicBezTo>
                          <a:pt x="8" y="9"/>
                          <a:pt x="7" y="11"/>
                          <a:pt x="5" y="11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2"/>
                          <a:pt x="0" y="4"/>
                          <a:pt x="0" y="7"/>
                        </a:cubicBezTo>
                        <a:cubicBezTo>
                          <a:pt x="0" y="10"/>
                          <a:pt x="2" y="13"/>
                          <a:pt x="5" y="14"/>
                        </a:cubicBezTo>
                        <a:cubicBezTo>
                          <a:pt x="7" y="13"/>
                          <a:pt x="10" y="10"/>
                          <a:pt x="10" y="7"/>
                        </a:cubicBezTo>
                        <a:cubicBezTo>
                          <a:pt x="10" y="4"/>
                          <a:pt x="8" y="2"/>
                          <a:pt x="7" y="0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2" name="Freeform 243"/>
                  <p:cNvSpPr>
                    <a:spLocks noEditPoints="1"/>
                  </p:cNvSpPr>
                  <p:nvPr/>
                </p:nvSpPr>
                <p:spPr bwMode="auto">
                  <a:xfrm>
                    <a:off x="890" y="1452"/>
                    <a:ext cx="12" cy="9"/>
                  </a:xfrm>
                  <a:custGeom>
                    <a:avLst/>
                    <a:gdLst>
                      <a:gd name="T0" fmla="*/ 8 w 14"/>
                      <a:gd name="T1" fmla="*/ 9 h 10"/>
                      <a:gd name="T2" fmla="*/ 5 w 14"/>
                      <a:gd name="T3" fmla="*/ 8 h 10"/>
                      <a:gd name="T4" fmla="*/ 3 w 14"/>
                      <a:gd name="T5" fmla="*/ 3 h 10"/>
                      <a:gd name="T6" fmla="*/ 6 w 14"/>
                      <a:gd name="T7" fmla="*/ 2 h 10"/>
                      <a:gd name="T8" fmla="*/ 8 w 14"/>
                      <a:gd name="T9" fmla="*/ 2 h 10"/>
                      <a:gd name="T10" fmla="*/ 11 w 14"/>
                      <a:gd name="T11" fmla="*/ 8 h 10"/>
                      <a:gd name="T12" fmla="*/ 8 w 14"/>
                      <a:gd name="T13" fmla="*/ 9 h 10"/>
                      <a:gd name="T14" fmla="*/ 5 w 14"/>
                      <a:gd name="T15" fmla="*/ 0 h 10"/>
                      <a:gd name="T16" fmla="*/ 2 w 14"/>
                      <a:gd name="T17" fmla="*/ 1 h 10"/>
                      <a:gd name="T18" fmla="*/ 1 w 14"/>
                      <a:gd name="T19" fmla="*/ 2 h 10"/>
                      <a:gd name="T20" fmla="*/ 0 w 14"/>
                      <a:gd name="T21" fmla="*/ 3 h 10"/>
                      <a:gd name="T22" fmla="*/ 5 w 14"/>
                      <a:gd name="T23" fmla="*/ 9 h 10"/>
                      <a:gd name="T24" fmla="*/ 9 w 14"/>
                      <a:gd name="T25" fmla="*/ 10 h 10"/>
                      <a:gd name="T26" fmla="*/ 13 w 14"/>
                      <a:gd name="T27" fmla="*/ 9 h 10"/>
                      <a:gd name="T28" fmla="*/ 9 w 14"/>
                      <a:gd name="T29" fmla="*/ 1 h 10"/>
                      <a:gd name="T30" fmla="*/ 5 w 14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0">
                        <a:moveTo>
                          <a:pt x="8" y="9"/>
                        </a:moveTo>
                        <a:cubicBezTo>
                          <a:pt x="7" y="9"/>
                          <a:pt x="6" y="8"/>
                          <a:pt x="5" y="8"/>
                        </a:cubicBezTo>
                        <a:cubicBezTo>
                          <a:pt x="3" y="7"/>
                          <a:pt x="3" y="5"/>
                          <a:pt x="3" y="3"/>
                        </a:cubicBezTo>
                        <a:cubicBezTo>
                          <a:pt x="3" y="2"/>
                          <a:pt x="5" y="2"/>
                          <a:pt x="6" y="2"/>
                        </a:cubicBezTo>
                        <a:cubicBezTo>
                          <a:pt x="7" y="2"/>
                          <a:pt x="7" y="2"/>
                          <a:pt x="8" y="2"/>
                        </a:cubicBezTo>
                        <a:cubicBezTo>
                          <a:pt x="10" y="4"/>
                          <a:pt x="11" y="6"/>
                          <a:pt x="11" y="8"/>
                        </a:cubicBezTo>
                        <a:cubicBezTo>
                          <a:pt x="10" y="8"/>
                          <a:pt x="9" y="9"/>
                          <a:pt x="8" y="9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1" y="2"/>
                          <a:pt x="1" y="3"/>
                          <a:pt x="0" y="3"/>
                        </a:cubicBezTo>
                        <a:cubicBezTo>
                          <a:pt x="1" y="6"/>
                          <a:pt x="2" y="8"/>
                          <a:pt x="5" y="9"/>
                        </a:cubicBezTo>
                        <a:cubicBezTo>
                          <a:pt x="6" y="10"/>
                          <a:pt x="7" y="10"/>
                          <a:pt x="9" y="10"/>
                        </a:cubicBezTo>
                        <a:cubicBezTo>
                          <a:pt x="10" y="10"/>
                          <a:pt x="12" y="10"/>
                          <a:pt x="13" y="9"/>
                        </a:cubicBezTo>
                        <a:cubicBezTo>
                          <a:pt x="14" y="6"/>
                          <a:pt x="12" y="3"/>
                          <a:pt x="9" y="1"/>
                        </a:cubicBezTo>
                        <a:cubicBezTo>
                          <a:pt x="8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3" name="Freeform 244"/>
                  <p:cNvSpPr>
                    <a:spLocks noEditPoints="1"/>
                  </p:cNvSpPr>
                  <p:nvPr/>
                </p:nvSpPr>
                <p:spPr bwMode="auto">
                  <a:xfrm>
                    <a:off x="891" y="1408"/>
                    <a:ext cx="10" cy="10"/>
                  </a:xfrm>
                  <a:custGeom>
                    <a:avLst/>
                    <a:gdLst>
                      <a:gd name="T0" fmla="*/ 5 w 12"/>
                      <a:gd name="T1" fmla="*/ 9 h 11"/>
                      <a:gd name="T2" fmla="*/ 2 w 12"/>
                      <a:gd name="T3" fmla="*/ 8 h 11"/>
                      <a:gd name="T4" fmla="*/ 4 w 12"/>
                      <a:gd name="T5" fmla="*/ 3 h 11"/>
                      <a:gd name="T6" fmla="*/ 7 w 12"/>
                      <a:gd name="T7" fmla="*/ 2 h 11"/>
                      <a:gd name="T8" fmla="*/ 10 w 12"/>
                      <a:gd name="T9" fmla="*/ 3 h 11"/>
                      <a:gd name="T10" fmla="*/ 7 w 12"/>
                      <a:gd name="T11" fmla="*/ 8 h 11"/>
                      <a:gd name="T12" fmla="*/ 5 w 12"/>
                      <a:gd name="T13" fmla="*/ 9 h 11"/>
                      <a:gd name="T14" fmla="*/ 8 w 12"/>
                      <a:gd name="T15" fmla="*/ 0 h 11"/>
                      <a:gd name="T16" fmla="*/ 3 w 12"/>
                      <a:gd name="T17" fmla="*/ 2 h 11"/>
                      <a:gd name="T18" fmla="*/ 0 w 12"/>
                      <a:gd name="T19" fmla="*/ 8 h 11"/>
                      <a:gd name="T20" fmla="*/ 0 w 12"/>
                      <a:gd name="T21" fmla="*/ 9 h 11"/>
                      <a:gd name="T22" fmla="*/ 1 w 12"/>
                      <a:gd name="T23" fmla="*/ 10 h 11"/>
                      <a:gd name="T24" fmla="*/ 4 w 12"/>
                      <a:gd name="T25" fmla="*/ 11 h 11"/>
                      <a:gd name="T26" fmla="*/ 8 w 12"/>
                      <a:gd name="T27" fmla="*/ 10 h 11"/>
                      <a:gd name="T28" fmla="*/ 12 w 12"/>
                      <a:gd name="T29" fmla="*/ 2 h 11"/>
                      <a:gd name="T30" fmla="*/ 8 w 12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" h="11">
                        <a:moveTo>
                          <a:pt x="5" y="9"/>
                        </a:moveTo>
                        <a:cubicBezTo>
                          <a:pt x="4" y="9"/>
                          <a:pt x="3" y="9"/>
                          <a:pt x="2" y="8"/>
                        </a:cubicBezTo>
                        <a:cubicBezTo>
                          <a:pt x="2" y="7"/>
                          <a:pt x="2" y="5"/>
                          <a:pt x="4" y="3"/>
                        </a:cubicBezTo>
                        <a:cubicBezTo>
                          <a:pt x="5" y="3"/>
                          <a:pt x="6" y="2"/>
                          <a:pt x="7" y="2"/>
                        </a:cubicBezTo>
                        <a:cubicBezTo>
                          <a:pt x="8" y="2"/>
                          <a:pt x="9" y="3"/>
                          <a:pt x="10" y="3"/>
                        </a:cubicBezTo>
                        <a:cubicBezTo>
                          <a:pt x="10" y="5"/>
                          <a:pt x="10" y="7"/>
                          <a:pt x="7" y="8"/>
                        </a:cubicBezTo>
                        <a:cubicBezTo>
                          <a:pt x="6" y="9"/>
                          <a:pt x="6" y="9"/>
                          <a:pt x="5" y="9"/>
                        </a:cubicBezTo>
                        <a:moveTo>
                          <a:pt x="8" y="0"/>
                        </a:moveTo>
                        <a:cubicBezTo>
                          <a:pt x="7" y="0"/>
                          <a:pt x="5" y="1"/>
                          <a:pt x="3" y="2"/>
                        </a:cubicBezTo>
                        <a:cubicBezTo>
                          <a:pt x="1" y="4"/>
                          <a:pt x="0" y="6"/>
                          <a:pt x="0" y="8"/>
                        </a:cubicBezTo>
                        <a:cubicBezTo>
                          <a:pt x="0" y="8"/>
                          <a:pt x="0" y="9"/>
                          <a:pt x="0" y="9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2" y="11"/>
                          <a:pt x="3" y="11"/>
                          <a:pt x="4" y="11"/>
                        </a:cubicBezTo>
                        <a:cubicBezTo>
                          <a:pt x="5" y="11"/>
                          <a:pt x="7" y="11"/>
                          <a:pt x="8" y="10"/>
                        </a:cubicBezTo>
                        <a:cubicBezTo>
                          <a:pt x="11" y="8"/>
                          <a:pt x="12" y="4"/>
                          <a:pt x="12" y="2"/>
                        </a:cubicBezTo>
                        <a:cubicBezTo>
                          <a:pt x="11" y="1"/>
                          <a:pt x="10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4" name="Freeform 245"/>
                  <p:cNvSpPr>
                    <a:spLocks noEditPoints="1"/>
                  </p:cNvSpPr>
                  <p:nvPr/>
                </p:nvSpPr>
                <p:spPr bwMode="auto">
                  <a:xfrm>
                    <a:off x="815" y="1452"/>
                    <a:ext cx="11" cy="9"/>
                  </a:xfrm>
                  <a:custGeom>
                    <a:avLst/>
                    <a:gdLst>
                      <a:gd name="T0" fmla="*/ 6 w 14"/>
                      <a:gd name="T1" fmla="*/ 9 h 11"/>
                      <a:gd name="T2" fmla="*/ 3 w 14"/>
                      <a:gd name="T3" fmla="*/ 8 h 11"/>
                      <a:gd name="T4" fmla="*/ 6 w 14"/>
                      <a:gd name="T5" fmla="*/ 3 h 11"/>
                      <a:gd name="T6" fmla="*/ 9 w 14"/>
                      <a:gd name="T7" fmla="*/ 2 h 11"/>
                      <a:gd name="T8" fmla="*/ 12 w 14"/>
                      <a:gd name="T9" fmla="*/ 3 h 11"/>
                      <a:gd name="T10" fmla="*/ 9 w 14"/>
                      <a:gd name="T11" fmla="*/ 8 h 11"/>
                      <a:gd name="T12" fmla="*/ 6 w 14"/>
                      <a:gd name="T13" fmla="*/ 9 h 11"/>
                      <a:gd name="T14" fmla="*/ 9 w 14"/>
                      <a:gd name="T15" fmla="*/ 0 h 11"/>
                      <a:gd name="T16" fmla="*/ 5 w 14"/>
                      <a:gd name="T17" fmla="*/ 1 h 11"/>
                      <a:gd name="T18" fmla="*/ 1 w 14"/>
                      <a:gd name="T19" fmla="*/ 9 h 11"/>
                      <a:gd name="T20" fmla="*/ 6 w 14"/>
                      <a:gd name="T21" fmla="*/ 11 h 11"/>
                      <a:gd name="T22" fmla="*/ 10 w 14"/>
                      <a:gd name="T23" fmla="*/ 10 h 11"/>
                      <a:gd name="T24" fmla="*/ 14 w 14"/>
                      <a:gd name="T25" fmla="*/ 3 h 11"/>
                      <a:gd name="T26" fmla="*/ 14 w 14"/>
                      <a:gd name="T27" fmla="*/ 2 h 11"/>
                      <a:gd name="T28" fmla="*/ 14 w 14"/>
                      <a:gd name="T29" fmla="*/ 2 h 11"/>
                      <a:gd name="T30" fmla="*/ 14 w 14"/>
                      <a:gd name="T31" fmla="*/ 2 h 11"/>
                      <a:gd name="T32" fmla="*/ 13 w 14"/>
                      <a:gd name="T33" fmla="*/ 1 h 11"/>
                      <a:gd name="T34" fmla="*/ 9 w 14"/>
                      <a:gd name="T3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1">
                        <a:moveTo>
                          <a:pt x="6" y="9"/>
                        </a:moveTo>
                        <a:cubicBezTo>
                          <a:pt x="5" y="9"/>
                          <a:pt x="4" y="8"/>
                          <a:pt x="3" y="8"/>
                        </a:cubicBezTo>
                        <a:cubicBezTo>
                          <a:pt x="3" y="6"/>
                          <a:pt x="4" y="4"/>
                          <a:pt x="6" y="3"/>
                        </a:cubicBezTo>
                        <a:cubicBezTo>
                          <a:pt x="7" y="2"/>
                          <a:pt x="8" y="2"/>
                          <a:pt x="9" y="2"/>
                        </a:cubicBezTo>
                        <a:cubicBezTo>
                          <a:pt x="10" y="2"/>
                          <a:pt x="11" y="3"/>
                          <a:pt x="12" y="3"/>
                        </a:cubicBezTo>
                        <a:cubicBezTo>
                          <a:pt x="12" y="5"/>
                          <a:pt x="11" y="7"/>
                          <a:pt x="9" y="8"/>
                        </a:cubicBezTo>
                        <a:cubicBezTo>
                          <a:pt x="8" y="9"/>
                          <a:pt x="7" y="9"/>
                          <a:pt x="6" y="9"/>
                        </a:cubicBezTo>
                        <a:moveTo>
                          <a:pt x="9" y="0"/>
                        </a:moveTo>
                        <a:cubicBezTo>
                          <a:pt x="8" y="0"/>
                          <a:pt x="7" y="1"/>
                          <a:pt x="5" y="1"/>
                        </a:cubicBezTo>
                        <a:cubicBezTo>
                          <a:pt x="2" y="3"/>
                          <a:pt x="0" y="6"/>
                          <a:pt x="1" y="9"/>
                        </a:cubicBezTo>
                        <a:cubicBezTo>
                          <a:pt x="2" y="10"/>
                          <a:pt x="4" y="11"/>
                          <a:pt x="6" y="11"/>
                        </a:cubicBezTo>
                        <a:cubicBezTo>
                          <a:pt x="7" y="11"/>
                          <a:pt x="8" y="10"/>
                          <a:pt x="10" y="10"/>
                        </a:cubicBezTo>
                        <a:cubicBezTo>
                          <a:pt x="13" y="8"/>
                          <a:pt x="14" y="6"/>
                          <a:pt x="14" y="3"/>
                        </a:cubicBezTo>
                        <a:cubicBezTo>
                          <a:pt x="14" y="3"/>
                          <a:pt x="14" y="3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1"/>
                          <a:pt x="11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5" name="Freeform 246"/>
                  <p:cNvSpPr>
                    <a:spLocks noEditPoints="1"/>
                  </p:cNvSpPr>
                  <p:nvPr/>
                </p:nvSpPr>
                <p:spPr bwMode="auto">
                  <a:xfrm>
                    <a:off x="815" y="1408"/>
                    <a:ext cx="12" cy="9"/>
                  </a:xfrm>
                  <a:custGeom>
                    <a:avLst/>
                    <a:gdLst>
                      <a:gd name="T0" fmla="*/ 8 w 14"/>
                      <a:gd name="T1" fmla="*/ 9 h 10"/>
                      <a:gd name="T2" fmla="*/ 6 w 14"/>
                      <a:gd name="T3" fmla="*/ 8 h 10"/>
                      <a:gd name="T4" fmla="*/ 3 w 14"/>
                      <a:gd name="T5" fmla="*/ 3 h 10"/>
                      <a:gd name="T6" fmla="*/ 6 w 14"/>
                      <a:gd name="T7" fmla="*/ 2 h 10"/>
                      <a:gd name="T8" fmla="*/ 9 w 14"/>
                      <a:gd name="T9" fmla="*/ 3 h 10"/>
                      <a:gd name="T10" fmla="*/ 12 w 14"/>
                      <a:gd name="T11" fmla="*/ 8 h 10"/>
                      <a:gd name="T12" fmla="*/ 8 w 14"/>
                      <a:gd name="T13" fmla="*/ 9 h 10"/>
                      <a:gd name="T14" fmla="*/ 5 w 14"/>
                      <a:gd name="T15" fmla="*/ 0 h 10"/>
                      <a:gd name="T16" fmla="*/ 0 w 14"/>
                      <a:gd name="T17" fmla="*/ 2 h 10"/>
                      <a:gd name="T18" fmla="*/ 5 w 14"/>
                      <a:gd name="T19" fmla="*/ 9 h 10"/>
                      <a:gd name="T20" fmla="*/ 9 w 14"/>
                      <a:gd name="T21" fmla="*/ 10 h 10"/>
                      <a:gd name="T22" fmla="*/ 12 w 14"/>
                      <a:gd name="T23" fmla="*/ 10 h 10"/>
                      <a:gd name="T24" fmla="*/ 13 w 14"/>
                      <a:gd name="T25" fmla="*/ 8 h 10"/>
                      <a:gd name="T26" fmla="*/ 14 w 14"/>
                      <a:gd name="T27" fmla="*/ 7 h 10"/>
                      <a:gd name="T28" fmla="*/ 9 w 14"/>
                      <a:gd name="T29" fmla="*/ 1 h 10"/>
                      <a:gd name="T30" fmla="*/ 5 w 14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0">
                        <a:moveTo>
                          <a:pt x="8" y="9"/>
                        </a:moveTo>
                        <a:cubicBezTo>
                          <a:pt x="7" y="9"/>
                          <a:pt x="7" y="9"/>
                          <a:pt x="6" y="8"/>
                        </a:cubicBezTo>
                        <a:cubicBezTo>
                          <a:pt x="3" y="7"/>
                          <a:pt x="3" y="5"/>
                          <a:pt x="3" y="3"/>
                        </a:cubicBezTo>
                        <a:cubicBezTo>
                          <a:pt x="3" y="2"/>
                          <a:pt x="5" y="2"/>
                          <a:pt x="6" y="2"/>
                        </a:cubicBezTo>
                        <a:cubicBezTo>
                          <a:pt x="7" y="2"/>
                          <a:pt x="8" y="2"/>
                          <a:pt x="9" y="3"/>
                        </a:cubicBezTo>
                        <a:cubicBezTo>
                          <a:pt x="11" y="4"/>
                          <a:pt x="12" y="6"/>
                          <a:pt x="12" y="8"/>
                        </a:cubicBezTo>
                        <a:cubicBezTo>
                          <a:pt x="10" y="8"/>
                          <a:pt x="9" y="9"/>
                          <a:pt x="8" y="9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2" y="1"/>
                          <a:pt x="0" y="2"/>
                        </a:cubicBezTo>
                        <a:cubicBezTo>
                          <a:pt x="0" y="5"/>
                          <a:pt x="2" y="8"/>
                          <a:pt x="5" y="9"/>
                        </a:cubicBezTo>
                        <a:cubicBezTo>
                          <a:pt x="6" y="10"/>
                          <a:pt x="8" y="10"/>
                          <a:pt x="9" y="10"/>
                        </a:cubicBezTo>
                        <a:cubicBezTo>
                          <a:pt x="10" y="10"/>
                          <a:pt x="11" y="10"/>
                          <a:pt x="12" y="10"/>
                        </a:cubicBezTo>
                        <a:cubicBezTo>
                          <a:pt x="13" y="9"/>
                          <a:pt x="13" y="9"/>
                          <a:pt x="13" y="8"/>
                        </a:cubicBezTo>
                        <a:cubicBezTo>
                          <a:pt x="13" y="8"/>
                          <a:pt x="14" y="8"/>
                          <a:pt x="14" y="7"/>
                        </a:cubicBezTo>
                        <a:cubicBezTo>
                          <a:pt x="13" y="5"/>
                          <a:pt x="12" y="3"/>
                          <a:pt x="9" y="1"/>
                        </a:cubicBezTo>
                        <a:cubicBezTo>
                          <a:pt x="8" y="1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6" name="Freeform 247"/>
                  <p:cNvSpPr/>
                  <p:nvPr/>
                </p:nvSpPr>
                <p:spPr bwMode="auto">
                  <a:xfrm>
                    <a:off x="848" y="1389"/>
                    <a:ext cx="22" cy="10"/>
                  </a:xfrm>
                  <a:custGeom>
                    <a:avLst/>
                    <a:gdLst>
                      <a:gd name="T0" fmla="*/ 26 w 26"/>
                      <a:gd name="T1" fmla="*/ 0 h 12"/>
                      <a:gd name="T2" fmla="*/ 22 w 26"/>
                      <a:gd name="T3" fmla="*/ 0 h 12"/>
                      <a:gd name="T4" fmla="*/ 22 w 26"/>
                      <a:gd name="T5" fmla="*/ 3 h 12"/>
                      <a:gd name="T6" fmla="*/ 15 w 26"/>
                      <a:gd name="T7" fmla="*/ 10 h 12"/>
                      <a:gd name="T8" fmla="*/ 13 w 26"/>
                      <a:gd name="T9" fmla="*/ 10 h 12"/>
                      <a:gd name="T10" fmla="*/ 11 w 26"/>
                      <a:gd name="T11" fmla="*/ 10 h 12"/>
                      <a:gd name="T12" fmla="*/ 4 w 26"/>
                      <a:gd name="T13" fmla="*/ 3 h 12"/>
                      <a:gd name="T14" fmla="*/ 4 w 26"/>
                      <a:gd name="T15" fmla="*/ 0 h 12"/>
                      <a:gd name="T16" fmla="*/ 0 w 26"/>
                      <a:gd name="T17" fmla="*/ 0 h 12"/>
                      <a:gd name="T18" fmla="*/ 0 w 26"/>
                      <a:gd name="T19" fmla="*/ 1 h 12"/>
                      <a:gd name="T20" fmla="*/ 12 w 26"/>
                      <a:gd name="T21" fmla="*/ 12 h 12"/>
                      <a:gd name="T22" fmla="*/ 13 w 26"/>
                      <a:gd name="T23" fmla="*/ 12 h 12"/>
                      <a:gd name="T24" fmla="*/ 14 w 26"/>
                      <a:gd name="T25" fmla="*/ 12 h 12"/>
                      <a:gd name="T26" fmla="*/ 26 w 26"/>
                      <a:gd name="T27" fmla="*/ 1 h 12"/>
                      <a:gd name="T28" fmla="*/ 26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26" y="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1"/>
                          <a:pt x="22" y="3"/>
                          <a:pt x="22" y="3"/>
                        </a:cubicBezTo>
                        <a:cubicBezTo>
                          <a:pt x="22" y="6"/>
                          <a:pt x="19" y="9"/>
                          <a:pt x="15" y="10"/>
                        </a:cubicBezTo>
                        <a:cubicBezTo>
                          <a:pt x="14" y="10"/>
                          <a:pt x="14" y="10"/>
                          <a:pt x="13" y="10"/>
                        </a:cubicBezTo>
                        <a:cubicBezTo>
                          <a:pt x="12" y="10"/>
                          <a:pt x="12" y="10"/>
                          <a:pt x="11" y="10"/>
                        </a:cubicBezTo>
                        <a:cubicBezTo>
                          <a:pt x="7" y="9"/>
                          <a:pt x="4" y="6"/>
                          <a:pt x="4" y="3"/>
                        </a:cubicBezTo>
                        <a:cubicBezTo>
                          <a:pt x="4" y="3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5" y="12"/>
                          <a:pt x="12" y="12"/>
                        </a:cubicBezTo>
                        <a:cubicBezTo>
                          <a:pt x="12" y="12"/>
                          <a:pt x="13" y="12"/>
                          <a:pt x="13" y="12"/>
                        </a:cubicBezTo>
                        <a:cubicBezTo>
                          <a:pt x="13" y="12"/>
                          <a:pt x="14" y="12"/>
                          <a:pt x="14" y="12"/>
                        </a:cubicBezTo>
                        <a:cubicBezTo>
                          <a:pt x="21" y="12"/>
                          <a:pt x="26" y="7"/>
                          <a:pt x="26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7" name="Freeform 248"/>
                  <p:cNvSpPr/>
                  <p:nvPr/>
                </p:nvSpPr>
                <p:spPr bwMode="auto">
                  <a:xfrm>
                    <a:off x="850" y="1399"/>
                    <a:ext cx="16" cy="6"/>
                  </a:xfrm>
                  <a:custGeom>
                    <a:avLst/>
                    <a:gdLst>
                      <a:gd name="T0" fmla="*/ 19 w 19"/>
                      <a:gd name="T1" fmla="*/ 0 h 7"/>
                      <a:gd name="T2" fmla="*/ 17 w 19"/>
                      <a:gd name="T3" fmla="*/ 0 h 7"/>
                      <a:gd name="T4" fmla="*/ 17 w 19"/>
                      <a:gd name="T5" fmla="*/ 2 h 7"/>
                      <a:gd name="T6" fmla="*/ 11 w 19"/>
                      <a:gd name="T7" fmla="*/ 5 h 7"/>
                      <a:gd name="T8" fmla="*/ 10 w 19"/>
                      <a:gd name="T9" fmla="*/ 5 h 7"/>
                      <a:gd name="T10" fmla="*/ 9 w 19"/>
                      <a:gd name="T11" fmla="*/ 5 h 7"/>
                      <a:gd name="T12" fmla="*/ 3 w 19"/>
                      <a:gd name="T13" fmla="*/ 2 h 7"/>
                      <a:gd name="T14" fmla="*/ 3 w 19"/>
                      <a:gd name="T15" fmla="*/ 0 h 7"/>
                      <a:gd name="T16" fmla="*/ 0 w 19"/>
                      <a:gd name="T17" fmla="*/ 0 h 7"/>
                      <a:gd name="T18" fmla="*/ 0 w 19"/>
                      <a:gd name="T19" fmla="*/ 1 h 7"/>
                      <a:gd name="T20" fmla="*/ 9 w 19"/>
                      <a:gd name="T21" fmla="*/ 6 h 7"/>
                      <a:gd name="T22" fmla="*/ 10 w 19"/>
                      <a:gd name="T23" fmla="*/ 7 h 7"/>
                      <a:gd name="T24" fmla="*/ 11 w 19"/>
                      <a:gd name="T25" fmla="*/ 6 h 7"/>
                      <a:gd name="T26" fmla="*/ 19 w 19"/>
                      <a:gd name="T27" fmla="*/ 1 h 7"/>
                      <a:gd name="T28" fmla="*/ 19 w 19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7">
                        <a:moveTo>
                          <a:pt x="19" y="0"/>
                        </a:move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2"/>
                          <a:pt x="17" y="2"/>
                        </a:cubicBezTo>
                        <a:cubicBezTo>
                          <a:pt x="17" y="3"/>
                          <a:pt x="14" y="5"/>
                          <a:pt x="11" y="5"/>
                        </a:cubicBezTo>
                        <a:cubicBezTo>
                          <a:pt x="11" y="5"/>
                          <a:pt x="10" y="5"/>
                          <a:pt x="10" y="5"/>
                        </a:cubicBezTo>
                        <a:cubicBezTo>
                          <a:pt x="10" y="5"/>
                          <a:pt x="9" y="5"/>
                          <a:pt x="9" y="5"/>
                        </a:cubicBezTo>
                        <a:cubicBezTo>
                          <a:pt x="6" y="5"/>
                          <a:pt x="3" y="3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4" y="6"/>
                          <a:pt x="9" y="6"/>
                        </a:cubicBezTo>
                        <a:cubicBezTo>
                          <a:pt x="9" y="7"/>
                          <a:pt x="10" y="7"/>
                          <a:pt x="10" y="7"/>
                        </a:cubicBezTo>
                        <a:cubicBezTo>
                          <a:pt x="10" y="7"/>
                          <a:pt x="11" y="6"/>
                          <a:pt x="11" y="6"/>
                        </a:cubicBezTo>
                        <a:cubicBezTo>
                          <a:pt x="16" y="6"/>
                          <a:pt x="19" y="4"/>
                          <a:pt x="19" y="1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8" name="Freeform 249"/>
                  <p:cNvSpPr/>
                  <p:nvPr/>
                </p:nvSpPr>
                <p:spPr bwMode="auto">
                  <a:xfrm>
                    <a:off x="851" y="1404"/>
                    <a:ext cx="15" cy="4"/>
                  </a:xfrm>
                  <a:custGeom>
                    <a:avLst/>
                    <a:gdLst>
                      <a:gd name="T0" fmla="*/ 17 w 17"/>
                      <a:gd name="T1" fmla="*/ 0 h 5"/>
                      <a:gd name="T2" fmla="*/ 15 w 17"/>
                      <a:gd name="T3" fmla="*/ 0 h 5"/>
                      <a:gd name="T4" fmla="*/ 15 w 17"/>
                      <a:gd name="T5" fmla="*/ 1 h 5"/>
                      <a:gd name="T6" fmla="*/ 10 w 17"/>
                      <a:gd name="T7" fmla="*/ 4 h 5"/>
                      <a:gd name="T8" fmla="*/ 9 w 17"/>
                      <a:gd name="T9" fmla="*/ 4 h 5"/>
                      <a:gd name="T10" fmla="*/ 8 w 17"/>
                      <a:gd name="T11" fmla="*/ 4 h 5"/>
                      <a:gd name="T12" fmla="*/ 3 w 17"/>
                      <a:gd name="T13" fmla="*/ 1 h 5"/>
                      <a:gd name="T14" fmla="*/ 3 w 17"/>
                      <a:gd name="T15" fmla="*/ 0 h 5"/>
                      <a:gd name="T16" fmla="*/ 1 w 17"/>
                      <a:gd name="T17" fmla="*/ 0 h 5"/>
                      <a:gd name="T18" fmla="*/ 0 w 17"/>
                      <a:gd name="T19" fmla="*/ 0 h 5"/>
                      <a:gd name="T20" fmla="*/ 8 w 17"/>
                      <a:gd name="T21" fmla="*/ 5 h 5"/>
                      <a:gd name="T22" fmla="*/ 9 w 17"/>
                      <a:gd name="T23" fmla="*/ 5 h 5"/>
                      <a:gd name="T24" fmla="*/ 10 w 17"/>
                      <a:gd name="T25" fmla="*/ 5 h 5"/>
                      <a:gd name="T26" fmla="*/ 17 w 17"/>
                      <a:gd name="T27" fmla="*/ 0 h 5"/>
                      <a:gd name="T28" fmla="*/ 17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17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5" y="1"/>
                          <a:pt x="15" y="1"/>
                        </a:cubicBezTo>
                        <a:cubicBezTo>
                          <a:pt x="15" y="2"/>
                          <a:pt x="13" y="4"/>
                          <a:pt x="10" y="4"/>
                        </a:cubicBezTo>
                        <a:cubicBezTo>
                          <a:pt x="10" y="4"/>
                          <a:pt x="9" y="4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5" y="4"/>
                          <a:pt x="3" y="2"/>
                          <a:pt x="3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4" y="5"/>
                          <a:pt x="8" y="5"/>
                        </a:cubicBezTo>
                        <a:cubicBezTo>
                          <a:pt x="8" y="5"/>
                          <a:pt x="9" y="5"/>
                          <a:pt x="9" y="5"/>
                        </a:cubicBezTo>
                        <a:cubicBezTo>
                          <a:pt x="9" y="5"/>
                          <a:pt x="10" y="5"/>
                          <a:pt x="10" y="5"/>
                        </a:cubicBezTo>
                        <a:cubicBezTo>
                          <a:pt x="14" y="5"/>
                          <a:pt x="17" y="3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9" name="Freeform 250"/>
                  <p:cNvSpPr/>
                  <p:nvPr/>
                </p:nvSpPr>
                <p:spPr bwMode="auto">
                  <a:xfrm>
                    <a:off x="853" y="1408"/>
                    <a:ext cx="12" cy="4"/>
                  </a:xfrm>
                  <a:custGeom>
                    <a:avLst/>
                    <a:gdLst>
                      <a:gd name="T0" fmla="*/ 14 w 14"/>
                      <a:gd name="T1" fmla="*/ 0 h 4"/>
                      <a:gd name="T2" fmla="*/ 12 w 14"/>
                      <a:gd name="T3" fmla="*/ 0 h 4"/>
                      <a:gd name="T4" fmla="*/ 12 w 14"/>
                      <a:gd name="T5" fmla="*/ 1 h 4"/>
                      <a:gd name="T6" fmla="*/ 8 w 14"/>
                      <a:gd name="T7" fmla="*/ 3 h 4"/>
                      <a:gd name="T8" fmla="*/ 7 w 14"/>
                      <a:gd name="T9" fmla="*/ 3 h 4"/>
                      <a:gd name="T10" fmla="*/ 6 w 14"/>
                      <a:gd name="T11" fmla="*/ 3 h 4"/>
                      <a:gd name="T12" fmla="*/ 2 w 14"/>
                      <a:gd name="T13" fmla="*/ 1 h 4"/>
                      <a:gd name="T14" fmla="*/ 2 w 14"/>
                      <a:gd name="T15" fmla="*/ 0 h 4"/>
                      <a:gd name="T16" fmla="*/ 0 w 14"/>
                      <a:gd name="T17" fmla="*/ 0 h 4"/>
                      <a:gd name="T18" fmla="*/ 0 w 14"/>
                      <a:gd name="T19" fmla="*/ 0 h 4"/>
                      <a:gd name="T20" fmla="*/ 6 w 14"/>
                      <a:gd name="T21" fmla="*/ 4 h 4"/>
                      <a:gd name="T22" fmla="*/ 7 w 14"/>
                      <a:gd name="T23" fmla="*/ 4 h 4"/>
                      <a:gd name="T24" fmla="*/ 8 w 14"/>
                      <a:gd name="T25" fmla="*/ 4 h 4"/>
                      <a:gd name="T26" fmla="*/ 14 w 14"/>
                      <a:gd name="T27" fmla="*/ 0 h 4"/>
                      <a:gd name="T28" fmla="*/ 14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14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2" y="1"/>
                        </a:cubicBezTo>
                        <a:cubicBezTo>
                          <a:pt x="12" y="2"/>
                          <a:pt x="10" y="3"/>
                          <a:pt x="8" y="3"/>
                        </a:cubicBezTo>
                        <a:cubicBezTo>
                          <a:pt x="8" y="3"/>
                          <a:pt x="7" y="3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6" y="4"/>
                        </a:cubicBezTo>
                        <a:cubicBezTo>
                          <a:pt x="6" y="4"/>
                          <a:pt x="7" y="4"/>
                          <a:pt x="7" y="4"/>
                        </a:cubicBezTo>
                        <a:cubicBezTo>
                          <a:pt x="7" y="4"/>
                          <a:pt x="8" y="4"/>
                          <a:pt x="8" y="4"/>
                        </a:cubicBezTo>
                        <a:cubicBezTo>
                          <a:pt x="11" y="4"/>
                          <a:pt x="14" y="2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0" name="Freeform 251"/>
                  <p:cNvSpPr/>
                  <p:nvPr/>
                </p:nvSpPr>
                <p:spPr bwMode="auto">
                  <a:xfrm>
                    <a:off x="854" y="1412"/>
                    <a:ext cx="10" cy="3"/>
                  </a:xfrm>
                  <a:custGeom>
                    <a:avLst/>
                    <a:gdLst>
                      <a:gd name="T0" fmla="*/ 12 w 12"/>
                      <a:gd name="T1" fmla="*/ 0 h 3"/>
                      <a:gd name="T2" fmla="*/ 10 w 12"/>
                      <a:gd name="T3" fmla="*/ 0 h 3"/>
                      <a:gd name="T4" fmla="*/ 10 w 12"/>
                      <a:gd name="T5" fmla="*/ 1 h 3"/>
                      <a:gd name="T6" fmla="*/ 7 w 12"/>
                      <a:gd name="T7" fmla="*/ 3 h 3"/>
                      <a:gd name="T8" fmla="*/ 6 w 12"/>
                      <a:gd name="T9" fmla="*/ 3 h 3"/>
                      <a:gd name="T10" fmla="*/ 5 w 12"/>
                      <a:gd name="T11" fmla="*/ 3 h 3"/>
                      <a:gd name="T12" fmla="*/ 2 w 12"/>
                      <a:gd name="T13" fmla="*/ 1 h 3"/>
                      <a:gd name="T14" fmla="*/ 2 w 12"/>
                      <a:gd name="T15" fmla="*/ 0 h 3"/>
                      <a:gd name="T16" fmla="*/ 0 w 12"/>
                      <a:gd name="T17" fmla="*/ 0 h 3"/>
                      <a:gd name="T18" fmla="*/ 0 w 12"/>
                      <a:gd name="T19" fmla="*/ 0 h 3"/>
                      <a:gd name="T20" fmla="*/ 5 w 12"/>
                      <a:gd name="T21" fmla="*/ 3 h 3"/>
                      <a:gd name="T22" fmla="*/ 6 w 12"/>
                      <a:gd name="T23" fmla="*/ 3 h 3"/>
                      <a:gd name="T24" fmla="*/ 7 w 12"/>
                      <a:gd name="T25" fmla="*/ 3 h 3"/>
                      <a:gd name="T26" fmla="*/ 12 w 12"/>
                      <a:gd name="T27" fmla="*/ 0 h 3"/>
                      <a:gd name="T28" fmla="*/ 12 w 12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3">
                        <a:moveTo>
                          <a:pt x="12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9" y="2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3"/>
                        </a:cubicBezTo>
                        <a:cubicBezTo>
                          <a:pt x="5" y="3"/>
                          <a:pt x="6" y="3"/>
                          <a:pt x="6" y="3"/>
                        </a:cubicBezTo>
                        <a:cubicBezTo>
                          <a:pt x="6" y="3"/>
                          <a:pt x="7" y="3"/>
                          <a:pt x="7" y="3"/>
                        </a:cubicBezTo>
                        <a:cubicBezTo>
                          <a:pt x="10" y="3"/>
                          <a:pt x="12" y="2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1" name="Freeform 252"/>
                  <p:cNvSpPr/>
                  <p:nvPr/>
                </p:nvSpPr>
                <p:spPr bwMode="auto">
                  <a:xfrm>
                    <a:off x="862" y="1422"/>
                    <a:ext cx="5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2 w 6"/>
                      <a:gd name="T3" fmla="*/ 4 h 4"/>
                      <a:gd name="T4" fmla="*/ 2 w 6"/>
                      <a:gd name="T5" fmla="*/ 4 h 4"/>
                      <a:gd name="T6" fmla="*/ 3 w 6"/>
                      <a:gd name="T7" fmla="*/ 4 h 4"/>
                      <a:gd name="T8" fmla="*/ 4 w 6"/>
                      <a:gd name="T9" fmla="*/ 4 h 4"/>
                      <a:gd name="T10" fmla="*/ 6 w 6"/>
                      <a:gd name="T11" fmla="*/ 4 h 4"/>
                      <a:gd name="T12" fmla="*/ 5 w 6"/>
                      <a:gd name="T13" fmla="*/ 3 h 4"/>
                      <a:gd name="T14" fmla="*/ 5 w 6"/>
                      <a:gd name="T15" fmla="*/ 3 h 4"/>
                      <a:gd name="T16" fmla="*/ 4 w 6"/>
                      <a:gd name="T17" fmla="*/ 4 h 4"/>
                      <a:gd name="T18" fmla="*/ 3 w 6"/>
                      <a:gd name="T19" fmla="*/ 3 h 4"/>
                      <a:gd name="T20" fmla="*/ 1 w 6"/>
                      <a:gd name="T21" fmla="*/ 1 h 4"/>
                      <a:gd name="T22" fmla="*/ 1 w 6"/>
                      <a:gd name="T23" fmla="*/ 1 h 4"/>
                      <a:gd name="T24" fmla="*/ 1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0" y="1"/>
                          <a:pt x="1" y="3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3" y="4"/>
                          <a:pt x="4" y="4"/>
                          <a:pt x="4" y="4"/>
                        </a:cubicBezTo>
                        <a:cubicBezTo>
                          <a:pt x="5" y="4"/>
                          <a:pt x="6" y="4"/>
                          <a:pt x="6" y="4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4"/>
                          <a:pt x="4" y="4"/>
                        </a:cubicBezTo>
                        <a:cubicBezTo>
                          <a:pt x="4" y="4"/>
                          <a:pt x="3" y="4"/>
                          <a:pt x="3" y="3"/>
                        </a:cubicBezTo>
                        <a:cubicBezTo>
                          <a:pt x="2" y="3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2" name="Freeform 253"/>
                  <p:cNvSpPr/>
                  <p:nvPr/>
                </p:nvSpPr>
                <p:spPr bwMode="auto">
                  <a:xfrm>
                    <a:off x="850" y="1422"/>
                    <a:ext cx="5" cy="3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4 w 6"/>
                      <a:gd name="T3" fmla="*/ 1 h 4"/>
                      <a:gd name="T4" fmla="*/ 4 w 6"/>
                      <a:gd name="T5" fmla="*/ 1 h 4"/>
                      <a:gd name="T6" fmla="*/ 3 w 6"/>
                      <a:gd name="T7" fmla="*/ 3 h 4"/>
                      <a:gd name="T8" fmla="*/ 2 w 6"/>
                      <a:gd name="T9" fmla="*/ 4 h 4"/>
                      <a:gd name="T10" fmla="*/ 1 w 6"/>
                      <a:gd name="T11" fmla="*/ 4 h 4"/>
                      <a:gd name="T12" fmla="*/ 1 w 6"/>
                      <a:gd name="T13" fmla="*/ 3 h 4"/>
                      <a:gd name="T14" fmla="*/ 0 w 6"/>
                      <a:gd name="T15" fmla="*/ 4 h 4"/>
                      <a:gd name="T16" fmla="*/ 1 w 6"/>
                      <a:gd name="T17" fmla="*/ 4 h 4"/>
                      <a:gd name="T18" fmla="*/ 3 w 6"/>
                      <a:gd name="T19" fmla="*/ 4 h 4"/>
                      <a:gd name="T20" fmla="*/ 3 w 6"/>
                      <a:gd name="T21" fmla="*/ 4 h 4"/>
                      <a:gd name="T22" fmla="*/ 4 w 6"/>
                      <a:gd name="T23" fmla="*/ 4 h 4"/>
                      <a:gd name="T24" fmla="*/ 5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4" y="3"/>
                          <a:pt x="3" y="3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3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3" name="Freeform 254"/>
                  <p:cNvSpPr/>
                  <p:nvPr/>
                </p:nvSpPr>
                <p:spPr bwMode="auto">
                  <a:xfrm>
                    <a:off x="846" y="1432"/>
                    <a:ext cx="2" cy="5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0 h 6"/>
                      <a:gd name="T4" fmla="*/ 0 w 2"/>
                      <a:gd name="T5" fmla="*/ 1 h 6"/>
                      <a:gd name="T6" fmla="*/ 0 w 2"/>
                      <a:gd name="T7" fmla="*/ 1 h 6"/>
                      <a:gd name="T8" fmla="*/ 1 w 2"/>
                      <a:gd name="T9" fmla="*/ 3 h 6"/>
                      <a:gd name="T10" fmla="*/ 1 w 2"/>
                      <a:gd name="T11" fmla="*/ 3 h 6"/>
                      <a:gd name="T12" fmla="*/ 1 w 2"/>
                      <a:gd name="T13" fmla="*/ 3 h 6"/>
                      <a:gd name="T14" fmla="*/ 0 w 2"/>
                      <a:gd name="T15" fmla="*/ 5 h 6"/>
                      <a:gd name="T16" fmla="*/ 0 w 2"/>
                      <a:gd name="T17" fmla="*/ 5 h 6"/>
                      <a:gd name="T18" fmla="*/ 0 w 2"/>
                      <a:gd name="T19" fmla="*/ 6 h 6"/>
                      <a:gd name="T20" fmla="*/ 0 w 2"/>
                      <a:gd name="T21" fmla="*/ 6 h 6"/>
                      <a:gd name="T22" fmla="*/ 2 w 2"/>
                      <a:gd name="T23" fmla="*/ 3 h 6"/>
                      <a:gd name="T24" fmla="*/ 2 w 2"/>
                      <a:gd name="T25" fmla="*/ 3 h 6"/>
                      <a:gd name="T26" fmla="*/ 2 w 2"/>
                      <a:gd name="T27" fmla="*/ 3 h 6"/>
                      <a:gd name="T28" fmla="*/ 0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2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4" name="Freeform 255"/>
                  <p:cNvSpPr/>
                  <p:nvPr/>
                </p:nvSpPr>
                <p:spPr bwMode="auto">
                  <a:xfrm>
                    <a:off x="850" y="1444"/>
                    <a:ext cx="5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0 w 6"/>
                      <a:gd name="T3" fmla="*/ 1 h 4"/>
                      <a:gd name="T4" fmla="*/ 1 w 6"/>
                      <a:gd name="T5" fmla="*/ 1 h 4"/>
                      <a:gd name="T6" fmla="*/ 1 w 6"/>
                      <a:gd name="T7" fmla="*/ 1 h 4"/>
                      <a:gd name="T8" fmla="*/ 2 w 6"/>
                      <a:gd name="T9" fmla="*/ 0 h 4"/>
                      <a:gd name="T10" fmla="*/ 3 w 6"/>
                      <a:gd name="T11" fmla="*/ 1 h 4"/>
                      <a:gd name="T12" fmla="*/ 4 w 6"/>
                      <a:gd name="T13" fmla="*/ 3 h 4"/>
                      <a:gd name="T14" fmla="*/ 4 w 6"/>
                      <a:gd name="T15" fmla="*/ 3 h 4"/>
                      <a:gd name="T16" fmla="*/ 5 w 6"/>
                      <a:gd name="T17" fmla="*/ 4 h 4"/>
                      <a:gd name="T18" fmla="*/ 4 w 6"/>
                      <a:gd name="T19" fmla="*/ 1 h 4"/>
                      <a:gd name="T20" fmla="*/ 3 w 6"/>
                      <a:gd name="T21" fmla="*/ 1 h 4"/>
                      <a:gd name="T22" fmla="*/ 3 w 6"/>
                      <a:gd name="T23" fmla="*/ 0 h 4"/>
                      <a:gd name="T24" fmla="*/ 1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2" y="0"/>
                          <a:pt x="3" y="1"/>
                          <a:pt x="3" y="1"/>
                        </a:cubicBezTo>
                        <a:cubicBezTo>
                          <a:pt x="4" y="1"/>
                          <a:pt x="5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3"/>
                          <a:pt x="5" y="2"/>
                          <a:pt x="4" y="1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5" name="Freeform 256"/>
                  <p:cNvSpPr/>
                  <p:nvPr/>
                </p:nvSpPr>
                <p:spPr bwMode="auto">
                  <a:xfrm>
                    <a:off x="862" y="1444"/>
                    <a:ext cx="5" cy="3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3 w 6"/>
                      <a:gd name="T3" fmla="*/ 0 h 4"/>
                      <a:gd name="T4" fmla="*/ 3 w 6"/>
                      <a:gd name="T5" fmla="*/ 0 h 4"/>
                      <a:gd name="T6" fmla="*/ 2 w 6"/>
                      <a:gd name="T7" fmla="*/ 1 h 4"/>
                      <a:gd name="T8" fmla="*/ 1 w 6"/>
                      <a:gd name="T9" fmla="*/ 4 h 4"/>
                      <a:gd name="T10" fmla="*/ 2 w 6"/>
                      <a:gd name="T11" fmla="*/ 3 h 4"/>
                      <a:gd name="T12" fmla="*/ 1 w 6"/>
                      <a:gd name="T13" fmla="*/ 3 h 4"/>
                      <a:gd name="T14" fmla="*/ 3 w 6"/>
                      <a:gd name="T15" fmla="*/ 1 h 4"/>
                      <a:gd name="T16" fmla="*/ 3 w 6"/>
                      <a:gd name="T17" fmla="*/ 1 h 4"/>
                      <a:gd name="T18" fmla="*/ 3 w 6"/>
                      <a:gd name="T19" fmla="*/ 1 h 4"/>
                      <a:gd name="T20" fmla="*/ 4 w 6"/>
                      <a:gd name="T21" fmla="*/ 0 h 4"/>
                      <a:gd name="T22" fmla="*/ 5 w 6"/>
                      <a:gd name="T23" fmla="*/ 1 h 4"/>
                      <a:gd name="T24" fmla="*/ 5 w 6"/>
                      <a:gd name="T25" fmla="*/ 1 h 4"/>
                      <a:gd name="T26" fmla="*/ 6 w 6"/>
                      <a:gd name="T27" fmla="*/ 1 h 4"/>
                      <a:gd name="T28" fmla="*/ 5 w 6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1"/>
                          <a:pt x="2" y="1"/>
                        </a:cubicBezTo>
                        <a:cubicBezTo>
                          <a:pt x="1" y="1"/>
                          <a:pt x="0" y="3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2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4" y="0"/>
                          <a:pt x="4" y="0"/>
                        </a:cubicBezTo>
                        <a:cubicBezTo>
                          <a:pt x="5" y="0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6" name="Freeform 257"/>
                  <p:cNvSpPr/>
                  <p:nvPr/>
                </p:nvSpPr>
                <p:spPr bwMode="auto">
                  <a:xfrm>
                    <a:off x="870" y="1432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3 h 6"/>
                      <a:gd name="T4" fmla="*/ 0 w 2"/>
                      <a:gd name="T5" fmla="*/ 3 h 6"/>
                      <a:gd name="T6" fmla="*/ 0 w 2"/>
                      <a:gd name="T7" fmla="*/ 4 h 6"/>
                      <a:gd name="T8" fmla="*/ 2 w 2"/>
                      <a:gd name="T9" fmla="*/ 6 h 6"/>
                      <a:gd name="T10" fmla="*/ 2 w 2"/>
                      <a:gd name="T11" fmla="*/ 6 h 6"/>
                      <a:gd name="T12" fmla="*/ 2 w 2"/>
                      <a:gd name="T13" fmla="*/ 6 h 6"/>
                      <a:gd name="T14" fmla="*/ 0 w 2"/>
                      <a:gd name="T15" fmla="*/ 3 h 6"/>
                      <a:gd name="T16" fmla="*/ 2 w 2"/>
                      <a:gd name="T17" fmla="*/ 1 h 6"/>
                      <a:gd name="T18" fmla="*/ 2 w 2"/>
                      <a:gd name="T19" fmla="*/ 1 h 6"/>
                      <a:gd name="T20" fmla="*/ 2 w 2"/>
                      <a:gd name="T21" fmla="*/ 1 h 6"/>
                      <a:gd name="T22" fmla="*/ 2 w 2"/>
                      <a:gd name="T23" fmla="*/ 0 h 6"/>
                      <a:gd name="T24" fmla="*/ 2 w 2"/>
                      <a:gd name="T2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ubicBezTo>
                          <a:pt x="0" y="5"/>
                          <a:pt x="1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4"/>
                          <a:pt x="0" y="3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7" name="Freeform 258"/>
                  <p:cNvSpPr/>
                  <p:nvPr/>
                </p:nvSpPr>
                <p:spPr bwMode="auto">
                  <a:xfrm>
                    <a:off x="850" y="1465"/>
                    <a:ext cx="17" cy="5"/>
                  </a:xfrm>
                  <a:custGeom>
                    <a:avLst/>
                    <a:gdLst>
                      <a:gd name="T0" fmla="*/ 10 w 20"/>
                      <a:gd name="T1" fmla="*/ 0 h 6"/>
                      <a:gd name="T2" fmla="*/ 9 w 20"/>
                      <a:gd name="T3" fmla="*/ 0 h 6"/>
                      <a:gd name="T4" fmla="*/ 0 w 20"/>
                      <a:gd name="T5" fmla="*/ 6 h 6"/>
                      <a:gd name="T6" fmla="*/ 0 w 20"/>
                      <a:gd name="T7" fmla="*/ 6 h 6"/>
                      <a:gd name="T8" fmla="*/ 3 w 20"/>
                      <a:gd name="T9" fmla="*/ 6 h 6"/>
                      <a:gd name="T10" fmla="*/ 3 w 20"/>
                      <a:gd name="T11" fmla="*/ 5 h 6"/>
                      <a:gd name="T12" fmla="*/ 9 w 20"/>
                      <a:gd name="T13" fmla="*/ 1 h 6"/>
                      <a:gd name="T14" fmla="*/ 10 w 20"/>
                      <a:gd name="T15" fmla="*/ 1 h 6"/>
                      <a:gd name="T16" fmla="*/ 11 w 20"/>
                      <a:gd name="T17" fmla="*/ 1 h 6"/>
                      <a:gd name="T18" fmla="*/ 17 w 20"/>
                      <a:gd name="T19" fmla="*/ 5 h 6"/>
                      <a:gd name="T20" fmla="*/ 17 w 20"/>
                      <a:gd name="T21" fmla="*/ 6 h 6"/>
                      <a:gd name="T22" fmla="*/ 20 w 20"/>
                      <a:gd name="T23" fmla="*/ 6 h 6"/>
                      <a:gd name="T24" fmla="*/ 20 w 20"/>
                      <a:gd name="T25" fmla="*/ 6 h 6"/>
                      <a:gd name="T26" fmla="*/ 11 w 20"/>
                      <a:gd name="T27" fmla="*/ 0 h 6"/>
                      <a:gd name="T28" fmla="*/ 10 w 20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6">
                        <a:moveTo>
                          <a:pt x="10" y="0"/>
                        </a:moveTo>
                        <a:cubicBezTo>
                          <a:pt x="10" y="0"/>
                          <a:pt x="9" y="0"/>
                          <a:pt x="9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9" y="1"/>
                          <a:pt x="10" y="1"/>
                          <a:pt x="10" y="1"/>
                        </a:cubicBezTo>
                        <a:cubicBezTo>
                          <a:pt x="10" y="1"/>
                          <a:pt x="11" y="1"/>
                          <a:pt x="11" y="1"/>
                        </a:cubicBezTo>
                        <a:cubicBezTo>
                          <a:pt x="14" y="1"/>
                          <a:pt x="17" y="3"/>
                          <a:pt x="17" y="5"/>
                        </a:cubicBezTo>
                        <a:cubicBezTo>
                          <a:pt x="17" y="5"/>
                          <a:pt x="17" y="6"/>
                          <a:pt x="17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6" y="0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8" name="Freeform 259"/>
                  <p:cNvSpPr/>
                  <p:nvPr/>
                </p:nvSpPr>
                <p:spPr bwMode="auto">
                  <a:xfrm>
                    <a:off x="852" y="1461"/>
                    <a:ext cx="14" cy="4"/>
                  </a:xfrm>
                  <a:custGeom>
                    <a:avLst/>
                    <a:gdLst>
                      <a:gd name="T0" fmla="*/ 8 w 16"/>
                      <a:gd name="T1" fmla="*/ 0 h 5"/>
                      <a:gd name="T2" fmla="*/ 7 w 16"/>
                      <a:gd name="T3" fmla="*/ 0 h 5"/>
                      <a:gd name="T4" fmla="*/ 0 w 16"/>
                      <a:gd name="T5" fmla="*/ 5 h 5"/>
                      <a:gd name="T6" fmla="*/ 0 w 16"/>
                      <a:gd name="T7" fmla="*/ 5 h 5"/>
                      <a:gd name="T8" fmla="*/ 2 w 16"/>
                      <a:gd name="T9" fmla="*/ 5 h 5"/>
                      <a:gd name="T10" fmla="*/ 2 w 16"/>
                      <a:gd name="T11" fmla="*/ 4 h 5"/>
                      <a:gd name="T12" fmla="*/ 7 w 16"/>
                      <a:gd name="T13" fmla="*/ 1 h 5"/>
                      <a:gd name="T14" fmla="*/ 8 w 16"/>
                      <a:gd name="T15" fmla="*/ 1 h 5"/>
                      <a:gd name="T16" fmla="*/ 9 w 16"/>
                      <a:gd name="T17" fmla="*/ 1 h 5"/>
                      <a:gd name="T18" fmla="*/ 14 w 16"/>
                      <a:gd name="T19" fmla="*/ 4 h 5"/>
                      <a:gd name="T20" fmla="*/ 14 w 16"/>
                      <a:gd name="T21" fmla="*/ 5 h 5"/>
                      <a:gd name="T22" fmla="*/ 16 w 16"/>
                      <a:gd name="T23" fmla="*/ 5 h 5"/>
                      <a:gd name="T24" fmla="*/ 16 w 16"/>
                      <a:gd name="T25" fmla="*/ 5 h 5"/>
                      <a:gd name="T26" fmla="*/ 9 w 16"/>
                      <a:gd name="T27" fmla="*/ 0 h 5"/>
                      <a:gd name="T28" fmla="*/ 8 w 16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5">
                        <a:moveTo>
                          <a:pt x="8" y="0"/>
                        </a:moveTo>
                        <a:cubicBezTo>
                          <a:pt x="8" y="0"/>
                          <a:pt x="7" y="0"/>
                          <a:pt x="7" y="0"/>
                        </a:cubicBezTo>
                        <a:cubicBezTo>
                          <a:pt x="3" y="1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3"/>
                          <a:pt x="4" y="2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8" y="1"/>
                          <a:pt x="9" y="1"/>
                          <a:pt x="9" y="1"/>
                        </a:cubicBezTo>
                        <a:cubicBezTo>
                          <a:pt x="12" y="2"/>
                          <a:pt x="14" y="3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3"/>
                          <a:pt x="13" y="1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9" name="Freeform 260"/>
                  <p:cNvSpPr/>
                  <p:nvPr/>
                </p:nvSpPr>
                <p:spPr bwMode="auto">
                  <a:xfrm>
                    <a:off x="853" y="1458"/>
                    <a:ext cx="12" cy="3"/>
                  </a:xfrm>
                  <a:custGeom>
                    <a:avLst/>
                    <a:gdLst>
                      <a:gd name="T0" fmla="*/ 7 w 14"/>
                      <a:gd name="T1" fmla="*/ 0 h 4"/>
                      <a:gd name="T2" fmla="*/ 6 w 14"/>
                      <a:gd name="T3" fmla="*/ 0 h 4"/>
                      <a:gd name="T4" fmla="*/ 0 w 14"/>
                      <a:gd name="T5" fmla="*/ 4 h 4"/>
                      <a:gd name="T6" fmla="*/ 0 w 14"/>
                      <a:gd name="T7" fmla="*/ 4 h 4"/>
                      <a:gd name="T8" fmla="*/ 2 w 14"/>
                      <a:gd name="T9" fmla="*/ 4 h 4"/>
                      <a:gd name="T10" fmla="*/ 2 w 14"/>
                      <a:gd name="T11" fmla="*/ 3 h 4"/>
                      <a:gd name="T12" fmla="*/ 6 w 14"/>
                      <a:gd name="T13" fmla="*/ 1 h 4"/>
                      <a:gd name="T14" fmla="*/ 7 w 14"/>
                      <a:gd name="T15" fmla="*/ 1 h 4"/>
                      <a:gd name="T16" fmla="*/ 8 w 14"/>
                      <a:gd name="T17" fmla="*/ 1 h 4"/>
                      <a:gd name="T18" fmla="*/ 12 w 14"/>
                      <a:gd name="T19" fmla="*/ 3 h 4"/>
                      <a:gd name="T20" fmla="*/ 12 w 14"/>
                      <a:gd name="T21" fmla="*/ 4 h 4"/>
                      <a:gd name="T22" fmla="*/ 14 w 14"/>
                      <a:gd name="T23" fmla="*/ 4 h 4"/>
                      <a:gd name="T24" fmla="*/ 14 w 14"/>
                      <a:gd name="T25" fmla="*/ 4 h 4"/>
                      <a:gd name="T26" fmla="*/ 8 w 14"/>
                      <a:gd name="T27" fmla="*/ 0 h 4"/>
                      <a:gd name="T28" fmla="*/ 7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7" y="0"/>
                        </a:move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6" y="1"/>
                          <a:pt x="7" y="1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10" y="1"/>
                          <a:pt x="12" y="2"/>
                          <a:pt x="12" y="3"/>
                        </a:cubicBezTo>
                        <a:cubicBezTo>
                          <a:pt x="12" y="3"/>
                          <a:pt x="12" y="4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1" y="0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0" name="Freeform 261"/>
                  <p:cNvSpPr/>
                  <p:nvPr/>
                </p:nvSpPr>
                <p:spPr bwMode="auto">
                  <a:xfrm>
                    <a:off x="854" y="1454"/>
                    <a:ext cx="10" cy="3"/>
                  </a:xfrm>
                  <a:custGeom>
                    <a:avLst/>
                    <a:gdLst>
                      <a:gd name="T0" fmla="*/ 6 w 12"/>
                      <a:gd name="T1" fmla="*/ 0 h 3"/>
                      <a:gd name="T2" fmla="*/ 5 w 12"/>
                      <a:gd name="T3" fmla="*/ 0 h 3"/>
                      <a:gd name="T4" fmla="*/ 0 w 12"/>
                      <a:gd name="T5" fmla="*/ 3 h 3"/>
                      <a:gd name="T6" fmla="*/ 0 w 12"/>
                      <a:gd name="T7" fmla="*/ 3 h 3"/>
                      <a:gd name="T8" fmla="*/ 2 w 12"/>
                      <a:gd name="T9" fmla="*/ 3 h 3"/>
                      <a:gd name="T10" fmla="*/ 2 w 12"/>
                      <a:gd name="T11" fmla="*/ 3 h 3"/>
                      <a:gd name="T12" fmla="*/ 5 w 12"/>
                      <a:gd name="T13" fmla="*/ 1 h 3"/>
                      <a:gd name="T14" fmla="*/ 6 w 12"/>
                      <a:gd name="T15" fmla="*/ 0 h 3"/>
                      <a:gd name="T16" fmla="*/ 7 w 12"/>
                      <a:gd name="T17" fmla="*/ 1 h 3"/>
                      <a:gd name="T18" fmla="*/ 10 w 12"/>
                      <a:gd name="T19" fmla="*/ 3 h 3"/>
                      <a:gd name="T20" fmla="*/ 10 w 12"/>
                      <a:gd name="T21" fmla="*/ 3 h 3"/>
                      <a:gd name="T22" fmla="*/ 12 w 12"/>
                      <a:gd name="T23" fmla="*/ 3 h 3"/>
                      <a:gd name="T24" fmla="*/ 12 w 12"/>
                      <a:gd name="T25" fmla="*/ 3 h 3"/>
                      <a:gd name="T26" fmla="*/ 7 w 12"/>
                      <a:gd name="T27" fmla="*/ 0 h 3"/>
                      <a:gd name="T28" fmla="*/ 6 w 12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3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0"/>
                          <a:pt x="6" y="0"/>
                          <a:pt x="6" y="0"/>
                        </a:cubicBezTo>
                        <a:cubicBezTo>
                          <a:pt x="6" y="0"/>
                          <a:pt x="7" y="0"/>
                          <a:pt x="7" y="1"/>
                        </a:cubicBezTo>
                        <a:cubicBezTo>
                          <a:pt x="9" y="1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10" y="0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1" name="Freeform 262"/>
                  <p:cNvSpPr/>
                  <p:nvPr/>
                </p:nvSpPr>
                <p:spPr bwMode="auto">
                  <a:xfrm>
                    <a:off x="882" y="1446"/>
                    <a:ext cx="12" cy="14"/>
                  </a:xfrm>
                  <a:custGeom>
                    <a:avLst/>
                    <a:gdLst>
                      <a:gd name="T0" fmla="*/ 11 w 14"/>
                      <a:gd name="T1" fmla="*/ 0 h 17"/>
                      <a:gd name="T2" fmla="*/ 4 w 14"/>
                      <a:gd name="T3" fmla="*/ 5 h 17"/>
                      <a:gd name="T4" fmla="*/ 3 w 14"/>
                      <a:gd name="T5" fmla="*/ 6 h 17"/>
                      <a:gd name="T6" fmla="*/ 3 w 14"/>
                      <a:gd name="T7" fmla="*/ 6 h 17"/>
                      <a:gd name="T8" fmla="*/ 3 w 14"/>
                      <a:gd name="T9" fmla="*/ 17 h 17"/>
                      <a:gd name="T10" fmla="*/ 3 w 14"/>
                      <a:gd name="T11" fmla="*/ 17 h 17"/>
                      <a:gd name="T12" fmla="*/ 5 w 14"/>
                      <a:gd name="T13" fmla="*/ 15 h 17"/>
                      <a:gd name="T14" fmla="*/ 4 w 14"/>
                      <a:gd name="T15" fmla="*/ 14 h 17"/>
                      <a:gd name="T16" fmla="*/ 4 w 14"/>
                      <a:gd name="T17" fmla="*/ 7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2 h 17"/>
                      <a:gd name="T24" fmla="*/ 11 w 14"/>
                      <a:gd name="T25" fmla="*/ 3 h 17"/>
                      <a:gd name="T26" fmla="*/ 12 w 14"/>
                      <a:gd name="T27" fmla="*/ 4 h 17"/>
                      <a:gd name="T28" fmla="*/ 14 w 14"/>
                      <a:gd name="T29" fmla="*/ 1 h 17"/>
                      <a:gd name="T30" fmla="*/ 14 w 14"/>
                      <a:gd name="T31" fmla="*/ 1 h 17"/>
                      <a:gd name="T32" fmla="*/ 11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1" y="0"/>
                        </a:moveTo>
                        <a:cubicBezTo>
                          <a:pt x="9" y="0"/>
                          <a:pt x="6" y="2"/>
                          <a:pt x="4" y="5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0" y="11"/>
                          <a:pt x="0" y="15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2" y="13"/>
                          <a:pt x="3" y="10"/>
                          <a:pt x="4" y="7"/>
                        </a:cubicBezTo>
                        <a:cubicBezTo>
                          <a:pt x="4" y="7"/>
                          <a:pt x="4" y="7"/>
                          <a:pt x="4" y="6"/>
                        </a:cubicBezTo>
                        <a:cubicBezTo>
                          <a:pt x="5" y="6"/>
                          <a:pt x="5" y="6"/>
                          <a:pt x="5" y="5"/>
                        </a:cubicBezTo>
                        <a:cubicBezTo>
                          <a:pt x="7" y="4"/>
                          <a:pt x="9" y="2"/>
                          <a:pt x="10" y="2"/>
                        </a:cubicBezTo>
                        <a:cubicBezTo>
                          <a:pt x="11" y="2"/>
                          <a:pt x="11" y="3"/>
                          <a:pt x="11" y="3"/>
                        </a:cubicBezTo>
                        <a:cubicBezTo>
                          <a:pt x="11" y="3"/>
                          <a:pt x="12" y="3"/>
                          <a:pt x="12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2" name="Freeform 263"/>
                  <p:cNvSpPr/>
                  <p:nvPr/>
                </p:nvSpPr>
                <p:spPr bwMode="auto">
                  <a:xfrm>
                    <a:off x="879" y="1444"/>
                    <a:ext cx="10" cy="13"/>
                  </a:xfrm>
                  <a:custGeom>
                    <a:avLst/>
                    <a:gdLst>
                      <a:gd name="T0" fmla="*/ 10 w 12"/>
                      <a:gd name="T1" fmla="*/ 0 h 15"/>
                      <a:gd name="T2" fmla="*/ 3 w 12"/>
                      <a:gd name="T3" fmla="*/ 4 h 15"/>
                      <a:gd name="T4" fmla="*/ 3 w 12"/>
                      <a:gd name="T5" fmla="*/ 5 h 15"/>
                      <a:gd name="T6" fmla="*/ 2 w 12"/>
                      <a:gd name="T7" fmla="*/ 6 h 15"/>
                      <a:gd name="T8" fmla="*/ 2 w 12"/>
                      <a:gd name="T9" fmla="*/ 15 h 15"/>
                      <a:gd name="T10" fmla="*/ 2 w 12"/>
                      <a:gd name="T11" fmla="*/ 15 h 15"/>
                      <a:gd name="T12" fmla="*/ 4 w 12"/>
                      <a:gd name="T13" fmla="*/ 13 h 15"/>
                      <a:gd name="T14" fmla="*/ 3 w 12"/>
                      <a:gd name="T15" fmla="*/ 12 h 15"/>
                      <a:gd name="T16" fmla="*/ 3 w 12"/>
                      <a:gd name="T17" fmla="*/ 7 h 15"/>
                      <a:gd name="T18" fmla="*/ 4 w 12"/>
                      <a:gd name="T19" fmla="*/ 6 h 15"/>
                      <a:gd name="T20" fmla="*/ 4 w 12"/>
                      <a:gd name="T21" fmla="*/ 5 h 15"/>
                      <a:gd name="T22" fmla="*/ 8 w 12"/>
                      <a:gd name="T23" fmla="*/ 2 h 15"/>
                      <a:gd name="T24" fmla="*/ 9 w 12"/>
                      <a:gd name="T25" fmla="*/ 3 h 15"/>
                      <a:gd name="T26" fmla="*/ 10 w 12"/>
                      <a:gd name="T27" fmla="*/ 3 h 15"/>
                      <a:gd name="T28" fmla="*/ 12 w 12"/>
                      <a:gd name="T29" fmla="*/ 1 h 15"/>
                      <a:gd name="T30" fmla="*/ 11 w 12"/>
                      <a:gd name="T31" fmla="*/ 1 h 15"/>
                      <a:gd name="T32" fmla="*/ 10 w 12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5">
                        <a:moveTo>
                          <a:pt x="10" y="0"/>
                        </a:moveTo>
                        <a:cubicBezTo>
                          <a:pt x="8" y="0"/>
                          <a:pt x="5" y="2"/>
                          <a:pt x="3" y="4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2" y="6"/>
                          <a:pt x="2" y="6"/>
                        </a:cubicBezTo>
                        <a:cubicBezTo>
                          <a:pt x="0" y="10"/>
                          <a:pt x="0" y="13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3"/>
                          <a:pt x="3" y="12"/>
                          <a:pt x="3" y="12"/>
                        </a:cubicBezTo>
                        <a:cubicBezTo>
                          <a:pt x="2" y="11"/>
                          <a:pt x="2" y="9"/>
                          <a:pt x="3" y="7"/>
                        </a:cubicBezTo>
                        <a:cubicBezTo>
                          <a:pt x="3" y="6"/>
                          <a:pt x="3" y="6"/>
                          <a:pt x="4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9" y="2"/>
                          <a:pt x="9" y="3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3" name="Freeform 264"/>
                  <p:cNvSpPr/>
                  <p:nvPr/>
                </p:nvSpPr>
                <p:spPr bwMode="auto">
                  <a:xfrm>
                    <a:off x="877" y="1443"/>
                    <a:ext cx="8" cy="10"/>
                  </a:xfrm>
                  <a:custGeom>
                    <a:avLst/>
                    <a:gdLst>
                      <a:gd name="T0" fmla="*/ 8 w 10"/>
                      <a:gd name="T1" fmla="*/ 0 h 12"/>
                      <a:gd name="T2" fmla="*/ 3 w 10"/>
                      <a:gd name="T3" fmla="*/ 3 h 12"/>
                      <a:gd name="T4" fmla="*/ 2 w 10"/>
                      <a:gd name="T5" fmla="*/ 4 h 12"/>
                      <a:gd name="T6" fmla="*/ 1 w 10"/>
                      <a:gd name="T7" fmla="*/ 5 h 12"/>
                      <a:gd name="T8" fmla="*/ 1 w 10"/>
                      <a:gd name="T9" fmla="*/ 12 h 12"/>
                      <a:gd name="T10" fmla="*/ 2 w 10"/>
                      <a:gd name="T11" fmla="*/ 12 h 12"/>
                      <a:gd name="T12" fmla="*/ 3 w 10"/>
                      <a:gd name="T13" fmla="*/ 10 h 12"/>
                      <a:gd name="T14" fmla="*/ 2 w 10"/>
                      <a:gd name="T15" fmla="*/ 9 h 12"/>
                      <a:gd name="T16" fmla="*/ 2 w 10"/>
                      <a:gd name="T17" fmla="*/ 5 h 12"/>
                      <a:gd name="T18" fmla="*/ 3 w 10"/>
                      <a:gd name="T19" fmla="*/ 4 h 12"/>
                      <a:gd name="T20" fmla="*/ 3 w 10"/>
                      <a:gd name="T21" fmla="*/ 3 h 12"/>
                      <a:gd name="T22" fmla="*/ 7 w 10"/>
                      <a:gd name="T23" fmla="*/ 1 h 12"/>
                      <a:gd name="T24" fmla="*/ 8 w 10"/>
                      <a:gd name="T25" fmla="*/ 1 h 12"/>
                      <a:gd name="T26" fmla="*/ 8 w 10"/>
                      <a:gd name="T27" fmla="*/ 2 h 12"/>
                      <a:gd name="T28" fmla="*/ 10 w 10"/>
                      <a:gd name="T29" fmla="*/ 0 h 12"/>
                      <a:gd name="T30" fmla="*/ 9 w 10"/>
                      <a:gd name="T31" fmla="*/ 0 h 12"/>
                      <a:gd name="T32" fmla="*/ 8 w 10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2">
                        <a:moveTo>
                          <a:pt x="8" y="0"/>
                        </a:moveTo>
                        <a:cubicBezTo>
                          <a:pt x="6" y="0"/>
                          <a:pt x="4" y="1"/>
                          <a:pt x="3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4"/>
                          <a:pt x="2" y="4"/>
                          <a:pt x="1" y="5"/>
                        </a:cubicBezTo>
                        <a:cubicBezTo>
                          <a:pt x="0" y="8"/>
                          <a:pt x="0" y="11"/>
                          <a:pt x="1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7"/>
                          <a:pt x="2" y="5"/>
                        </a:cubicBezTo>
                        <a:cubicBezTo>
                          <a:pt x="2" y="5"/>
                          <a:pt x="2" y="4"/>
                          <a:pt x="3" y="4"/>
                        </a:cubicBez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4" y="2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4" name="Freeform 265"/>
                  <p:cNvSpPr/>
                  <p:nvPr/>
                </p:nvSpPr>
                <p:spPr bwMode="auto">
                  <a:xfrm>
                    <a:off x="874" y="1441"/>
                    <a:ext cx="7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2 w 8"/>
                      <a:gd name="T3" fmla="*/ 3 h 10"/>
                      <a:gd name="T4" fmla="*/ 2 w 8"/>
                      <a:gd name="T5" fmla="*/ 3 h 10"/>
                      <a:gd name="T6" fmla="*/ 1 w 8"/>
                      <a:gd name="T7" fmla="*/ 5 h 10"/>
                      <a:gd name="T8" fmla="*/ 1 w 8"/>
                      <a:gd name="T9" fmla="*/ 10 h 10"/>
                      <a:gd name="T10" fmla="*/ 2 w 8"/>
                      <a:gd name="T11" fmla="*/ 10 h 10"/>
                      <a:gd name="T12" fmla="*/ 3 w 8"/>
                      <a:gd name="T13" fmla="*/ 9 h 10"/>
                      <a:gd name="T14" fmla="*/ 2 w 8"/>
                      <a:gd name="T15" fmla="*/ 8 h 10"/>
                      <a:gd name="T16" fmla="*/ 2 w 8"/>
                      <a:gd name="T17" fmla="*/ 5 h 10"/>
                      <a:gd name="T18" fmla="*/ 2 w 8"/>
                      <a:gd name="T19" fmla="*/ 4 h 10"/>
                      <a:gd name="T20" fmla="*/ 3 w 8"/>
                      <a:gd name="T21" fmla="*/ 3 h 10"/>
                      <a:gd name="T22" fmla="*/ 6 w 8"/>
                      <a:gd name="T23" fmla="*/ 1 h 10"/>
                      <a:gd name="T24" fmla="*/ 6 w 8"/>
                      <a:gd name="T25" fmla="*/ 2 h 10"/>
                      <a:gd name="T26" fmla="*/ 7 w 8"/>
                      <a:gd name="T27" fmla="*/ 2 h 10"/>
                      <a:gd name="T28" fmla="*/ 8 w 8"/>
                      <a:gd name="T29" fmla="*/ 1 h 10"/>
                      <a:gd name="T30" fmla="*/ 8 w 8"/>
                      <a:gd name="T31" fmla="*/ 0 h 10"/>
                      <a:gd name="T32" fmla="*/ 6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0" y="7"/>
                          <a:pt x="0" y="9"/>
                          <a:pt x="1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7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6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5" name="Freeform 266"/>
                  <p:cNvSpPr/>
                  <p:nvPr/>
                </p:nvSpPr>
                <p:spPr bwMode="auto">
                  <a:xfrm>
                    <a:off x="883" y="1410"/>
                    <a:ext cx="11" cy="15"/>
                  </a:xfrm>
                  <a:custGeom>
                    <a:avLst/>
                    <a:gdLst>
                      <a:gd name="T0" fmla="*/ 3 w 12"/>
                      <a:gd name="T1" fmla="*/ 0 h 18"/>
                      <a:gd name="T2" fmla="*/ 3 w 12"/>
                      <a:gd name="T3" fmla="*/ 0 h 18"/>
                      <a:gd name="T4" fmla="*/ 1 w 12"/>
                      <a:gd name="T5" fmla="*/ 10 h 18"/>
                      <a:gd name="T6" fmla="*/ 2 w 12"/>
                      <a:gd name="T7" fmla="*/ 12 h 18"/>
                      <a:gd name="T8" fmla="*/ 2 w 12"/>
                      <a:gd name="T9" fmla="*/ 12 h 18"/>
                      <a:gd name="T10" fmla="*/ 10 w 12"/>
                      <a:gd name="T11" fmla="*/ 18 h 18"/>
                      <a:gd name="T12" fmla="*/ 12 w 12"/>
                      <a:gd name="T13" fmla="*/ 17 h 18"/>
                      <a:gd name="T14" fmla="*/ 12 w 12"/>
                      <a:gd name="T15" fmla="*/ 17 h 18"/>
                      <a:gd name="T16" fmla="*/ 11 w 12"/>
                      <a:gd name="T17" fmla="*/ 15 h 18"/>
                      <a:gd name="T18" fmla="*/ 10 w 12"/>
                      <a:gd name="T19" fmla="*/ 15 h 18"/>
                      <a:gd name="T20" fmla="*/ 9 w 12"/>
                      <a:gd name="T21" fmla="*/ 16 h 18"/>
                      <a:gd name="T22" fmla="*/ 4 w 12"/>
                      <a:gd name="T23" fmla="*/ 12 h 18"/>
                      <a:gd name="T24" fmla="*/ 3 w 12"/>
                      <a:gd name="T25" fmla="*/ 11 h 18"/>
                      <a:gd name="T26" fmla="*/ 3 w 12"/>
                      <a:gd name="T27" fmla="*/ 10 h 18"/>
                      <a:gd name="T28" fmla="*/ 3 w 12"/>
                      <a:gd name="T29" fmla="*/ 4 h 18"/>
                      <a:gd name="T30" fmla="*/ 4 w 12"/>
                      <a:gd name="T31" fmla="*/ 3 h 18"/>
                      <a:gd name="T32" fmla="*/ 3 w 12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8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6"/>
                          <a:pt x="1" y="10"/>
                        </a:cubicBezTo>
                        <a:cubicBezTo>
                          <a:pt x="2" y="11"/>
                          <a:pt x="2" y="11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5" y="16"/>
                          <a:pt x="7" y="18"/>
                          <a:pt x="10" y="18"/>
                        </a:cubicBezTo>
                        <a:cubicBezTo>
                          <a:pt x="11" y="18"/>
                          <a:pt x="11" y="18"/>
                          <a:pt x="12" y="17"/>
                        </a:cubicBezTo>
                        <a:cubicBezTo>
                          <a:pt x="12" y="17"/>
                          <a:pt x="12" y="17"/>
                          <a:pt x="12" y="17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9" y="15"/>
                          <a:pt x="9" y="16"/>
                          <a:pt x="9" y="16"/>
                        </a:cubicBezTo>
                        <a:cubicBezTo>
                          <a:pt x="7" y="16"/>
                          <a:pt x="5" y="14"/>
                          <a:pt x="4" y="12"/>
                        </a:cubicBezTo>
                        <a:cubicBezTo>
                          <a:pt x="3" y="12"/>
                          <a:pt x="3" y="11"/>
                          <a:pt x="3" y="11"/>
                        </a:cubicBezTo>
                        <a:cubicBezTo>
                          <a:pt x="3" y="11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3" y="4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6" name="Freeform 267"/>
                  <p:cNvSpPr/>
                  <p:nvPr/>
                </p:nvSpPr>
                <p:spPr bwMode="auto">
                  <a:xfrm>
                    <a:off x="880" y="1413"/>
                    <a:ext cx="9" cy="13"/>
                  </a:xfrm>
                  <a:custGeom>
                    <a:avLst/>
                    <a:gdLst>
                      <a:gd name="T0" fmla="*/ 3 w 11"/>
                      <a:gd name="T1" fmla="*/ 0 h 15"/>
                      <a:gd name="T2" fmla="*/ 2 w 11"/>
                      <a:gd name="T3" fmla="*/ 0 h 15"/>
                      <a:gd name="T4" fmla="*/ 2 w 11"/>
                      <a:gd name="T5" fmla="*/ 9 h 15"/>
                      <a:gd name="T6" fmla="*/ 2 w 11"/>
                      <a:gd name="T7" fmla="*/ 10 h 15"/>
                      <a:gd name="T8" fmla="*/ 3 w 11"/>
                      <a:gd name="T9" fmla="*/ 11 h 15"/>
                      <a:gd name="T10" fmla="*/ 9 w 11"/>
                      <a:gd name="T11" fmla="*/ 15 h 15"/>
                      <a:gd name="T12" fmla="*/ 10 w 11"/>
                      <a:gd name="T13" fmla="*/ 15 h 15"/>
                      <a:gd name="T14" fmla="*/ 11 w 11"/>
                      <a:gd name="T15" fmla="*/ 15 h 15"/>
                      <a:gd name="T16" fmla="*/ 10 w 11"/>
                      <a:gd name="T17" fmla="*/ 13 h 15"/>
                      <a:gd name="T18" fmla="*/ 8 w 11"/>
                      <a:gd name="T19" fmla="*/ 13 h 15"/>
                      <a:gd name="T20" fmla="*/ 8 w 11"/>
                      <a:gd name="T21" fmla="*/ 13 h 15"/>
                      <a:gd name="T22" fmla="*/ 3 w 11"/>
                      <a:gd name="T23" fmla="*/ 10 h 15"/>
                      <a:gd name="T24" fmla="*/ 3 w 11"/>
                      <a:gd name="T25" fmla="*/ 9 h 15"/>
                      <a:gd name="T26" fmla="*/ 2 w 11"/>
                      <a:gd name="T27" fmla="*/ 8 h 15"/>
                      <a:gd name="T28" fmla="*/ 3 w 11"/>
                      <a:gd name="T29" fmla="*/ 3 h 15"/>
                      <a:gd name="T30" fmla="*/ 4 w 11"/>
                      <a:gd name="T31" fmla="*/ 2 h 15"/>
                      <a:gd name="T32" fmla="*/ 3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9"/>
                        </a:cubicBezTo>
                        <a:cubicBezTo>
                          <a:pt x="2" y="9"/>
                          <a:pt x="2" y="9"/>
                          <a:pt x="2" y="10"/>
                        </a:cubicBezTo>
                        <a:cubicBezTo>
                          <a:pt x="2" y="10"/>
                          <a:pt x="2" y="10"/>
                          <a:pt x="3" y="11"/>
                        </a:cubicBezTo>
                        <a:cubicBezTo>
                          <a:pt x="4" y="14"/>
                          <a:pt x="7" y="15"/>
                          <a:pt x="9" y="15"/>
                        </a:cubicBezTo>
                        <a:cubicBezTo>
                          <a:pt x="9" y="15"/>
                          <a:pt x="10" y="15"/>
                          <a:pt x="10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6" y="13"/>
                          <a:pt x="5" y="12"/>
                          <a:pt x="3" y="10"/>
                        </a:cubicBezTo>
                        <a:cubicBezTo>
                          <a:pt x="3" y="10"/>
                          <a:pt x="3" y="10"/>
                          <a:pt x="3" y="9"/>
                        </a:cubicBezTo>
                        <a:cubicBezTo>
                          <a:pt x="3" y="9"/>
                          <a:pt x="3" y="9"/>
                          <a:pt x="2" y="8"/>
                        </a:cubicBezTo>
                        <a:cubicBezTo>
                          <a:pt x="2" y="6"/>
                          <a:pt x="2" y="4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7" name="Freeform 268"/>
                  <p:cNvSpPr/>
                  <p:nvPr/>
                </p:nvSpPr>
                <p:spPr bwMode="auto">
                  <a:xfrm>
                    <a:off x="877" y="1417"/>
                    <a:ext cx="7" cy="10"/>
                  </a:xfrm>
                  <a:custGeom>
                    <a:avLst/>
                    <a:gdLst>
                      <a:gd name="T0" fmla="*/ 3 w 9"/>
                      <a:gd name="T1" fmla="*/ 0 h 12"/>
                      <a:gd name="T2" fmla="*/ 2 w 9"/>
                      <a:gd name="T3" fmla="*/ 0 h 12"/>
                      <a:gd name="T4" fmla="*/ 2 w 9"/>
                      <a:gd name="T5" fmla="*/ 7 h 12"/>
                      <a:gd name="T6" fmla="*/ 2 w 9"/>
                      <a:gd name="T7" fmla="*/ 8 h 12"/>
                      <a:gd name="T8" fmla="*/ 3 w 9"/>
                      <a:gd name="T9" fmla="*/ 9 h 12"/>
                      <a:gd name="T10" fmla="*/ 8 w 9"/>
                      <a:gd name="T11" fmla="*/ 12 h 12"/>
                      <a:gd name="T12" fmla="*/ 9 w 9"/>
                      <a:gd name="T13" fmla="*/ 12 h 12"/>
                      <a:gd name="T14" fmla="*/ 9 w 9"/>
                      <a:gd name="T15" fmla="*/ 12 h 12"/>
                      <a:gd name="T16" fmla="*/ 8 w 9"/>
                      <a:gd name="T17" fmla="*/ 10 h 12"/>
                      <a:gd name="T18" fmla="*/ 7 w 9"/>
                      <a:gd name="T19" fmla="*/ 11 h 12"/>
                      <a:gd name="T20" fmla="*/ 7 w 9"/>
                      <a:gd name="T21" fmla="*/ 11 h 12"/>
                      <a:gd name="T22" fmla="*/ 3 w 9"/>
                      <a:gd name="T23" fmla="*/ 8 h 12"/>
                      <a:gd name="T24" fmla="*/ 3 w 9"/>
                      <a:gd name="T25" fmla="*/ 8 h 12"/>
                      <a:gd name="T26" fmla="*/ 2 w 9"/>
                      <a:gd name="T27" fmla="*/ 6 h 12"/>
                      <a:gd name="T28" fmla="*/ 3 w 9"/>
                      <a:gd name="T29" fmla="*/ 2 h 12"/>
                      <a:gd name="T30" fmla="*/ 4 w 9"/>
                      <a:gd name="T31" fmla="*/ 2 h 12"/>
                      <a:gd name="T32" fmla="*/ 3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2" y="8"/>
                          <a:pt x="3" y="9"/>
                          <a:pt x="3" y="9"/>
                        </a:cubicBezTo>
                        <a:cubicBezTo>
                          <a:pt x="4" y="11"/>
                          <a:pt x="6" y="12"/>
                          <a:pt x="8" y="12"/>
                        </a:cubicBezTo>
                        <a:cubicBezTo>
                          <a:pt x="8" y="12"/>
                          <a:pt x="9" y="12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4" y="10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7"/>
                          <a:pt x="2" y="6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8" name="Freeform 269"/>
                  <p:cNvSpPr/>
                  <p:nvPr/>
                </p:nvSpPr>
                <p:spPr bwMode="auto">
                  <a:xfrm>
                    <a:off x="874" y="1419"/>
                    <a:ext cx="7" cy="10"/>
                  </a:xfrm>
                  <a:custGeom>
                    <a:avLst/>
                    <a:gdLst>
                      <a:gd name="T0" fmla="*/ 2 w 8"/>
                      <a:gd name="T1" fmla="*/ 0 h 11"/>
                      <a:gd name="T2" fmla="*/ 2 w 8"/>
                      <a:gd name="T3" fmla="*/ 0 h 11"/>
                      <a:gd name="T4" fmla="*/ 1 w 8"/>
                      <a:gd name="T5" fmla="*/ 6 h 11"/>
                      <a:gd name="T6" fmla="*/ 2 w 8"/>
                      <a:gd name="T7" fmla="*/ 7 h 11"/>
                      <a:gd name="T8" fmla="*/ 2 w 8"/>
                      <a:gd name="T9" fmla="*/ 8 h 11"/>
                      <a:gd name="T10" fmla="*/ 6 w 8"/>
                      <a:gd name="T11" fmla="*/ 11 h 11"/>
                      <a:gd name="T12" fmla="*/ 7 w 8"/>
                      <a:gd name="T13" fmla="*/ 10 h 11"/>
                      <a:gd name="T14" fmla="*/ 8 w 8"/>
                      <a:gd name="T15" fmla="*/ 10 h 11"/>
                      <a:gd name="T16" fmla="*/ 7 w 8"/>
                      <a:gd name="T17" fmla="*/ 9 h 11"/>
                      <a:gd name="T18" fmla="*/ 6 w 8"/>
                      <a:gd name="T19" fmla="*/ 9 h 11"/>
                      <a:gd name="T20" fmla="*/ 6 w 8"/>
                      <a:gd name="T21" fmla="*/ 9 h 11"/>
                      <a:gd name="T22" fmla="*/ 3 w 8"/>
                      <a:gd name="T23" fmla="*/ 8 h 11"/>
                      <a:gd name="T24" fmla="*/ 2 w 8"/>
                      <a:gd name="T25" fmla="*/ 7 h 11"/>
                      <a:gd name="T26" fmla="*/ 2 w 8"/>
                      <a:gd name="T27" fmla="*/ 5 h 11"/>
                      <a:gd name="T28" fmla="*/ 2 w 8"/>
                      <a:gd name="T29" fmla="*/ 2 h 11"/>
                      <a:gd name="T30" fmla="*/ 3 w 8"/>
                      <a:gd name="T31" fmla="*/ 2 h 11"/>
                      <a:gd name="T32" fmla="*/ 2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7"/>
                          <a:pt x="2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3" y="10"/>
                          <a:pt x="5" y="11"/>
                          <a:pt x="6" y="11"/>
                        </a:cubicBezTo>
                        <a:cubicBezTo>
                          <a:pt x="7" y="11"/>
                          <a:pt x="7" y="11"/>
                          <a:pt x="7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4" y="9"/>
                          <a:pt x="3" y="8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9" name="Freeform 270"/>
                  <p:cNvSpPr/>
                  <p:nvPr/>
                </p:nvSpPr>
                <p:spPr bwMode="auto">
                  <a:xfrm>
                    <a:off x="824" y="1445"/>
                    <a:ext cx="11" cy="15"/>
                  </a:xfrm>
                  <a:custGeom>
                    <a:avLst/>
                    <a:gdLst>
                      <a:gd name="T0" fmla="*/ 2 w 13"/>
                      <a:gd name="T1" fmla="*/ 0 h 18"/>
                      <a:gd name="T2" fmla="*/ 0 w 13"/>
                      <a:gd name="T3" fmla="*/ 1 h 18"/>
                      <a:gd name="T4" fmla="*/ 0 w 13"/>
                      <a:gd name="T5" fmla="*/ 1 h 18"/>
                      <a:gd name="T6" fmla="*/ 1 w 13"/>
                      <a:gd name="T7" fmla="*/ 4 h 18"/>
                      <a:gd name="T8" fmla="*/ 2 w 13"/>
                      <a:gd name="T9" fmla="*/ 3 h 18"/>
                      <a:gd name="T10" fmla="*/ 3 w 13"/>
                      <a:gd name="T11" fmla="*/ 3 h 18"/>
                      <a:gd name="T12" fmla="*/ 8 w 13"/>
                      <a:gd name="T13" fmla="*/ 6 h 18"/>
                      <a:gd name="T14" fmla="*/ 9 w 13"/>
                      <a:gd name="T15" fmla="*/ 7 h 18"/>
                      <a:gd name="T16" fmla="*/ 9 w 13"/>
                      <a:gd name="T17" fmla="*/ 8 h 18"/>
                      <a:gd name="T18" fmla="*/ 9 w 13"/>
                      <a:gd name="T19" fmla="*/ 14 h 18"/>
                      <a:gd name="T20" fmla="*/ 8 w 13"/>
                      <a:gd name="T21" fmla="*/ 15 h 18"/>
                      <a:gd name="T22" fmla="*/ 9 w 13"/>
                      <a:gd name="T23" fmla="*/ 18 h 18"/>
                      <a:gd name="T24" fmla="*/ 10 w 13"/>
                      <a:gd name="T25" fmla="*/ 17 h 18"/>
                      <a:gd name="T26" fmla="*/ 10 w 13"/>
                      <a:gd name="T27" fmla="*/ 7 h 18"/>
                      <a:gd name="T28" fmla="*/ 10 w 13"/>
                      <a:gd name="T29" fmla="*/ 6 h 18"/>
                      <a:gd name="T30" fmla="*/ 9 w 13"/>
                      <a:gd name="T31" fmla="*/ 5 h 18"/>
                      <a:gd name="T32" fmla="*/ 2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3"/>
                          <a:pt x="7" y="4"/>
                          <a:pt x="8" y="6"/>
                        </a:cubicBezTo>
                        <a:cubicBezTo>
                          <a:pt x="8" y="6"/>
                          <a:pt x="9" y="6"/>
                          <a:pt x="9" y="7"/>
                        </a:cubicBezTo>
                        <a:cubicBezTo>
                          <a:pt x="9" y="7"/>
                          <a:pt x="9" y="7"/>
                          <a:pt x="9" y="8"/>
                        </a:cubicBezTo>
                        <a:cubicBezTo>
                          <a:pt x="11" y="10"/>
                          <a:pt x="11" y="14"/>
                          <a:pt x="9" y="14"/>
                        </a:cubicBezTo>
                        <a:cubicBezTo>
                          <a:pt x="9" y="14"/>
                          <a:pt x="8" y="15"/>
                          <a:pt x="8" y="15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2" y="16"/>
                          <a:pt x="13" y="11"/>
                          <a:pt x="10" y="7"/>
                        </a:cubicBezTo>
                        <a:cubicBezTo>
                          <a:pt x="10" y="7"/>
                          <a:pt x="10" y="6"/>
                          <a:pt x="10" y="6"/>
                        </a:cubicBezTo>
                        <a:cubicBezTo>
                          <a:pt x="10" y="6"/>
                          <a:pt x="9" y="5"/>
                          <a:pt x="9" y="5"/>
                        </a:cubicBezTo>
                        <a:cubicBezTo>
                          <a:pt x="7" y="2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0" name="Freeform 271"/>
                  <p:cNvSpPr/>
                  <p:nvPr/>
                </p:nvSpPr>
                <p:spPr bwMode="auto">
                  <a:xfrm>
                    <a:off x="828" y="1444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0 w 11"/>
                      <a:gd name="T3" fmla="*/ 0 h 15"/>
                      <a:gd name="T4" fmla="*/ 0 w 11"/>
                      <a:gd name="T5" fmla="*/ 0 h 15"/>
                      <a:gd name="T6" fmla="*/ 1 w 11"/>
                      <a:gd name="T7" fmla="*/ 3 h 15"/>
                      <a:gd name="T8" fmla="*/ 2 w 11"/>
                      <a:gd name="T9" fmla="*/ 2 h 15"/>
                      <a:gd name="T10" fmla="*/ 3 w 11"/>
                      <a:gd name="T11" fmla="*/ 2 h 15"/>
                      <a:gd name="T12" fmla="*/ 7 w 11"/>
                      <a:gd name="T13" fmla="*/ 4 h 15"/>
                      <a:gd name="T14" fmla="*/ 8 w 11"/>
                      <a:gd name="T15" fmla="*/ 5 h 15"/>
                      <a:gd name="T16" fmla="*/ 8 w 11"/>
                      <a:gd name="T17" fmla="*/ 6 h 15"/>
                      <a:gd name="T18" fmla="*/ 8 w 11"/>
                      <a:gd name="T19" fmla="*/ 12 h 15"/>
                      <a:gd name="T20" fmla="*/ 7 w 11"/>
                      <a:gd name="T21" fmla="*/ 13 h 15"/>
                      <a:gd name="T22" fmla="*/ 9 w 11"/>
                      <a:gd name="T23" fmla="*/ 15 h 15"/>
                      <a:gd name="T24" fmla="*/ 9 w 11"/>
                      <a:gd name="T25" fmla="*/ 15 h 15"/>
                      <a:gd name="T26" fmla="*/ 9 w 11"/>
                      <a:gd name="T27" fmla="*/ 6 h 15"/>
                      <a:gd name="T28" fmla="*/ 9 w 11"/>
                      <a:gd name="T29" fmla="*/ 5 h 15"/>
                      <a:gd name="T30" fmla="*/ 8 w 11"/>
                      <a:gd name="T31" fmla="*/ 4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6" y="3"/>
                          <a:pt x="7" y="4"/>
                        </a:cubicBezTo>
                        <a:cubicBezTo>
                          <a:pt x="7" y="5"/>
                          <a:pt x="8" y="5"/>
                          <a:pt x="8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9"/>
                          <a:pt x="10" y="11"/>
                          <a:pt x="8" y="12"/>
                        </a:cubicBezTo>
                        <a:cubicBezTo>
                          <a:pt x="8" y="12"/>
                          <a:pt x="8" y="12"/>
                          <a:pt x="7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3"/>
                          <a:pt x="11" y="10"/>
                          <a:pt x="9" y="6"/>
                        </a:cubicBezTo>
                        <a:cubicBezTo>
                          <a:pt x="9" y="6"/>
                          <a:pt x="9" y="5"/>
                          <a:pt x="9" y="5"/>
                        </a:cubicBezTo>
                        <a:cubicBezTo>
                          <a:pt x="9" y="5"/>
                          <a:pt x="8" y="4"/>
                          <a:pt x="8" y="4"/>
                        </a:cubicBezTo>
                        <a:cubicBezTo>
                          <a:pt x="6" y="1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1" name="Freeform 272"/>
                  <p:cNvSpPr/>
                  <p:nvPr/>
                </p:nvSpPr>
                <p:spPr bwMode="auto">
                  <a:xfrm>
                    <a:off x="832" y="1442"/>
                    <a:ext cx="9" cy="11"/>
                  </a:xfrm>
                  <a:custGeom>
                    <a:avLst/>
                    <a:gdLst>
                      <a:gd name="T0" fmla="*/ 2 w 10"/>
                      <a:gd name="T1" fmla="*/ 0 h 13"/>
                      <a:gd name="T2" fmla="*/ 1 w 10"/>
                      <a:gd name="T3" fmla="*/ 1 h 13"/>
                      <a:gd name="T4" fmla="*/ 0 w 10"/>
                      <a:gd name="T5" fmla="*/ 1 h 13"/>
                      <a:gd name="T6" fmla="*/ 1 w 10"/>
                      <a:gd name="T7" fmla="*/ 3 h 13"/>
                      <a:gd name="T8" fmla="*/ 2 w 10"/>
                      <a:gd name="T9" fmla="*/ 2 h 13"/>
                      <a:gd name="T10" fmla="*/ 3 w 10"/>
                      <a:gd name="T11" fmla="*/ 2 h 13"/>
                      <a:gd name="T12" fmla="*/ 6 w 10"/>
                      <a:gd name="T13" fmla="*/ 4 h 13"/>
                      <a:gd name="T14" fmla="*/ 7 w 10"/>
                      <a:gd name="T15" fmla="*/ 5 h 13"/>
                      <a:gd name="T16" fmla="*/ 7 w 10"/>
                      <a:gd name="T17" fmla="*/ 6 h 13"/>
                      <a:gd name="T18" fmla="*/ 7 w 10"/>
                      <a:gd name="T19" fmla="*/ 10 h 13"/>
                      <a:gd name="T20" fmla="*/ 6 w 10"/>
                      <a:gd name="T21" fmla="*/ 11 h 13"/>
                      <a:gd name="T22" fmla="*/ 7 w 10"/>
                      <a:gd name="T23" fmla="*/ 13 h 13"/>
                      <a:gd name="T24" fmla="*/ 8 w 10"/>
                      <a:gd name="T25" fmla="*/ 13 h 13"/>
                      <a:gd name="T26" fmla="*/ 8 w 10"/>
                      <a:gd name="T27" fmla="*/ 6 h 13"/>
                      <a:gd name="T28" fmla="*/ 8 w 10"/>
                      <a:gd name="T29" fmla="*/ 5 h 13"/>
                      <a:gd name="T30" fmla="*/ 7 w 10"/>
                      <a:gd name="T31" fmla="*/ 4 h 13"/>
                      <a:gd name="T32" fmla="*/ 2 w 10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3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4" y="2"/>
                          <a:pt x="5" y="3"/>
                          <a:pt x="6" y="4"/>
                        </a:cubicBezTo>
                        <a:cubicBezTo>
                          <a:pt x="6" y="4"/>
                          <a:pt x="7" y="5"/>
                          <a:pt x="7" y="5"/>
                        </a:cubicBezTo>
                        <a:cubicBezTo>
                          <a:pt x="7" y="5"/>
                          <a:pt x="7" y="6"/>
                          <a:pt x="7" y="6"/>
                        </a:cubicBezTo>
                        <a:cubicBezTo>
                          <a:pt x="8" y="8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2"/>
                          <a:pt x="10" y="9"/>
                          <a:pt x="8" y="6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5" y="2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2" name="Freeform 273"/>
                  <p:cNvSpPr/>
                  <p:nvPr/>
                </p:nvSpPr>
                <p:spPr bwMode="auto">
                  <a:xfrm>
                    <a:off x="837" y="1441"/>
                    <a:ext cx="6" cy="9"/>
                  </a:xfrm>
                  <a:custGeom>
                    <a:avLst/>
                    <a:gdLst>
                      <a:gd name="T0" fmla="*/ 1 w 8"/>
                      <a:gd name="T1" fmla="*/ 0 h 10"/>
                      <a:gd name="T2" fmla="*/ 0 w 8"/>
                      <a:gd name="T3" fmla="*/ 0 h 10"/>
                      <a:gd name="T4" fmla="*/ 0 w 8"/>
                      <a:gd name="T5" fmla="*/ 0 h 10"/>
                      <a:gd name="T6" fmla="*/ 1 w 8"/>
                      <a:gd name="T7" fmla="*/ 2 h 10"/>
                      <a:gd name="T8" fmla="*/ 2 w 8"/>
                      <a:gd name="T9" fmla="*/ 2 h 10"/>
                      <a:gd name="T10" fmla="*/ 2 w 8"/>
                      <a:gd name="T11" fmla="*/ 1 h 10"/>
                      <a:gd name="T12" fmla="*/ 5 w 8"/>
                      <a:gd name="T13" fmla="*/ 3 h 10"/>
                      <a:gd name="T14" fmla="*/ 5 w 8"/>
                      <a:gd name="T15" fmla="*/ 4 h 10"/>
                      <a:gd name="T16" fmla="*/ 6 w 8"/>
                      <a:gd name="T17" fmla="*/ 5 h 10"/>
                      <a:gd name="T18" fmla="*/ 6 w 8"/>
                      <a:gd name="T19" fmla="*/ 8 h 10"/>
                      <a:gd name="T20" fmla="*/ 5 w 8"/>
                      <a:gd name="T21" fmla="*/ 9 h 10"/>
                      <a:gd name="T22" fmla="*/ 6 w 8"/>
                      <a:gd name="T23" fmla="*/ 10 h 10"/>
                      <a:gd name="T24" fmla="*/ 7 w 8"/>
                      <a:gd name="T25" fmla="*/ 5 h 10"/>
                      <a:gd name="T26" fmla="*/ 6 w 8"/>
                      <a:gd name="T27" fmla="*/ 4 h 10"/>
                      <a:gd name="T28" fmla="*/ 5 w 8"/>
                      <a:gd name="T29" fmla="*/ 3 h 10"/>
                      <a:gd name="T30" fmla="*/ 1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5" y="4"/>
                          <a:pt x="5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7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8" y="7"/>
                          <a:pt x="7" y="5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4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3" name="Freeform 274"/>
                  <p:cNvSpPr/>
                  <p:nvPr/>
                </p:nvSpPr>
                <p:spPr bwMode="auto">
                  <a:xfrm>
                    <a:off x="824" y="1409"/>
                    <a:ext cx="11" cy="15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8 w 13"/>
                      <a:gd name="T3" fmla="*/ 3 h 18"/>
                      <a:gd name="T4" fmla="*/ 9 w 13"/>
                      <a:gd name="T5" fmla="*/ 4 h 18"/>
                      <a:gd name="T6" fmla="*/ 10 w 13"/>
                      <a:gd name="T7" fmla="*/ 10 h 18"/>
                      <a:gd name="T8" fmla="*/ 9 w 13"/>
                      <a:gd name="T9" fmla="*/ 11 h 18"/>
                      <a:gd name="T10" fmla="*/ 9 w 13"/>
                      <a:gd name="T11" fmla="*/ 12 h 18"/>
                      <a:gd name="T12" fmla="*/ 4 w 13"/>
                      <a:gd name="T13" fmla="*/ 15 h 18"/>
                      <a:gd name="T14" fmla="*/ 3 w 13"/>
                      <a:gd name="T15" fmla="*/ 15 h 18"/>
                      <a:gd name="T16" fmla="*/ 1 w 13"/>
                      <a:gd name="T17" fmla="*/ 14 h 18"/>
                      <a:gd name="T18" fmla="*/ 0 w 13"/>
                      <a:gd name="T19" fmla="*/ 17 h 18"/>
                      <a:gd name="T20" fmla="*/ 0 w 13"/>
                      <a:gd name="T21" fmla="*/ 17 h 18"/>
                      <a:gd name="T22" fmla="*/ 2 w 13"/>
                      <a:gd name="T23" fmla="*/ 18 h 18"/>
                      <a:gd name="T24" fmla="*/ 10 w 13"/>
                      <a:gd name="T25" fmla="*/ 13 h 18"/>
                      <a:gd name="T26" fmla="*/ 10 w 13"/>
                      <a:gd name="T27" fmla="*/ 12 h 18"/>
                      <a:gd name="T28" fmla="*/ 11 w 13"/>
                      <a:gd name="T29" fmla="*/ 11 h 18"/>
                      <a:gd name="T30" fmla="*/ 10 w 13"/>
                      <a:gd name="T31" fmla="*/ 1 h 18"/>
                      <a:gd name="T32" fmla="*/ 10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4"/>
                          <a:pt x="9" y="4"/>
                        </a:cubicBezTo>
                        <a:cubicBezTo>
                          <a:pt x="11" y="5"/>
                          <a:pt x="11" y="8"/>
                          <a:pt x="10" y="10"/>
                        </a:cubicBezTo>
                        <a:cubicBezTo>
                          <a:pt x="10" y="11"/>
                          <a:pt x="9" y="11"/>
                          <a:pt x="9" y="11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7" y="14"/>
                          <a:pt x="5" y="15"/>
                          <a:pt x="4" y="15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3" y="15"/>
                          <a:pt x="2" y="15"/>
                          <a:pt x="1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2" y="18"/>
                          <a:pt x="2" y="18"/>
                        </a:cubicBezTo>
                        <a:cubicBezTo>
                          <a:pt x="5" y="18"/>
                          <a:pt x="8" y="16"/>
                          <a:pt x="10" y="13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2"/>
                          <a:pt x="11" y="11"/>
                          <a:pt x="11" y="11"/>
                        </a:cubicBezTo>
                        <a:cubicBezTo>
                          <a:pt x="13" y="7"/>
                          <a:pt x="13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4" name="Freeform 275"/>
                  <p:cNvSpPr/>
                  <p:nvPr/>
                </p:nvSpPr>
                <p:spPr bwMode="auto">
                  <a:xfrm>
                    <a:off x="828" y="1412"/>
                    <a:ext cx="10" cy="13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8 w 11"/>
                      <a:gd name="T3" fmla="*/ 3 h 15"/>
                      <a:gd name="T4" fmla="*/ 9 w 11"/>
                      <a:gd name="T5" fmla="*/ 3 h 15"/>
                      <a:gd name="T6" fmla="*/ 9 w 11"/>
                      <a:gd name="T7" fmla="*/ 9 h 15"/>
                      <a:gd name="T8" fmla="*/ 8 w 11"/>
                      <a:gd name="T9" fmla="*/ 10 h 15"/>
                      <a:gd name="T10" fmla="*/ 8 w 11"/>
                      <a:gd name="T11" fmla="*/ 11 h 15"/>
                      <a:gd name="T12" fmla="*/ 3 w 11"/>
                      <a:gd name="T13" fmla="*/ 13 h 15"/>
                      <a:gd name="T14" fmla="*/ 3 w 11"/>
                      <a:gd name="T15" fmla="*/ 13 h 15"/>
                      <a:gd name="T16" fmla="*/ 2 w 11"/>
                      <a:gd name="T17" fmla="*/ 13 h 15"/>
                      <a:gd name="T18" fmla="*/ 0 w 11"/>
                      <a:gd name="T19" fmla="*/ 15 h 15"/>
                      <a:gd name="T20" fmla="*/ 1 w 11"/>
                      <a:gd name="T21" fmla="*/ 15 h 15"/>
                      <a:gd name="T22" fmla="*/ 2 w 11"/>
                      <a:gd name="T23" fmla="*/ 15 h 15"/>
                      <a:gd name="T24" fmla="*/ 8 w 11"/>
                      <a:gd name="T25" fmla="*/ 11 h 15"/>
                      <a:gd name="T26" fmla="*/ 9 w 11"/>
                      <a:gd name="T27" fmla="*/ 10 h 15"/>
                      <a:gd name="T28" fmla="*/ 10 w 11"/>
                      <a:gd name="T29" fmla="*/ 9 h 15"/>
                      <a:gd name="T30" fmla="*/ 9 w 11"/>
                      <a:gd name="T31" fmla="*/ 1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0" y="4"/>
                          <a:pt x="10" y="6"/>
                          <a:pt x="9" y="9"/>
                        </a:cubicBezTo>
                        <a:cubicBezTo>
                          <a:pt x="9" y="9"/>
                          <a:pt x="8" y="9"/>
                          <a:pt x="8" y="10"/>
                        </a:cubicBezTo>
                        <a:cubicBezTo>
                          <a:pt x="8" y="10"/>
                          <a:pt x="8" y="10"/>
                          <a:pt x="8" y="11"/>
                        </a:cubicBezTo>
                        <a:cubicBezTo>
                          <a:pt x="6" y="12"/>
                          <a:pt x="5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1" y="15"/>
                          <a:pt x="2" y="15"/>
                          <a:pt x="2" y="15"/>
                        </a:cubicBezTo>
                        <a:cubicBezTo>
                          <a:pt x="4" y="15"/>
                          <a:pt x="7" y="14"/>
                          <a:pt x="8" y="11"/>
                        </a:cubicBezTo>
                        <a:cubicBezTo>
                          <a:pt x="9" y="11"/>
                          <a:pt x="9" y="11"/>
                          <a:pt x="9" y="10"/>
                        </a:cubicBezTo>
                        <a:cubicBezTo>
                          <a:pt x="9" y="10"/>
                          <a:pt x="9" y="9"/>
                          <a:pt x="10" y="9"/>
                        </a:cubicBezTo>
                        <a:cubicBezTo>
                          <a:pt x="11" y="5"/>
                          <a:pt x="11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5" name="Freeform 276"/>
                  <p:cNvSpPr/>
                  <p:nvPr/>
                </p:nvSpPr>
                <p:spPr bwMode="auto">
                  <a:xfrm>
                    <a:off x="833" y="1416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3 h 13"/>
                      <a:gd name="T6" fmla="*/ 7 w 9"/>
                      <a:gd name="T7" fmla="*/ 7 h 13"/>
                      <a:gd name="T8" fmla="*/ 6 w 9"/>
                      <a:gd name="T9" fmla="*/ 8 h 13"/>
                      <a:gd name="T10" fmla="*/ 6 w 9"/>
                      <a:gd name="T11" fmla="*/ 9 h 13"/>
                      <a:gd name="T12" fmla="*/ 2 w 9"/>
                      <a:gd name="T13" fmla="*/ 11 h 13"/>
                      <a:gd name="T14" fmla="*/ 2 w 9"/>
                      <a:gd name="T15" fmla="*/ 11 h 13"/>
                      <a:gd name="T16" fmla="*/ 1 w 9"/>
                      <a:gd name="T17" fmla="*/ 10 h 13"/>
                      <a:gd name="T18" fmla="*/ 0 w 9"/>
                      <a:gd name="T19" fmla="*/ 12 h 13"/>
                      <a:gd name="T20" fmla="*/ 0 w 9"/>
                      <a:gd name="T21" fmla="*/ 12 h 13"/>
                      <a:gd name="T22" fmla="*/ 1 w 9"/>
                      <a:gd name="T23" fmla="*/ 13 h 13"/>
                      <a:gd name="T24" fmla="*/ 6 w 9"/>
                      <a:gd name="T25" fmla="*/ 9 h 13"/>
                      <a:gd name="T26" fmla="*/ 7 w 9"/>
                      <a:gd name="T27" fmla="*/ 8 h 13"/>
                      <a:gd name="T28" fmla="*/ 7 w 9"/>
                      <a:gd name="T29" fmla="*/ 7 h 13"/>
                      <a:gd name="T30" fmla="*/ 7 w 9"/>
                      <a:gd name="T31" fmla="*/ 0 h 13"/>
                      <a:gd name="T32" fmla="*/ 7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7" y="5"/>
                          <a:pt x="7" y="7"/>
                        </a:cubicBezTo>
                        <a:cubicBezTo>
                          <a:pt x="7" y="7"/>
                          <a:pt x="6" y="8"/>
                          <a:pt x="6" y="8"/>
                        </a:cubicBezTo>
                        <a:cubicBezTo>
                          <a:pt x="6" y="8"/>
                          <a:pt x="6" y="9"/>
                          <a:pt x="6" y="9"/>
                        </a:cubicBezTo>
                        <a:cubicBezTo>
                          <a:pt x="5" y="10"/>
                          <a:pt x="3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3"/>
                          <a:pt x="1" y="13"/>
                          <a:pt x="1" y="13"/>
                        </a:cubicBezTo>
                        <a:cubicBezTo>
                          <a:pt x="3" y="13"/>
                          <a:pt x="5" y="11"/>
                          <a:pt x="6" y="9"/>
                        </a:cubicBezTo>
                        <a:cubicBezTo>
                          <a:pt x="6" y="9"/>
                          <a:pt x="7" y="9"/>
                          <a:pt x="7" y="8"/>
                        </a:cubicBezTo>
                        <a:cubicBezTo>
                          <a:pt x="7" y="8"/>
                          <a:pt x="7" y="8"/>
                          <a:pt x="7" y="7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6" name="Freeform 277"/>
                  <p:cNvSpPr/>
                  <p:nvPr/>
                </p:nvSpPr>
                <p:spPr bwMode="auto">
                  <a:xfrm>
                    <a:off x="837" y="1419"/>
                    <a:ext cx="6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6 w 8"/>
                      <a:gd name="T7" fmla="*/ 5 h 10"/>
                      <a:gd name="T8" fmla="*/ 6 w 8"/>
                      <a:gd name="T9" fmla="*/ 6 h 10"/>
                      <a:gd name="T10" fmla="*/ 5 w 8"/>
                      <a:gd name="T11" fmla="*/ 7 h 10"/>
                      <a:gd name="T12" fmla="*/ 2 w 8"/>
                      <a:gd name="T13" fmla="*/ 9 h 10"/>
                      <a:gd name="T14" fmla="*/ 2 w 8"/>
                      <a:gd name="T15" fmla="*/ 9 h 10"/>
                      <a:gd name="T16" fmla="*/ 1 w 8"/>
                      <a:gd name="T17" fmla="*/ 8 h 10"/>
                      <a:gd name="T18" fmla="*/ 0 w 8"/>
                      <a:gd name="T19" fmla="*/ 10 h 10"/>
                      <a:gd name="T20" fmla="*/ 0 w 8"/>
                      <a:gd name="T21" fmla="*/ 10 h 10"/>
                      <a:gd name="T22" fmla="*/ 2 w 8"/>
                      <a:gd name="T23" fmla="*/ 10 h 10"/>
                      <a:gd name="T24" fmla="*/ 6 w 8"/>
                      <a:gd name="T25" fmla="*/ 7 h 10"/>
                      <a:gd name="T26" fmla="*/ 6 w 8"/>
                      <a:gd name="T27" fmla="*/ 7 h 10"/>
                      <a:gd name="T28" fmla="*/ 7 w 8"/>
                      <a:gd name="T29" fmla="*/ 5 h 10"/>
                      <a:gd name="T30" fmla="*/ 6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4"/>
                          <a:pt x="6" y="5"/>
                        </a:cubicBezTo>
                        <a:cubicBezTo>
                          <a:pt x="6" y="5"/>
                          <a:pt x="6" y="6"/>
                          <a:pt x="6" y="6"/>
                        </a:cubicBezTo>
                        <a:cubicBezTo>
                          <a:pt x="6" y="7"/>
                          <a:pt x="5" y="7"/>
                          <a:pt x="5" y="7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3" y="10"/>
                          <a:pt x="5" y="9"/>
                          <a:pt x="6" y="7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7" y="6"/>
                          <a:pt x="7" y="6"/>
                          <a:pt x="7" y="5"/>
                        </a:cubicBezTo>
                        <a:cubicBezTo>
                          <a:pt x="8" y="3"/>
                          <a:pt x="8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7" name="Freeform 278"/>
                  <p:cNvSpPr/>
                  <p:nvPr/>
                </p:nvSpPr>
                <p:spPr bwMode="auto">
                  <a:xfrm>
                    <a:off x="887" y="1402"/>
                    <a:ext cx="17" cy="21"/>
                  </a:xfrm>
                  <a:custGeom>
                    <a:avLst/>
                    <a:gdLst>
                      <a:gd name="T0" fmla="*/ 7 w 20"/>
                      <a:gd name="T1" fmla="*/ 0 h 24"/>
                      <a:gd name="T2" fmla="*/ 6 w 20"/>
                      <a:gd name="T3" fmla="*/ 0 h 24"/>
                      <a:gd name="T4" fmla="*/ 3 w 20"/>
                      <a:gd name="T5" fmla="*/ 16 h 24"/>
                      <a:gd name="T6" fmla="*/ 3 w 20"/>
                      <a:gd name="T7" fmla="*/ 17 h 24"/>
                      <a:gd name="T8" fmla="*/ 4 w 20"/>
                      <a:gd name="T9" fmla="*/ 18 h 24"/>
                      <a:gd name="T10" fmla="*/ 14 w 20"/>
                      <a:gd name="T11" fmla="*/ 24 h 24"/>
                      <a:gd name="T12" fmla="*/ 20 w 20"/>
                      <a:gd name="T13" fmla="*/ 23 h 24"/>
                      <a:gd name="T14" fmla="*/ 20 w 20"/>
                      <a:gd name="T15" fmla="*/ 22 h 24"/>
                      <a:gd name="T16" fmla="*/ 18 w 20"/>
                      <a:gd name="T17" fmla="*/ 19 h 24"/>
                      <a:gd name="T18" fmla="*/ 16 w 20"/>
                      <a:gd name="T19" fmla="*/ 21 h 24"/>
                      <a:gd name="T20" fmla="*/ 13 w 20"/>
                      <a:gd name="T21" fmla="*/ 21 h 24"/>
                      <a:gd name="T22" fmla="*/ 6 w 20"/>
                      <a:gd name="T23" fmla="*/ 17 h 24"/>
                      <a:gd name="T24" fmla="*/ 5 w 20"/>
                      <a:gd name="T25" fmla="*/ 16 h 24"/>
                      <a:gd name="T26" fmla="*/ 5 w 20"/>
                      <a:gd name="T27" fmla="*/ 15 h 24"/>
                      <a:gd name="T28" fmla="*/ 7 w 20"/>
                      <a:gd name="T29" fmla="*/ 5 h 24"/>
                      <a:gd name="T30" fmla="*/ 9 w 20"/>
                      <a:gd name="T31" fmla="*/ 3 h 24"/>
                      <a:gd name="T32" fmla="*/ 7 w 20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0" h="24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10"/>
                          <a:pt x="3" y="16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8"/>
                          <a:pt x="4" y="18"/>
                          <a:pt x="4" y="18"/>
                        </a:cubicBezTo>
                        <a:cubicBezTo>
                          <a:pt x="6" y="22"/>
                          <a:pt x="11" y="24"/>
                          <a:pt x="14" y="24"/>
                        </a:cubicBezTo>
                        <a:cubicBezTo>
                          <a:pt x="16" y="24"/>
                          <a:pt x="18" y="24"/>
                          <a:pt x="20" y="23"/>
                        </a:cubicBezTo>
                        <a:cubicBezTo>
                          <a:pt x="20" y="22"/>
                          <a:pt x="20" y="22"/>
                          <a:pt x="20" y="22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20"/>
                          <a:pt x="16" y="20"/>
                          <a:pt x="16" y="21"/>
                        </a:cubicBezTo>
                        <a:cubicBezTo>
                          <a:pt x="15" y="21"/>
                          <a:pt x="14" y="21"/>
                          <a:pt x="13" y="21"/>
                        </a:cubicBezTo>
                        <a:cubicBezTo>
                          <a:pt x="11" y="21"/>
                          <a:pt x="8" y="20"/>
                          <a:pt x="6" y="17"/>
                        </a:cubicBezTo>
                        <a:cubicBezTo>
                          <a:pt x="6" y="17"/>
                          <a:pt x="5" y="17"/>
                          <a:pt x="5" y="16"/>
                        </a:cubicBezTo>
                        <a:cubicBezTo>
                          <a:pt x="5" y="16"/>
                          <a:pt x="5" y="15"/>
                          <a:pt x="5" y="15"/>
                        </a:cubicBezTo>
                        <a:cubicBezTo>
                          <a:pt x="3" y="11"/>
                          <a:pt x="4" y="7"/>
                          <a:pt x="7" y="5"/>
                        </a:cubicBezTo>
                        <a:cubicBezTo>
                          <a:pt x="7" y="5"/>
                          <a:pt x="8" y="4"/>
                          <a:pt x="9" y="3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8" name="Freeform 279"/>
                  <p:cNvSpPr/>
                  <p:nvPr/>
                </p:nvSpPr>
                <p:spPr bwMode="auto">
                  <a:xfrm>
                    <a:off x="814" y="1401"/>
                    <a:ext cx="18" cy="21"/>
                  </a:xfrm>
                  <a:custGeom>
                    <a:avLst/>
                    <a:gdLst>
                      <a:gd name="T0" fmla="*/ 13 w 21"/>
                      <a:gd name="T1" fmla="*/ 0 h 24"/>
                      <a:gd name="T2" fmla="*/ 11 w 21"/>
                      <a:gd name="T3" fmla="*/ 3 h 24"/>
                      <a:gd name="T4" fmla="*/ 14 w 21"/>
                      <a:gd name="T5" fmla="*/ 5 h 24"/>
                      <a:gd name="T6" fmla="*/ 16 w 21"/>
                      <a:gd name="T7" fmla="*/ 15 h 24"/>
                      <a:gd name="T8" fmla="*/ 15 w 21"/>
                      <a:gd name="T9" fmla="*/ 16 h 24"/>
                      <a:gd name="T10" fmla="*/ 14 w 21"/>
                      <a:gd name="T11" fmla="*/ 18 h 24"/>
                      <a:gd name="T12" fmla="*/ 7 w 21"/>
                      <a:gd name="T13" fmla="*/ 21 h 24"/>
                      <a:gd name="T14" fmla="*/ 4 w 21"/>
                      <a:gd name="T15" fmla="*/ 21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0 w 21"/>
                      <a:gd name="T21" fmla="*/ 23 h 24"/>
                      <a:gd name="T22" fmla="*/ 6 w 21"/>
                      <a:gd name="T23" fmla="*/ 24 h 24"/>
                      <a:gd name="T24" fmla="*/ 16 w 21"/>
                      <a:gd name="T25" fmla="*/ 19 h 24"/>
                      <a:gd name="T26" fmla="*/ 17 w 21"/>
                      <a:gd name="T27" fmla="*/ 18 h 24"/>
                      <a:gd name="T28" fmla="*/ 18 w 21"/>
                      <a:gd name="T29" fmla="*/ 17 h 24"/>
                      <a:gd name="T30" fmla="*/ 14 w 21"/>
                      <a:gd name="T31" fmla="*/ 0 h 24"/>
                      <a:gd name="T32" fmla="*/ 13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3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4"/>
                          <a:pt x="14" y="5"/>
                          <a:pt x="14" y="5"/>
                        </a:cubicBezTo>
                        <a:cubicBezTo>
                          <a:pt x="17" y="7"/>
                          <a:pt x="17" y="12"/>
                          <a:pt x="16" y="15"/>
                        </a:cubicBezTo>
                        <a:cubicBezTo>
                          <a:pt x="16" y="16"/>
                          <a:pt x="15" y="16"/>
                          <a:pt x="15" y="16"/>
                        </a:cubicBezTo>
                        <a:cubicBezTo>
                          <a:pt x="15" y="17"/>
                          <a:pt x="15" y="17"/>
                          <a:pt x="14" y="18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6" y="21"/>
                          <a:pt x="5" y="21"/>
                          <a:pt x="4" y="21"/>
                        </a:cubicBezTo>
                        <a:cubicBezTo>
                          <a:pt x="4" y="20"/>
                          <a:pt x="3" y="20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24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6" y="19"/>
                        </a:cubicBezTo>
                        <a:cubicBezTo>
                          <a:pt x="17" y="18"/>
                          <a:pt x="17" y="18"/>
                          <a:pt x="17" y="18"/>
                        </a:cubicBezTo>
                        <a:cubicBezTo>
                          <a:pt x="17" y="17"/>
                          <a:pt x="18" y="17"/>
                          <a:pt x="18" y="17"/>
                        </a:cubicBezTo>
                        <a:cubicBezTo>
                          <a:pt x="21" y="11"/>
                          <a:pt x="19" y="4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9" name="Freeform 280"/>
                  <p:cNvSpPr/>
                  <p:nvPr/>
                </p:nvSpPr>
                <p:spPr bwMode="auto">
                  <a:xfrm>
                    <a:off x="814" y="1447"/>
                    <a:ext cx="17" cy="20"/>
                  </a:xfrm>
                  <a:custGeom>
                    <a:avLst/>
                    <a:gdLst>
                      <a:gd name="T0" fmla="*/ 6 w 20"/>
                      <a:gd name="T1" fmla="*/ 0 h 24"/>
                      <a:gd name="T2" fmla="*/ 1 w 20"/>
                      <a:gd name="T3" fmla="*/ 1 h 24"/>
                      <a:gd name="T4" fmla="*/ 0 w 20"/>
                      <a:gd name="T5" fmla="*/ 1 h 24"/>
                      <a:gd name="T6" fmla="*/ 2 w 20"/>
                      <a:gd name="T7" fmla="*/ 5 h 24"/>
                      <a:gd name="T8" fmla="*/ 4 w 20"/>
                      <a:gd name="T9" fmla="*/ 4 h 24"/>
                      <a:gd name="T10" fmla="*/ 7 w 20"/>
                      <a:gd name="T11" fmla="*/ 3 h 24"/>
                      <a:gd name="T12" fmla="*/ 14 w 20"/>
                      <a:gd name="T13" fmla="*/ 7 h 24"/>
                      <a:gd name="T14" fmla="*/ 15 w 20"/>
                      <a:gd name="T15" fmla="*/ 8 h 24"/>
                      <a:gd name="T16" fmla="*/ 15 w 20"/>
                      <a:gd name="T17" fmla="*/ 8 h 24"/>
                      <a:gd name="T18" fmla="*/ 15 w 20"/>
                      <a:gd name="T19" fmla="*/ 8 h 24"/>
                      <a:gd name="T20" fmla="*/ 15 w 20"/>
                      <a:gd name="T21" fmla="*/ 9 h 24"/>
                      <a:gd name="T22" fmla="*/ 13 w 20"/>
                      <a:gd name="T23" fmla="*/ 20 h 24"/>
                      <a:gd name="T24" fmla="*/ 11 w 20"/>
                      <a:gd name="T25" fmla="*/ 21 h 24"/>
                      <a:gd name="T26" fmla="*/ 13 w 20"/>
                      <a:gd name="T27" fmla="*/ 24 h 24"/>
                      <a:gd name="T28" fmla="*/ 13 w 20"/>
                      <a:gd name="T29" fmla="*/ 24 h 24"/>
                      <a:gd name="T30" fmla="*/ 18 w 20"/>
                      <a:gd name="T31" fmla="*/ 8 h 24"/>
                      <a:gd name="T32" fmla="*/ 17 w 20"/>
                      <a:gd name="T33" fmla="*/ 7 h 24"/>
                      <a:gd name="T34" fmla="*/ 16 w 20"/>
                      <a:gd name="T35" fmla="*/ 6 h 24"/>
                      <a:gd name="T36" fmla="*/ 6 w 20"/>
                      <a:gd name="T37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0" h="24">
                        <a:moveTo>
                          <a:pt x="6" y="0"/>
                        </a:moveTo>
                        <a:cubicBezTo>
                          <a:pt x="4" y="0"/>
                          <a:pt x="2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4"/>
                          <a:pt x="4" y="4"/>
                          <a:pt x="4" y="4"/>
                        </a:cubicBezTo>
                        <a:cubicBezTo>
                          <a:pt x="5" y="3"/>
                          <a:pt x="6" y="3"/>
                          <a:pt x="7" y="3"/>
                        </a:cubicBezTo>
                        <a:cubicBezTo>
                          <a:pt x="10" y="3"/>
                          <a:pt x="12" y="5"/>
                          <a:pt x="14" y="7"/>
                        </a:cubicBezTo>
                        <a:cubicBezTo>
                          <a:pt x="14" y="7"/>
                          <a:pt x="15" y="7"/>
                          <a:pt x="15" y="8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7" y="13"/>
                          <a:pt x="16" y="18"/>
                          <a:pt x="13" y="20"/>
                        </a:cubicBezTo>
                        <a:cubicBezTo>
                          <a:pt x="13" y="20"/>
                          <a:pt x="12" y="20"/>
                          <a:pt x="11" y="21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9" y="21"/>
                          <a:pt x="20" y="14"/>
                          <a:pt x="18" y="8"/>
                        </a:cubicBezTo>
                        <a:cubicBezTo>
                          <a:pt x="17" y="8"/>
                          <a:pt x="17" y="7"/>
                          <a:pt x="17" y="7"/>
                        </a:cubicBezTo>
                        <a:cubicBezTo>
                          <a:pt x="17" y="7"/>
                          <a:pt x="17" y="6"/>
                          <a:pt x="16" y="6"/>
                        </a:cubicBezTo>
                        <a:cubicBezTo>
                          <a:pt x="14" y="2"/>
                          <a:pt x="10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0" name="Freeform 281"/>
                  <p:cNvSpPr/>
                  <p:nvPr/>
                </p:nvSpPr>
                <p:spPr bwMode="auto">
                  <a:xfrm>
                    <a:off x="848" y="1471"/>
                    <a:ext cx="22" cy="10"/>
                  </a:xfrm>
                  <a:custGeom>
                    <a:avLst/>
                    <a:gdLst>
                      <a:gd name="T0" fmla="*/ 13 w 26"/>
                      <a:gd name="T1" fmla="*/ 0 h 12"/>
                      <a:gd name="T2" fmla="*/ 12 w 26"/>
                      <a:gd name="T3" fmla="*/ 0 h 12"/>
                      <a:gd name="T4" fmla="*/ 0 w 26"/>
                      <a:gd name="T5" fmla="*/ 11 h 12"/>
                      <a:gd name="T6" fmla="*/ 0 w 26"/>
                      <a:gd name="T7" fmla="*/ 12 h 12"/>
                      <a:gd name="T8" fmla="*/ 4 w 26"/>
                      <a:gd name="T9" fmla="*/ 12 h 12"/>
                      <a:gd name="T10" fmla="*/ 4 w 26"/>
                      <a:gd name="T11" fmla="*/ 9 h 12"/>
                      <a:gd name="T12" fmla="*/ 11 w 26"/>
                      <a:gd name="T13" fmla="*/ 2 h 12"/>
                      <a:gd name="T14" fmla="*/ 13 w 26"/>
                      <a:gd name="T15" fmla="*/ 2 h 12"/>
                      <a:gd name="T16" fmla="*/ 15 w 26"/>
                      <a:gd name="T17" fmla="*/ 2 h 12"/>
                      <a:gd name="T18" fmla="*/ 22 w 26"/>
                      <a:gd name="T19" fmla="*/ 9 h 12"/>
                      <a:gd name="T20" fmla="*/ 22 w 26"/>
                      <a:gd name="T21" fmla="*/ 12 h 12"/>
                      <a:gd name="T22" fmla="*/ 26 w 26"/>
                      <a:gd name="T23" fmla="*/ 12 h 12"/>
                      <a:gd name="T24" fmla="*/ 26 w 26"/>
                      <a:gd name="T25" fmla="*/ 11 h 12"/>
                      <a:gd name="T26" fmla="*/ 14 w 26"/>
                      <a:gd name="T27" fmla="*/ 0 h 12"/>
                      <a:gd name="T28" fmla="*/ 13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13" y="0"/>
                        </a:moveTo>
                        <a:cubicBezTo>
                          <a:pt x="13" y="0"/>
                          <a:pt x="12" y="0"/>
                          <a:pt x="12" y="0"/>
                        </a:cubicBezTo>
                        <a:cubicBezTo>
                          <a:pt x="5" y="0"/>
                          <a:pt x="0" y="5"/>
                          <a:pt x="0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6"/>
                          <a:pt x="7" y="3"/>
                          <a:pt x="11" y="2"/>
                        </a:cubicBezTo>
                        <a:cubicBezTo>
                          <a:pt x="12" y="2"/>
                          <a:pt x="12" y="2"/>
                          <a:pt x="13" y="2"/>
                        </a:cubicBezTo>
                        <a:cubicBezTo>
                          <a:pt x="13" y="2"/>
                          <a:pt x="14" y="2"/>
                          <a:pt x="15" y="2"/>
                        </a:cubicBezTo>
                        <a:cubicBezTo>
                          <a:pt x="19" y="3"/>
                          <a:pt x="22" y="6"/>
                          <a:pt x="22" y="9"/>
                        </a:cubicBezTo>
                        <a:cubicBezTo>
                          <a:pt x="22" y="9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1" y="0"/>
                          <a:pt x="14" y="0"/>
                        </a:cubicBezTo>
                        <a:cubicBezTo>
                          <a:pt x="14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1" name="Freeform 282"/>
                  <p:cNvSpPr/>
                  <p:nvPr/>
                </p:nvSpPr>
                <p:spPr bwMode="auto">
                  <a:xfrm>
                    <a:off x="886" y="1447"/>
                    <a:ext cx="19" cy="21"/>
                  </a:xfrm>
                  <a:custGeom>
                    <a:avLst/>
                    <a:gdLst>
                      <a:gd name="T0" fmla="*/ 15 w 22"/>
                      <a:gd name="T1" fmla="*/ 0 h 24"/>
                      <a:gd name="T2" fmla="*/ 5 w 22"/>
                      <a:gd name="T3" fmla="*/ 6 h 24"/>
                      <a:gd name="T4" fmla="*/ 4 w 22"/>
                      <a:gd name="T5" fmla="*/ 7 h 24"/>
                      <a:gd name="T6" fmla="*/ 3 w 22"/>
                      <a:gd name="T7" fmla="*/ 8 h 24"/>
                      <a:gd name="T8" fmla="*/ 7 w 22"/>
                      <a:gd name="T9" fmla="*/ 24 h 24"/>
                      <a:gd name="T10" fmla="*/ 8 w 22"/>
                      <a:gd name="T11" fmla="*/ 24 h 24"/>
                      <a:gd name="T12" fmla="*/ 10 w 22"/>
                      <a:gd name="T13" fmla="*/ 21 h 24"/>
                      <a:gd name="T14" fmla="*/ 7 w 22"/>
                      <a:gd name="T15" fmla="*/ 19 h 24"/>
                      <a:gd name="T16" fmla="*/ 5 w 22"/>
                      <a:gd name="T17" fmla="*/ 9 h 24"/>
                      <a:gd name="T18" fmla="*/ 6 w 22"/>
                      <a:gd name="T19" fmla="*/ 8 h 24"/>
                      <a:gd name="T20" fmla="*/ 7 w 22"/>
                      <a:gd name="T21" fmla="*/ 7 h 24"/>
                      <a:gd name="T22" fmla="*/ 14 w 22"/>
                      <a:gd name="T23" fmla="*/ 3 h 24"/>
                      <a:gd name="T24" fmla="*/ 17 w 22"/>
                      <a:gd name="T25" fmla="*/ 4 h 24"/>
                      <a:gd name="T26" fmla="*/ 19 w 22"/>
                      <a:gd name="T27" fmla="*/ 5 h 24"/>
                      <a:gd name="T28" fmla="*/ 22 w 22"/>
                      <a:gd name="T29" fmla="*/ 2 h 24"/>
                      <a:gd name="T30" fmla="*/ 21 w 22"/>
                      <a:gd name="T31" fmla="*/ 2 h 24"/>
                      <a:gd name="T32" fmla="*/ 15 w 22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2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5" y="6"/>
                        </a:cubicBezTo>
                        <a:cubicBezTo>
                          <a:pt x="4" y="6"/>
                          <a:pt x="4" y="6"/>
                          <a:pt x="4" y="7"/>
                        </a:cubicBezTo>
                        <a:cubicBezTo>
                          <a:pt x="4" y="7"/>
                          <a:pt x="4" y="7"/>
                          <a:pt x="3" y="8"/>
                        </a:cubicBezTo>
                        <a:cubicBezTo>
                          <a:pt x="0" y="14"/>
                          <a:pt x="2" y="21"/>
                          <a:pt x="7" y="24"/>
                        </a:cubicBez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10" y="21"/>
                          <a:pt x="10" y="21"/>
                          <a:pt x="10" y="21"/>
                        </a:cubicBezTo>
                        <a:cubicBezTo>
                          <a:pt x="9" y="20"/>
                          <a:pt x="7" y="19"/>
                          <a:pt x="7" y="19"/>
                        </a:cubicBezTo>
                        <a:cubicBezTo>
                          <a:pt x="4" y="18"/>
                          <a:pt x="4" y="13"/>
                          <a:pt x="5" y="9"/>
                        </a:cubicBezTo>
                        <a:cubicBezTo>
                          <a:pt x="6" y="9"/>
                          <a:pt x="6" y="8"/>
                          <a:pt x="6" y="8"/>
                        </a:cubicBezTo>
                        <a:cubicBezTo>
                          <a:pt x="6" y="7"/>
                          <a:pt x="7" y="7"/>
                          <a:pt x="7" y="7"/>
                        </a:cubicBezTo>
                        <a:cubicBezTo>
                          <a:pt x="9" y="4"/>
                          <a:pt x="12" y="3"/>
                          <a:pt x="14" y="3"/>
                        </a:cubicBezTo>
                        <a:cubicBezTo>
                          <a:pt x="15" y="3"/>
                          <a:pt x="16" y="3"/>
                          <a:pt x="17" y="4"/>
                        </a:cubicBezTo>
                        <a:cubicBezTo>
                          <a:pt x="17" y="4"/>
                          <a:pt x="19" y="5"/>
                          <a:pt x="19" y="5"/>
                        </a:cubicBezTo>
                        <a:cubicBezTo>
                          <a:pt x="22" y="2"/>
                          <a:pt x="22" y="2"/>
                          <a:pt x="22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19" y="1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2" name="Freeform 283"/>
                  <p:cNvSpPr>
                    <a:spLocks noEditPoints="1"/>
                  </p:cNvSpPr>
                  <p:nvPr/>
                </p:nvSpPr>
                <p:spPr bwMode="auto">
                  <a:xfrm>
                    <a:off x="849" y="1426"/>
                    <a:ext cx="19" cy="16"/>
                  </a:xfrm>
                  <a:custGeom>
                    <a:avLst/>
                    <a:gdLst>
                      <a:gd name="T0" fmla="*/ 7 w 22"/>
                      <a:gd name="T1" fmla="*/ 4 h 19"/>
                      <a:gd name="T2" fmla="*/ 10 w 22"/>
                      <a:gd name="T3" fmla="*/ 5 h 19"/>
                      <a:gd name="T4" fmla="*/ 11 w 22"/>
                      <a:gd name="T5" fmla="*/ 5 h 19"/>
                      <a:gd name="T6" fmla="*/ 14 w 22"/>
                      <a:gd name="T7" fmla="*/ 4 h 19"/>
                      <a:gd name="T8" fmla="*/ 15 w 22"/>
                      <a:gd name="T9" fmla="*/ 4 h 19"/>
                      <a:gd name="T10" fmla="*/ 15 w 22"/>
                      <a:gd name="T11" fmla="*/ 7 h 19"/>
                      <a:gd name="T12" fmla="*/ 18 w 22"/>
                      <a:gd name="T13" fmla="*/ 10 h 19"/>
                      <a:gd name="T14" fmla="*/ 17 w 22"/>
                      <a:gd name="T15" fmla="*/ 11 h 19"/>
                      <a:gd name="T16" fmla="*/ 15 w 22"/>
                      <a:gd name="T17" fmla="*/ 13 h 19"/>
                      <a:gd name="T18" fmla="*/ 15 w 22"/>
                      <a:gd name="T19" fmla="*/ 16 h 19"/>
                      <a:gd name="T20" fmla="*/ 14 w 22"/>
                      <a:gd name="T21" fmla="*/ 16 h 19"/>
                      <a:gd name="T22" fmla="*/ 11 w 22"/>
                      <a:gd name="T23" fmla="*/ 14 h 19"/>
                      <a:gd name="T24" fmla="*/ 10 w 22"/>
                      <a:gd name="T25" fmla="*/ 15 h 19"/>
                      <a:gd name="T26" fmla="*/ 7 w 22"/>
                      <a:gd name="T27" fmla="*/ 16 h 19"/>
                      <a:gd name="T28" fmla="*/ 7 w 22"/>
                      <a:gd name="T29" fmla="*/ 14 h 19"/>
                      <a:gd name="T30" fmla="*/ 6 w 22"/>
                      <a:gd name="T31" fmla="*/ 11 h 19"/>
                      <a:gd name="T32" fmla="*/ 4 w 22"/>
                      <a:gd name="T33" fmla="*/ 10 h 19"/>
                      <a:gd name="T34" fmla="*/ 6 w 22"/>
                      <a:gd name="T35" fmla="*/ 9 h 19"/>
                      <a:gd name="T36" fmla="*/ 7 w 22"/>
                      <a:gd name="T37" fmla="*/ 7 h 19"/>
                      <a:gd name="T38" fmla="*/ 6 w 22"/>
                      <a:gd name="T39" fmla="*/ 0 h 19"/>
                      <a:gd name="T40" fmla="*/ 5 w 22"/>
                      <a:gd name="T41" fmla="*/ 5 h 19"/>
                      <a:gd name="T42" fmla="*/ 4 w 22"/>
                      <a:gd name="T43" fmla="*/ 7 h 19"/>
                      <a:gd name="T44" fmla="*/ 0 w 22"/>
                      <a:gd name="T45" fmla="*/ 10 h 19"/>
                      <a:gd name="T46" fmla="*/ 4 w 22"/>
                      <a:gd name="T47" fmla="*/ 13 h 19"/>
                      <a:gd name="T48" fmla="*/ 5 w 22"/>
                      <a:gd name="T49" fmla="*/ 15 h 19"/>
                      <a:gd name="T50" fmla="*/ 5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7 h 19"/>
                      <a:gd name="T56" fmla="*/ 16 w 22"/>
                      <a:gd name="T57" fmla="*/ 19 h 19"/>
                      <a:gd name="T58" fmla="*/ 16 w 22"/>
                      <a:gd name="T59" fmla="*/ 19 h 19"/>
                      <a:gd name="T60" fmla="*/ 18 w 22"/>
                      <a:gd name="T61" fmla="*/ 14 h 19"/>
                      <a:gd name="T62" fmla="*/ 21 w 22"/>
                      <a:gd name="T63" fmla="*/ 11 h 19"/>
                      <a:gd name="T64" fmla="*/ 22 w 22"/>
                      <a:gd name="T65" fmla="*/ 10 h 19"/>
                      <a:gd name="T66" fmla="*/ 18 w 22"/>
                      <a:gd name="T67" fmla="*/ 6 h 19"/>
                      <a:gd name="T68" fmla="*/ 17 w 22"/>
                      <a:gd name="T69" fmla="*/ 1 h 19"/>
                      <a:gd name="T70" fmla="*/ 16 w 22"/>
                      <a:gd name="T71" fmla="*/ 1 h 19"/>
                      <a:gd name="T72" fmla="*/ 11 w 22"/>
                      <a:gd name="T73" fmla="*/ 3 h 19"/>
                      <a:gd name="T74" fmla="*/ 10 w 22"/>
                      <a:gd name="T75" fmla="*/ 3 h 19"/>
                      <a:gd name="T76" fmla="*/ 6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7" y="5"/>
                        </a:move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8" y="4"/>
                        </a:cubicBezTo>
                        <a:cubicBezTo>
                          <a:pt x="8" y="4"/>
                          <a:pt x="9" y="5"/>
                          <a:pt x="10" y="5"/>
                        </a:cubicBezTo>
                        <a:cubicBezTo>
                          <a:pt x="10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2" y="5"/>
                          <a:pt x="12" y="5"/>
                        </a:cubicBezTo>
                        <a:cubicBezTo>
                          <a:pt x="13" y="5"/>
                          <a:pt x="14" y="4"/>
                          <a:pt x="14" y="4"/>
                        </a:cubicBezTo>
                        <a:cubicBezTo>
                          <a:pt x="14" y="4"/>
                          <a:pt x="15" y="4"/>
                          <a:pt x="15" y="4"/>
                        </a:cubicBezTo>
                        <a:cubicBezTo>
                          <a:pt x="15" y="4"/>
                          <a:pt x="15" y="4"/>
                          <a:pt x="15" y="4"/>
                        </a:cubicBezTo>
                        <a:cubicBezTo>
                          <a:pt x="15" y="5"/>
                          <a:pt x="15" y="6"/>
                          <a:pt x="15" y="6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6" y="8"/>
                          <a:pt x="16" y="8"/>
                          <a:pt x="16" y="8"/>
                        </a:cubicBezTo>
                        <a:cubicBezTo>
                          <a:pt x="17" y="9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7" y="11"/>
                        </a:cubicBezTo>
                        <a:cubicBezTo>
                          <a:pt x="17" y="11"/>
                          <a:pt x="16" y="11"/>
                          <a:pt x="16" y="12"/>
                        </a:cubicBezTo>
                        <a:cubicBezTo>
                          <a:pt x="16" y="12"/>
                          <a:pt x="16" y="12"/>
                          <a:pt x="15" y="13"/>
                        </a:cubicBezTo>
                        <a:cubicBezTo>
                          <a:pt x="15" y="13"/>
                          <a:pt x="15" y="13"/>
                          <a:pt x="15" y="14"/>
                        </a:cubicBezTo>
                        <a:cubicBezTo>
                          <a:pt x="15" y="14"/>
                          <a:pt x="15" y="15"/>
                          <a:pt x="15" y="16"/>
                        </a:cubicBezTo>
                        <a:cubicBezTo>
                          <a:pt x="15" y="16"/>
                          <a:pt x="14" y="16"/>
                          <a:pt x="14" y="16"/>
                        </a:cubicBezTo>
                        <a:cubicBezTo>
                          <a:pt x="14" y="16"/>
                          <a:pt x="14" y="16"/>
                          <a:pt x="14" y="16"/>
                        </a:cubicBezTo>
                        <a:cubicBezTo>
                          <a:pt x="13" y="15"/>
                          <a:pt x="13" y="15"/>
                          <a:pt x="12" y="15"/>
                        </a:cubicBezTo>
                        <a:cubicBezTo>
                          <a:pt x="12" y="15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0" y="15"/>
                          <a:pt x="10" y="15"/>
                        </a:cubicBezTo>
                        <a:cubicBezTo>
                          <a:pt x="9" y="15"/>
                          <a:pt x="9" y="15"/>
                          <a:pt x="8" y="15"/>
                        </a:cubicBezTo>
                        <a:cubicBezTo>
                          <a:pt x="8" y="16"/>
                          <a:pt x="7" y="16"/>
                          <a:pt x="7" y="16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6"/>
                          <a:pt x="7" y="15"/>
                          <a:pt x="7" y="14"/>
                        </a:cubicBezTo>
                        <a:cubicBezTo>
                          <a:pt x="7" y="13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6" y="11"/>
                        </a:cubicBezTo>
                        <a:cubicBezTo>
                          <a:pt x="6" y="11"/>
                          <a:pt x="5" y="11"/>
                          <a:pt x="5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5" y="9"/>
                          <a:pt x="6" y="9"/>
                        </a:cubicBezTo>
                        <a:cubicBezTo>
                          <a:pt x="6" y="8"/>
                          <a:pt x="7" y="8"/>
                          <a:pt x="7" y="8"/>
                        </a:cubicBezTo>
                        <a:cubicBezTo>
                          <a:pt x="7" y="8"/>
                          <a:pt x="7" y="7"/>
                          <a:pt x="7" y="7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1"/>
                          <a:pt x="6" y="2"/>
                        </a:cubicBezTo>
                        <a:cubicBezTo>
                          <a:pt x="6" y="3"/>
                          <a:pt x="5" y="4"/>
                          <a:pt x="5" y="5"/>
                        </a:cubicBezTo>
                        <a:cubicBezTo>
                          <a:pt x="5" y="6"/>
                          <a:pt x="5" y="6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1" y="9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1" y="10"/>
                        </a:cubicBezTo>
                        <a:cubicBezTo>
                          <a:pt x="2" y="11"/>
                          <a:pt x="4" y="12"/>
                          <a:pt x="4" y="13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4"/>
                          <a:pt x="5" y="14"/>
                          <a:pt x="5" y="15"/>
                        </a:cubicBezTo>
                        <a:cubicBezTo>
                          <a:pt x="6" y="17"/>
                          <a:pt x="5" y="19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6" y="19"/>
                          <a:pt x="6" y="19"/>
                          <a:pt x="7" y="19"/>
                        </a:cubicBezTo>
                        <a:cubicBezTo>
                          <a:pt x="7" y="18"/>
                          <a:pt x="9" y="17"/>
                          <a:pt x="10" y="17"/>
                        </a:cubicBezTo>
                        <a:cubicBezTo>
                          <a:pt x="10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2" y="17"/>
                          <a:pt x="12" y="17"/>
                        </a:cubicBezTo>
                        <a:cubicBezTo>
                          <a:pt x="13" y="17"/>
                          <a:pt x="15" y="18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8"/>
                          <a:pt x="17" y="16"/>
                          <a:pt x="17" y="15"/>
                        </a:cubicBezTo>
                        <a:cubicBezTo>
                          <a:pt x="17" y="15"/>
                          <a:pt x="17" y="14"/>
                          <a:pt x="18" y="14"/>
                        </a:cubicBezTo>
                        <a:cubicBezTo>
                          <a:pt x="18" y="14"/>
                          <a:pt x="18" y="13"/>
                          <a:pt x="18" y="13"/>
                        </a:cubicBezTo>
                        <a:cubicBezTo>
                          <a:pt x="19" y="12"/>
                          <a:pt x="20" y="11"/>
                          <a:pt x="21" y="11"/>
                        </a:cubicBezTo>
                        <a:cubicBezTo>
                          <a:pt x="21" y="10"/>
                          <a:pt x="22" y="10"/>
                          <a:pt x="22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0" y="9"/>
                          <a:pt x="19" y="7"/>
                        </a:cubicBezTo>
                        <a:cubicBezTo>
                          <a:pt x="18" y="7"/>
                          <a:pt x="18" y="6"/>
                          <a:pt x="18" y="6"/>
                        </a:cubicBezTo>
                        <a:cubicBezTo>
                          <a:pt x="18" y="6"/>
                          <a:pt x="17" y="6"/>
                          <a:pt x="17" y="5"/>
                        </a:cubicBezTo>
                        <a:cubicBezTo>
                          <a:pt x="17" y="4"/>
                          <a:pt x="17" y="2"/>
                          <a:pt x="17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1"/>
                        </a:cubicBezTo>
                        <a:cubicBezTo>
                          <a:pt x="15" y="1"/>
                          <a:pt x="13" y="2"/>
                          <a:pt x="12" y="3"/>
                        </a:cubicBezTo>
                        <a:cubicBezTo>
                          <a:pt x="12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0" y="3"/>
                          <a:pt x="10" y="3"/>
                        </a:cubicBezTo>
                        <a:cubicBezTo>
                          <a:pt x="8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3" name="Freeform 284"/>
                  <p:cNvSpPr>
                    <a:spLocks noEditPoints="1"/>
                  </p:cNvSpPr>
                  <p:nvPr/>
                </p:nvSpPr>
                <p:spPr bwMode="auto">
                  <a:xfrm>
                    <a:off x="1558" y="1547"/>
                    <a:ext cx="37" cy="37"/>
                  </a:xfrm>
                  <a:custGeom>
                    <a:avLst/>
                    <a:gdLst>
                      <a:gd name="T0" fmla="*/ 36 w 43"/>
                      <a:gd name="T1" fmla="*/ 31 h 43"/>
                      <a:gd name="T2" fmla="*/ 23 w 43"/>
                      <a:gd name="T3" fmla="*/ 39 h 43"/>
                      <a:gd name="T4" fmla="*/ 23 w 43"/>
                      <a:gd name="T5" fmla="*/ 43 h 43"/>
                      <a:gd name="T6" fmla="*/ 40 w 43"/>
                      <a:gd name="T7" fmla="*/ 34 h 43"/>
                      <a:gd name="T8" fmla="*/ 36 w 43"/>
                      <a:gd name="T9" fmla="*/ 31 h 43"/>
                      <a:gd name="T10" fmla="*/ 8 w 43"/>
                      <a:gd name="T11" fmla="*/ 31 h 43"/>
                      <a:gd name="T12" fmla="*/ 4 w 43"/>
                      <a:gd name="T13" fmla="*/ 33 h 43"/>
                      <a:gd name="T14" fmla="*/ 21 w 43"/>
                      <a:gd name="T15" fmla="*/ 43 h 43"/>
                      <a:gd name="T16" fmla="*/ 21 w 43"/>
                      <a:gd name="T17" fmla="*/ 39 h 43"/>
                      <a:gd name="T18" fmla="*/ 8 w 43"/>
                      <a:gd name="T19" fmla="*/ 31 h 43"/>
                      <a:gd name="T20" fmla="*/ 41 w 43"/>
                      <a:gd name="T21" fmla="*/ 12 h 43"/>
                      <a:gd name="T22" fmla="*/ 37 w 43"/>
                      <a:gd name="T23" fmla="*/ 14 h 43"/>
                      <a:gd name="T24" fmla="*/ 39 w 43"/>
                      <a:gd name="T25" fmla="*/ 22 h 43"/>
                      <a:gd name="T26" fmla="*/ 37 w 43"/>
                      <a:gd name="T27" fmla="*/ 29 h 43"/>
                      <a:gd name="T28" fmla="*/ 41 w 43"/>
                      <a:gd name="T29" fmla="*/ 32 h 43"/>
                      <a:gd name="T30" fmla="*/ 43 w 43"/>
                      <a:gd name="T31" fmla="*/ 22 h 43"/>
                      <a:gd name="T32" fmla="*/ 41 w 43"/>
                      <a:gd name="T33" fmla="*/ 12 h 43"/>
                      <a:gd name="T34" fmla="*/ 3 w 43"/>
                      <a:gd name="T35" fmla="*/ 12 h 43"/>
                      <a:gd name="T36" fmla="*/ 0 w 43"/>
                      <a:gd name="T37" fmla="*/ 22 h 43"/>
                      <a:gd name="T38" fmla="*/ 3 w 43"/>
                      <a:gd name="T39" fmla="*/ 31 h 43"/>
                      <a:gd name="T40" fmla="*/ 7 w 43"/>
                      <a:gd name="T41" fmla="*/ 29 h 43"/>
                      <a:gd name="T42" fmla="*/ 5 w 43"/>
                      <a:gd name="T43" fmla="*/ 22 h 43"/>
                      <a:gd name="T44" fmla="*/ 7 w 43"/>
                      <a:gd name="T45" fmla="*/ 14 h 43"/>
                      <a:gd name="T46" fmla="*/ 3 w 43"/>
                      <a:gd name="T47" fmla="*/ 12 h 43"/>
                      <a:gd name="T48" fmla="*/ 21 w 43"/>
                      <a:gd name="T49" fmla="*/ 0 h 43"/>
                      <a:gd name="T50" fmla="*/ 4 w 43"/>
                      <a:gd name="T51" fmla="*/ 10 h 43"/>
                      <a:gd name="T52" fmla="*/ 8 w 43"/>
                      <a:gd name="T53" fmla="*/ 12 h 43"/>
                      <a:gd name="T54" fmla="*/ 21 w 43"/>
                      <a:gd name="T55" fmla="*/ 5 h 43"/>
                      <a:gd name="T56" fmla="*/ 21 w 43"/>
                      <a:gd name="T57" fmla="*/ 0 h 43"/>
                      <a:gd name="T58" fmla="*/ 23 w 43"/>
                      <a:gd name="T59" fmla="*/ 0 h 43"/>
                      <a:gd name="T60" fmla="*/ 23 w 43"/>
                      <a:gd name="T61" fmla="*/ 5 h 43"/>
                      <a:gd name="T62" fmla="*/ 36 w 43"/>
                      <a:gd name="T63" fmla="*/ 12 h 43"/>
                      <a:gd name="T64" fmla="*/ 40 w 43"/>
                      <a:gd name="T65" fmla="*/ 10 h 43"/>
                      <a:gd name="T66" fmla="*/ 23 w 43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3" h="43">
                        <a:moveTo>
                          <a:pt x="36" y="31"/>
                        </a:moveTo>
                        <a:cubicBezTo>
                          <a:pt x="33" y="35"/>
                          <a:pt x="28" y="38"/>
                          <a:pt x="23" y="39"/>
                        </a:cubicBezTo>
                        <a:cubicBezTo>
                          <a:pt x="23" y="43"/>
                          <a:pt x="23" y="43"/>
                          <a:pt x="23" y="43"/>
                        </a:cubicBezTo>
                        <a:cubicBezTo>
                          <a:pt x="30" y="43"/>
                          <a:pt x="36" y="39"/>
                          <a:pt x="40" y="34"/>
                        </a:cubicBezTo>
                        <a:cubicBezTo>
                          <a:pt x="36" y="31"/>
                          <a:pt x="36" y="31"/>
                          <a:pt x="36" y="31"/>
                        </a:cubicBezTo>
                        <a:moveTo>
                          <a:pt x="8" y="31"/>
                        </a:move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7" y="39"/>
                          <a:pt x="14" y="43"/>
                          <a:pt x="21" y="43"/>
                        </a:cubicBezTo>
                        <a:cubicBezTo>
                          <a:pt x="21" y="39"/>
                          <a:pt x="21" y="39"/>
                          <a:pt x="21" y="39"/>
                        </a:cubicBezTo>
                        <a:cubicBezTo>
                          <a:pt x="15" y="38"/>
                          <a:pt x="11" y="35"/>
                          <a:pt x="8" y="31"/>
                        </a:cubicBezTo>
                        <a:moveTo>
                          <a:pt x="41" y="12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7"/>
                          <a:pt x="39" y="19"/>
                          <a:pt x="39" y="22"/>
                        </a:cubicBezTo>
                        <a:cubicBezTo>
                          <a:pt x="39" y="24"/>
                          <a:pt x="38" y="27"/>
                          <a:pt x="37" y="29"/>
                        </a:cubicBezTo>
                        <a:cubicBezTo>
                          <a:pt x="41" y="32"/>
                          <a:pt x="41" y="32"/>
                          <a:pt x="41" y="32"/>
                        </a:cubicBezTo>
                        <a:cubicBezTo>
                          <a:pt x="42" y="29"/>
                          <a:pt x="43" y="25"/>
                          <a:pt x="43" y="22"/>
                        </a:cubicBezTo>
                        <a:cubicBezTo>
                          <a:pt x="43" y="18"/>
                          <a:pt x="43" y="15"/>
                          <a:pt x="41" y="12"/>
                        </a:cubicBezTo>
                        <a:moveTo>
                          <a:pt x="3" y="12"/>
                        </a:moveTo>
                        <a:cubicBezTo>
                          <a:pt x="1" y="15"/>
                          <a:pt x="0" y="18"/>
                          <a:pt x="0" y="22"/>
                        </a:cubicBezTo>
                        <a:cubicBezTo>
                          <a:pt x="0" y="25"/>
                          <a:pt x="1" y="28"/>
                          <a:pt x="3" y="31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5" y="27"/>
                          <a:pt x="5" y="24"/>
                          <a:pt x="5" y="22"/>
                        </a:cubicBezTo>
                        <a:cubicBezTo>
                          <a:pt x="5" y="19"/>
                          <a:pt x="6" y="16"/>
                          <a:pt x="7" y="14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moveTo>
                          <a:pt x="21" y="0"/>
                        </a:moveTo>
                        <a:cubicBezTo>
                          <a:pt x="14" y="1"/>
                          <a:pt x="8" y="4"/>
                          <a:pt x="4" y="10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11" y="8"/>
                          <a:pt x="15" y="5"/>
                          <a:pt x="21" y="5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  <a:moveTo>
                          <a:pt x="23" y="0"/>
                        </a:move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8" y="5"/>
                          <a:pt x="33" y="8"/>
                          <a:pt x="36" y="12"/>
                        </a:cubicBezTo>
                        <a:cubicBezTo>
                          <a:pt x="40" y="10"/>
                          <a:pt x="40" y="10"/>
                          <a:pt x="40" y="10"/>
                        </a:cubicBezTo>
                        <a:cubicBezTo>
                          <a:pt x="36" y="4"/>
                          <a:pt x="30" y="1"/>
                          <a:pt x="2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4" name="Freeform 285"/>
                  <p:cNvSpPr>
                    <a:spLocks noEditPoints="1"/>
                  </p:cNvSpPr>
                  <p:nvPr/>
                </p:nvSpPr>
                <p:spPr bwMode="auto">
                  <a:xfrm>
                    <a:off x="1576" y="1530"/>
                    <a:ext cx="2" cy="72"/>
                  </a:xfrm>
                  <a:custGeom>
                    <a:avLst/>
                    <a:gdLst>
                      <a:gd name="T0" fmla="*/ 0 w 2"/>
                      <a:gd name="T1" fmla="*/ 79 h 84"/>
                      <a:gd name="T2" fmla="*/ 1 w 2"/>
                      <a:gd name="T3" fmla="*/ 84 h 84"/>
                      <a:gd name="T4" fmla="*/ 2 w 2"/>
                      <a:gd name="T5" fmla="*/ 79 h 84"/>
                      <a:gd name="T6" fmla="*/ 1 w 2"/>
                      <a:gd name="T7" fmla="*/ 74 h 84"/>
                      <a:gd name="T8" fmla="*/ 0 w 2"/>
                      <a:gd name="T9" fmla="*/ 77 h 84"/>
                      <a:gd name="T10" fmla="*/ 2 w 2"/>
                      <a:gd name="T11" fmla="*/ 77 h 84"/>
                      <a:gd name="T12" fmla="*/ 1 w 2"/>
                      <a:gd name="T13" fmla="*/ 74 h 84"/>
                      <a:gd name="T14" fmla="*/ 0 w 2"/>
                      <a:gd name="T15" fmla="*/ 69 h 84"/>
                      <a:gd name="T16" fmla="*/ 1 w 2"/>
                      <a:gd name="T17" fmla="*/ 73 h 84"/>
                      <a:gd name="T18" fmla="*/ 2 w 2"/>
                      <a:gd name="T19" fmla="*/ 69 h 84"/>
                      <a:gd name="T20" fmla="*/ 1 w 2"/>
                      <a:gd name="T21" fmla="*/ 65 h 84"/>
                      <a:gd name="T22" fmla="*/ 0 w 2"/>
                      <a:gd name="T23" fmla="*/ 68 h 84"/>
                      <a:gd name="T24" fmla="*/ 2 w 2"/>
                      <a:gd name="T25" fmla="*/ 68 h 84"/>
                      <a:gd name="T26" fmla="*/ 1 w 2"/>
                      <a:gd name="T27" fmla="*/ 65 h 84"/>
                      <a:gd name="T28" fmla="*/ 1 w 2"/>
                      <a:gd name="T29" fmla="*/ 48 h 84"/>
                      <a:gd name="T30" fmla="*/ 0 w 2"/>
                      <a:gd name="T31" fmla="*/ 59 h 84"/>
                      <a:gd name="T32" fmla="*/ 0 w 2"/>
                      <a:gd name="T33" fmla="*/ 64 h 84"/>
                      <a:gd name="T34" fmla="*/ 2 w 2"/>
                      <a:gd name="T35" fmla="*/ 64 h 84"/>
                      <a:gd name="T36" fmla="*/ 2 w 2"/>
                      <a:gd name="T37" fmla="*/ 59 h 84"/>
                      <a:gd name="T38" fmla="*/ 1 w 2"/>
                      <a:gd name="T39" fmla="*/ 48 h 84"/>
                      <a:gd name="T40" fmla="*/ 0 w 2"/>
                      <a:gd name="T41" fmla="*/ 43 h 84"/>
                      <a:gd name="T42" fmla="*/ 0 w 2"/>
                      <a:gd name="T43" fmla="*/ 46 h 84"/>
                      <a:gd name="T44" fmla="*/ 1 w 2"/>
                      <a:gd name="T45" fmla="*/ 46 h 84"/>
                      <a:gd name="T46" fmla="*/ 2 w 2"/>
                      <a:gd name="T47" fmla="*/ 44 h 84"/>
                      <a:gd name="T48" fmla="*/ 1 w 2"/>
                      <a:gd name="T49" fmla="*/ 43 h 84"/>
                      <a:gd name="T50" fmla="*/ 1 w 2"/>
                      <a:gd name="T51" fmla="*/ 37 h 84"/>
                      <a:gd name="T52" fmla="*/ 0 w 2"/>
                      <a:gd name="T53" fmla="*/ 36 h 84"/>
                      <a:gd name="T54" fmla="*/ 0 w 2"/>
                      <a:gd name="T55" fmla="*/ 40 h 84"/>
                      <a:gd name="T56" fmla="*/ 1 w 2"/>
                      <a:gd name="T57" fmla="*/ 40 h 84"/>
                      <a:gd name="T58" fmla="*/ 2 w 2"/>
                      <a:gd name="T59" fmla="*/ 36 h 84"/>
                      <a:gd name="T60" fmla="*/ 1 w 2"/>
                      <a:gd name="T61" fmla="*/ 19 h 84"/>
                      <a:gd name="T62" fmla="*/ 0 w 2"/>
                      <a:gd name="T63" fmla="*/ 20 h 84"/>
                      <a:gd name="T64" fmla="*/ 0 w 2"/>
                      <a:gd name="T65" fmla="*/ 34 h 84"/>
                      <a:gd name="T66" fmla="*/ 1 w 2"/>
                      <a:gd name="T67" fmla="*/ 34 h 84"/>
                      <a:gd name="T68" fmla="*/ 2 w 2"/>
                      <a:gd name="T69" fmla="*/ 25 h 84"/>
                      <a:gd name="T70" fmla="*/ 2 w 2"/>
                      <a:gd name="T71" fmla="*/ 19 h 84"/>
                      <a:gd name="T72" fmla="*/ 1 w 2"/>
                      <a:gd name="T73" fmla="*/ 15 h 84"/>
                      <a:gd name="T74" fmla="*/ 0 w 2"/>
                      <a:gd name="T75" fmla="*/ 18 h 84"/>
                      <a:gd name="T76" fmla="*/ 2 w 2"/>
                      <a:gd name="T77" fmla="*/ 18 h 84"/>
                      <a:gd name="T78" fmla="*/ 2 w 2"/>
                      <a:gd name="T79" fmla="*/ 10 h 84"/>
                      <a:gd name="T80" fmla="*/ 0 w 2"/>
                      <a:gd name="T81" fmla="*/ 10 h 84"/>
                      <a:gd name="T82" fmla="*/ 1 w 2"/>
                      <a:gd name="T83" fmla="*/ 14 h 84"/>
                      <a:gd name="T84" fmla="*/ 2 w 2"/>
                      <a:gd name="T85" fmla="*/ 10 h 84"/>
                      <a:gd name="T86" fmla="*/ 1 w 2"/>
                      <a:gd name="T87" fmla="*/ 6 h 84"/>
                      <a:gd name="T88" fmla="*/ 0 w 2"/>
                      <a:gd name="T89" fmla="*/ 9 h 84"/>
                      <a:gd name="T90" fmla="*/ 2 w 2"/>
                      <a:gd name="T91" fmla="*/ 9 h 84"/>
                      <a:gd name="T92" fmla="*/ 0 w 2"/>
                      <a:gd name="T93" fmla="*/ 0 h 84"/>
                      <a:gd name="T94" fmla="*/ 1 w 2"/>
                      <a:gd name="T95" fmla="*/ 5 h 84"/>
                      <a:gd name="T96" fmla="*/ 2 w 2"/>
                      <a:gd name="T97" fmla="*/ 0 h 84"/>
                      <a:gd name="T98" fmla="*/ 0 w 2"/>
                      <a:gd name="T99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84">
                        <a:moveTo>
                          <a:pt x="1" y="78"/>
                        </a:moveTo>
                        <a:cubicBezTo>
                          <a:pt x="0" y="78"/>
                          <a:pt x="0" y="79"/>
                          <a:pt x="0" y="79"/>
                        </a:cubicBezTo>
                        <a:cubicBezTo>
                          <a:pt x="0" y="84"/>
                          <a:pt x="0" y="84"/>
                          <a:pt x="0" y="84"/>
                        </a:cubicBezTo>
                        <a:cubicBezTo>
                          <a:pt x="0" y="84"/>
                          <a:pt x="0" y="84"/>
                          <a:pt x="1" y="84"/>
                        </a:cubicBezTo>
                        <a:cubicBezTo>
                          <a:pt x="1" y="84"/>
                          <a:pt x="2" y="84"/>
                          <a:pt x="2" y="84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2" y="79"/>
                          <a:pt x="1" y="78"/>
                          <a:pt x="1" y="78"/>
                        </a:cubicBezTo>
                        <a:moveTo>
                          <a:pt x="1" y="74"/>
                        </a:move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0" y="77"/>
                          <a:pt x="0" y="77"/>
                          <a:pt x="1" y="77"/>
                        </a:cubicBezTo>
                        <a:cubicBezTo>
                          <a:pt x="1" y="77"/>
                          <a:pt x="2" y="77"/>
                          <a:pt x="2" y="77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cubicBezTo>
                          <a:pt x="2" y="74"/>
                          <a:pt x="1" y="74"/>
                          <a:pt x="1" y="74"/>
                        </a:cubicBezTo>
                        <a:moveTo>
                          <a:pt x="1" y="69"/>
                        </a:move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0" y="73"/>
                          <a:pt x="0" y="73"/>
                          <a:pt x="1" y="73"/>
                        </a:cubicBezTo>
                        <a:cubicBezTo>
                          <a:pt x="1" y="73"/>
                          <a:pt x="2" y="73"/>
                          <a:pt x="2" y="73"/>
                        </a:cubicBezTo>
                        <a:cubicBezTo>
                          <a:pt x="2" y="69"/>
                          <a:pt x="2" y="69"/>
                          <a:pt x="2" y="69"/>
                        </a:cubicBezTo>
                        <a:cubicBezTo>
                          <a:pt x="2" y="69"/>
                          <a:pt x="1" y="69"/>
                          <a:pt x="1" y="69"/>
                        </a:cubicBezTo>
                        <a:moveTo>
                          <a:pt x="1" y="65"/>
                        </a:move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0" y="68"/>
                          <a:pt x="0" y="68"/>
                          <a:pt x="0" y="68"/>
                        </a:cubicBezTo>
                        <a:cubicBezTo>
                          <a:pt x="0" y="68"/>
                          <a:pt x="0" y="68"/>
                          <a:pt x="1" y="68"/>
                        </a:cubicBezTo>
                        <a:cubicBezTo>
                          <a:pt x="1" y="68"/>
                          <a:pt x="2" y="68"/>
                          <a:pt x="2" y="68"/>
                        </a:cubicBezTo>
                        <a:cubicBezTo>
                          <a:pt x="2" y="65"/>
                          <a:pt x="2" y="65"/>
                          <a:pt x="2" y="65"/>
                        </a:cubicBezTo>
                        <a:cubicBezTo>
                          <a:pt x="2" y="65"/>
                          <a:pt x="1" y="65"/>
                          <a:pt x="1" y="65"/>
                        </a:cubicBezTo>
                        <a:moveTo>
                          <a:pt x="1" y="48"/>
                        </a:moveTo>
                        <a:cubicBezTo>
                          <a:pt x="1" y="48"/>
                          <a:pt x="1" y="48"/>
                          <a:pt x="1" y="48"/>
                        </a:cubicBezTo>
                        <a:cubicBezTo>
                          <a:pt x="0" y="48"/>
                          <a:pt x="0" y="48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3"/>
                          <a:pt x="0" y="63"/>
                          <a:pt x="0" y="63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64"/>
                          <a:pt x="0" y="64"/>
                          <a:pt x="1" y="64"/>
                        </a:cubicBezTo>
                        <a:cubicBezTo>
                          <a:pt x="1" y="64"/>
                          <a:pt x="2" y="64"/>
                          <a:pt x="2" y="64"/>
                        </a:cubicBezTo>
                        <a:cubicBezTo>
                          <a:pt x="2" y="63"/>
                          <a:pt x="2" y="63"/>
                          <a:pt x="2" y="63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48"/>
                          <a:pt x="1" y="48"/>
                          <a:pt x="1" y="48"/>
                        </a:cubicBezTo>
                        <a:moveTo>
                          <a:pt x="1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0" y="46"/>
                          <a:pt x="0" y="46"/>
                          <a:pt x="1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46"/>
                          <a:pt x="2" y="46"/>
                          <a:pt x="2" y="46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2" y="36"/>
                        </a:moveTo>
                        <a:cubicBezTo>
                          <a:pt x="2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0" y="37"/>
                          <a:pt x="0" y="37"/>
                          <a:pt x="0" y="36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1" y="40"/>
                          <a:pt x="1" y="40"/>
                          <a:pt x="1" y="40"/>
                        </a:cubicBezTo>
                        <a:cubicBezTo>
                          <a:pt x="1" y="40"/>
                          <a:pt x="1" y="40"/>
                          <a:pt x="1" y="40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6"/>
                          <a:pt x="2" y="36"/>
                          <a:pt x="2" y="36"/>
                        </a:cubicBezTo>
                        <a:moveTo>
                          <a:pt x="2" y="19"/>
                        </a:moveTo>
                        <a:cubicBezTo>
                          <a:pt x="2" y="19"/>
                          <a:pt x="1" y="19"/>
                          <a:pt x="1" y="19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34"/>
                          <a:pt x="0" y="34"/>
                          <a:pt x="1" y="34"/>
                        </a:cubicBezTo>
                        <a:cubicBezTo>
                          <a:pt x="1" y="34"/>
                          <a:pt x="1" y="34"/>
                          <a:pt x="1" y="34"/>
                        </a:cubicBezTo>
                        <a:cubicBezTo>
                          <a:pt x="1" y="34"/>
                          <a:pt x="2" y="34"/>
                          <a:pt x="2" y="34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2" y="15"/>
                        </a:moveTo>
                        <a:cubicBezTo>
                          <a:pt x="2" y="15"/>
                          <a:pt x="1" y="15"/>
                          <a:pt x="1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0" y="18"/>
                          <a:pt x="1" y="18"/>
                        </a:cubicBezTo>
                        <a:cubicBezTo>
                          <a:pt x="1" y="18"/>
                          <a:pt x="2" y="18"/>
                          <a:pt x="2" y="18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moveTo>
                          <a:pt x="2" y="10"/>
                        </a:moveTo>
                        <a:cubicBezTo>
                          <a:pt x="2" y="10"/>
                          <a:pt x="1" y="10"/>
                          <a:pt x="1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1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moveTo>
                          <a:pt x="2" y="6"/>
                        </a:moveTo>
                        <a:cubicBezTo>
                          <a:pt x="2" y="6"/>
                          <a:pt x="1" y="6"/>
                          <a:pt x="1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10"/>
                          <a:pt x="1" y="10"/>
                        </a:cubicBezTo>
                        <a:cubicBezTo>
                          <a:pt x="1" y="10"/>
                          <a:pt x="2" y="9"/>
                          <a:pt x="2" y="9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1" y="5"/>
                        </a:cubicBezTo>
                        <a:cubicBezTo>
                          <a:pt x="1" y="5"/>
                          <a:pt x="2" y="5"/>
                          <a:pt x="2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5" name="Freeform 286"/>
                  <p:cNvSpPr>
                    <a:spLocks noEditPoints="1"/>
                  </p:cNvSpPr>
                  <p:nvPr/>
                </p:nvSpPr>
                <p:spPr bwMode="auto">
                  <a:xfrm>
                    <a:off x="1544" y="1547"/>
                    <a:ext cx="65" cy="38"/>
                  </a:xfrm>
                  <a:custGeom>
                    <a:avLst/>
                    <a:gdLst>
                      <a:gd name="T0" fmla="*/ 1 w 76"/>
                      <a:gd name="T1" fmla="*/ 45 h 45"/>
                      <a:gd name="T2" fmla="*/ 1 w 76"/>
                      <a:gd name="T3" fmla="*/ 44 h 45"/>
                      <a:gd name="T4" fmla="*/ 0 w 76"/>
                      <a:gd name="T5" fmla="*/ 43 h 45"/>
                      <a:gd name="T6" fmla="*/ 0 w 76"/>
                      <a:gd name="T7" fmla="*/ 43 h 45"/>
                      <a:gd name="T8" fmla="*/ 2 w 76"/>
                      <a:gd name="T9" fmla="*/ 41 h 45"/>
                      <a:gd name="T10" fmla="*/ 3 w 76"/>
                      <a:gd name="T11" fmla="*/ 43 h 45"/>
                      <a:gd name="T12" fmla="*/ 7 w 76"/>
                      <a:gd name="T13" fmla="*/ 40 h 45"/>
                      <a:gd name="T14" fmla="*/ 10 w 76"/>
                      <a:gd name="T15" fmla="*/ 37 h 45"/>
                      <a:gd name="T16" fmla="*/ 8 w 76"/>
                      <a:gd name="T17" fmla="*/ 40 h 45"/>
                      <a:gd name="T18" fmla="*/ 11 w 76"/>
                      <a:gd name="T19" fmla="*/ 39 h 45"/>
                      <a:gd name="T20" fmla="*/ 10 w 76"/>
                      <a:gd name="T21" fmla="*/ 37 h 45"/>
                      <a:gd name="T22" fmla="*/ 11 w 76"/>
                      <a:gd name="T23" fmla="*/ 36 h 45"/>
                      <a:gd name="T24" fmla="*/ 12 w 76"/>
                      <a:gd name="T25" fmla="*/ 38 h 45"/>
                      <a:gd name="T26" fmla="*/ 15 w 76"/>
                      <a:gd name="T27" fmla="*/ 36 h 45"/>
                      <a:gd name="T28" fmla="*/ 18 w 76"/>
                      <a:gd name="T29" fmla="*/ 33 h 45"/>
                      <a:gd name="T30" fmla="*/ 15 w 76"/>
                      <a:gd name="T31" fmla="*/ 35 h 45"/>
                      <a:gd name="T32" fmla="*/ 19 w 76"/>
                      <a:gd name="T33" fmla="*/ 35 h 45"/>
                      <a:gd name="T34" fmla="*/ 18 w 76"/>
                      <a:gd name="T35" fmla="*/ 33 h 45"/>
                      <a:gd name="T36" fmla="*/ 24 w 76"/>
                      <a:gd name="T37" fmla="*/ 29 h 45"/>
                      <a:gd name="T38" fmla="*/ 18 w 76"/>
                      <a:gd name="T39" fmla="*/ 32 h 45"/>
                      <a:gd name="T40" fmla="*/ 19 w 76"/>
                      <a:gd name="T41" fmla="*/ 34 h 45"/>
                      <a:gd name="T42" fmla="*/ 25 w 76"/>
                      <a:gd name="T43" fmla="*/ 31 h 45"/>
                      <a:gd name="T44" fmla="*/ 33 w 76"/>
                      <a:gd name="T45" fmla="*/ 25 h 45"/>
                      <a:gd name="T46" fmla="*/ 39 w 76"/>
                      <a:gd name="T47" fmla="*/ 23 h 45"/>
                      <a:gd name="T48" fmla="*/ 39 w 76"/>
                      <a:gd name="T49" fmla="*/ 23 h 45"/>
                      <a:gd name="T50" fmla="*/ 36 w 76"/>
                      <a:gd name="T51" fmla="*/ 22 h 45"/>
                      <a:gd name="T52" fmla="*/ 35 w 76"/>
                      <a:gd name="T53" fmla="*/ 24 h 45"/>
                      <a:gd name="T54" fmla="*/ 37 w 76"/>
                      <a:gd name="T55" fmla="*/ 24 h 45"/>
                      <a:gd name="T56" fmla="*/ 37 w 76"/>
                      <a:gd name="T57" fmla="*/ 22 h 45"/>
                      <a:gd name="T58" fmla="*/ 39 w 76"/>
                      <a:gd name="T59" fmla="*/ 20 h 45"/>
                      <a:gd name="T60" fmla="*/ 39 w 76"/>
                      <a:gd name="T61" fmla="*/ 21 h 45"/>
                      <a:gd name="T62" fmla="*/ 43 w 76"/>
                      <a:gd name="T63" fmla="*/ 18 h 45"/>
                      <a:gd name="T64" fmla="*/ 40 w 76"/>
                      <a:gd name="T65" fmla="*/ 21 h 45"/>
                      <a:gd name="T66" fmla="*/ 42 w 76"/>
                      <a:gd name="T67" fmla="*/ 21 h 45"/>
                      <a:gd name="T68" fmla="*/ 43 w 76"/>
                      <a:gd name="T69" fmla="*/ 19 h 45"/>
                      <a:gd name="T70" fmla="*/ 58 w 76"/>
                      <a:gd name="T71" fmla="*/ 9 h 45"/>
                      <a:gd name="T72" fmla="*/ 53 w 76"/>
                      <a:gd name="T73" fmla="*/ 12 h 45"/>
                      <a:gd name="T74" fmla="*/ 46 w 76"/>
                      <a:gd name="T75" fmla="*/ 18 h 45"/>
                      <a:gd name="T76" fmla="*/ 54 w 76"/>
                      <a:gd name="T77" fmla="*/ 14 h 45"/>
                      <a:gd name="T78" fmla="*/ 59 w 76"/>
                      <a:gd name="T79" fmla="*/ 11 h 45"/>
                      <a:gd name="T80" fmla="*/ 58 w 76"/>
                      <a:gd name="T81" fmla="*/ 9 h 45"/>
                      <a:gd name="T82" fmla="*/ 59 w 76"/>
                      <a:gd name="T83" fmla="*/ 9 h 45"/>
                      <a:gd name="T84" fmla="*/ 60 w 76"/>
                      <a:gd name="T85" fmla="*/ 11 h 45"/>
                      <a:gd name="T86" fmla="*/ 62 w 76"/>
                      <a:gd name="T87" fmla="*/ 9 h 45"/>
                      <a:gd name="T88" fmla="*/ 65 w 76"/>
                      <a:gd name="T89" fmla="*/ 5 h 45"/>
                      <a:gd name="T90" fmla="*/ 63 w 76"/>
                      <a:gd name="T91" fmla="*/ 8 h 45"/>
                      <a:gd name="T92" fmla="*/ 66 w 76"/>
                      <a:gd name="T93" fmla="*/ 7 h 45"/>
                      <a:gd name="T94" fmla="*/ 65 w 76"/>
                      <a:gd name="T95" fmla="*/ 5 h 45"/>
                      <a:gd name="T96" fmla="*/ 66 w 76"/>
                      <a:gd name="T97" fmla="*/ 5 h 45"/>
                      <a:gd name="T98" fmla="*/ 67 w 76"/>
                      <a:gd name="T99" fmla="*/ 7 h 45"/>
                      <a:gd name="T100" fmla="*/ 70 w 76"/>
                      <a:gd name="T101" fmla="*/ 4 h 45"/>
                      <a:gd name="T102" fmla="*/ 74 w 76"/>
                      <a:gd name="T103" fmla="*/ 0 h 45"/>
                      <a:gd name="T104" fmla="*/ 71 w 76"/>
                      <a:gd name="T105" fmla="*/ 4 h 45"/>
                      <a:gd name="T106" fmla="*/ 76 w 76"/>
                      <a:gd name="T107" fmla="*/ 2 h 45"/>
                      <a:gd name="T108" fmla="*/ 74 w 76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6" h="45">
                        <a:moveTo>
                          <a:pt x="1" y="44"/>
                        </a:moveTo>
                        <a:cubicBezTo>
                          <a:pt x="1" y="44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moveTo>
                          <a:pt x="0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moveTo>
                          <a:pt x="6" y="39"/>
                        </a:move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2" y="42"/>
                          <a:pt x="3" y="42"/>
                          <a:pt x="3" y="43"/>
                        </a:cubicBezTo>
                        <a:cubicBezTo>
                          <a:pt x="3" y="43"/>
                          <a:pt x="3" y="43"/>
                          <a:pt x="3" y="43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1"/>
                          <a:pt x="7" y="41"/>
                          <a:pt x="7" y="40"/>
                        </a:cubicBezTo>
                        <a:cubicBezTo>
                          <a:pt x="6" y="40"/>
                          <a:pt x="6" y="40"/>
                          <a:pt x="6" y="39"/>
                        </a:cubicBezTo>
                        <a:moveTo>
                          <a:pt x="10" y="37"/>
                        </a:move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7" y="39"/>
                          <a:pt x="7" y="39"/>
                          <a:pt x="8" y="40"/>
                        </a:cubicBezTo>
                        <a:cubicBezTo>
                          <a:pt x="8" y="40"/>
                          <a:pt x="8" y="40"/>
                          <a:pt x="8" y="41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ubicBezTo>
                          <a:pt x="11" y="39"/>
                          <a:pt x="11" y="38"/>
                          <a:pt x="11" y="38"/>
                        </a:cubicBezTo>
                        <a:cubicBezTo>
                          <a:pt x="11" y="38"/>
                          <a:pt x="10" y="37"/>
                          <a:pt x="10" y="37"/>
                        </a:cubicBezTo>
                        <a:moveTo>
                          <a:pt x="14" y="35"/>
                        </a:moveTo>
                        <a:cubicBezTo>
                          <a:pt x="11" y="36"/>
                          <a:pt x="11" y="36"/>
                          <a:pt x="11" y="36"/>
                        </a:cubicBezTo>
                        <a:cubicBezTo>
                          <a:pt x="11" y="37"/>
                          <a:pt x="11" y="37"/>
                          <a:pt x="12" y="37"/>
                        </a:cubicBezTo>
                        <a:cubicBezTo>
                          <a:pt x="12" y="38"/>
                          <a:pt x="12" y="38"/>
                          <a:pt x="12" y="38"/>
                        </a:cubicBezTo>
                        <a:cubicBezTo>
                          <a:pt x="15" y="37"/>
                          <a:pt x="15" y="37"/>
                          <a:pt x="15" y="37"/>
                        </a:cubicBezTo>
                        <a:cubicBezTo>
                          <a:pt x="15" y="36"/>
                          <a:pt x="15" y="36"/>
                          <a:pt x="15" y="36"/>
                        </a:cubicBezTo>
                        <a:cubicBezTo>
                          <a:pt x="14" y="35"/>
                          <a:pt x="14" y="35"/>
                          <a:pt x="14" y="35"/>
                        </a:cubicBezTo>
                        <a:moveTo>
                          <a:pt x="18" y="33"/>
                        </a:moveTo>
                        <a:cubicBezTo>
                          <a:pt x="15" y="34"/>
                          <a:pt x="15" y="34"/>
                          <a:pt x="15" y="34"/>
                        </a:cubicBezTo>
                        <a:cubicBezTo>
                          <a:pt x="15" y="34"/>
                          <a:pt x="15" y="35"/>
                          <a:pt x="15" y="35"/>
                        </a:cubicBezTo>
                        <a:cubicBezTo>
                          <a:pt x="16" y="35"/>
                          <a:pt x="16" y="36"/>
                          <a:pt x="16" y="36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9" y="34"/>
                          <a:pt x="18" y="34"/>
                          <a:pt x="18" y="33"/>
                        </a:cubicBezTo>
                        <a:cubicBezTo>
                          <a:pt x="18" y="33"/>
                          <a:pt x="18" y="33"/>
                          <a:pt x="18" y="33"/>
                        </a:cubicBezTo>
                        <a:moveTo>
                          <a:pt x="32" y="24"/>
                        </a:moveTo>
                        <a:cubicBezTo>
                          <a:pt x="24" y="29"/>
                          <a:pt x="24" y="29"/>
                          <a:pt x="24" y="29"/>
                        </a:cubicBezTo>
                        <a:cubicBezTo>
                          <a:pt x="20" y="31"/>
                          <a:pt x="20" y="31"/>
                          <a:pt x="20" y="31"/>
                        </a:cubicBezTo>
                        <a:cubicBezTo>
                          <a:pt x="18" y="32"/>
                          <a:pt x="18" y="32"/>
                          <a:pt x="18" y="32"/>
                        </a:cubicBezTo>
                        <a:cubicBezTo>
                          <a:pt x="18" y="32"/>
                          <a:pt x="19" y="33"/>
                          <a:pt x="19" y="33"/>
                        </a:cubicBezTo>
                        <a:cubicBezTo>
                          <a:pt x="19" y="33"/>
                          <a:pt x="19" y="34"/>
                          <a:pt x="19" y="34"/>
                        </a:cubicBezTo>
                        <a:cubicBezTo>
                          <a:pt x="21" y="33"/>
                          <a:pt x="21" y="33"/>
                          <a:pt x="21" y="33"/>
                        </a:cubicBezTo>
                        <a:cubicBezTo>
                          <a:pt x="25" y="31"/>
                          <a:pt x="25" y="31"/>
                          <a:pt x="25" y="31"/>
                        </a:cubicBezTo>
                        <a:cubicBezTo>
                          <a:pt x="33" y="26"/>
                          <a:pt x="33" y="26"/>
                          <a:pt x="33" y="26"/>
                        </a:cubicBezTo>
                        <a:cubicBezTo>
                          <a:pt x="33" y="26"/>
                          <a:pt x="33" y="25"/>
                          <a:pt x="33" y="25"/>
                        </a:cubicBezTo>
                        <a:cubicBezTo>
                          <a:pt x="33" y="25"/>
                          <a:pt x="32" y="24"/>
                          <a:pt x="32" y="24"/>
                        </a:cubicBezTo>
                        <a:moveTo>
                          <a:pt x="39" y="23"/>
                        </a:move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moveTo>
                          <a:pt x="36" y="22"/>
                        </a:move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4" y="23"/>
                          <a:pt x="35" y="23"/>
                          <a:pt x="35" y="24"/>
                        </a:cubicBezTo>
                        <a:cubicBezTo>
                          <a:pt x="35" y="24"/>
                          <a:pt x="35" y="25"/>
                          <a:pt x="35" y="25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moveTo>
                          <a:pt x="39" y="20"/>
                        </a:moveTo>
                        <a:cubicBezTo>
                          <a:pt x="39" y="20"/>
                          <a:pt x="39" y="20"/>
                          <a:pt x="39" y="20"/>
                        </a:cubicBez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0"/>
                          <a:pt x="39" y="20"/>
                          <a:pt x="39" y="20"/>
                        </a:cubicBezTo>
                        <a:moveTo>
                          <a:pt x="43" y="18"/>
                        </a:moveTo>
                        <a:cubicBezTo>
                          <a:pt x="40" y="19"/>
                          <a:pt x="40" y="19"/>
                          <a:pt x="40" y="19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2" y="21"/>
                          <a:pt x="42" y="21"/>
                          <a:pt x="42" y="21"/>
                        </a:cubicBezTo>
                        <a:cubicBezTo>
                          <a:pt x="44" y="20"/>
                          <a:pt x="44" y="20"/>
                          <a:pt x="44" y="20"/>
                        </a:cubicBezTo>
                        <a:cubicBezTo>
                          <a:pt x="44" y="20"/>
                          <a:pt x="43" y="19"/>
                          <a:pt x="43" y="19"/>
                        </a:cubicBezTo>
                        <a:cubicBezTo>
                          <a:pt x="43" y="19"/>
                          <a:pt x="43" y="18"/>
                          <a:pt x="43" y="18"/>
                        </a:cubicBezTo>
                        <a:moveTo>
                          <a:pt x="58" y="9"/>
                        </a:move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3" y="12"/>
                          <a:pt x="53" y="12"/>
                          <a:pt x="53" y="12"/>
                        </a:cubicBezTo>
                        <a:cubicBezTo>
                          <a:pt x="45" y="17"/>
                          <a:pt x="45" y="17"/>
                          <a:pt x="45" y="17"/>
                        </a:cubicBezTo>
                        <a:cubicBezTo>
                          <a:pt x="45" y="17"/>
                          <a:pt x="45" y="17"/>
                          <a:pt x="46" y="18"/>
                        </a:cubicBezTo>
                        <a:cubicBezTo>
                          <a:pt x="46" y="18"/>
                          <a:pt x="46" y="18"/>
                          <a:pt x="46" y="19"/>
                        </a:cubicBezTo>
                        <a:cubicBezTo>
                          <a:pt x="54" y="14"/>
                          <a:pt x="54" y="14"/>
                          <a:pt x="54" y="14"/>
                        </a:cubicBezTo>
                        <a:cubicBezTo>
                          <a:pt x="58" y="12"/>
                          <a:pt x="58" y="12"/>
                          <a:pt x="58" y="12"/>
                        </a:cubicBezTo>
                        <a:cubicBezTo>
                          <a:pt x="59" y="11"/>
                          <a:pt x="59" y="11"/>
                          <a:pt x="59" y="11"/>
                        </a:cubicBezTo>
                        <a:cubicBezTo>
                          <a:pt x="59" y="11"/>
                          <a:pt x="59" y="11"/>
                          <a:pt x="58" y="10"/>
                        </a:cubicBezTo>
                        <a:cubicBezTo>
                          <a:pt x="58" y="10"/>
                          <a:pt x="58" y="10"/>
                          <a:pt x="58" y="9"/>
                        </a:cubicBezTo>
                        <a:moveTo>
                          <a:pt x="62" y="7"/>
                        </a:moveTo>
                        <a:cubicBezTo>
                          <a:pt x="59" y="9"/>
                          <a:pt x="59" y="9"/>
                          <a:pt x="59" y="9"/>
                        </a:cubicBezTo>
                        <a:cubicBezTo>
                          <a:pt x="59" y="9"/>
                          <a:pt x="59" y="10"/>
                          <a:pt x="59" y="10"/>
                        </a:cubicBezTo>
                        <a:cubicBezTo>
                          <a:pt x="59" y="10"/>
                          <a:pt x="59" y="11"/>
                          <a:pt x="60" y="11"/>
                        </a:cubicBezTo>
                        <a:cubicBezTo>
                          <a:pt x="63" y="9"/>
                          <a:pt x="63" y="9"/>
                          <a:pt x="63" y="9"/>
                        </a:cubicBezTo>
                        <a:cubicBezTo>
                          <a:pt x="62" y="9"/>
                          <a:pt x="62" y="9"/>
                          <a:pt x="62" y="9"/>
                        </a:cubicBezTo>
                        <a:cubicBezTo>
                          <a:pt x="62" y="8"/>
                          <a:pt x="62" y="8"/>
                          <a:pt x="62" y="7"/>
                        </a:cubicBezTo>
                        <a:moveTo>
                          <a:pt x="65" y="5"/>
                        </a:moveTo>
                        <a:cubicBezTo>
                          <a:pt x="62" y="7"/>
                          <a:pt x="62" y="7"/>
                          <a:pt x="62" y="7"/>
                        </a:cubicBezTo>
                        <a:cubicBezTo>
                          <a:pt x="62" y="7"/>
                          <a:pt x="63" y="8"/>
                          <a:pt x="63" y="8"/>
                        </a:cubicBezTo>
                        <a:cubicBezTo>
                          <a:pt x="63" y="8"/>
                          <a:pt x="63" y="9"/>
                          <a:pt x="63" y="9"/>
                        </a:cubicBezTo>
                        <a:cubicBezTo>
                          <a:pt x="66" y="7"/>
                          <a:pt x="66" y="7"/>
                          <a:pt x="66" y="7"/>
                        </a:cubicBezTo>
                        <a:cubicBezTo>
                          <a:pt x="66" y="7"/>
                          <a:pt x="66" y="7"/>
                          <a:pt x="66" y="6"/>
                        </a:cubicBezTo>
                        <a:cubicBezTo>
                          <a:pt x="66" y="6"/>
                          <a:pt x="66" y="6"/>
                          <a:pt x="65" y="5"/>
                        </a:cubicBezTo>
                        <a:moveTo>
                          <a:pt x="69" y="3"/>
                        </a:moveTo>
                        <a:cubicBezTo>
                          <a:pt x="66" y="5"/>
                          <a:pt x="66" y="5"/>
                          <a:pt x="66" y="5"/>
                        </a:cubicBezTo>
                        <a:cubicBezTo>
                          <a:pt x="66" y="5"/>
                          <a:pt x="67" y="6"/>
                          <a:pt x="67" y="6"/>
                        </a:cubicBezTo>
                        <a:cubicBezTo>
                          <a:pt x="67" y="6"/>
                          <a:pt x="67" y="6"/>
                          <a:pt x="67" y="7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0" y="5"/>
                          <a:pt x="70" y="5"/>
                          <a:pt x="70" y="4"/>
                        </a:cubicBezTo>
                        <a:cubicBezTo>
                          <a:pt x="70" y="4"/>
                          <a:pt x="69" y="3"/>
                          <a:pt x="69" y="3"/>
                        </a:cubicBezTo>
                        <a:moveTo>
                          <a:pt x="74" y="0"/>
                        </a:moveTo>
                        <a:cubicBezTo>
                          <a:pt x="70" y="2"/>
                          <a:pt x="70" y="2"/>
                          <a:pt x="70" y="2"/>
                        </a:cubicBezTo>
                        <a:cubicBezTo>
                          <a:pt x="71" y="3"/>
                          <a:pt x="71" y="3"/>
                          <a:pt x="71" y="4"/>
                        </a:cubicBezTo>
                        <a:cubicBezTo>
                          <a:pt x="71" y="4"/>
                          <a:pt x="71" y="4"/>
                          <a:pt x="71" y="4"/>
                        </a:cubicBezTo>
                        <a:cubicBezTo>
                          <a:pt x="76" y="2"/>
                          <a:pt x="76" y="2"/>
                          <a:pt x="76" y="2"/>
                        </a:cubicBezTo>
                        <a:cubicBezTo>
                          <a:pt x="75" y="2"/>
                          <a:pt x="75" y="1"/>
                          <a:pt x="75" y="1"/>
                        </a:cubicBezTo>
                        <a:cubicBezTo>
                          <a:pt x="75" y="1"/>
                          <a:pt x="75" y="0"/>
                          <a:pt x="7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6" name="Freeform 287"/>
                  <p:cNvSpPr>
                    <a:spLocks noEditPoints="1"/>
                  </p:cNvSpPr>
                  <p:nvPr/>
                </p:nvSpPr>
                <p:spPr bwMode="auto">
                  <a:xfrm>
                    <a:off x="1546" y="1546"/>
                    <a:ext cx="63" cy="39"/>
                  </a:xfrm>
                  <a:custGeom>
                    <a:avLst/>
                    <a:gdLst>
                      <a:gd name="T0" fmla="*/ 68 w 74"/>
                      <a:gd name="T1" fmla="*/ 42 h 45"/>
                      <a:gd name="T2" fmla="*/ 72 w 74"/>
                      <a:gd name="T3" fmla="*/ 45 h 45"/>
                      <a:gd name="T4" fmla="*/ 74 w 74"/>
                      <a:gd name="T5" fmla="*/ 43 h 45"/>
                      <a:gd name="T6" fmla="*/ 65 w 74"/>
                      <a:gd name="T7" fmla="*/ 38 h 45"/>
                      <a:gd name="T8" fmla="*/ 64 w 74"/>
                      <a:gd name="T9" fmla="*/ 40 h 45"/>
                      <a:gd name="T10" fmla="*/ 67 w 74"/>
                      <a:gd name="T11" fmla="*/ 41 h 45"/>
                      <a:gd name="T12" fmla="*/ 65 w 74"/>
                      <a:gd name="T13" fmla="*/ 38 h 45"/>
                      <a:gd name="T14" fmla="*/ 61 w 74"/>
                      <a:gd name="T15" fmla="*/ 37 h 45"/>
                      <a:gd name="T16" fmla="*/ 63 w 74"/>
                      <a:gd name="T17" fmla="*/ 40 h 45"/>
                      <a:gd name="T18" fmla="*/ 64 w 74"/>
                      <a:gd name="T19" fmla="*/ 38 h 45"/>
                      <a:gd name="T20" fmla="*/ 57 w 74"/>
                      <a:gd name="T21" fmla="*/ 34 h 45"/>
                      <a:gd name="T22" fmla="*/ 56 w 74"/>
                      <a:gd name="T23" fmla="*/ 36 h 45"/>
                      <a:gd name="T24" fmla="*/ 60 w 74"/>
                      <a:gd name="T25" fmla="*/ 36 h 45"/>
                      <a:gd name="T26" fmla="*/ 57 w 74"/>
                      <a:gd name="T27" fmla="*/ 34 h 45"/>
                      <a:gd name="T28" fmla="*/ 44 w 74"/>
                      <a:gd name="T29" fmla="*/ 26 h 45"/>
                      <a:gd name="T30" fmla="*/ 51 w 74"/>
                      <a:gd name="T31" fmla="*/ 32 h 45"/>
                      <a:gd name="T32" fmla="*/ 56 w 74"/>
                      <a:gd name="T33" fmla="*/ 35 h 45"/>
                      <a:gd name="T34" fmla="*/ 57 w 74"/>
                      <a:gd name="T35" fmla="*/ 33 h 45"/>
                      <a:gd name="T36" fmla="*/ 52 w 74"/>
                      <a:gd name="T37" fmla="*/ 30 h 45"/>
                      <a:gd name="T38" fmla="*/ 37 w 74"/>
                      <a:gd name="T39" fmla="*/ 23 h 45"/>
                      <a:gd name="T40" fmla="*/ 37 w 74"/>
                      <a:gd name="T41" fmla="*/ 24 h 45"/>
                      <a:gd name="T42" fmla="*/ 37 w 74"/>
                      <a:gd name="T43" fmla="*/ 23 h 45"/>
                      <a:gd name="T44" fmla="*/ 39 w 74"/>
                      <a:gd name="T45" fmla="*/ 25 h 45"/>
                      <a:gd name="T46" fmla="*/ 41 w 74"/>
                      <a:gd name="T47" fmla="*/ 25 h 45"/>
                      <a:gd name="T48" fmla="*/ 40 w 74"/>
                      <a:gd name="T49" fmla="*/ 23 h 45"/>
                      <a:gd name="T50" fmla="*/ 35 w 74"/>
                      <a:gd name="T51" fmla="*/ 23 h 45"/>
                      <a:gd name="T52" fmla="*/ 36 w 74"/>
                      <a:gd name="T53" fmla="*/ 23 h 45"/>
                      <a:gd name="T54" fmla="*/ 38 w 74"/>
                      <a:gd name="T55" fmla="*/ 22 h 45"/>
                      <a:gd name="T56" fmla="*/ 38 w 74"/>
                      <a:gd name="T57" fmla="*/ 22 h 45"/>
                      <a:gd name="T58" fmla="*/ 36 w 74"/>
                      <a:gd name="T59" fmla="*/ 21 h 45"/>
                      <a:gd name="T60" fmla="*/ 37 w 74"/>
                      <a:gd name="T61" fmla="*/ 22 h 45"/>
                      <a:gd name="T62" fmla="*/ 36 w 74"/>
                      <a:gd name="T63" fmla="*/ 21 h 45"/>
                      <a:gd name="T64" fmla="*/ 33 w 74"/>
                      <a:gd name="T65" fmla="*/ 20 h 45"/>
                      <a:gd name="T66" fmla="*/ 34 w 74"/>
                      <a:gd name="T67" fmla="*/ 22 h 45"/>
                      <a:gd name="T68" fmla="*/ 35 w 74"/>
                      <a:gd name="T69" fmla="*/ 20 h 45"/>
                      <a:gd name="T70" fmla="*/ 18 w 74"/>
                      <a:gd name="T71" fmla="*/ 10 h 45"/>
                      <a:gd name="T72" fmla="*/ 17 w 74"/>
                      <a:gd name="T73" fmla="*/ 12 h 45"/>
                      <a:gd name="T74" fmla="*/ 22 w 74"/>
                      <a:gd name="T75" fmla="*/ 15 h 45"/>
                      <a:gd name="T76" fmla="*/ 30 w 74"/>
                      <a:gd name="T77" fmla="*/ 19 h 45"/>
                      <a:gd name="T78" fmla="*/ 23 w 74"/>
                      <a:gd name="T79" fmla="*/ 13 h 45"/>
                      <a:gd name="T80" fmla="*/ 18 w 74"/>
                      <a:gd name="T81" fmla="*/ 10 h 45"/>
                      <a:gd name="T82" fmla="*/ 14 w 74"/>
                      <a:gd name="T83" fmla="*/ 9 h 45"/>
                      <a:gd name="T84" fmla="*/ 16 w 74"/>
                      <a:gd name="T85" fmla="*/ 12 h 45"/>
                      <a:gd name="T86" fmla="*/ 17 w 74"/>
                      <a:gd name="T87" fmla="*/ 10 h 45"/>
                      <a:gd name="T88" fmla="*/ 10 w 74"/>
                      <a:gd name="T89" fmla="*/ 6 h 45"/>
                      <a:gd name="T90" fmla="*/ 9 w 74"/>
                      <a:gd name="T91" fmla="*/ 8 h 45"/>
                      <a:gd name="T92" fmla="*/ 13 w 74"/>
                      <a:gd name="T93" fmla="*/ 9 h 45"/>
                      <a:gd name="T94" fmla="*/ 10 w 74"/>
                      <a:gd name="T95" fmla="*/ 6 h 45"/>
                      <a:gd name="T96" fmla="*/ 6 w 74"/>
                      <a:gd name="T97" fmla="*/ 4 h 45"/>
                      <a:gd name="T98" fmla="*/ 8 w 74"/>
                      <a:gd name="T99" fmla="*/ 7 h 45"/>
                      <a:gd name="T100" fmla="*/ 10 w 74"/>
                      <a:gd name="T101" fmla="*/ 5 h 45"/>
                      <a:gd name="T102" fmla="*/ 2 w 74"/>
                      <a:gd name="T103" fmla="*/ 0 h 45"/>
                      <a:gd name="T104" fmla="*/ 0 w 74"/>
                      <a:gd name="T105" fmla="*/ 2 h 45"/>
                      <a:gd name="T106" fmla="*/ 5 w 74"/>
                      <a:gd name="T107" fmla="*/ 4 h 45"/>
                      <a:gd name="T108" fmla="*/ 2 w 74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4" h="45">
                        <a:moveTo>
                          <a:pt x="69" y="41"/>
                        </a:moveTo>
                        <a:cubicBezTo>
                          <a:pt x="69" y="41"/>
                          <a:pt x="69" y="41"/>
                          <a:pt x="68" y="42"/>
                        </a:cubicBezTo>
                        <a:cubicBezTo>
                          <a:pt x="68" y="42"/>
                          <a:pt x="68" y="42"/>
                          <a:pt x="68" y="43"/>
                        </a:cubicBezTo>
                        <a:cubicBezTo>
                          <a:pt x="72" y="45"/>
                          <a:pt x="72" y="45"/>
                          <a:pt x="72" y="45"/>
                        </a:cubicBezTo>
                        <a:cubicBezTo>
                          <a:pt x="73" y="45"/>
                          <a:pt x="73" y="45"/>
                          <a:pt x="73" y="44"/>
                        </a:cubicBezTo>
                        <a:cubicBezTo>
                          <a:pt x="73" y="44"/>
                          <a:pt x="73" y="44"/>
                          <a:pt x="74" y="43"/>
                        </a:cubicBezTo>
                        <a:cubicBezTo>
                          <a:pt x="69" y="41"/>
                          <a:pt x="69" y="41"/>
                          <a:pt x="69" y="41"/>
                        </a:cubicBezTo>
                        <a:moveTo>
                          <a:pt x="65" y="38"/>
                        </a:moveTo>
                        <a:cubicBezTo>
                          <a:pt x="65" y="39"/>
                          <a:pt x="65" y="39"/>
                          <a:pt x="64" y="39"/>
                        </a:cubicBezTo>
                        <a:cubicBezTo>
                          <a:pt x="64" y="40"/>
                          <a:pt x="64" y="40"/>
                          <a:pt x="64" y="40"/>
                        </a:cubicBezTo>
                        <a:cubicBezTo>
                          <a:pt x="67" y="42"/>
                          <a:pt x="67" y="42"/>
                          <a:pt x="67" y="42"/>
                        </a:cubicBezTo>
                        <a:cubicBezTo>
                          <a:pt x="67" y="42"/>
                          <a:pt x="67" y="41"/>
                          <a:pt x="67" y="41"/>
                        </a:cubicBezTo>
                        <a:cubicBezTo>
                          <a:pt x="68" y="41"/>
                          <a:pt x="68" y="40"/>
                          <a:pt x="68" y="40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6"/>
                        </a:moveTo>
                        <a:cubicBezTo>
                          <a:pt x="61" y="36"/>
                          <a:pt x="61" y="36"/>
                          <a:pt x="61" y="37"/>
                        </a:cubicBezTo>
                        <a:cubicBezTo>
                          <a:pt x="60" y="37"/>
                          <a:pt x="60" y="37"/>
                          <a:pt x="60" y="38"/>
                        </a:cubicBezTo>
                        <a:cubicBezTo>
                          <a:pt x="63" y="40"/>
                          <a:pt x="63" y="40"/>
                          <a:pt x="63" y="40"/>
                        </a:cubicBezTo>
                        <a:cubicBezTo>
                          <a:pt x="63" y="39"/>
                          <a:pt x="63" y="39"/>
                          <a:pt x="64" y="39"/>
                        </a:cubicBezTo>
                        <a:cubicBezTo>
                          <a:pt x="64" y="38"/>
                          <a:pt x="64" y="38"/>
                          <a:pt x="64" y="38"/>
                        </a:cubicBezTo>
                        <a:cubicBezTo>
                          <a:pt x="61" y="36"/>
                          <a:pt x="61" y="36"/>
                          <a:pt x="61" y="36"/>
                        </a:cubicBezTo>
                        <a:moveTo>
                          <a:pt x="57" y="34"/>
                        </a:moveTo>
                        <a:cubicBezTo>
                          <a:pt x="57" y="34"/>
                          <a:pt x="57" y="34"/>
                          <a:pt x="57" y="34"/>
                        </a:cubicBezTo>
                        <a:cubicBezTo>
                          <a:pt x="57" y="35"/>
                          <a:pt x="57" y="35"/>
                          <a:pt x="56" y="36"/>
                        </a:cubicBezTo>
                        <a:cubicBezTo>
                          <a:pt x="59" y="37"/>
                          <a:pt x="59" y="37"/>
                          <a:pt x="59" y="37"/>
                        </a:cubicBezTo>
                        <a:cubicBezTo>
                          <a:pt x="59" y="37"/>
                          <a:pt x="60" y="37"/>
                          <a:pt x="60" y="36"/>
                        </a:cubicBezTo>
                        <a:cubicBezTo>
                          <a:pt x="60" y="36"/>
                          <a:pt x="60" y="36"/>
                          <a:pt x="60" y="35"/>
                        </a:cubicBezTo>
                        <a:cubicBezTo>
                          <a:pt x="57" y="34"/>
                          <a:pt x="57" y="34"/>
                          <a:pt x="57" y="34"/>
                        </a:cubicBezTo>
                        <a:moveTo>
                          <a:pt x="44" y="26"/>
                        </a:move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3" y="27"/>
                          <a:pt x="43" y="27"/>
                          <a:pt x="43" y="28"/>
                        </a:cubicBezTo>
                        <a:cubicBezTo>
                          <a:pt x="51" y="32"/>
                          <a:pt x="51" y="32"/>
                          <a:pt x="51" y="32"/>
                        </a:cubicBezTo>
                        <a:cubicBezTo>
                          <a:pt x="55" y="35"/>
                          <a:pt x="55" y="35"/>
                          <a:pt x="55" y="35"/>
                        </a:cubicBezTo>
                        <a:cubicBezTo>
                          <a:pt x="56" y="35"/>
                          <a:pt x="56" y="35"/>
                          <a:pt x="56" y="35"/>
                        </a:cubicBezTo>
                        <a:cubicBezTo>
                          <a:pt x="56" y="35"/>
                          <a:pt x="56" y="34"/>
                          <a:pt x="57" y="34"/>
                        </a:cubicBezTo>
                        <a:cubicBezTo>
                          <a:pt x="57" y="34"/>
                          <a:pt x="57" y="34"/>
                          <a:pt x="57" y="33"/>
                        </a:cubicBezTo>
                        <a:cubicBezTo>
                          <a:pt x="56" y="33"/>
                          <a:pt x="56" y="33"/>
                          <a:pt x="56" y="33"/>
                        </a:cubicBez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moveTo>
                          <a:pt x="37" y="23"/>
                        </a:move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7" y="23"/>
                        </a:move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6"/>
                          <a:pt x="41" y="25"/>
                          <a:pt x="41" y="25"/>
                        </a:cubicBezTo>
                        <a:cubicBezTo>
                          <a:pt x="41" y="25"/>
                          <a:pt x="42" y="25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5" y="23"/>
                        </a:moveTo>
                        <a:cubicBezTo>
                          <a:pt x="36" y="24"/>
                          <a:pt x="36" y="24"/>
                          <a:pt x="36" y="24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moveTo>
                          <a:pt x="38" y="22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moveTo>
                          <a:pt x="36" y="21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moveTo>
                          <a:pt x="33" y="19"/>
                        </a:moveTo>
                        <a:cubicBezTo>
                          <a:pt x="33" y="20"/>
                          <a:pt x="33" y="20"/>
                          <a:pt x="33" y="20"/>
                        </a:cubicBezTo>
                        <a:cubicBezTo>
                          <a:pt x="32" y="21"/>
                          <a:pt x="32" y="21"/>
                          <a:pt x="32" y="21"/>
                        </a:cubicBezTo>
                        <a:cubicBezTo>
                          <a:pt x="34" y="22"/>
                          <a:pt x="34" y="22"/>
                          <a:pt x="34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8" y="10"/>
                        </a:moveTo>
                        <a:cubicBezTo>
                          <a:pt x="18" y="10"/>
                          <a:pt x="17" y="11"/>
                          <a:pt x="17" y="11"/>
                        </a:cubicBezTo>
                        <a:cubicBezTo>
                          <a:pt x="17" y="11"/>
                          <a:pt x="17" y="12"/>
                          <a:pt x="17" y="12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30" y="20"/>
                          <a:pt x="30" y="20"/>
                          <a:pt x="30" y="20"/>
                        </a:cubicBezTo>
                        <a:cubicBezTo>
                          <a:pt x="30" y="20"/>
                          <a:pt x="30" y="20"/>
                          <a:pt x="30" y="19"/>
                        </a:cubicBezTo>
                        <a:cubicBezTo>
                          <a:pt x="31" y="19"/>
                          <a:pt x="31" y="18"/>
                          <a:pt x="31" y="18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19" y="11"/>
                          <a:pt x="19" y="11"/>
                          <a:pt x="19" y="11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moveTo>
                          <a:pt x="14" y="8"/>
                        </a:moveTo>
                        <a:cubicBezTo>
                          <a:pt x="14" y="8"/>
                          <a:pt x="14" y="9"/>
                          <a:pt x="14" y="9"/>
                        </a:cubicBezTo>
                        <a:cubicBezTo>
                          <a:pt x="14" y="9"/>
                          <a:pt x="13" y="10"/>
                          <a:pt x="13" y="10"/>
                        </a:cubicBezTo>
                        <a:cubicBezTo>
                          <a:pt x="16" y="12"/>
                          <a:pt x="16" y="12"/>
                          <a:pt x="16" y="12"/>
                        </a:cubicBezTo>
                        <a:cubicBezTo>
                          <a:pt x="16" y="11"/>
                          <a:pt x="16" y="11"/>
                          <a:pt x="17" y="11"/>
                        </a:cubicBezTo>
                        <a:cubicBezTo>
                          <a:pt x="17" y="10"/>
                          <a:pt x="17" y="10"/>
                          <a:pt x="17" y="10"/>
                        </a:cubicBezTo>
                        <a:cubicBezTo>
                          <a:pt x="14" y="8"/>
                          <a:pt x="14" y="8"/>
                          <a:pt x="14" y="8"/>
                        </a:cubicBezTo>
                        <a:moveTo>
                          <a:pt x="10" y="6"/>
                        </a:moveTo>
                        <a:cubicBezTo>
                          <a:pt x="10" y="6"/>
                          <a:pt x="10" y="6"/>
                          <a:pt x="10" y="7"/>
                        </a:cubicBezTo>
                        <a:cubicBezTo>
                          <a:pt x="10" y="7"/>
                          <a:pt x="10" y="7"/>
                          <a:pt x="9" y="8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3" y="8"/>
                          <a:pt x="13" y="8"/>
                          <a:pt x="14" y="7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moveTo>
                          <a:pt x="7" y="3"/>
                        </a:move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5"/>
                          <a:pt x="6" y="5"/>
                          <a:pt x="5" y="5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9" y="7"/>
                          <a:pt x="9" y="7"/>
                          <a:pt x="9" y="6"/>
                        </a:cubicBezTo>
                        <a:cubicBezTo>
                          <a:pt x="9" y="6"/>
                          <a:pt x="9" y="5"/>
                          <a:pt x="10" y="5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0" y="2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7" name="Freeform 288"/>
                  <p:cNvSpPr>
                    <a:spLocks noEditPoints="1"/>
                  </p:cNvSpPr>
                  <p:nvPr/>
                </p:nvSpPr>
                <p:spPr bwMode="auto">
                  <a:xfrm>
                    <a:off x="1571" y="1556"/>
                    <a:ext cx="12" cy="19"/>
                  </a:xfrm>
                  <a:custGeom>
                    <a:avLst/>
                    <a:gdLst>
                      <a:gd name="T0" fmla="*/ 14 w 14"/>
                      <a:gd name="T1" fmla="*/ 23 h 23"/>
                      <a:gd name="T2" fmla="*/ 13 w 14"/>
                      <a:gd name="T3" fmla="*/ 23 h 23"/>
                      <a:gd name="T4" fmla="*/ 13 w 14"/>
                      <a:gd name="T5" fmla="*/ 23 h 23"/>
                      <a:gd name="T6" fmla="*/ 14 w 14"/>
                      <a:gd name="T7" fmla="*/ 23 h 23"/>
                      <a:gd name="T8" fmla="*/ 12 w 14"/>
                      <a:gd name="T9" fmla="*/ 20 h 23"/>
                      <a:gd name="T10" fmla="*/ 12 w 14"/>
                      <a:gd name="T11" fmla="*/ 21 h 23"/>
                      <a:gd name="T12" fmla="*/ 12 w 14"/>
                      <a:gd name="T13" fmla="*/ 20 h 23"/>
                      <a:gd name="T14" fmla="*/ 13 w 14"/>
                      <a:gd name="T15" fmla="*/ 23 h 23"/>
                      <a:gd name="T16" fmla="*/ 13 w 14"/>
                      <a:gd name="T17" fmla="*/ 23 h 23"/>
                      <a:gd name="T18" fmla="*/ 14 w 14"/>
                      <a:gd name="T19" fmla="*/ 23 h 23"/>
                      <a:gd name="T20" fmla="*/ 12 w 14"/>
                      <a:gd name="T21" fmla="*/ 20 h 23"/>
                      <a:gd name="T22" fmla="*/ 7 w 14"/>
                      <a:gd name="T23" fmla="*/ 12 h 23"/>
                      <a:gd name="T24" fmla="*/ 7 w 14"/>
                      <a:gd name="T25" fmla="*/ 12 h 23"/>
                      <a:gd name="T26" fmla="*/ 7 w 14"/>
                      <a:gd name="T27" fmla="*/ 13 h 23"/>
                      <a:gd name="T28" fmla="*/ 8 w 14"/>
                      <a:gd name="T29" fmla="*/ 14 h 23"/>
                      <a:gd name="T30" fmla="*/ 10 w 14"/>
                      <a:gd name="T31" fmla="*/ 17 h 23"/>
                      <a:gd name="T32" fmla="*/ 10 w 14"/>
                      <a:gd name="T33" fmla="*/ 18 h 23"/>
                      <a:gd name="T34" fmla="*/ 10 w 14"/>
                      <a:gd name="T35" fmla="*/ 17 h 23"/>
                      <a:gd name="T36" fmla="*/ 9 w 14"/>
                      <a:gd name="T37" fmla="*/ 14 h 23"/>
                      <a:gd name="T38" fmla="*/ 7 w 14"/>
                      <a:gd name="T39" fmla="*/ 12 h 23"/>
                      <a:gd name="T40" fmla="*/ 7 w 14"/>
                      <a:gd name="T41" fmla="*/ 12 h 23"/>
                      <a:gd name="T42" fmla="*/ 3 w 14"/>
                      <a:gd name="T43" fmla="*/ 5 h 23"/>
                      <a:gd name="T44" fmla="*/ 3 w 14"/>
                      <a:gd name="T45" fmla="*/ 6 h 23"/>
                      <a:gd name="T46" fmla="*/ 5 w 14"/>
                      <a:gd name="T47" fmla="*/ 9 h 23"/>
                      <a:gd name="T48" fmla="*/ 6 w 14"/>
                      <a:gd name="T49" fmla="*/ 11 h 23"/>
                      <a:gd name="T50" fmla="*/ 7 w 14"/>
                      <a:gd name="T51" fmla="*/ 11 h 23"/>
                      <a:gd name="T52" fmla="*/ 7 w 14"/>
                      <a:gd name="T53" fmla="*/ 11 h 23"/>
                      <a:gd name="T54" fmla="*/ 6 w 14"/>
                      <a:gd name="T55" fmla="*/ 10 h 23"/>
                      <a:gd name="T56" fmla="*/ 6 w 14"/>
                      <a:gd name="T57" fmla="*/ 9 h 23"/>
                      <a:gd name="T58" fmla="*/ 3 w 14"/>
                      <a:gd name="T59" fmla="*/ 5 h 23"/>
                      <a:gd name="T60" fmla="*/ 3 w 14"/>
                      <a:gd name="T61" fmla="*/ 5 h 23"/>
                      <a:gd name="T62" fmla="*/ 0 w 14"/>
                      <a:gd name="T63" fmla="*/ 0 h 23"/>
                      <a:gd name="T64" fmla="*/ 0 w 14"/>
                      <a:gd name="T65" fmla="*/ 0 h 23"/>
                      <a:gd name="T66" fmla="*/ 0 w 14"/>
                      <a:gd name="T67" fmla="*/ 1 h 23"/>
                      <a:gd name="T68" fmla="*/ 1 w 14"/>
                      <a:gd name="T69" fmla="*/ 3 h 23"/>
                      <a:gd name="T70" fmla="*/ 1 w 14"/>
                      <a:gd name="T71" fmla="*/ 2 h 23"/>
                      <a:gd name="T72" fmla="*/ 1 w 14"/>
                      <a:gd name="T73" fmla="*/ 2 h 23"/>
                      <a:gd name="T74" fmla="*/ 0 w 14"/>
                      <a:gd name="T7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4" h="23">
                        <a:moveTo>
                          <a:pt x="14" y="23"/>
                        </a:moveTo>
                        <a:cubicBezTo>
                          <a:pt x="14" y="23"/>
                          <a:pt x="13" y="23"/>
                          <a:pt x="13" y="23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moveTo>
                          <a:pt x="12" y="20"/>
                        </a:move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2" y="21"/>
                          <a:pt x="12" y="21"/>
                          <a:pt x="12" y="20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moveTo>
                          <a:pt x="7" y="12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8"/>
                          <a:pt x="10" y="18"/>
                        </a:cubicBezTo>
                        <a:cubicBezTo>
                          <a:pt x="10" y="18"/>
                          <a:pt x="10" y="17"/>
                          <a:pt x="10" y="17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moveTo>
                          <a:pt x="3" y="5"/>
                        </a:moveTo>
                        <a:cubicBezTo>
                          <a:pt x="3" y="5"/>
                          <a:pt x="3" y="6"/>
                          <a:pt x="3" y="6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8" name="Freeform 289"/>
                  <p:cNvSpPr>
                    <a:spLocks noEditPoints="1"/>
                  </p:cNvSpPr>
                  <p:nvPr/>
                </p:nvSpPr>
                <p:spPr bwMode="auto">
                  <a:xfrm>
                    <a:off x="1571" y="1556"/>
                    <a:ext cx="12" cy="19"/>
                  </a:xfrm>
                  <a:custGeom>
                    <a:avLst/>
                    <a:gdLst>
                      <a:gd name="T0" fmla="*/ 2 w 14"/>
                      <a:gd name="T1" fmla="*/ 20 h 23"/>
                      <a:gd name="T2" fmla="*/ 1 w 14"/>
                      <a:gd name="T3" fmla="*/ 21 h 23"/>
                      <a:gd name="T4" fmla="*/ 0 w 14"/>
                      <a:gd name="T5" fmla="*/ 23 h 23"/>
                      <a:gd name="T6" fmla="*/ 0 w 14"/>
                      <a:gd name="T7" fmla="*/ 23 h 23"/>
                      <a:gd name="T8" fmla="*/ 1 w 14"/>
                      <a:gd name="T9" fmla="*/ 23 h 23"/>
                      <a:gd name="T10" fmla="*/ 2 w 14"/>
                      <a:gd name="T11" fmla="*/ 20 h 23"/>
                      <a:gd name="T12" fmla="*/ 6 w 14"/>
                      <a:gd name="T13" fmla="*/ 12 h 23"/>
                      <a:gd name="T14" fmla="*/ 6 w 14"/>
                      <a:gd name="T15" fmla="*/ 13 h 23"/>
                      <a:gd name="T16" fmla="*/ 5 w 14"/>
                      <a:gd name="T17" fmla="*/ 14 h 23"/>
                      <a:gd name="T18" fmla="*/ 3 w 14"/>
                      <a:gd name="T19" fmla="*/ 18 h 23"/>
                      <a:gd name="T20" fmla="*/ 3 w 14"/>
                      <a:gd name="T21" fmla="*/ 18 h 23"/>
                      <a:gd name="T22" fmla="*/ 4 w 14"/>
                      <a:gd name="T23" fmla="*/ 17 h 23"/>
                      <a:gd name="T24" fmla="*/ 6 w 14"/>
                      <a:gd name="T25" fmla="*/ 14 h 23"/>
                      <a:gd name="T26" fmla="*/ 6 w 14"/>
                      <a:gd name="T27" fmla="*/ 13 h 23"/>
                      <a:gd name="T28" fmla="*/ 7 w 14"/>
                      <a:gd name="T29" fmla="*/ 13 h 23"/>
                      <a:gd name="T30" fmla="*/ 7 w 14"/>
                      <a:gd name="T31" fmla="*/ 12 h 23"/>
                      <a:gd name="T32" fmla="*/ 7 w 14"/>
                      <a:gd name="T33" fmla="*/ 12 h 23"/>
                      <a:gd name="T34" fmla="*/ 6 w 14"/>
                      <a:gd name="T35" fmla="*/ 12 h 23"/>
                      <a:gd name="T36" fmla="*/ 10 w 14"/>
                      <a:gd name="T37" fmla="*/ 5 h 23"/>
                      <a:gd name="T38" fmla="*/ 10 w 14"/>
                      <a:gd name="T39" fmla="*/ 5 h 23"/>
                      <a:gd name="T40" fmla="*/ 8 w 14"/>
                      <a:gd name="T41" fmla="*/ 9 h 23"/>
                      <a:gd name="T42" fmla="*/ 7 w 14"/>
                      <a:gd name="T43" fmla="*/ 10 h 23"/>
                      <a:gd name="T44" fmla="*/ 7 w 14"/>
                      <a:gd name="T45" fmla="*/ 11 h 23"/>
                      <a:gd name="T46" fmla="*/ 7 w 14"/>
                      <a:gd name="T47" fmla="*/ 11 h 23"/>
                      <a:gd name="T48" fmla="*/ 7 w 14"/>
                      <a:gd name="T49" fmla="*/ 11 h 23"/>
                      <a:gd name="T50" fmla="*/ 7 w 14"/>
                      <a:gd name="T51" fmla="*/ 11 h 23"/>
                      <a:gd name="T52" fmla="*/ 8 w 14"/>
                      <a:gd name="T53" fmla="*/ 11 h 23"/>
                      <a:gd name="T54" fmla="*/ 8 w 14"/>
                      <a:gd name="T55" fmla="*/ 9 h 23"/>
                      <a:gd name="T56" fmla="*/ 10 w 14"/>
                      <a:gd name="T57" fmla="*/ 6 h 23"/>
                      <a:gd name="T58" fmla="*/ 10 w 14"/>
                      <a:gd name="T59" fmla="*/ 5 h 23"/>
                      <a:gd name="T60" fmla="*/ 13 w 14"/>
                      <a:gd name="T61" fmla="*/ 0 h 23"/>
                      <a:gd name="T62" fmla="*/ 12 w 14"/>
                      <a:gd name="T63" fmla="*/ 2 h 23"/>
                      <a:gd name="T64" fmla="*/ 12 w 14"/>
                      <a:gd name="T65" fmla="*/ 2 h 23"/>
                      <a:gd name="T66" fmla="*/ 12 w 14"/>
                      <a:gd name="T67" fmla="*/ 3 h 23"/>
                      <a:gd name="T68" fmla="*/ 14 w 14"/>
                      <a:gd name="T69" fmla="*/ 0 h 23"/>
                      <a:gd name="T70" fmla="*/ 13 w 14"/>
                      <a:gd name="T71" fmla="*/ 0 h 23"/>
                      <a:gd name="T72" fmla="*/ 13 w 14"/>
                      <a:gd name="T73" fmla="*/ 0 h 23"/>
                      <a:gd name="T74" fmla="*/ 13 w 14"/>
                      <a:gd name="T75" fmla="*/ 0 h 23"/>
                      <a:gd name="T76" fmla="*/ 13 w 14"/>
                      <a:gd name="T77" fmla="*/ 0 h 23"/>
                      <a:gd name="T78" fmla="*/ 13 w 14"/>
                      <a:gd name="T79" fmla="*/ 0 h 23"/>
                      <a:gd name="T80" fmla="*/ 13 w 14"/>
                      <a:gd name="T81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4" h="23">
                        <a:moveTo>
                          <a:pt x="2" y="20"/>
                        </a:moveTo>
                        <a:cubicBezTo>
                          <a:pt x="2" y="20"/>
                          <a:pt x="1" y="21"/>
                          <a:pt x="1" y="21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1" y="23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moveTo>
                          <a:pt x="6" y="12"/>
                        </a:move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4" y="17"/>
                          <a:pt x="4" y="17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moveTo>
                          <a:pt x="10" y="5"/>
                        </a:move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moveTo>
                          <a:pt x="13" y="0"/>
                        </a:move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3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moveTo>
                          <a:pt x="13" y="0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9" name="Freeform 290"/>
                  <p:cNvSpPr>
                    <a:spLocks noEditPoints="1"/>
                  </p:cNvSpPr>
                  <p:nvPr/>
                </p:nvSpPr>
                <p:spPr bwMode="auto">
                  <a:xfrm>
                    <a:off x="1566" y="1565"/>
                    <a:ext cx="22" cy="1"/>
                  </a:xfrm>
                  <a:custGeom>
                    <a:avLst/>
                    <a:gdLst>
                      <a:gd name="T0" fmla="*/ 26 w 26"/>
                      <a:gd name="T1" fmla="*/ 1 h 1"/>
                      <a:gd name="T2" fmla="*/ 26 w 26"/>
                      <a:gd name="T3" fmla="*/ 1 h 1"/>
                      <a:gd name="T4" fmla="*/ 26 w 26"/>
                      <a:gd name="T5" fmla="*/ 1 h 1"/>
                      <a:gd name="T6" fmla="*/ 26 w 26"/>
                      <a:gd name="T7" fmla="*/ 1 h 1"/>
                      <a:gd name="T8" fmla="*/ 24 w 26"/>
                      <a:gd name="T9" fmla="*/ 0 h 1"/>
                      <a:gd name="T10" fmla="*/ 23 w 26"/>
                      <a:gd name="T11" fmla="*/ 1 h 1"/>
                      <a:gd name="T12" fmla="*/ 26 w 26"/>
                      <a:gd name="T13" fmla="*/ 1 h 1"/>
                      <a:gd name="T14" fmla="*/ 26 w 26"/>
                      <a:gd name="T15" fmla="*/ 1 h 1"/>
                      <a:gd name="T16" fmla="*/ 26 w 26"/>
                      <a:gd name="T17" fmla="*/ 1 h 1"/>
                      <a:gd name="T18" fmla="*/ 24 w 26"/>
                      <a:gd name="T19" fmla="*/ 0 h 1"/>
                      <a:gd name="T20" fmla="*/ 6 w 26"/>
                      <a:gd name="T21" fmla="*/ 0 h 1"/>
                      <a:gd name="T22" fmla="*/ 6 w 26"/>
                      <a:gd name="T23" fmla="*/ 0 h 1"/>
                      <a:gd name="T24" fmla="*/ 7 w 26"/>
                      <a:gd name="T25" fmla="*/ 1 h 1"/>
                      <a:gd name="T26" fmla="*/ 10 w 26"/>
                      <a:gd name="T27" fmla="*/ 1 h 1"/>
                      <a:gd name="T28" fmla="*/ 11 w 26"/>
                      <a:gd name="T29" fmla="*/ 1 h 1"/>
                      <a:gd name="T30" fmla="*/ 12 w 26"/>
                      <a:gd name="T31" fmla="*/ 1 h 1"/>
                      <a:gd name="T32" fmla="*/ 13 w 26"/>
                      <a:gd name="T33" fmla="*/ 1 h 1"/>
                      <a:gd name="T34" fmla="*/ 13 w 26"/>
                      <a:gd name="T35" fmla="*/ 1 h 1"/>
                      <a:gd name="T36" fmla="*/ 16 w 26"/>
                      <a:gd name="T37" fmla="*/ 1 h 1"/>
                      <a:gd name="T38" fmla="*/ 19 w 26"/>
                      <a:gd name="T39" fmla="*/ 1 h 1"/>
                      <a:gd name="T40" fmla="*/ 20 w 26"/>
                      <a:gd name="T41" fmla="*/ 0 h 1"/>
                      <a:gd name="T42" fmla="*/ 16 w 26"/>
                      <a:gd name="T43" fmla="*/ 0 h 1"/>
                      <a:gd name="T44" fmla="*/ 14 w 26"/>
                      <a:gd name="T45" fmla="*/ 0 h 1"/>
                      <a:gd name="T46" fmla="*/ 13 w 26"/>
                      <a:gd name="T47" fmla="*/ 0 h 1"/>
                      <a:gd name="T48" fmla="*/ 13 w 26"/>
                      <a:gd name="T49" fmla="*/ 0 h 1"/>
                      <a:gd name="T50" fmla="*/ 12 w 26"/>
                      <a:gd name="T51" fmla="*/ 0 h 1"/>
                      <a:gd name="T52" fmla="*/ 10 w 26"/>
                      <a:gd name="T53" fmla="*/ 0 h 1"/>
                      <a:gd name="T54" fmla="*/ 6 w 26"/>
                      <a:gd name="T55" fmla="*/ 0 h 1"/>
                      <a:gd name="T56" fmla="*/ 0 w 26"/>
                      <a:gd name="T57" fmla="*/ 0 h 1"/>
                      <a:gd name="T58" fmla="*/ 0 w 26"/>
                      <a:gd name="T59" fmla="*/ 1 h 1"/>
                      <a:gd name="T60" fmla="*/ 0 w 26"/>
                      <a:gd name="T61" fmla="*/ 1 h 1"/>
                      <a:gd name="T62" fmla="*/ 3 w 26"/>
                      <a:gd name="T63" fmla="*/ 1 h 1"/>
                      <a:gd name="T64" fmla="*/ 2 w 26"/>
                      <a:gd name="T65" fmla="*/ 0 h 1"/>
                      <a:gd name="T66" fmla="*/ 2 w 26"/>
                      <a:gd name="T67" fmla="*/ 0 h 1"/>
                      <a:gd name="T68" fmla="*/ 0 w 26"/>
                      <a:gd name="T6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6" h="1">
                        <a:moveTo>
                          <a:pt x="26" y="1"/>
                        </a:move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moveTo>
                          <a:pt x="24" y="0"/>
                        </a:moveTo>
                        <a:cubicBezTo>
                          <a:pt x="23" y="1"/>
                          <a:pt x="23" y="1"/>
                          <a:pt x="23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1"/>
                          <a:pt x="7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1"/>
                          <a:pt x="20" y="1"/>
                          <a:pt x="20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0" name="Freeform 291"/>
                  <p:cNvSpPr>
                    <a:spLocks noEditPoints="1"/>
                  </p:cNvSpPr>
                  <p:nvPr/>
                </p:nvSpPr>
                <p:spPr bwMode="auto">
                  <a:xfrm>
                    <a:off x="1573" y="1516"/>
                    <a:ext cx="7" cy="11"/>
                  </a:xfrm>
                  <a:custGeom>
                    <a:avLst/>
                    <a:gdLst>
                      <a:gd name="T0" fmla="*/ 5 w 9"/>
                      <a:gd name="T1" fmla="*/ 12 h 13"/>
                      <a:gd name="T2" fmla="*/ 2 w 9"/>
                      <a:gd name="T3" fmla="*/ 7 h 13"/>
                      <a:gd name="T4" fmla="*/ 5 w 9"/>
                      <a:gd name="T5" fmla="*/ 2 h 13"/>
                      <a:gd name="T6" fmla="*/ 8 w 9"/>
                      <a:gd name="T7" fmla="*/ 7 h 13"/>
                      <a:gd name="T8" fmla="*/ 5 w 9"/>
                      <a:gd name="T9" fmla="*/ 12 h 13"/>
                      <a:gd name="T10" fmla="*/ 5 w 9"/>
                      <a:gd name="T11" fmla="*/ 0 h 13"/>
                      <a:gd name="T12" fmla="*/ 0 w 9"/>
                      <a:gd name="T13" fmla="*/ 7 h 13"/>
                      <a:gd name="T14" fmla="*/ 3 w 9"/>
                      <a:gd name="T15" fmla="*/ 13 h 13"/>
                      <a:gd name="T16" fmla="*/ 5 w 9"/>
                      <a:gd name="T17" fmla="*/ 13 h 13"/>
                      <a:gd name="T18" fmla="*/ 7 w 9"/>
                      <a:gd name="T19" fmla="*/ 13 h 13"/>
                      <a:gd name="T20" fmla="*/ 9 w 9"/>
                      <a:gd name="T21" fmla="*/ 7 h 13"/>
                      <a:gd name="T22" fmla="*/ 5 w 9"/>
                      <a:gd name="T2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3">
                        <a:moveTo>
                          <a:pt x="5" y="12"/>
                        </a:moveTo>
                        <a:cubicBezTo>
                          <a:pt x="3" y="11"/>
                          <a:pt x="2" y="10"/>
                          <a:pt x="2" y="7"/>
                        </a:cubicBezTo>
                        <a:cubicBezTo>
                          <a:pt x="2" y="5"/>
                          <a:pt x="3" y="3"/>
                          <a:pt x="5" y="2"/>
                        </a:cubicBezTo>
                        <a:cubicBezTo>
                          <a:pt x="6" y="3"/>
                          <a:pt x="8" y="5"/>
                          <a:pt x="8" y="7"/>
                        </a:cubicBezTo>
                        <a:cubicBezTo>
                          <a:pt x="8" y="10"/>
                          <a:pt x="6" y="11"/>
                          <a:pt x="5" y="12"/>
                        </a:cubicBezTo>
                        <a:moveTo>
                          <a:pt x="5" y="0"/>
                        </a:moveTo>
                        <a:cubicBezTo>
                          <a:pt x="2" y="1"/>
                          <a:pt x="0" y="4"/>
                          <a:pt x="0" y="7"/>
                        </a:cubicBezTo>
                        <a:cubicBezTo>
                          <a:pt x="0" y="10"/>
                          <a:pt x="1" y="12"/>
                          <a:pt x="3" y="13"/>
                        </a:cubicBezTo>
                        <a:cubicBezTo>
                          <a:pt x="3" y="13"/>
                          <a:pt x="4" y="13"/>
                          <a:pt x="5" y="13"/>
                        </a:cubicBezTo>
                        <a:cubicBezTo>
                          <a:pt x="6" y="13"/>
                          <a:pt x="6" y="13"/>
                          <a:pt x="7" y="13"/>
                        </a:cubicBezTo>
                        <a:cubicBezTo>
                          <a:pt x="8" y="12"/>
                          <a:pt x="9" y="10"/>
                          <a:pt x="9" y="7"/>
                        </a:cubicBezTo>
                        <a:cubicBezTo>
                          <a:pt x="9" y="4"/>
                          <a:pt x="7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1" name="Freeform 292"/>
                  <p:cNvSpPr>
                    <a:spLocks noEditPoints="1"/>
                  </p:cNvSpPr>
                  <p:nvPr/>
                </p:nvSpPr>
                <p:spPr bwMode="auto">
                  <a:xfrm>
                    <a:off x="1573" y="1604"/>
                    <a:ext cx="7" cy="12"/>
                  </a:xfrm>
                  <a:custGeom>
                    <a:avLst/>
                    <a:gdLst>
                      <a:gd name="T0" fmla="*/ 5 w 9"/>
                      <a:gd name="T1" fmla="*/ 11 h 14"/>
                      <a:gd name="T2" fmla="*/ 2 w 9"/>
                      <a:gd name="T3" fmla="*/ 6 h 14"/>
                      <a:gd name="T4" fmla="*/ 5 w 9"/>
                      <a:gd name="T5" fmla="*/ 1 h 14"/>
                      <a:gd name="T6" fmla="*/ 8 w 9"/>
                      <a:gd name="T7" fmla="*/ 6 h 14"/>
                      <a:gd name="T8" fmla="*/ 5 w 9"/>
                      <a:gd name="T9" fmla="*/ 11 h 14"/>
                      <a:gd name="T10" fmla="*/ 5 w 9"/>
                      <a:gd name="T11" fmla="*/ 0 h 14"/>
                      <a:gd name="T12" fmla="*/ 3 w 9"/>
                      <a:gd name="T13" fmla="*/ 0 h 14"/>
                      <a:gd name="T14" fmla="*/ 0 w 9"/>
                      <a:gd name="T15" fmla="*/ 6 h 14"/>
                      <a:gd name="T16" fmla="*/ 5 w 9"/>
                      <a:gd name="T17" fmla="*/ 14 h 14"/>
                      <a:gd name="T18" fmla="*/ 9 w 9"/>
                      <a:gd name="T19" fmla="*/ 6 h 14"/>
                      <a:gd name="T20" fmla="*/ 6 w 9"/>
                      <a:gd name="T21" fmla="*/ 0 h 14"/>
                      <a:gd name="T22" fmla="*/ 5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5" y="11"/>
                        </a:moveTo>
                        <a:cubicBezTo>
                          <a:pt x="3" y="10"/>
                          <a:pt x="2" y="8"/>
                          <a:pt x="2" y="6"/>
                        </a:cubicBezTo>
                        <a:cubicBezTo>
                          <a:pt x="2" y="4"/>
                          <a:pt x="3" y="2"/>
                          <a:pt x="5" y="1"/>
                        </a:cubicBezTo>
                        <a:cubicBezTo>
                          <a:pt x="6" y="2"/>
                          <a:pt x="8" y="4"/>
                          <a:pt x="8" y="6"/>
                        </a:cubicBezTo>
                        <a:cubicBezTo>
                          <a:pt x="8" y="8"/>
                          <a:pt x="6" y="10"/>
                          <a:pt x="5" y="11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1" y="1"/>
                          <a:pt x="0" y="3"/>
                          <a:pt x="0" y="6"/>
                        </a:cubicBezTo>
                        <a:cubicBezTo>
                          <a:pt x="0" y="10"/>
                          <a:pt x="2" y="12"/>
                          <a:pt x="5" y="14"/>
                        </a:cubicBezTo>
                        <a:cubicBezTo>
                          <a:pt x="7" y="13"/>
                          <a:pt x="9" y="10"/>
                          <a:pt x="9" y="6"/>
                        </a:cubicBezTo>
                        <a:cubicBezTo>
                          <a:pt x="9" y="3"/>
                          <a:pt x="8" y="1"/>
                          <a:pt x="6" y="0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2" name="Freeform 293"/>
                  <p:cNvSpPr>
                    <a:spLocks noEditPoints="1"/>
                  </p:cNvSpPr>
                  <p:nvPr/>
                </p:nvSpPr>
                <p:spPr bwMode="auto">
                  <a:xfrm>
                    <a:off x="1609" y="1584"/>
                    <a:ext cx="11" cy="8"/>
                  </a:xfrm>
                  <a:custGeom>
                    <a:avLst/>
                    <a:gdLst>
                      <a:gd name="T0" fmla="*/ 8 w 14"/>
                      <a:gd name="T1" fmla="*/ 8 h 10"/>
                      <a:gd name="T2" fmla="*/ 5 w 14"/>
                      <a:gd name="T3" fmla="*/ 7 h 10"/>
                      <a:gd name="T4" fmla="*/ 2 w 14"/>
                      <a:gd name="T5" fmla="*/ 2 h 10"/>
                      <a:gd name="T6" fmla="*/ 6 w 14"/>
                      <a:gd name="T7" fmla="*/ 1 h 10"/>
                      <a:gd name="T8" fmla="*/ 8 w 14"/>
                      <a:gd name="T9" fmla="*/ 2 h 10"/>
                      <a:gd name="T10" fmla="*/ 11 w 14"/>
                      <a:gd name="T11" fmla="*/ 7 h 10"/>
                      <a:gd name="T12" fmla="*/ 8 w 14"/>
                      <a:gd name="T13" fmla="*/ 8 h 10"/>
                      <a:gd name="T14" fmla="*/ 5 w 14"/>
                      <a:gd name="T15" fmla="*/ 0 h 10"/>
                      <a:gd name="T16" fmla="*/ 2 w 14"/>
                      <a:gd name="T17" fmla="*/ 0 h 10"/>
                      <a:gd name="T18" fmla="*/ 1 w 14"/>
                      <a:gd name="T19" fmla="*/ 1 h 10"/>
                      <a:gd name="T20" fmla="*/ 0 w 14"/>
                      <a:gd name="T21" fmla="*/ 3 h 10"/>
                      <a:gd name="T22" fmla="*/ 4 w 14"/>
                      <a:gd name="T23" fmla="*/ 9 h 10"/>
                      <a:gd name="T24" fmla="*/ 8 w 14"/>
                      <a:gd name="T25" fmla="*/ 10 h 10"/>
                      <a:gd name="T26" fmla="*/ 13 w 14"/>
                      <a:gd name="T27" fmla="*/ 8 h 10"/>
                      <a:gd name="T28" fmla="*/ 9 w 14"/>
                      <a:gd name="T29" fmla="*/ 1 h 10"/>
                      <a:gd name="T30" fmla="*/ 5 w 14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0">
                        <a:moveTo>
                          <a:pt x="8" y="8"/>
                        </a:moveTo>
                        <a:cubicBezTo>
                          <a:pt x="7" y="8"/>
                          <a:pt x="6" y="8"/>
                          <a:pt x="5" y="7"/>
                        </a:cubicBezTo>
                        <a:cubicBezTo>
                          <a:pt x="3" y="6"/>
                          <a:pt x="2" y="4"/>
                          <a:pt x="2" y="2"/>
                        </a:cubicBezTo>
                        <a:cubicBezTo>
                          <a:pt x="3" y="2"/>
                          <a:pt x="4" y="1"/>
                          <a:pt x="6" y="1"/>
                        </a:cubicBezTo>
                        <a:cubicBezTo>
                          <a:pt x="6" y="1"/>
                          <a:pt x="7" y="2"/>
                          <a:pt x="8" y="2"/>
                        </a:cubicBezTo>
                        <a:cubicBezTo>
                          <a:pt x="10" y="3"/>
                          <a:pt x="11" y="5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cubicBezTo>
                          <a:pt x="1" y="5"/>
                          <a:pt x="2" y="7"/>
                          <a:pt x="4" y="9"/>
                        </a:cubicBezTo>
                        <a:cubicBezTo>
                          <a:pt x="6" y="9"/>
                          <a:pt x="7" y="10"/>
                          <a:pt x="8" y="10"/>
                        </a:cubicBezTo>
                        <a:cubicBezTo>
                          <a:pt x="10" y="10"/>
                          <a:pt x="12" y="9"/>
                          <a:pt x="13" y="8"/>
                        </a:cubicBezTo>
                        <a:cubicBezTo>
                          <a:pt x="14" y="6"/>
                          <a:pt x="12" y="2"/>
                          <a:pt x="9" y="1"/>
                        </a:cubicBezTo>
                        <a:cubicBezTo>
                          <a:pt x="8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3" name="Freeform 294"/>
                  <p:cNvSpPr>
                    <a:spLocks noEditPoints="1"/>
                  </p:cNvSpPr>
                  <p:nvPr/>
                </p:nvSpPr>
                <p:spPr bwMode="auto">
                  <a:xfrm>
                    <a:off x="1609" y="1539"/>
                    <a:ext cx="11" cy="10"/>
                  </a:xfrm>
                  <a:custGeom>
                    <a:avLst/>
                    <a:gdLst>
                      <a:gd name="T0" fmla="*/ 5 w 13"/>
                      <a:gd name="T1" fmla="*/ 9 h 11"/>
                      <a:gd name="T2" fmla="*/ 3 w 13"/>
                      <a:gd name="T3" fmla="*/ 8 h 11"/>
                      <a:gd name="T4" fmla="*/ 5 w 13"/>
                      <a:gd name="T5" fmla="*/ 3 h 11"/>
                      <a:gd name="T6" fmla="*/ 8 w 13"/>
                      <a:gd name="T7" fmla="*/ 2 h 11"/>
                      <a:gd name="T8" fmla="*/ 11 w 13"/>
                      <a:gd name="T9" fmla="*/ 3 h 11"/>
                      <a:gd name="T10" fmla="*/ 8 w 13"/>
                      <a:gd name="T11" fmla="*/ 8 h 11"/>
                      <a:gd name="T12" fmla="*/ 5 w 13"/>
                      <a:gd name="T13" fmla="*/ 9 h 11"/>
                      <a:gd name="T14" fmla="*/ 9 w 13"/>
                      <a:gd name="T15" fmla="*/ 0 h 11"/>
                      <a:gd name="T16" fmla="*/ 4 w 13"/>
                      <a:gd name="T17" fmla="*/ 1 h 11"/>
                      <a:gd name="T18" fmla="*/ 0 w 13"/>
                      <a:gd name="T19" fmla="*/ 8 h 11"/>
                      <a:gd name="T20" fmla="*/ 1 w 13"/>
                      <a:gd name="T21" fmla="*/ 9 h 11"/>
                      <a:gd name="T22" fmla="*/ 2 w 13"/>
                      <a:gd name="T23" fmla="*/ 10 h 11"/>
                      <a:gd name="T24" fmla="*/ 5 w 13"/>
                      <a:gd name="T25" fmla="*/ 11 h 11"/>
                      <a:gd name="T26" fmla="*/ 9 w 13"/>
                      <a:gd name="T27" fmla="*/ 9 h 11"/>
                      <a:gd name="T28" fmla="*/ 13 w 13"/>
                      <a:gd name="T29" fmla="*/ 1 h 11"/>
                      <a:gd name="T30" fmla="*/ 9 w 13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1">
                        <a:moveTo>
                          <a:pt x="5" y="9"/>
                        </a:moveTo>
                        <a:cubicBezTo>
                          <a:pt x="4" y="9"/>
                          <a:pt x="4" y="8"/>
                          <a:pt x="3" y="8"/>
                        </a:cubicBezTo>
                        <a:cubicBezTo>
                          <a:pt x="2" y="6"/>
                          <a:pt x="3" y="4"/>
                          <a:pt x="5" y="3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9" y="2"/>
                          <a:pt x="10" y="2"/>
                          <a:pt x="11" y="3"/>
                        </a:cubicBezTo>
                        <a:cubicBezTo>
                          <a:pt x="11" y="4"/>
                          <a:pt x="10" y="7"/>
                          <a:pt x="8" y="8"/>
                        </a:cubicBezTo>
                        <a:cubicBezTo>
                          <a:pt x="7" y="8"/>
                          <a:pt x="6" y="9"/>
                          <a:pt x="5" y="9"/>
                        </a:cubicBezTo>
                        <a:moveTo>
                          <a:pt x="9" y="0"/>
                        </a:moveTo>
                        <a:cubicBezTo>
                          <a:pt x="7" y="0"/>
                          <a:pt x="6" y="0"/>
                          <a:pt x="4" y="1"/>
                        </a:cubicBezTo>
                        <a:cubicBezTo>
                          <a:pt x="2" y="3"/>
                          <a:pt x="1" y="5"/>
                          <a:pt x="0" y="8"/>
                        </a:cubicBezTo>
                        <a:cubicBezTo>
                          <a:pt x="1" y="8"/>
                          <a:pt x="1" y="8"/>
                          <a:pt x="1" y="9"/>
                        </a:cubicBezTo>
                        <a:cubicBezTo>
                          <a:pt x="1" y="9"/>
                          <a:pt x="2" y="10"/>
                          <a:pt x="2" y="10"/>
                        </a:cubicBezTo>
                        <a:cubicBezTo>
                          <a:pt x="3" y="10"/>
                          <a:pt x="4" y="11"/>
                          <a:pt x="5" y="11"/>
                        </a:cubicBezTo>
                        <a:cubicBezTo>
                          <a:pt x="6" y="11"/>
                          <a:pt x="8" y="10"/>
                          <a:pt x="9" y="9"/>
                        </a:cubicBezTo>
                        <a:cubicBezTo>
                          <a:pt x="12" y="7"/>
                          <a:pt x="13" y="4"/>
                          <a:pt x="13" y="1"/>
                        </a:cubicBezTo>
                        <a:cubicBezTo>
                          <a:pt x="12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4" name="Freeform 295"/>
                  <p:cNvSpPr>
                    <a:spLocks noEditPoints="1"/>
                  </p:cNvSpPr>
                  <p:nvPr/>
                </p:nvSpPr>
                <p:spPr bwMode="auto">
                  <a:xfrm>
                    <a:off x="1533" y="1583"/>
                    <a:ext cx="12" cy="8"/>
                  </a:xfrm>
                  <a:custGeom>
                    <a:avLst/>
                    <a:gdLst>
                      <a:gd name="T0" fmla="*/ 6 w 14"/>
                      <a:gd name="T1" fmla="*/ 8 h 10"/>
                      <a:gd name="T2" fmla="*/ 3 w 14"/>
                      <a:gd name="T3" fmla="*/ 7 h 10"/>
                      <a:gd name="T4" fmla="*/ 6 w 14"/>
                      <a:gd name="T5" fmla="*/ 2 h 10"/>
                      <a:gd name="T6" fmla="*/ 9 w 14"/>
                      <a:gd name="T7" fmla="*/ 2 h 10"/>
                      <a:gd name="T8" fmla="*/ 12 w 14"/>
                      <a:gd name="T9" fmla="*/ 3 h 10"/>
                      <a:gd name="T10" fmla="*/ 9 w 14"/>
                      <a:gd name="T11" fmla="*/ 8 h 10"/>
                      <a:gd name="T12" fmla="*/ 6 w 14"/>
                      <a:gd name="T13" fmla="*/ 8 h 10"/>
                      <a:gd name="T14" fmla="*/ 9 w 14"/>
                      <a:gd name="T15" fmla="*/ 0 h 10"/>
                      <a:gd name="T16" fmla="*/ 5 w 14"/>
                      <a:gd name="T17" fmla="*/ 1 h 10"/>
                      <a:gd name="T18" fmla="*/ 1 w 14"/>
                      <a:gd name="T19" fmla="*/ 9 h 10"/>
                      <a:gd name="T20" fmla="*/ 6 w 14"/>
                      <a:gd name="T21" fmla="*/ 10 h 10"/>
                      <a:gd name="T22" fmla="*/ 10 w 14"/>
                      <a:gd name="T23" fmla="*/ 9 h 10"/>
                      <a:gd name="T24" fmla="*/ 14 w 14"/>
                      <a:gd name="T25" fmla="*/ 3 h 10"/>
                      <a:gd name="T26" fmla="*/ 14 w 14"/>
                      <a:gd name="T27" fmla="*/ 2 h 10"/>
                      <a:gd name="T28" fmla="*/ 14 w 14"/>
                      <a:gd name="T29" fmla="*/ 2 h 10"/>
                      <a:gd name="T30" fmla="*/ 13 w 14"/>
                      <a:gd name="T31" fmla="*/ 1 h 10"/>
                      <a:gd name="T32" fmla="*/ 13 w 14"/>
                      <a:gd name="T33" fmla="*/ 1 h 10"/>
                      <a:gd name="T34" fmla="*/ 9 w 14"/>
                      <a:gd name="T35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0">
                        <a:moveTo>
                          <a:pt x="6" y="8"/>
                        </a:moveTo>
                        <a:cubicBezTo>
                          <a:pt x="5" y="8"/>
                          <a:pt x="4" y="8"/>
                          <a:pt x="3" y="7"/>
                        </a:cubicBezTo>
                        <a:cubicBezTo>
                          <a:pt x="3" y="6"/>
                          <a:pt x="4" y="4"/>
                          <a:pt x="6" y="2"/>
                        </a:cubicBezTo>
                        <a:cubicBezTo>
                          <a:pt x="7" y="2"/>
                          <a:pt x="8" y="2"/>
                          <a:pt x="9" y="2"/>
                        </a:cubicBezTo>
                        <a:cubicBezTo>
                          <a:pt x="10" y="2"/>
                          <a:pt x="11" y="2"/>
                          <a:pt x="12" y="3"/>
                        </a:cubicBezTo>
                        <a:cubicBezTo>
                          <a:pt x="12" y="5"/>
                          <a:pt x="11" y="6"/>
                          <a:pt x="9" y="8"/>
                        </a:cubicBezTo>
                        <a:cubicBezTo>
                          <a:pt x="8" y="8"/>
                          <a:pt x="7" y="8"/>
                          <a:pt x="6" y="8"/>
                        </a:cubicBezTo>
                        <a:moveTo>
                          <a:pt x="9" y="0"/>
                        </a:moveTo>
                        <a:cubicBezTo>
                          <a:pt x="8" y="0"/>
                          <a:pt x="6" y="0"/>
                          <a:pt x="5" y="1"/>
                        </a:cubicBezTo>
                        <a:cubicBezTo>
                          <a:pt x="2" y="3"/>
                          <a:pt x="0" y="6"/>
                          <a:pt x="1" y="9"/>
                        </a:cubicBezTo>
                        <a:cubicBezTo>
                          <a:pt x="2" y="10"/>
                          <a:pt x="4" y="10"/>
                          <a:pt x="6" y="10"/>
                        </a:cubicBezTo>
                        <a:cubicBezTo>
                          <a:pt x="7" y="10"/>
                          <a:pt x="8" y="10"/>
                          <a:pt x="10" y="9"/>
                        </a:cubicBezTo>
                        <a:cubicBezTo>
                          <a:pt x="12" y="8"/>
                          <a:pt x="14" y="5"/>
                          <a:pt x="14" y="3"/>
                        </a:cubicBezTo>
                        <a:cubicBezTo>
                          <a:pt x="14" y="3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1"/>
                          <a:pt x="14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5" name="Freeform 296"/>
                  <p:cNvSpPr>
                    <a:spLocks noEditPoints="1"/>
                  </p:cNvSpPr>
                  <p:nvPr/>
                </p:nvSpPr>
                <p:spPr bwMode="auto">
                  <a:xfrm>
                    <a:off x="1534" y="1539"/>
                    <a:ext cx="12" cy="9"/>
                  </a:xfrm>
                  <a:custGeom>
                    <a:avLst/>
                    <a:gdLst>
                      <a:gd name="T0" fmla="*/ 8 w 14"/>
                      <a:gd name="T1" fmla="*/ 8 h 10"/>
                      <a:gd name="T2" fmla="*/ 5 w 14"/>
                      <a:gd name="T3" fmla="*/ 8 h 10"/>
                      <a:gd name="T4" fmla="*/ 3 w 14"/>
                      <a:gd name="T5" fmla="*/ 3 h 10"/>
                      <a:gd name="T6" fmla="*/ 6 w 14"/>
                      <a:gd name="T7" fmla="*/ 2 h 10"/>
                      <a:gd name="T8" fmla="*/ 8 w 14"/>
                      <a:gd name="T9" fmla="*/ 2 h 10"/>
                      <a:gd name="T10" fmla="*/ 11 w 14"/>
                      <a:gd name="T11" fmla="*/ 7 h 10"/>
                      <a:gd name="T12" fmla="*/ 8 w 14"/>
                      <a:gd name="T13" fmla="*/ 8 h 10"/>
                      <a:gd name="T14" fmla="*/ 5 w 14"/>
                      <a:gd name="T15" fmla="*/ 0 h 10"/>
                      <a:gd name="T16" fmla="*/ 0 w 14"/>
                      <a:gd name="T17" fmla="*/ 1 h 10"/>
                      <a:gd name="T18" fmla="*/ 5 w 14"/>
                      <a:gd name="T19" fmla="*/ 9 h 10"/>
                      <a:gd name="T20" fmla="*/ 9 w 14"/>
                      <a:gd name="T21" fmla="*/ 10 h 10"/>
                      <a:gd name="T22" fmla="*/ 12 w 14"/>
                      <a:gd name="T23" fmla="*/ 9 h 10"/>
                      <a:gd name="T24" fmla="*/ 13 w 14"/>
                      <a:gd name="T25" fmla="*/ 8 h 10"/>
                      <a:gd name="T26" fmla="*/ 14 w 14"/>
                      <a:gd name="T27" fmla="*/ 7 h 10"/>
                      <a:gd name="T28" fmla="*/ 9 w 14"/>
                      <a:gd name="T29" fmla="*/ 1 h 10"/>
                      <a:gd name="T30" fmla="*/ 5 w 14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0">
                        <a:moveTo>
                          <a:pt x="8" y="8"/>
                        </a:moveTo>
                        <a:cubicBezTo>
                          <a:pt x="7" y="8"/>
                          <a:pt x="6" y="8"/>
                          <a:pt x="5" y="8"/>
                        </a:cubicBezTo>
                        <a:cubicBezTo>
                          <a:pt x="3" y="6"/>
                          <a:pt x="3" y="5"/>
                          <a:pt x="3" y="3"/>
                        </a:cubicBezTo>
                        <a:cubicBezTo>
                          <a:pt x="3" y="2"/>
                          <a:pt x="4" y="2"/>
                          <a:pt x="6" y="2"/>
                        </a:cubicBezTo>
                        <a:cubicBezTo>
                          <a:pt x="7" y="2"/>
                          <a:pt x="7" y="2"/>
                          <a:pt x="8" y="2"/>
                        </a:cubicBezTo>
                        <a:cubicBezTo>
                          <a:pt x="11" y="3"/>
                          <a:pt x="11" y="5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4"/>
                          <a:pt x="1" y="7"/>
                          <a:pt x="5" y="9"/>
                        </a:cubicBezTo>
                        <a:cubicBezTo>
                          <a:pt x="6" y="10"/>
                          <a:pt x="7" y="10"/>
                          <a:pt x="9" y="10"/>
                        </a:cubicBezTo>
                        <a:cubicBezTo>
                          <a:pt x="10" y="10"/>
                          <a:pt x="11" y="10"/>
                          <a:pt x="12" y="9"/>
                        </a:cubicBezTo>
                        <a:cubicBezTo>
                          <a:pt x="12" y="9"/>
                          <a:pt x="13" y="8"/>
                          <a:pt x="13" y="8"/>
                        </a:cubicBezTo>
                        <a:cubicBezTo>
                          <a:pt x="13" y="8"/>
                          <a:pt x="13" y="7"/>
                          <a:pt x="14" y="7"/>
                        </a:cubicBezTo>
                        <a:cubicBezTo>
                          <a:pt x="13" y="5"/>
                          <a:pt x="12" y="2"/>
                          <a:pt x="9" y="1"/>
                        </a:cubicBezTo>
                        <a:cubicBezTo>
                          <a:pt x="8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6" name="Freeform 297"/>
                  <p:cNvSpPr/>
                  <p:nvPr/>
                </p:nvSpPr>
                <p:spPr bwMode="auto">
                  <a:xfrm>
                    <a:off x="1566" y="1520"/>
                    <a:ext cx="22" cy="10"/>
                  </a:xfrm>
                  <a:custGeom>
                    <a:avLst/>
                    <a:gdLst>
                      <a:gd name="T0" fmla="*/ 26 w 26"/>
                      <a:gd name="T1" fmla="*/ 0 h 12"/>
                      <a:gd name="T2" fmla="*/ 22 w 26"/>
                      <a:gd name="T3" fmla="*/ 0 h 12"/>
                      <a:gd name="T4" fmla="*/ 22 w 26"/>
                      <a:gd name="T5" fmla="*/ 3 h 12"/>
                      <a:gd name="T6" fmla="*/ 15 w 26"/>
                      <a:gd name="T7" fmla="*/ 9 h 12"/>
                      <a:gd name="T8" fmla="*/ 13 w 26"/>
                      <a:gd name="T9" fmla="*/ 9 h 12"/>
                      <a:gd name="T10" fmla="*/ 11 w 26"/>
                      <a:gd name="T11" fmla="*/ 9 h 12"/>
                      <a:gd name="T12" fmla="*/ 4 w 26"/>
                      <a:gd name="T13" fmla="*/ 3 h 12"/>
                      <a:gd name="T14" fmla="*/ 4 w 26"/>
                      <a:gd name="T15" fmla="*/ 0 h 12"/>
                      <a:gd name="T16" fmla="*/ 0 w 26"/>
                      <a:gd name="T17" fmla="*/ 0 h 12"/>
                      <a:gd name="T18" fmla="*/ 0 w 26"/>
                      <a:gd name="T19" fmla="*/ 1 h 12"/>
                      <a:gd name="T20" fmla="*/ 12 w 26"/>
                      <a:gd name="T21" fmla="*/ 12 h 12"/>
                      <a:gd name="T22" fmla="*/ 13 w 26"/>
                      <a:gd name="T23" fmla="*/ 12 h 12"/>
                      <a:gd name="T24" fmla="*/ 14 w 26"/>
                      <a:gd name="T25" fmla="*/ 12 h 12"/>
                      <a:gd name="T26" fmla="*/ 26 w 26"/>
                      <a:gd name="T27" fmla="*/ 1 h 12"/>
                      <a:gd name="T28" fmla="*/ 26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26" y="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1"/>
                          <a:pt x="22" y="2"/>
                          <a:pt x="22" y="3"/>
                        </a:cubicBezTo>
                        <a:cubicBezTo>
                          <a:pt x="22" y="6"/>
                          <a:pt x="19" y="8"/>
                          <a:pt x="15" y="9"/>
                        </a:cubicBezTo>
                        <a:cubicBezTo>
                          <a:pt x="14" y="9"/>
                          <a:pt x="14" y="9"/>
                          <a:pt x="13" y="9"/>
                        </a:cubicBezTo>
                        <a:cubicBezTo>
                          <a:pt x="12" y="9"/>
                          <a:pt x="11" y="9"/>
                          <a:pt x="11" y="9"/>
                        </a:cubicBezTo>
                        <a:cubicBezTo>
                          <a:pt x="7" y="8"/>
                          <a:pt x="4" y="6"/>
                          <a:pt x="4" y="3"/>
                        </a:cubicBezTo>
                        <a:cubicBezTo>
                          <a:pt x="4" y="2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6"/>
                          <a:pt x="5" y="11"/>
                          <a:pt x="12" y="12"/>
                        </a:cubicBezTo>
                        <a:cubicBezTo>
                          <a:pt x="12" y="12"/>
                          <a:pt x="12" y="12"/>
                          <a:pt x="13" y="12"/>
                        </a:cubicBezTo>
                        <a:cubicBezTo>
                          <a:pt x="13" y="12"/>
                          <a:pt x="14" y="12"/>
                          <a:pt x="14" y="12"/>
                        </a:cubicBezTo>
                        <a:cubicBezTo>
                          <a:pt x="21" y="11"/>
                          <a:pt x="26" y="6"/>
                          <a:pt x="26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7" name="Freeform 298"/>
                  <p:cNvSpPr/>
                  <p:nvPr/>
                </p:nvSpPr>
                <p:spPr bwMode="auto">
                  <a:xfrm>
                    <a:off x="1569" y="1530"/>
                    <a:ext cx="16" cy="5"/>
                  </a:xfrm>
                  <a:custGeom>
                    <a:avLst/>
                    <a:gdLst>
                      <a:gd name="T0" fmla="*/ 19 w 19"/>
                      <a:gd name="T1" fmla="*/ 0 h 6"/>
                      <a:gd name="T2" fmla="*/ 16 w 19"/>
                      <a:gd name="T3" fmla="*/ 0 h 6"/>
                      <a:gd name="T4" fmla="*/ 16 w 19"/>
                      <a:gd name="T5" fmla="*/ 1 h 6"/>
                      <a:gd name="T6" fmla="*/ 11 w 19"/>
                      <a:gd name="T7" fmla="*/ 5 h 6"/>
                      <a:gd name="T8" fmla="*/ 10 w 19"/>
                      <a:gd name="T9" fmla="*/ 5 h 6"/>
                      <a:gd name="T10" fmla="*/ 9 w 19"/>
                      <a:gd name="T11" fmla="*/ 5 h 6"/>
                      <a:gd name="T12" fmla="*/ 3 w 19"/>
                      <a:gd name="T13" fmla="*/ 1 h 6"/>
                      <a:gd name="T14" fmla="*/ 3 w 19"/>
                      <a:gd name="T15" fmla="*/ 0 h 6"/>
                      <a:gd name="T16" fmla="*/ 0 w 19"/>
                      <a:gd name="T17" fmla="*/ 0 h 6"/>
                      <a:gd name="T18" fmla="*/ 0 w 19"/>
                      <a:gd name="T19" fmla="*/ 0 h 6"/>
                      <a:gd name="T20" fmla="*/ 9 w 19"/>
                      <a:gd name="T21" fmla="*/ 6 h 6"/>
                      <a:gd name="T22" fmla="*/ 10 w 19"/>
                      <a:gd name="T23" fmla="*/ 6 h 6"/>
                      <a:gd name="T24" fmla="*/ 11 w 19"/>
                      <a:gd name="T25" fmla="*/ 6 h 6"/>
                      <a:gd name="T26" fmla="*/ 19 w 19"/>
                      <a:gd name="T27" fmla="*/ 0 h 6"/>
                      <a:gd name="T28" fmla="*/ 19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9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1"/>
                          <a:pt x="16" y="1"/>
                        </a:cubicBezTo>
                        <a:cubicBezTo>
                          <a:pt x="16" y="3"/>
                          <a:pt x="14" y="4"/>
                          <a:pt x="11" y="5"/>
                        </a:cubicBezTo>
                        <a:cubicBezTo>
                          <a:pt x="11" y="5"/>
                          <a:pt x="10" y="5"/>
                          <a:pt x="10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6" y="5"/>
                          <a:pt x="3" y="3"/>
                          <a:pt x="3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4" y="6"/>
                          <a:pt x="9" y="6"/>
                        </a:cubicBezTo>
                        <a:cubicBezTo>
                          <a:pt x="9" y="6"/>
                          <a:pt x="9" y="6"/>
                          <a:pt x="10" y="6"/>
                        </a:cubicBezTo>
                        <a:cubicBezTo>
                          <a:pt x="10" y="6"/>
                          <a:pt x="11" y="6"/>
                          <a:pt x="11" y="6"/>
                        </a:cubicBezTo>
                        <a:cubicBezTo>
                          <a:pt x="16" y="6"/>
                          <a:pt x="19" y="3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8" name="Freeform 299"/>
                  <p:cNvSpPr/>
                  <p:nvPr/>
                </p:nvSpPr>
                <p:spPr bwMode="auto">
                  <a:xfrm>
                    <a:off x="1569" y="1534"/>
                    <a:ext cx="15" cy="5"/>
                  </a:xfrm>
                  <a:custGeom>
                    <a:avLst/>
                    <a:gdLst>
                      <a:gd name="T0" fmla="*/ 17 w 17"/>
                      <a:gd name="T1" fmla="*/ 0 h 5"/>
                      <a:gd name="T2" fmla="*/ 15 w 17"/>
                      <a:gd name="T3" fmla="*/ 0 h 5"/>
                      <a:gd name="T4" fmla="*/ 15 w 17"/>
                      <a:gd name="T5" fmla="*/ 2 h 5"/>
                      <a:gd name="T6" fmla="*/ 10 w 17"/>
                      <a:gd name="T7" fmla="*/ 4 h 5"/>
                      <a:gd name="T8" fmla="*/ 9 w 17"/>
                      <a:gd name="T9" fmla="*/ 5 h 5"/>
                      <a:gd name="T10" fmla="*/ 8 w 17"/>
                      <a:gd name="T11" fmla="*/ 4 h 5"/>
                      <a:gd name="T12" fmla="*/ 3 w 17"/>
                      <a:gd name="T13" fmla="*/ 2 h 5"/>
                      <a:gd name="T14" fmla="*/ 3 w 17"/>
                      <a:gd name="T15" fmla="*/ 0 h 5"/>
                      <a:gd name="T16" fmla="*/ 0 w 17"/>
                      <a:gd name="T17" fmla="*/ 0 h 5"/>
                      <a:gd name="T18" fmla="*/ 0 w 17"/>
                      <a:gd name="T19" fmla="*/ 1 h 5"/>
                      <a:gd name="T20" fmla="*/ 8 w 17"/>
                      <a:gd name="T21" fmla="*/ 5 h 5"/>
                      <a:gd name="T22" fmla="*/ 9 w 17"/>
                      <a:gd name="T23" fmla="*/ 5 h 5"/>
                      <a:gd name="T24" fmla="*/ 10 w 17"/>
                      <a:gd name="T25" fmla="*/ 5 h 5"/>
                      <a:gd name="T26" fmla="*/ 17 w 17"/>
                      <a:gd name="T27" fmla="*/ 1 h 5"/>
                      <a:gd name="T28" fmla="*/ 17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17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1"/>
                          <a:pt x="15" y="1"/>
                          <a:pt x="15" y="2"/>
                        </a:cubicBezTo>
                        <a:cubicBezTo>
                          <a:pt x="15" y="3"/>
                          <a:pt x="12" y="4"/>
                          <a:pt x="10" y="4"/>
                        </a:cubicBezTo>
                        <a:cubicBezTo>
                          <a:pt x="10" y="4"/>
                          <a:pt x="9" y="5"/>
                          <a:pt x="9" y="5"/>
                        </a:cubicBezTo>
                        <a:cubicBezTo>
                          <a:pt x="8" y="5"/>
                          <a:pt x="8" y="4"/>
                          <a:pt x="8" y="4"/>
                        </a:cubicBezTo>
                        <a:cubicBezTo>
                          <a:pt x="5" y="4"/>
                          <a:pt x="3" y="3"/>
                          <a:pt x="3" y="2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3"/>
                          <a:pt x="4" y="5"/>
                          <a:pt x="8" y="5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9" y="5"/>
                          <a:pt x="10" y="5"/>
                          <a:pt x="10" y="5"/>
                        </a:cubicBezTo>
                        <a:cubicBezTo>
                          <a:pt x="14" y="5"/>
                          <a:pt x="17" y="3"/>
                          <a:pt x="17" y="1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9" name="Freeform 300"/>
                  <p:cNvSpPr/>
                  <p:nvPr/>
                </p:nvSpPr>
                <p:spPr bwMode="auto">
                  <a:xfrm>
                    <a:off x="1571" y="1539"/>
                    <a:ext cx="12" cy="4"/>
                  </a:xfrm>
                  <a:custGeom>
                    <a:avLst/>
                    <a:gdLst>
                      <a:gd name="T0" fmla="*/ 14 w 14"/>
                      <a:gd name="T1" fmla="*/ 0 h 4"/>
                      <a:gd name="T2" fmla="*/ 12 w 14"/>
                      <a:gd name="T3" fmla="*/ 0 h 4"/>
                      <a:gd name="T4" fmla="*/ 12 w 14"/>
                      <a:gd name="T5" fmla="*/ 1 h 4"/>
                      <a:gd name="T6" fmla="*/ 8 w 14"/>
                      <a:gd name="T7" fmla="*/ 3 h 4"/>
                      <a:gd name="T8" fmla="*/ 7 w 14"/>
                      <a:gd name="T9" fmla="*/ 3 h 4"/>
                      <a:gd name="T10" fmla="*/ 6 w 14"/>
                      <a:gd name="T11" fmla="*/ 3 h 4"/>
                      <a:gd name="T12" fmla="*/ 2 w 14"/>
                      <a:gd name="T13" fmla="*/ 1 h 4"/>
                      <a:gd name="T14" fmla="*/ 2 w 14"/>
                      <a:gd name="T15" fmla="*/ 0 h 4"/>
                      <a:gd name="T16" fmla="*/ 0 w 14"/>
                      <a:gd name="T17" fmla="*/ 0 h 4"/>
                      <a:gd name="T18" fmla="*/ 0 w 14"/>
                      <a:gd name="T19" fmla="*/ 0 h 4"/>
                      <a:gd name="T20" fmla="*/ 6 w 14"/>
                      <a:gd name="T21" fmla="*/ 4 h 4"/>
                      <a:gd name="T22" fmla="*/ 7 w 14"/>
                      <a:gd name="T23" fmla="*/ 4 h 4"/>
                      <a:gd name="T24" fmla="*/ 8 w 14"/>
                      <a:gd name="T25" fmla="*/ 4 h 4"/>
                      <a:gd name="T26" fmla="*/ 14 w 14"/>
                      <a:gd name="T27" fmla="*/ 0 h 4"/>
                      <a:gd name="T28" fmla="*/ 14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14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2" y="1"/>
                        </a:cubicBezTo>
                        <a:cubicBezTo>
                          <a:pt x="12" y="2"/>
                          <a:pt x="10" y="3"/>
                          <a:pt x="8" y="3"/>
                        </a:cubicBezTo>
                        <a:cubicBezTo>
                          <a:pt x="8" y="3"/>
                          <a:pt x="7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7" y="4"/>
                          <a:pt x="8" y="4"/>
                          <a:pt x="8" y="4"/>
                        </a:cubicBezTo>
                        <a:cubicBezTo>
                          <a:pt x="11" y="3"/>
                          <a:pt x="14" y="2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0" name="Freeform 301"/>
                  <p:cNvSpPr/>
                  <p:nvPr/>
                </p:nvSpPr>
                <p:spPr bwMode="auto">
                  <a:xfrm>
                    <a:off x="1572" y="1543"/>
                    <a:ext cx="9" cy="3"/>
                  </a:xfrm>
                  <a:custGeom>
                    <a:avLst/>
                    <a:gdLst>
                      <a:gd name="T0" fmla="*/ 11 w 11"/>
                      <a:gd name="T1" fmla="*/ 0 h 4"/>
                      <a:gd name="T2" fmla="*/ 10 w 11"/>
                      <a:gd name="T3" fmla="*/ 0 h 4"/>
                      <a:gd name="T4" fmla="*/ 10 w 11"/>
                      <a:gd name="T5" fmla="*/ 1 h 4"/>
                      <a:gd name="T6" fmla="*/ 7 w 11"/>
                      <a:gd name="T7" fmla="*/ 3 h 4"/>
                      <a:gd name="T8" fmla="*/ 6 w 11"/>
                      <a:gd name="T9" fmla="*/ 3 h 4"/>
                      <a:gd name="T10" fmla="*/ 5 w 11"/>
                      <a:gd name="T11" fmla="*/ 3 h 4"/>
                      <a:gd name="T12" fmla="*/ 2 w 11"/>
                      <a:gd name="T13" fmla="*/ 1 h 4"/>
                      <a:gd name="T14" fmla="*/ 2 w 11"/>
                      <a:gd name="T15" fmla="*/ 0 h 4"/>
                      <a:gd name="T16" fmla="*/ 0 w 11"/>
                      <a:gd name="T17" fmla="*/ 0 h 4"/>
                      <a:gd name="T18" fmla="*/ 0 w 11"/>
                      <a:gd name="T19" fmla="*/ 0 h 4"/>
                      <a:gd name="T20" fmla="*/ 5 w 11"/>
                      <a:gd name="T21" fmla="*/ 4 h 4"/>
                      <a:gd name="T22" fmla="*/ 6 w 11"/>
                      <a:gd name="T23" fmla="*/ 4 h 4"/>
                      <a:gd name="T24" fmla="*/ 7 w 11"/>
                      <a:gd name="T25" fmla="*/ 4 h 4"/>
                      <a:gd name="T26" fmla="*/ 11 w 11"/>
                      <a:gd name="T27" fmla="*/ 0 h 4"/>
                      <a:gd name="T28" fmla="*/ 11 w 1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4">
                        <a:moveTo>
                          <a:pt x="11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2"/>
                          <a:pt x="8" y="3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3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5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4"/>
                          <a:pt x="7" y="4"/>
                          <a:pt x="7" y="4"/>
                        </a:cubicBezTo>
                        <a:cubicBezTo>
                          <a:pt x="10" y="3"/>
                          <a:pt x="11" y="2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1" name="Freeform 302"/>
                  <p:cNvSpPr/>
                  <p:nvPr/>
                </p:nvSpPr>
                <p:spPr bwMode="auto">
                  <a:xfrm>
                    <a:off x="1580" y="1553"/>
                    <a:ext cx="6" cy="3"/>
                  </a:xfrm>
                  <a:custGeom>
                    <a:avLst/>
                    <a:gdLst>
                      <a:gd name="T0" fmla="*/ 0 w 6"/>
                      <a:gd name="T1" fmla="*/ 0 h 4"/>
                      <a:gd name="T2" fmla="*/ 2 w 6"/>
                      <a:gd name="T3" fmla="*/ 3 h 4"/>
                      <a:gd name="T4" fmla="*/ 2 w 6"/>
                      <a:gd name="T5" fmla="*/ 3 h 4"/>
                      <a:gd name="T6" fmla="*/ 3 w 6"/>
                      <a:gd name="T7" fmla="*/ 3 h 4"/>
                      <a:gd name="T8" fmla="*/ 4 w 6"/>
                      <a:gd name="T9" fmla="*/ 4 h 4"/>
                      <a:gd name="T10" fmla="*/ 6 w 6"/>
                      <a:gd name="T11" fmla="*/ 3 h 4"/>
                      <a:gd name="T12" fmla="*/ 5 w 6"/>
                      <a:gd name="T13" fmla="*/ 3 h 4"/>
                      <a:gd name="T14" fmla="*/ 5 w 6"/>
                      <a:gd name="T15" fmla="*/ 3 h 4"/>
                      <a:gd name="T16" fmla="*/ 4 w 6"/>
                      <a:gd name="T17" fmla="*/ 3 h 4"/>
                      <a:gd name="T18" fmla="*/ 2 w 6"/>
                      <a:gd name="T19" fmla="*/ 3 h 4"/>
                      <a:gd name="T20" fmla="*/ 2 w 6"/>
                      <a:gd name="T21" fmla="*/ 3 h 4"/>
                      <a:gd name="T22" fmla="*/ 2 w 6"/>
                      <a:gd name="T23" fmla="*/ 3 h 4"/>
                      <a:gd name="T24" fmla="*/ 1 w 6"/>
                      <a:gd name="T25" fmla="*/ 1 h 4"/>
                      <a:gd name="T26" fmla="*/ 1 w 6"/>
                      <a:gd name="T27" fmla="*/ 0 h 4"/>
                      <a:gd name="T28" fmla="*/ 0 w 6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4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3" y="4"/>
                          <a:pt x="4" y="4"/>
                          <a:pt x="4" y="4"/>
                        </a:cubicBezTo>
                        <a:cubicBezTo>
                          <a:pt x="5" y="4"/>
                          <a:pt x="6" y="4"/>
                          <a:pt x="6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4" y="3"/>
                          <a:pt x="4" y="3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2" name="Freeform 303"/>
                  <p:cNvSpPr/>
                  <p:nvPr/>
                </p:nvSpPr>
                <p:spPr bwMode="auto">
                  <a:xfrm>
                    <a:off x="1569" y="1553"/>
                    <a:ext cx="4" cy="3"/>
                  </a:xfrm>
                  <a:custGeom>
                    <a:avLst/>
                    <a:gdLst>
                      <a:gd name="T0" fmla="*/ 5 w 5"/>
                      <a:gd name="T1" fmla="*/ 0 h 4"/>
                      <a:gd name="T2" fmla="*/ 4 w 5"/>
                      <a:gd name="T3" fmla="*/ 0 h 4"/>
                      <a:gd name="T4" fmla="*/ 4 w 5"/>
                      <a:gd name="T5" fmla="*/ 1 h 4"/>
                      <a:gd name="T6" fmla="*/ 3 w 5"/>
                      <a:gd name="T7" fmla="*/ 3 h 4"/>
                      <a:gd name="T8" fmla="*/ 1 w 5"/>
                      <a:gd name="T9" fmla="*/ 4 h 4"/>
                      <a:gd name="T10" fmla="*/ 1 w 5"/>
                      <a:gd name="T11" fmla="*/ 3 h 4"/>
                      <a:gd name="T12" fmla="*/ 0 w 5"/>
                      <a:gd name="T13" fmla="*/ 3 h 4"/>
                      <a:gd name="T14" fmla="*/ 0 w 5"/>
                      <a:gd name="T15" fmla="*/ 3 h 4"/>
                      <a:gd name="T16" fmla="*/ 1 w 5"/>
                      <a:gd name="T17" fmla="*/ 4 h 4"/>
                      <a:gd name="T18" fmla="*/ 3 w 5"/>
                      <a:gd name="T19" fmla="*/ 4 h 4"/>
                      <a:gd name="T20" fmla="*/ 3 w 5"/>
                      <a:gd name="T21" fmla="*/ 3 h 4"/>
                      <a:gd name="T22" fmla="*/ 3 w 5"/>
                      <a:gd name="T23" fmla="*/ 3 h 4"/>
                      <a:gd name="T24" fmla="*/ 5 w 5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" h="4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4" y="2"/>
                          <a:pt x="3" y="3"/>
                        </a:cubicBezTo>
                        <a:cubicBezTo>
                          <a:pt x="3" y="3"/>
                          <a:pt x="2" y="4"/>
                          <a:pt x="1" y="4"/>
                        </a:cubicBez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0" y="4"/>
                          <a:pt x="1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2"/>
                          <a:pt x="5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3" name="Freeform 304"/>
                  <p:cNvSpPr/>
                  <p:nvPr/>
                </p:nvSpPr>
                <p:spPr bwMode="auto">
                  <a:xfrm>
                    <a:off x="1564" y="1562"/>
                    <a:ext cx="2" cy="6"/>
                  </a:xfrm>
                  <a:custGeom>
                    <a:avLst/>
                    <a:gdLst>
                      <a:gd name="T0" fmla="*/ 0 w 2"/>
                      <a:gd name="T1" fmla="*/ 0 h 7"/>
                      <a:gd name="T2" fmla="*/ 0 w 2"/>
                      <a:gd name="T3" fmla="*/ 0 h 7"/>
                      <a:gd name="T4" fmla="*/ 0 w 2"/>
                      <a:gd name="T5" fmla="*/ 1 h 7"/>
                      <a:gd name="T6" fmla="*/ 0 w 2"/>
                      <a:gd name="T7" fmla="*/ 1 h 7"/>
                      <a:gd name="T8" fmla="*/ 1 w 2"/>
                      <a:gd name="T9" fmla="*/ 4 h 7"/>
                      <a:gd name="T10" fmla="*/ 1 w 2"/>
                      <a:gd name="T11" fmla="*/ 4 h 7"/>
                      <a:gd name="T12" fmla="*/ 1 w 2"/>
                      <a:gd name="T13" fmla="*/ 4 h 7"/>
                      <a:gd name="T14" fmla="*/ 0 w 2"/>
                      <a:gd name="T15" fmla="*/ 6 h 7"/>
                      <a:gd name="T16" fmla="*/ 0 w 2"/>
                      <a:gd name="T17" fmla="*/ 6 h 7"/>
                      <a:gd name="T18" fmla="*/ 0 w 2"/>
                      <a:gd name="T19" fmla="*/ 7 h 7"/>
                      <a:gd name="T20" fmla="*/ 0 w 2"/>
                      <a:gd name="T21" fmla="*/ 7 h 7"/>
                      <a:gd name="T22" fmla="*/ 2 w 2"/>
                      <a:gd name="T23" fmla="*/ 4 h 7"/>
                      <a:gd name="T24" fmla="*/ 2 w 2"/>
                      <a:gd name="T25" fmla="*/ 4 h 7"/>
                      <a:gd name="T26" fmla="*/ 2 w 2"/>
                      <a:gd name="T27" fmla="*/ 3 h 7"/>
                      <a:gd name="T28" fmla="*/ 0 w 2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3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5"/>
                          <a:pt x="1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2" y="5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4" name="Freeform 305"/>
                  <p:cNvSpPr/>
                  <p:nvPr/>
                </p:nvSpPr>
                <p:spPr bwMode="auto">
                  <a:xfrm>
                    <a:off x="1569" y="1574"/>
                    <a:ext cx="4" cy="4"/>
                  </a:xfrm>
                  <a:custGeom>
                    <a:avLst/>
                    <a:gdLst>
                      <a:gd name="T0" fmla="*/ 1 w 5"/>
                      <a:gd name="T1" fmla="*/ 0 h 4"/>
                      <a:gd name="T2" fmla="*/ 0 w 5"/>
                      <a:gd name="T3" fmla="*/ 1 h 4"/>
                      <a:gd name="T4" fmla="*/ 0 w 5"/>
                      <a:gd name="T5" fmla="*/ 2 h 4"/>
                      <a:gd name="T6" fmla="*/ 1 w 5"/>
                      <a:gd name="T7" fmla="*/ 1 h 4"/>
                      <a:gd name="T8" fmla="*/ 1 w 5"/>
                      <a:gd name="T9" fmla="*/ 1 h 4"/>
                      <a:gd name="T10" fmla="*/ 3 w 5"/>
                      <a:gd name="T11" fmla="*/ 1 h 4"/>
                      <a:gd name="T12" fmla="*/ 4 w 5"/>
                      <a:gd name="T13" fmla="*/ 3 h 4"/>
                      <a:gd name="T14" fmla="*/ 4 w 5"/>
                      <a:gd name="T15" fmla="*/ 4 h 4"/>
                      <a:gd name="T16" fmla="*/ 5 w 5"/>
                      <a:gd name="T17" fmla="*/ 4 h 4"/>
                      <a:gd name="T18" fmla="*/ 4 w 5"/>
                      <a:gd name="T19" fmla="*/ 1 h 4"/>
                      <a:gd name="T20" fmla="*/ 3 w 5"/>
                      <a:gd name="T21" fmla="*/ 1 h 4"/>
                      <a:gd name="T22" fmla="*/ 3 w 5"/>
                      <a:gd name="T23" fmla="*/ 1 h 4"/>
                      <a:gd name="T24" fmla="*/ 1 w 5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" h="4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1"/>
                          <a:pt x="3" y="1"/>
                        </a:cubicBezTo>
                        <a:cubicBezTo>
                          <a:pt x="4" y="2"/>
                          <a:pt x="5" y="3"/>
                          <a:pt x="4" y="3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5" y="2"/>
                          <a:pt x="4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5" name="Freeform 306"/>
                  <p:cNvSpPr/>
                  <p:nvPr/>
                </p:nvSpPr>
                <p:spPr bwMode="auto">
                  <a:xfrm>
                    <a:off x="1580" y="1574"/>
                    <a:ext cx="6" cy="4"/>
                  </a:xfrm>
                  <a:custGeom>
                    <a:avLst/>
                    <a:gdLst>
                      <a:gd name="T0" fmla="*/ 4 w 6"/>
                      <a:gd name="T1" fmla="*/ 0 h 4"/>
                      <a:gd name="T2" fmla="*/ 3 w 6"/>
                      <a:gd name="T3" fmla="*/ 1 h 4"/>
                      <a:gd name="T4" fmla="*/ 2 w 6"/>
                      <a:gd name="T5" fmla="*/ 1 h 4"/>
                      <a:gd name="T6" fmla="*/ 2 w 6"/>
                      <a:gd name="T7" fmla="*/ 1 h 4"/>
                      <a:gd name="T8" fmla="*/ 1 w 6"/>
                      <a:gd name="T9" fmla="*/ 4 h 4"/>
                      <a:gd name="T10" fmla="*/ 1 w 6"/>
                      <a:gd name="T11" fmla="*/ 4 h 4"/>
                      <a:gd name="T12" fmla="*/ 1 w 6"/>
                      <a:gd name="T13" fmla="*/ 3 h 4"/>
                      <a:gd name="T14" fmla="*/ 2 w 6"/>
                      <a:gd name="T15" fmla="*/ 1 h 4"/>
                      <a:gd name="T16" fmla="*/ 3 w 6"/>
                      <a:gd name="T17" fmla="*/ 1 h 4"/>
                      <a:gd name="T18" fmla="*/ 3 w 6"/>
                      <a:gd name="T19" fmla="*/ 1 h 4"/>
                      <a:gd name="T20" fmla="*/ 4 w 6"/>
                      <a:gd name="T21" fmla="*/ 1 h 4"/>
                      <a:gd name="T22" fmla="*/ 5 w 6"/>
                      <a:gd name="T23" fmla="*/ 1 h 4"/>
                      <a:gd name="T24" fmla="*/ 5 w 6"/>
                      <a:gd name="T25" fmla="*/ 2 h 4"/>
                      <a:gd name="T26" fmla="*/ 6 w 6"/>
                      <a:gd name="T27" fmla="*/ 1 h 4"/>
                      <a:gd name="T28" fmla="*/ 4 w 6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4">
                        <a:moveTo>
                          <a:pt x="4" y="0"/>
                        </a:moveTo>
                        <a:cubicBezTo>
                          <a:pt x="4" y="0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2"/>
                          <a:pt x="0" y="3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2"/>
                          <a:pt x="2" y="1"/>
                        </a:cubicBezTo>
                        <a:cubicBezTo>
                          <a:pt x="2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6" name="Freeform 307"/>
                  <p:cNvSpPr/>
                  <p:nvPr/>
                </p:nvSpPr>
                <p:spPr bwMode="auto">
                  <a:xfrm>
                    <a:off x="1588" y="1563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3 h 6"/>
                      <a:gd name="T4" fmla="*/ 0 w 2"/>
                      <a:gd name="T5" fmla="*/ 3 h 6"/>
                      <a:gd name="T6" fmla="*/ 0 w 2"/>
                      <a:gd name="T7" fmla="*/ 3 h 6"/>
                      <a:gd name="T8" fmla="*/ 2 w 2"/>
                      <a:gd name="T9" fmla="*/ 6 h 6"/>
                      <a:gd name="T10" fmla="*/ 2 w 2"/>
                      <a:gd name="T11" fmla="*/ 5 h 6"/>
                      <a:gd name="T12" fmla="*/ 1 w 2"/>
                      <a:gd name="T13" fmla="*/ 5 h 6"/>
                      <a:gd name="T14" fmla="*/ 0 w 2"/>
                      <a:gd name="T15" fmla="*/ 3 h 6"/>
                      <a:gd name="T16" fmla="*/ 0 w 2"/>
                      <a:gd name="T17" fmla="*/ 3 h 6"/>
                      <a:gd name="T18" fmla="*/ 0 w 2"/>
                      <a:gd name="T19" fmla="*/ 3 h 6"/>
                      <a:gd name="T20" fmla="*/ 1 w 2"/>
                      <a:gd name="T21" fmla="*/ 1 h 6"/>
                      <a:gd name="T22" fmla="*/ 1 w 2"/>
                      <a:gd name="T23" fmla="*/ 1 h 6"/>
                      <a:gd name="T24" fmla="*/ 2 w 2"/>
                      <a:gd name="T25" fmla="*/ 1 h 6"/>
                      <a:gd name="T26" fmla="*/ 2 w 2"/>
                      <a:gd name="T27" fmla="*/ 0 h 6"/>
                      <a:gd name="T28" fmla="*/ 2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5"/>
                          <a:pt x="1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0" y="4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7" name="Freeform 308"/>
                  <p:cNvSpPr/>
                  <p:nvPr/>
                </p:nvSpPr>
                <p:spPr bwMode="auto">
                  <a:xfrm>
                    <a:off x="1569" y="1596"/>
                    <a:ext cx="17" cy="6"/>
                  </a:xfrm>
                  <a:custGeom>
                    <a:avLst/>
                    <a:gdLst>
                      <a:gd name="T0" fmla="*/ 10 w 20"/>
                      <a:gd name="T1" fmla="*/ 0 h 7"/>
                      <a:gd name="T2" fmla="*/ 9 w 20"/>
                      <a:gd name="T3" fmla="*/ 0 h 7"/>
                      <a:gd name="T4" fmla="*/ 0 w 20"/>
                      <a:gd name="T5" fmla="*/ 6 h 7"/>
                      <a:gd name="T6" fmla="*/ 0 w 20"/>
                      <a:gd name="T7" fmla="*/ 7 h 7"/>
                      <a:gd name="T8" fmla="*/ 3 w 20"/>
                      <a:gd name="T9" fmla="*/ 7 h 7"/>
                      <a:gd name="T10" fmla="*/ 3 w 20"/>
                      <a:gd name="T11" fmla="*/ 5 h 7"/>
                      <a:gd name="T12" fmla="*/ 9 w 20"/>
                      <a:gd name="T13" fmla="*/ 2 h 7"/>
                      <a:gd name="T14" fmla="*/ 10 w 20"/>
                      <a:gd name="T15" fmla="*/ 1 h 7"/>
                      <a:gd name="T16" fmla="*/ 11 w 20"/>
                      <a:gd name="T17" fmla="*/ 2 h 7"/>
                      <a:gd name="T18" fmla="*/ 17 w 20"/>
                      <a:gd name="T19" fmla="*/ 5 h 7"/>
                      <a:gd name="T20" fmla="*/ 17 w 20"/>
                      <a:gd name="T21" fmla="*/ 7 h 7"/>
                      <a:gd name="T22" fmla="*/ 19 w 20"/>
                      <a:gd name="T23" fmla="*/ 7 h 7"/>
                      <a:gd name="T24" fmla="*/ 20 w 20"/>
                      <a:gd name="T25" fmla="*/ 6 h 7"/>
                      <a:gd name="T26" fmla="*/ 11 w 20"/>
                      <a:gd name="T27" fmla="*/ 0 h 7"/>
                      <a:gd name="T28" fmla="*/ 10 w 20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7">
                        <a:moveTo>
                          <a:pt x="10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1"/>
                          <a:pt x="0" y="3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2"/>
                          <a:pt x="9" y="2"/>
                        </a:cubicBezTo>
                        <a:cubicBezTo>
                          <a:pt x="9" y="2"/>
                          <a:pt x="9" y="1"/>
                          <a:pt x="10" y="1"/>
                        </a:cubicBezTo>
                        <a:cubicBezTo>
                          <a:pt x="10" y="1"/>
                          <a:pt x="11" y="2"/>
                          <a:pt x="11" y="2"/>
                        </a:cubicBezTo>
                        <a:cubicBezTo>
                          <a:pt x="14" y="2"/>
                          <a:pt x="17" y="3"/>
                          <a:pt x="17" y="5"/>
                        </a:cubicBezTo>
                        <a:cubicBezTo>
                          <a:pt x="17" y="5"/>
                          <a:pt x="17" y="6"/>
                          <a:pt x="17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6" y="1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8" name="Freeform 309"/>
                  <p:cNvSpPr/>
                  <p:nvPr/>
                </p:nvSpPr>
                <p:spPr bwMode="auto">
                  <a:xfrm>
                    <a:off x="1570" y="1592"/>
                    <a:ext cx="14" cy="4"/>
                  </a:xfrm>
                  <a:custGeom>
                    <a:avLst/>
                    <a:gdLst>
                      <a:gd name="T0" fmla="*/ 8 w 16"/>
                      <a:gd name="T1" fmla="*/ 0 h 5"/>
                      <a:gd name="T2" fmla="*/ 7 w 16"/>
                      <a:gd name="T3" fmla="*/ 0 h 5"/>
                      <a:gd name="T4" fmla="*/ 0 w 16"/>
                      <a:gd name="T5" fmla="*/ 5 h 5"/>
                      <a:gd name="T6" fmla="*/ 0 w 16"/>
                      <a:gd name="T7" fmla="*/ 5 h 5"/>
                      <a:gd name="T8" fmla="*/ 2 w 16"/>
                      <a:gd name="T9" fmla="*/ 5 h 5"/>
                      <a:gd name="T10" fmla="*/ 2 w 16"/>
                      <a:gd name="T11" fmla="*/ 4 h 5"/>
                      <a:gd name="T12" fmla="*/ 7 w 16"/>
                      <a:gd name="T13" fmla="*/ 1 h 5"/>
                      <a:gd name="T14" fmla="*/ 8 w 16"/>
                      <a:gd name="T15" fmla="*/ 1 h 5"/>
                      <a:gd name="T16" fmla="*/ 9 w 16"/>
                      <a:gd name="T17" fmla="*/ 1 h 5"/>
                      <a:gd name="T18" fmla="*/ 14 w 16"/>
                      <a:gd name="T19" fmla="*/ 4 h 5"/>
                      <a:gd name="T20" fmla="*/ 14 w 16"/>
                      <a:gd name="T21" fmla="*/ 5 h 5"/>
                      <a:gd name="T22" fmla="*/ 16 w 16"/>
                      <a:gd name="T23" fmla="*/ 5 h 5"/>
                      <a:gd name="T24" fmla="*/ 16 w 16"/>
                      <a:gd name="T25" fmla="*/ 5 h 5"/>
                      <a:gd name="T26" fmla="*/ 9 w 16"/>
                      <a:gd name="T27" fmla="*/ 0 h 5"/>
                      <a:gd name="T28" fmla="*/ 8 w 16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5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3" y="0"/>
                          <a:pt x="0" y="2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2"/>
                          <a:pt x="4" y="1"/>
                          <a:pt x="7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8" y="1"/>
                          <a:pt x="9" y="1"/>
                          <a:pt x="9" y="1"/>
                        </a:cubicBezTo>
                        <a:cubicBezTo>
                          <a:pt x="11" y="1"/>
                          <a:pt x="14" y="2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2"/>
                          <a:pt x="13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9" name="Freeform 310"/>
                  <p:cNvSpPr/>
                  <p:nvPr/>
                </p:nvSpPr>
                <p:spPr bwMode="auto">
                  <a:xfrm>
                    <a:off x="1571" y="1588"/>
                    <a:ext cx="12" cy="4"/>
                  </a:xfrm>
                  <a:custGeom>
                    <a:avLst/>
                    <a:gdLst>
                      <a:gd name="T0" fmla="*/ 7 w 14"/>
                      <a:gd name="T1" fmla="*/ 0 h 5"/>
                      <a:gd name="T2" fmla="*/ 6 w 14"/>
                      <a:gd name="T3" fmla="*/ 0 h 5"/>
                      <a:gd name="T4" fmla="*/ 0 w 14"/>
                      <a:gd name="T5" fmla="*/ 4 h 5"/>
                      <a:gd name="T6" fmla="*/ 0 w 14"/>
                      <a:gd name="T7" fmla="*/ 5 h 5"/>
                      <a:gd name="T8" fmla="*/ 2 w 14"/>
                      <a:gd name="T9" fmla="*/ 5 h 5"/>
                      <a:gd name="T10" fmla="*/ 2 w 14"/>
                      <a:gd name="T11" fmla="*/ 4 h 5"/>
                      <a:gd name="T12" fmla="*/ 6 w 14"/>
                      <a:gd name="T13" fmla="*/ 1 h 5"/>
                      <a:gd name="T14" fmla="*/ 7 w 14"/>
                      <a:gd name="T15" fmla="*/ 1 h 5"/>
                      <a:gd name="T16" fmla="*/ 8 w 14"/>
                      <a:gd name="T17" fmla="*/ 1 h 5"/>
                      <a:gd name="T18" fmla="*/ 12 w 14"/>
                      <a:gd name="T19" fmla="*/ 4 h 5"/>
                      <a:gd name="T20" fmla="*/ 12 w 14"/>
                      <a:gd name="T21" fmla="*/ 5 h 5"/>
                      <a:gd name="T22" fmla="*/ 14 w 14"/>
                      <a:gd name="T23" fmla="*/ 5 h 5"/>
                      <a:gd name="T24" fmla="*/ 14 w 14"/>
                      <a:gd name="T25" fmla="*/ 4 h 5"/>
                      <a:gd name="T26" fmla="*/ 8 w 14"/>
                      <a:gd name="T27" fmla="*/ 0 h 5"/>
                      <a:gd name="T28" fmla="*/ 7 w 14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5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2" y="1"/>
                          <a:pt x="0" y="2"/>
                          <a:pt x="0" y="4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4" y="2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10" y="1"/>
                          <a:pt x="12" y="2"/>
                          <a:pt x="12" y="4"/>
                        </a:cubicBezTo>
                        <a:cubicBezTo>
                          <a:pt x="12" y="4"/>
                          <a:pt x="12" y="4"/>
                          <a:pt x="12" y="5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1" y="1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0" name="Freeform 311"/>
                  <p:cNvSpPr/>
                  <p:nvPr/>
                </p:nvSpPr>
                <p:spPr bwMode="auto">
                  <a:xfrm>
                    <a:off x="1572" y="1585"/>
                    <a:ext cx="10" cy="3"/>
                  </a:xfrm>
                  <a:custGeom>
                    <a:avLst/>
                    <a:gdLst>
                      <a:gd name="T0" fmla="*/ 6 w 12"/>
                      <a:gd name="T1" fmla="*/ 0 h 4"/>
                      <a:gd name="T2" fmla="*/ 5 w 12"/>
                      <a:gd name="T3" fmla="*/ 0 h 4"/>
                      <a:gd name="T4" fmla="*/ 0 w 12"/>
                      <a:gd name="T5" fmla="*/ 4 h 4"/>
                      <a:gd name="T6" fmla="*/ 0 w 12"/>
                      <a:gd name="T7" fmla="*/ 4 h 4"/>
                      <a:gd name="T8" fmla="*/ 2 w 12"/>
                      <a:gd name="T9" fmla="*/ 4 h 4"/>
                      <a:gd name="T10" fmla="*/ 2 w 12"/>
                      <a:gd name="T11" fmla="*/ 3 h 4"/>
                      <a:gd name="T12" fmla="*/ 5 w 12"/>
                      <a:gd name="T13" fmla="*/ 1 h 4"/>
                      <a:gd name="T14" fmla="*/ 6 w 12"/>
                      <a:gd name="T15" fmla="*/ 1 h 4"/>
                      <a:gd name="T16" fmla="*/ 7 w 12"/>
                      <a:gd name="T17" fmla="*/ 1 h 4"/>
                      <a:gd name="T18" fmla="*/ 10 w 12"/>
                      <a:gd name="T19" fmla="*/ 3 h 4"/>
                      <a:gd name="T20" fmla="*/ 10 w 12"/>
                      <a:gd name="T21" fmla="*/ 4 h 4"/>
                      <a:gd name="T22" fmla="*/ 12 w 12"/>
                      <a:gd name="T23" fmla="*/ 4 h 4"/>
                      <a:gd name="T24" fmla="*/ 12 w 12"/>
                      <a:gd name="T25" fmla="*/ 4 h 4"/>
                      <a:gd name="T26" fmla="*/ 7 w 12"/>
                      <a:gd name="T27" fmla="*/ 0 h 4"/>
                      <a:gd name="T28" fmla="*/ 6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6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1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6" y="1"/>
                          <a:pt x="7" y="1"/>
                          <a:pt x="7" y="1"/>
                        </a:cubicBezTo>
                        <a:cubicBezTo>
                          <a:pt x="9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10" y="1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1" name="Freeform 312"/>
                  <p:cNvSpPr/>
                  <p:nvPr/>
                </p:nvSpPr>
                <p:spPr bwMode="auto">
                  <a:xfrm>
                    <a:off x="1600" y="1577"/>
                    <a:ext cx="12" cy="14"/>
                  </a:xfrm>
                  <a:custGeom>
                    <a:avLst/>
                    <a:gdLst>
                      <a:gd name="T0" fmla="*/ 11 w 14"/>
                      <a:gd name="T1" fmla="*/ 0 h 17"/>
                      <a:gd name="T2" fmla="*/ 4 w 14"/>
                      <a:gd name="T3" fmla="*/ 4 h 17"/>
                      <a:gd name="T4" fmla="*/ 3 w 14"/>
                      <a:gd name="T5" fmla="*/ 5 h 17"/>
                      <a:gd name="T6" fmla="*/ 3 w 14"/>
                      <a:gd name="T7" fmla="*/ 6 h 17"/>
                      <a:gd name="T8" fmla="*/ 3 w 14"/>
                      <a:gd name="T9" fmla="*/ 16 h 17"/>
                      <a:gd name="T10" fmla="*/ 3 w 14"/>
                      <a:gd name="T11" fmla="*/ 17 h 17"/>
                      <a:gd name="T12" fmla="*/ 5 w 14"/>
                      <a:gd name="T13" fmla="*/ 14 h 17"/>
                      <a:gd name="T14" fmla="*/ 4 w 14"/>
                      <a:gd name="T15" fmla="*/ 13 h 17"/>
                      <a:gd name="T16" fmla="*/ 4 w 14"/>
                      <a:gd name="T17" fmla="*/ 7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2 h 17"/>
                      <a:gd name="T24" fmla="*/ 11 w 14"/>
                      <a:gd name="T25" fmla="*/ 2 h 17"/>
                      <a:gd name="T26" fmla="*/ 12 w 14"/>
                      <a:gd name="T27" fmla="*/ 3 h 17"/>
                      <a:gd name="T28" fmla="*/ 14 w 14"/>
                      <a:gd name="T29" fmla="*/ 1 h 17"/>
                      <a:gd name="T30" fmla="*/ 14 w 14"/>
                      <a:gd name="T31" fmla="*/ 1 h 17"/>
                      <a:gd name="T32" fmla="*/ 11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1" y="0"/>
                        </a:moveTo>
                        <a:cubicBezTo>
                          <a:pt x="9" y="0"/>
                          <a:pt x="6" y="1"/>
                          <a:pt x="4" y="4"/>
                        </a:cubicBezTo>
                        <a:cubicBezTo>
                          <a:pt x="4" y="4"/>
                          <a:pt x="4" y="5"/>
                          <a:pt x="3" y="5"/>
                        </a:cubicBezTo>
                        <a:cubicBezTo>
                          <a:pt x="3" y="5"/>
                          <a:pt x="3" y="6"/>
                          <a:pt x="3" y="6"/>
                        </a:cubicBezTo>
                        <a:cubicBezTo>
                          <a:pt x="0" y="10"/>
                          <a:pt x="0" y="15"/>
                          <a:pt x="3" y="16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4" y="14"/>
                          <a:pt x="4" y="13"/>
                          <a:pt x="4" y="13"/>
                        </a:cubicBezTo>
                        <a:cubicBezTo>
                          <a:pt x="2" y="12"/>
                          <a:pt x="2" y="9"/>
                          <a:pt x="4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7" y="3"/>
                          <a:pt x="8" y="2"/>
                          <a:pt x="10" y="2"/>
                        </a:cubicBezTo>
                        <a:cubicBezTo>
                          <a:pt x="10" y="2"/>
                          <a:pt x="11" y="2"/>
                          <a:pt x="11" y="2"/>
                        </a:cubicBezTo>
                        <a:cubicBezTo>
                          <a:pt x="11" y="2"/>
                          <a:pt x="12" y="3"/>
                          <a:pt x="12" y="3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0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2" name="Freeform 313"/>
                  <p:cNvSpPr/>
                  <p:nvPr/>
                </p:nvSpPr>
                <p:spPr bwMode="auto">
                  <a:xfrm>
                    <a:off x="1598" y="1575"/>
                    <a:ext cx="10" cy="12"/>
                  </a:xfrm>
                  <a:custGeom>
                    <a:avLst/>
                    <a:gdLst>
                      <a:gd name="T0" fmla="*/ 9 w 12"/>
                      <a:gd name="T1" fmla="*/ 0 h 14"/>
                      <a:gd name="T2" fmla="*/ 3 w 12"/>
                      <a:gd name="T3" fmla="*/ 4 h 14"/>
                      <a:gd name="T4" fmla="*/ 3 w 12"/>
                      <a:gd name="T5" fmla="*/ 5 h 14"/>
                      <a:gd name="T6" fmla="*/ 2 w 12"/>
                      <a:gd name="T7" fmla="*/ 6 h 14"/>
                      <a:gd name="T8" fmla="*/ 2 w 12"/>
                      <a:gd name="T9" fmla="*/ 14 h 14"/>
                      <a:gd name="T10" fmla="*/ 2 w 12"/>
                      <a:gd name="T11" fmla="*/ 14 h 14"/>
                      <a:gd name="T12" fmla="*/ 4 w 12"/>
                      <a:gd name="T13" fmla="*/ 12 h 14"/>
                      <a:gd name="T14" fmla="*/ 3 w 12"/>
                      <a:gd name="T15" fmla="*/ 12 h 14"/>
                      <a:gd name="T16" fmla="*/ 3 w 12"/>
                      <a:gd name="T17" fmla="*/ 6 h 14"/>
                      <a:gd name="T18" fmla="*/ 3 w 12"/>
                      <a:gd name="T19" fmla="*/ 5 h 14"/>
                      <a:gd name="T20" fmla="*/ 4 w 12"/>
                      <a:gd name="T21" fmla="*/ 4 h 14"/>
                      <a:gd name="T22" fmla="*/ 8 w 12"/>
                      <a:gd name="T23" fmla="*/ 2 h 14"/>
                      <a:gd name="T24" fmla="*/ 9 w 12"/>
                      <a:gd name="T25" fmla="*/ 2 h 14"/>
                      <a:gd name="T26" fmla="*/ 10 w 12"/>
                      <a:gd name="T27" fmla="*/ 3 h 14"/>
                      <a:gd name="T28" fmla="*/ 12 w 12"/>
                      <a:gd name="T29" fmla="*/ 1 h 14"/>
                      <a:gd name="T30" fmla="*/ 11 w 12"/>
                      <a:gd name="T31" fmla="*/ 0 h 14"/>
                      <a:gd name="T32" fmla="*/ 9 w 12"/>
                      <a:gd name="T3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4">
                        <a:moveTo>
                          <a:pt x="9" y="0"/>
                        </a:moveTo>
                        <a:cubicBezTo>
                          <a:pt x="8" y="0"/>
                          <a:pt x="5" y="1"/>
                          <a:pt x="3" y="4"/>
                        </a:cubicBezTo>
                        <a:cubicBezTo>
                          <a:pt x="3" y="4"/>
                          <a:pt x="3" y="4"/>
                          <a:pt x="3" y="5"/>
                        </a:cubicBezTo>
                        <a:cubicBezTo>
                          <a:pt x="2" y="5"/>
                          <a:pt x="2" y="5"/>
                          <a:pt x="2" y="6"/>
                        </a:cubicBezTo>
                        <a:cubicBezTo>
                          <a:pt x="0" y="9"/>
                          <a:pt x="0" y="13"/>
                          <a:pt x="2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1" y="11"/>
                          <a:pt x="2" y="8"/>
                          <a:pt x="3" y="6"/>
                        </a:cubicBezTo>
                        <a:cubicBezTo>
                          <a:pt x="3" y="6"/>
                          <a:pt x="3" y="6"/>
                          <a:pt x="3" y="5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5" y="3"/>
                          <a:pt x="7" y="2"/>
                          <a:pt x="8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10" y="2"/>
                          <a:pt x="10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3" name="Freeform 314"/>
                  <p:cNvSpPr/>
                  <p:nvPr/>
                </p:nvSpPr>
                <p:spPr bwMode="auto">
                  <a:xfrm>
                    <a:off x="1595" y="1573"/>
                    <a:ext cx="8" cy="11"/>
                  </a:xfrm>
                  <a:custGeom>
                    <a:avLst/>
                    <a:gdLst>
                      <a:gd name="T0" fmla="*/ 8 w 9"/>
                      <a:gd name="T1" fmla="*/ 0 h 12"/>
                      <a:gd name="T2" fmla="*/ 2 w 9"/>
                      <a:gd name="T3" fmla="*/ 3 h 12"/>
                      <a:gd name="T4" fmla="*/ 2 w 9"/>
                      <a:gd name="T5" fmla="*/ 4 h 12"/>
                      <a:gd name="T6" fmla="*/ 1 w 9"/>
                      <a:gd name="T7" fmla="*/ 5 h 12"/>
                      <a:gd name="T8" fmla="*/ 1 w 9"/>
                      <a:gd name="T9" fmla="*/ 12 h 12"/>
                      <a:gd name="T10" fmla="*/ 2 w 9"/>
                      <a:gd name="T11" fmla="*/ 12 h 12"/>
                      <a:gd name="T12" fmla="*/ 3 w 9"/>
                      <a:gd name="T13" fmla="*/ 11 h 12"/>
                      <a:gd name="T14" fmla="*/ 2 w 9"/>
                      <a:gd name="T15" fmla="*/ 10 h 12"/>
                      <a:gd name="T16" fmla="*/ 2 w 9"/>
                      <a:gd name="T17" fmla="*/ 6 h 12"/>
                      <a:gd name="T18" fmla="*/ 3 w 9"/>
                      <a:gd name="T19" fmla="*/ 5 h 12"/>
                      <a:gd name="T20" fmla="*/ 3 w 9"/>
                      <a:gd name="T21" fmla="*/ 4 h 12"/>
                      <a:gd name="T22" fmla="*/ 7 w 9"/>
                      <a:gd name="T23" fmla="*/ 2 h 12"/>
                      <a:gd name="T24" fmla="*/ 7 w 9"/>
                      <a:gd name="T25" fmla="*/ 2 h 12"/>
                      <a:gd name="T26" fmla="*/ 8 w 9"/>
                      <a:gd name="T27" fmla="*/ 3 h 12"/>
                      <a:gd name="T28" fmla="*/ 9 w 9"/>
                      <a:gd name="T29" fmla="*/ 1 h 12"/>
                      <a:gd name="T30" fmla="*/ 9 w 9"/>
                      <a:gd name="T31" fmla="*/ 1 h 12"/>
                      <a:gd name="T32" fmla="*/ 8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8" y="0"/>
                        </a:move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5"/>
                          <a:pt x="1" y="5"/>
                          <a:pt x="1" y="5"/>
                        </a:cubicBezTo>
                        <a:cubicBezTo>
                          <a:pt x="0" y="8"/>
                          <a:pt x="0" y="11"/>
                          <a:pt x="1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8"/>
                          <a:pt x="2" y="6"/>
                        </a:cubicBezTo>
                        <a:cubicBezTo>
                          <a:pt x="2" y="5"/>
                          <a:pt x="2" y="5"/>
                          <a:pt x="3" y="5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4" name="Freeform 315"/>
                  <p:cNvSpPr/>
                  <p:nvPr/>
                </p:nvSpPr>
                <p:spPr bwMode="auto">
                  <a:xfrm>
                    <a:off x="1592" y="1573"/>
                    <a:ext cx="7" cy="8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2 w 8"/>
                      <a:gd name="T3" fmla="*/ 2 h 10"/>
                      <a:gd name="T4" fmla="*/ 2 w 8"/>
                      <a:gd name="T5" fmla="*/ 3 h 10"/>
                      <a:gd name="T6" fmla="*/ 1 w 8"/>
                      <a:gd name="T7" fmla="*/ 4 h 10"/>
                      <a:gd name="T8" fmla="*/ 1 w 8"/>
                      <a:gd name="T9" fmla="*/ 10 h 10"/>
                      <a:gd name="T10" fmla="*/ 1 w 8"/>
                      <a:gd name="T11" fmla="*/ 10 h 10"/>
                      <a:gd name="T12" fmla="*/ 2 w 8"/>
                      <a:gd name="T13" fmla="*/ 8 h 10"/>
                      <a:gd name="T14" fmla="*/ 2 w 8"/>
                      <a:gd name="T15" fmla="*/ 8 h 10"/>
                      <a:gd name="T16" fmla="*/ 1 w 8"/>
                      <a:gd name="T17" fmla="*/ 5 h 10"/>
                      <a:gd name="T18" fmla="*/ 2 w 8"/>
                      <a:gd name="T19" fmla="*/ 3 h 10"/>
                      <a:gd name="T20" fmla="*/ 2 w 8"/>
                      <a:gd name="T21" fmla="*/ 3 h 10"/>
                      <a:gd name="T22" fmla="*/ 5 w 8"/>
                      <a:gd name="T23" fmla="*/ 1 h 10"/>
                      <a:gd name="T24" fmla="*/ 6 w 8"/>
                      <a:gd name="T25" fmla="*/ 1 h 10"/>
                      <a:gd name="T26" fmla="*/ 7 w 8"/>
                      <a:gd name="T27" fmla="*/ 2 h 10"/>
                      <a:gd name="T28" fmla="*/ 8 w 8"/>
                      <a:gd name="T29" fmla="*/ 0 h 10"/>
                      <a:gd name="T30" fmla="*/ 8 w 8"/>
                      <a:gd name="T31" fmla="*/ 0 h 10"/>
                      <a:gd name="T32" fmla="*/ 6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0" y="7"/>
                          <a:pt x="0" y="9"/>
                          <a:pt x="1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6"/>
                          <a:pt x="1" y="5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5" name="Freeform 316"/>
                  <p:cNvSpPr/>
                  <p:nvPr/>
                </p:nvSpPr>
                <p:spPr bwMode="auto">
                  <a:xfrm>
                    <a:off x="1601" y="1541"/>
                    <a:ext cx="11" cy="15"/>
                  </a:xfrm>
                  <a:custGeom>
                    <a:avLst/>
                    <a:gdLst>
                      <a:gd name="T0" fmla="*/ 4 w 13"/>
                      <a:gd name="T1" fmla="*/ 0 h 17"/>
                      <a:gd name="T2" fmla="*/ 4 w 13"/>
                      <a:gd name="T3" fmla="*/ 0 h 17"/>
                      <a:gd name="T4" fmla="*/ 2 w 13"/>
                      <a:gd name="T5" fmla="*/ 10 h 17"/>
                      <a:gd name="T6" fmla="*/ 3 w 13"/>
                      <a:gd name="T7" fmla="*/ 11 h 17"/>
                      <a:gd name="T8" fmla="*/ 3 w 13"/>
                      <a:gd name="T9" fmla="*/ 12 h 17"/>
                      <a:gd name="T10" fmla="*/ 11 w 13"/>
                      <a:gd name="T11" fmla="*/ 17 h 17"/>
                      <a:gd name="T12" fmla="*/ 13 w 13"/>
                      <a:gd name="T13" fmla="*/ 17 h 17"/>
                      <a:gd name="T14" fmla="*/ 13 w 13"/>
                      <a:gd name="T15" fmla="*/ 17 h 17"/>
                      <a:gd name="T16" fmla="*/ 12 w 13"/>
                      <a:gd name="T17" fmla="*/ 14 h 17"/>
                      <a:gd name="T18" fmla="*/ 10 w 13"/>
                      <a:gd name="T19" fmla="*/ 15 h 17"/>
                      <a:gd name="T20" fmla="*/ 9 w 13"/>
                      <a:gd name="T21" fmla="*/ 15 h 17"/>
                      <a:gd name="T22" fmla="*/ 4 w 13"/>
                      <a:gd name="T23" fmla="*/ 11 h 17"/>
                      <a:gd name="T24" fmla="*/ 4 w 13"/>
                      <a:gd name="T25" fmla="*/ 11 h 17"/>
                      <a:gd name="T26" fmla="*/ 3 w 13"/>
                      <a:gd name="T27" fmla="*/ 9 h 17"/>
                      <a:gd name="T28" fmla="*/ 4 w 13"/>
                      <a:gd name="T29" fmla="*/ 3 h 17"/>
                      <a:gd name="T30" fmla="*/ 5 w 13"/>
                      <a:gd name="T31" fmla="*/ 2 h 17"/>
                      <a:gd name="T32" fmla="*/ 4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1"/>
                          <a:pt x="0" y="6"/>
                          <a:pt x="2" y="10"/>
                        </a:cubicBezTo>
                        <a:cubicBezTo>
                          <a:pt x="2" y="10"/>
                          <a:pt x="3" y="11"/>
                          <a:pt x="3" y="11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5" y="15"/>
                          <a:pt x="8" y="17"/>
                          <a:pt x="11" y="17"/>
                        </a:cubicBezTo>
                        <a:cubicBezTo>
                          <a:pt x="11" y="17"/>
                          <a:pt x="12" y="17"/>
                          <a:pt x="13" y="17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2" y="14"/>
                          <a:pt x="12" y="14"/>
                          <a:pt x="12" y="14"/>
                        </a:cubicBezTo>
                        <a:cubicBezTo>
                          <a:pt x="11" y="14"/>
                          <a:pt x="10" y="15"/>
                          <a:pt x="10" y="15"/>
                        </a:cubicBezTo>
                        <a:cubicBezTo>
                          <a:pt x="10" y="15"/>
                          <a:pt x="10" y="15"/>
                          <a:pt x="9" y="15"/>
                        </a:cubicBezTo>
                        <a:cubicBezTo>
                          <a:pt x="8" y="15"/>
                          <a:pt x="6" y="13"/>
                          <a:pt x="4" y="11"/>
                        </a:cubicBezTo>
                        <a:cubicBezTo>
                          <a:pt x="4" y="11"/>
                          <a:pt x="4" y="11"/>
                          <a:pt x="4" y="11"/>
                        </a:cubicBezTo>
                        <a:cubicBezTo>
                          <a:pt x="4" y="10"/>
                          <a:pt x="4" y="10"/>
                          <a:pt x="3" y="9"/>
                        </a:cubicBezTo>
                        <a:cubicBezTo>
                          <a:pt x="2" y="7"/>
                          <a:pt x="3" y="4"/>
                          <a:pt x="4" y="3"/>
                        </a:cubicBezTo>
                        <a:cubicBezTo>
                          <a:pt x="4" y="3"/>
                          <a:pt x="5" y="3"/>
                          <a:pt x="5" y="2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6" name="Freeform 317"/>
                  <p:cNvSpPr/>
                  <p:nvPr/>
                </p:nvSpPr>
                <p:spPr bwMode="auto">
                  <a:xfrm>
                    <a:off x="1598" y="1544"/>
                    <a:ext cx="10" cy="13"/>
                  </a:xfrm>
                  <a:custGeom>
                    <a:avLst/>
                    <a:gdLst>
                      <a:gd name="T0" fmla="*/ 3 w 11"/>
                      <a:gd name="T1" fmla="*/ 0 h 15"/>
                      <a:gd name="T2" fmla="*/ 2 w 11"/>
                      <a:gd name="T3" fmla="*/ 0 h 15"/>
                      <a:gd name="T4" fmla="*/ 1 w 11"/>
                      <a:gd name="T5" fmla="*/ 8 h 15"/>
                      <a:gd name="T6" fmla="*/ 2 w 11"/>
                      <a:gd name="T7" fmla="*/ 9 h 15"/>
                      <a:gd name="T8" fmla="*/ 2 w 11"/>
                      <a:gd name="T9" fmla="*/ 10 h 15"/>
                      <a:gd name="T10" fmla="*/ 9 w 11"/>
                      <a:gd name="T11" fmla="*/ 15 h 15"/>
                      <a:gd name="T12" fmla="*/ 10 w 11"/>
                      <a:gd name="T13" fmla="*/ 14 h 15"/>
                      <a:gd name="T14" fmla="*/ 11 w 11"/>
                      <a:gd name="T15" fmla="*/ 14 h 15"/>
                      <a:gd name="T16" fmla="*/ 9 w 11"/>
                      <a:gd name="T17" fmla="*/ 12 h 15"/>
                      <a:gd name="T18" fmla="*/ 8 w 11"/>
                      <a:gd name="T19" fmla="*/ 13 h 15"/>
                      <a:gd name="T20" fmla="*/ 8 w 11"/>
                      <a:gd name="T21" fmla="*/ 13 h 15"/>
                      <a:gd name="T22" fmla="*/ 3 w 11"/>
                      <a:gd name="T23" fmla="*/ 10 h 15"/>
                      <a:gd name="T24" fmla="*/ 3 w 11"/>
                      <a:gd name="T25" fmla="*/ 9 h 15"/>
                      <a:gd name="T26" fmla="*/ 2 w 11"/>
                      <a:gd name="T27" fmla="*/ 8 h 15"/>
                      <a:gd name="T28" fmla="*/ 3 w 11"/>
                      <a:gd name="T29" fmla="*/ 2 h 15"/>
                      <a:gd name="T30" fmla="*/ 4 w 11"/>
                      <a:gd name="T31" fmla="*/ 2 h 15"/>
                      <a:gd name="T32" fmla="*/ 3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8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4" y="13"/>
                          <a:pt x="7" y="15"/>
                          <a:pt x="9" y="15"/>
                        </a:cubicBezTo>
                        <a:cubicBezTo>
                          <a:pt x="9" y="15"/>
                          <a:pt x="10" y="15"/>
                          <a:pt x="10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9" y="12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6" y="13"/>
                          <a:pt x="4" y="11"/>
                          <a:pt x="3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9"/>
                          <a:pt x="2" y="8"/>
                          <a:pt x="2" y="8"/>
                        </a:cubicBezTo>
                        <a:cubicBezTo>
                          <a:pt x="1" y="5"/>
                          <a:pt x="1" y="3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7" name="Freeform 318"/>
                  <p:cNvSpPr/>
                  <p:nvPr/>
                </p:nvSpPr>
                <p:spPr bwMode="auto">
                  <a:xfrm>
                    <a:off x="1595" y="1547"/>
                    <a:ext cx="8" cy="11"/>
                  </a:xfrm>
                  <a:custGeom>
                    <a:avLst/>
                    <a:gdLst>
                      <a:gd name="T0" fmla="*/ 3 w 9"/>
                      <a:gd name="T1" fmla="*/ 0 h 13"/>
                      <a:gd name="T2" fmla="*/ 2 w 9"/>
                      <a:gd name="T3" fmla="*/ 1 h 13"/>
                      <a:gd name="T4" fmla="*/ 2 w 9"/>
                      <a:gd name="T5" fmla="*/ 7 h 13"/>
                      <a:gd name="T6" fmla="*/ 2 w 9"/>
                      <a:gd name="T7" fmla="*/ 9 h 13"/>
                      <a:gd name="T8" fmla="*/ 3 w 9"/>
                      <a:gd name="T9" fmla="*/ 9 h 13"/>
                      <a:gd name="T10" fmla="*/ 8 w 9"/>
                      <a:gd name="T11" fmla="*/ 13 h 13"/>
                      <a:gd name="T12" fmla="*/ 9 w 9"/>
                      <a:gd name="T13" fmla="*/ 13 h 13"/>
                      <a:gd name="T14" fmla="*/ 9 w 9"/>
                      <a:gd name="T15" fmla="*/ 13 h 13"/>
                      <a:gd name="T16" fmla="*/ 8 w 9"/>
                      <a:gd name="T17" fmla="*/ 11 h 13"/>
                      <a:gd name="T18" fmla="*/ 7 w 9"/>
                      <a:gd name="T19" fmla="*/ 11 h 13"/>
                      <a:gd name="T20" fmla="*/ 7 w 9"/>
                      <a:gd name="T21" fmla="*/ 11 h 13"/>
                      <a:gd name="T22" fmla="*/ 3 w 9"/>
                      <a:gd name="T23" fmla="*/ 9 h 13"/>
                      <a:gd name="T24" fmla="*/ 3 w 9"/>
                      <a:gd name="T25" fmla="*/ 8 h 13"/>
                      <a:gd name="T26" fmla="*/ 2 w 9"/>
                      <a:gd name="T27" fmla="*/ 7 h 13"/>
                      <a:gd name="T28" fmla="*/ 3 w 9"/>
                      <a:gd name="T29" fmla="*/ 3 h 13"/>
                      <a:gd name="T30" fmla="*/ 4 w 9"/>
                      <a:gd name="T31" fmla="*/ 2 h 13"/>
                      <a:gd name="T32" fmla="*/ 3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3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2" y="8"/>
                          <a:pt x="2" y="8"/>
                          <a:pt x="2" y="9"/>
                        </a:cubicBezTo>
                        <a:cubicBezTo>
                          <a:pt x="2" y="9"/>
                          <a:pt x="2" y="9"/>
                          <a:pt x="3" y="9"/>
                        </a:cubicBezTo>
                        <a:cubicBezTo>
                          <a:pt x="4" y="12"/>
                          <a:pt x="6" y="13"/>
                          <a:pt x="8" y="13"/>
                        </a:cubicBezTo>
                        <a:cubicBezTo>
                          <a:pt x="8" y="13"/>
                          <a:pt x="9" y="13"/>
                          <a:pt x="9" y="13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4" y="10"/>
                          <a:pt x="3" y="9"/>
                        </a:cubicBezTo>
                        <a:cubicBezTo>
                          <a:pt x="3" y="9"/>
                          <a:pt x="3" y="8"/>
                          <a:pt x="3" y="8"/>
                        </a:cubicBezTo>
                        <a:cubicBezTo>
                          <a:pt x="3" y="8"/>
                          <a:pt x="2" y="7"/>
                          <a:pt x="2" y="7"/>
                        </a:cubicBezTo>
                        <a:cubicBezTo>
                          <a:pt x="2" y="5"/>
                          <a:pt x="2" y="3"/>
                          <a:pt x="3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8" name="Freeform 319"/>
                  <p:cNvSpPr/>
                  <p:nvPr/>
                </p:nvSpPr>
                <p:spPr bwMode="auto">
                  <a:xfrm>
                    <a:off x="1592" y="1550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2 w 7"/>
                      <a:gd name="T3" fmla="*/ 0 h 10"/>
                      <a:gd name="T4" fmla="*/ 1 w 7"/>
                      <a:gd name="T5" fmla="*/ 5 h 10"/>
                      <a:gd name="T6" fmla="*/ 1 w 7"/>
                      <a:gd name="T7" fmla="*/ 6 h 10"/>
                      <a:gd name="T8" fmla="*/ 2 w 7"/>
                      <a:gd name="T9" fmla="*/ 7 h 10"/>
                      <a:gd name="T10" fmla="*/ 6 w 7"/>
                      <a:gd name="T11" fmla="*/ 10 h 10"/>
                      <a:gd name="T12" fmla="*/ 7 w 7"/>
                      <a:gd name="T13" fmla="*/ 10 h 10"/>
                      <a:gd name="T14" fmla="*/ 7 w 7"/>
                      <a:gd name="T15" fmla="*/ 10 h 10"/>
                      <a:gd name="T16" fmla="*/ 7 w 7"/>
                      <a:gd name="T17" fmla="*/ 8 h 10"/>
                      <a:gd name="T18" fmla="*/ 6 w 7"/>
                      <a:gd name="T19" fmla="*/ 9 h 10"/>
                      <a:gd name="T20" fmla="*/ 5 w 7"/>
                      <a:gd name="T21" fmla="*/ 9 h 10"/>
                      <a:gd name="T22" fmla="*/ 3 w 7"/>
                      <a:gd name="T23" fmla="*/ 7 h 10"/>
                      <a:gd name="T24" fmla="*/ 2 w 7"/>
                      <a:gd name="T25" fmla="*/ 6 h 10"/>
                      <a:gd name="T26" fmla="*/ 2 w 7"/>
                      <a:gd name="T27" fmla="*/ 5 h 10"/>
                      <a:gd name="T28" fmla="*/ 2 w 7"/>
                      <a:gd name="T29" fmla="*/ 2 h 10"/>
                      <a:gd name="T30" fmla="*/ 3 w 7"/>
                      <a:gd name="T31" fmla="*/ 1 h 10"/>
                      <a:gd name="T32" fmla="*/ 2 w 7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9"/>
                          <a:pt x="5" y="10"/>
                          <a:pt x="6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5" y="9"/>
                        </a:cubicBezTo>
                        <a:cubicBezTo>
                          <a:pt x="5" y="9"/>
                          <a:pt x="3" y="8"/>
                          <a:pt x="3" y="7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6"/>
                          <a:pt x="2" y="5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9" name="Freeform 320"/>
                  <p:cNvSpPr/>
                  <p:nvPr/>
                </p:nvSpPr>
                <p:spPr bwMode="auto">
                  <a:xfrm>
                    <a:off x="1541" y="1576"/>
                    <a:ext cx="11" cy="14"/>
                  </a:xfrm>
                  <a:custGeom>
                    <a:avLst/>
                    <a:gdLst>
                      <a:gd name="T0" fmla="*/ 3 w 13"/>
                      <a:gd name="T1" fmla="*/ 0 h 17"/>
                      <a:gd name="T2" fmla="*/ 1 w 13"/>
                      <a:gd name="T3" fmla="*/ 1 h 17"/>
                      <a:gd name="T4" fmla="*/ 0 w 13"/>
                      <a:gd name="T5" fmla="*/ 1 h 17"/>
                      <a:gd name="T6" fmla="*/ 2 w 13"/>
                      <a:gd name="T7" fmla="*/ 3 h 17"/>
                      <a:gd name="T8" fmla="*/ 3 w 13"/>
                      <a:gd name="T9" fmla="*/ 2 h 17"/>
                      <a:gd name="T10" fmla="*/ 4 w 13"/>
                      <a:gd name="T11" fmla="*/ 2 h 17"/>
                      <a:gd name="T12" fmla="*/ 9 w 13"/>
                      <a:gd name="T13" fmla="*/ 5 h 17"/>
                      <a:gd name="T14" fmla="*/ 10 w 13"/>
                      <a:gd name="T15" fmla="*/ 6 h 17"/>
                      <a:gd name="T16" fmla="*/ 10 w 13"/>
                      <a:gd name="T17" fmla="*/ 7 h 17"/>
                      <a:gd name="T18" fmla="*/ 10 w 13"/>
                      <a:gd name="T19" fmla="*/ 14 h 17"/>
                      <a:gd name="T20" fmla="*/ 9 w 13"/>
                      <a:gd name="T21" fmla="*/ 15 h 17"/>
                      <a:gd name="T22" fmla="*/ 10 w 13"/>
                      <a:gd name="T23" fmla="*/ 17 h 17"/>
                      <a:gd name="T24" fmla="*/ 11 w 13"/>
                      <a:gd name="T25" fmla="*/ 17 h 17"/>
                      <a:gd name="T26" fmla="*/ 11 w 13"/>
                      <a:gd name="T27" fmla="*/ 7 h 17"/>
                      <a:gd name="T28" fmla="*/ 11 w 13"/>
                      <a:gd name="T29" fmla="*/ 6 h 17"/>
                      <a:gd name="T30" fmla="*/ 10 w 13"/>
                      <a:gd name="T31" fmla="*/ 5 h 17"/>
                      <a:gd name="T32" fmla="*/ 3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3" y="2"/>
                          <a:pt x="3" y="2"/>
                        </a:cubicBezTo>
                        <a:cubicBezTo>
                          <a:pt x="3" y="2"/>
                          <a:pt x="4" y="2"/>
                          <a:pt x="4" y="2"/>
                        </a:cubicBezTo>
                        <a:cubicBezTo>
                          <a:pt x="6" y="2"/>
                          <a:pt x="8" y="3"/>
                          <a:pt x="9" y="5"/>
                        </a:cubicBezTo>
                        <a:cubicBezTo>
                          <a:pt x="9" y="6"/>
                          <a:pt x="9" y="6"/>
                          <a:pt x="10" y="6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11" y="10"/>
                          <a:pt x="12" y="13"/>
                          <a:pt x="10" y="14"/>
                        </a:cubicBezTo>
                        <a:cubicBezTo>
                          <a:pt x="10" y="14"/>
                          <a:pt x="9" y="14"/>
                          <a:pt x="9" y="15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3" y="15"/>
                          <a:pt x="13" y="11"/>
                          <a:pt x="11" y="7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8" y="2"/>
                          <a:pt x="5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0" name="Freeform 321"/>
                  <p:cNvSpPr/>
                  <p:nvPr/>
                </p:nvSpPr>
                <p:spPr bwMode="auto">
                  <a:xfrm>
                    <a:off x="1546" y="1574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0 w 11"/>
                      <a:gd name="T3" fmla="*/ 1 h 15"/>
                      <a:gd name="T4" fmla="*/ 0 w 11"/>
                      <a:gd name="T5" fmla="*/ 1 h 15"/>
                      <a:gd name="T6" fmla="*/ 1 w 11"/>
                      <a:gd name="T7" fmla="*/ 3 h 15"/>
                      <a:gd name="T8" fmla="*/ 2 w 11"/>
                      <a:gd name="T9" fmla="*/ 2 h 15"/>
                      <a:gd name="T10" fmla="*/ 3 w 11"/>
                      <a:gd name="T11" fmla="*/ 2 h 15"/>
                      <a:gd name="T12" fmla="*/ 7 w 11"/>
                      <a:gd name="T13" fmla="*/ 5 h 15"/>
                      <a:gd name="T14" fmla="*/ 8 w 11"/>
                      <a:gd name="T15" fmla="*/ 6 h 15"/>
                      <a:gd name="T16" fmla="*/ 8 w 11"/>
                      <a:gd name="T17" fmla="*/ 7 h 15"/>
                      <a:gd name="T18" fmla="*/ 8 w 11"/>
                      <a:gd name="T19" fmla="*/ 13 h 15"/>
                      <a:gd name="T20" fmla="*/ 7 w 11"/>
                      <a:gd name="T21" fmla="*/ 13 h 15"/>
                      <a:gd name="T22" fmla="*/ 8 w 11"/>
                      <a:gd name="T23" fmla="*/ 15 h 15"/>
                      <a:gd name="T24" fmla="*/ 9 w 11"/>
                      <a:gd name="T25" fmla="*/ 15 h 15"/>
                      <a:gd name="T26" fmla="*/ 9 w 11"/>
                      <a:gd name="T27" fmla="*/ 6 h 15"/>
                      <a:gd name="T28" fmla="*/ 9 w 11"/>
                      <a:gd name="T29" fmla="*/ 5 h 15"/>
                      <a:gd name="T30" fmla="*/ 8 w 11"/>
                      <a:gd name="T31" fmla="*/ 4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3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4" y="2"/>
                          <a:pt x="6" y="3"/>
                          <a:pt x="7" y="5"/>
                        </a:cubicBezTo>
                        <a:cubicBezTo>
                          <a:pt x="7" y="5"/>
                          <a:pt x="8" y="6"/>
                          <a:pt x="8" y="6"/>
                        </a:cubicBezTo>
                        <a:cubicBezTo>
                          <a:pt x="8" y="6"/>
                          <a:pt x="8" y="7"/>
                          <a:pt x="8" y="7"/>
                        </a:cubicBezTo>
                        <a:cubicBezTo>
                          <a:pt x="9" y="9"/>
                          <a:pt x="9" y="12"/>
                          <a:pt x="8" y="13"/>
                        </a:cubicBezTo>
                        <a:cubicBezTo>
                          <a:pt x="8" y="13"/>
                          <a:pt x="7" y="13"/>
                          <a:pt x="7" y="13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4"/>
                          <a:pt x="11" y="10"/>
                          <a:pt x="9" y="6"/>
                        </a:cubicBezTo>
                        <a:cubicBezTo>
                          <a:pt x="9" y="6"/>
                          <a:pt x="9" y="6"/>
                          <a:pt x="9" y="5"/>
                        </a:cubicBezTo>
                        <a:cubicBezTo>
                          <a:pt x="8" y="5"/>
                          <a:pt x="8" y="5"/>
                          <a:pt x="8" y="4"/>
                        </a:cubicBezTo>
                        <a:cubicBezTo>
                          <a:pt x="6" y="2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1" name="Freeform 322"/>
                  <p:cNvSpPr/>
                  <p:nvPr/>
                </p:nvSpPr>
                <p:spPr bwMode="auto">
                  <a:xfrm>
                    <a:off x="1551" y="1573"/>
                    <a:ext cx="7" cy="11"/>
                  </a:xfrm>
                  <a:custGeom>
                    <a:avLst/>
                    <a:gdLst>
                      <a:gd name="T0" fmla="*/ 2 w 9"/>
                      <a:gd name="T1" fmla="*/ 0 h 12"/>
                      <a:gd name="T2" fmla="*/ 0 w 9"/>
                      <a:gd name="T3" fmla="*/ 0 h 12"/>
                      <a:gd name="T4" fmla="*/ 0 w 9"/>
                      <a:gd name="T5" fmla="*/ 0 h 12"/>
                      <a:gd name="T6" fmla="*/ 1 w 9"/>
                      <a:gd name="T7" fmla="*/ 2 h 12"/>
                      <a:gd name="T8" fmla="*/ 2 w 9"/>
                      <a:gd name="T9" fmla="*/ 2 h 12"/>
                      <a:gd name="T10" fmla="*/ 3 w 9"/>
                      <a:gd name="T11" fmla="*/ 2 h 12"/>
                      <a:gd name="T12" fmla="*/ 6 w 9"/>
                      <a:gd name="T13" fmla="*/ 4 h 12"/>
                      <a:gd name="T14" fmla="*/ 7 w 9"/>
                      <a:gd name="T15" fmla="*/ 5 h 12"/>
                      <a:gd name="T16" fmla="*/ 7 w 9"/>
                      <a:gd name="T17" fmla="*/ 6 h 12"/>
                      <a:gd name="T18" fmla="*/ 7 w 9"/>
                      <a:gd name="T19" fmla="*/ 10 h 12"/>
                      <a:gd name="T20" fmla="*/ 6 w 9"/>
                      <a:gd name="T21" fmla="*/ 11 h 12"/>
                      <a:gd name="T22" fmla="*/ 7 w 9"/>
                      <a:gd name="T23" fmla="*/ 12 h 12"/>
                      <a:gd name="T24" fmla="*/ 8 w 9"/>
                      <a:gd name="T25" fmla="*/ 12 h 12"/>
                      <a:gd name="T26" fmla="*/ 8 w 9"/>
                      <a:gd name="T27" fmla="*/ 5 h 12"/>
                      <a:gd name="T28" fmla="*/ 7 w 9"/>
                      <a:gd name="T29" fmla="*/ 4 h 12"/>
                      <a:gd name="T30" fmla="*/ 7 w 9"/>
                      <a:gd name="T31" fmla="*/ 3 h 12"/>
                      <a:gd name="T32" fmla="*/ 2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4" y="2"/>
                          <a:pt x="5" y="2"/>
                          <a:pt x="6" y="4"/>
                        </a:cubicBezTo>
                        <a:cubicBezTo>
                          <a:pt x="6" y="4"/>
                          <a:pt x="6" y="4"/>
                          <a:pt x="7" y="5"/>
                        </a:cubicBezTo>
                        <a:cubicBezTo>
                          <a:pt x="7" y="5"/>
                          <a:pt x="7" y="5"/>
                          <a:pt x="7" y="6"/>
                        </a:cubicBezTo>
                        <a:cubicBezTo>
                          <a:pt x="8" y="7"/>
                          <a:pt x="8" y="9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9" y="11"/>
                          <a:pt x="9" y="8"/>
                          <a:pt x="8" y="5"/>
                        </a:cubicBezTo>
                        <a:cubicBezTo>
                          <a:pt x="8" y="5"/>
                          <a:pt x="8" y="4"/>
                          <a:pt x="7" y="4"/>
                        </a:cubicBezTo>
                        <a:cubicBezTo>
                          <a:pt x="7" y="4"/>
                          <a:pt x="7" y="3"/>
                          <a:pt x="7" y="3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2" name="Freeform 323"/>
                  <p:cNvSpPr/>
                  <p:nvPr/>
                </p:nvSpPr>
                <p:spPr bwMode="auto">
                  <a:xfrm>
                    <a:off x="1555" y="1573"/>
                    <a:ext cx="6" cy="8"/>
                  </a:xfrm>
                  <a:custGeom>
                    <a:avLst/>
                    <a:gdLst>
                      <a:gd name="T0" fmla="*/ 1 w 7"/>
                      <a:gd name="T1" fmla="*/ 0 h 10"/>
                      <a:gd name="T2" fmla="*/ 0 w 7"/>
                      <a:gd name="T3" fmla="*/ 0 h 10"/>
                      <a:gd name="T4" fmla="*/ 0 w 7"/>
                      <a:gd name="T5" fmla="*/ 0 h 10"/>
                      <a:gd name="T6" fmla="*/ 1 w 7"/>
                      <a:gd name="T7" fmla="*/ 2 h 10"/>
                      <a:gd name="T8" fmla="*/ 1 w 7"/>
                      <a:gd name="T9" fmla="*/ 1 h 10"/>
                      <a:gd name="T10" fmla="*/ 2 w 7"/>
                      <a:gd name="T11" fmla="*/ 1 h 10"/>
                      <a:gd name="T12" fmla="*/ 5 w 7"/>
                      <a:gd name="T13" fmla="*/ 3 h 10"/>
                      <a:gd name="T14" fmla="*/ 5 w 7"/>
                      <a:gd name="T15" fmla="*/ 3 h 10"/>
                      <a:gd name="T16" fmla="*/ 6 w 7"/>
                      <a:gd name="T17" fmla="*/ 5 h 10"/>
                      <a:gd name="T18" fmla="*/ 6 w 7"/>
                      <a:gd name="T19" fmla="*/ 8 h 10"/>
                      <a:gd name="T20" fmla="*/ 5 w 7"/>
                      <a:gd name="T21" fmla="*/ 8 h 10"/>
                      <a:gd name="T22" fmla="*/ 6 w 7"/>
                      <a:gd name="T23" fmla="*/ 10 h 10"/>
                      <a:gd name="T24" fmla="*/ 6 w 7"/>
                      <a:gd name="T25" fmla="*/ 4 h 10"/>
                      <a:gd name="T26" fmla="*/ 6 w 7"/>
                      <a:gd name="T27" fmla="*/ 3 h 10"/>
                      <a:gd name="T28" fmla="*/ 5 w 7"/>
                      <a:gd name="T29" fmla="*/ 2 h 10"/>
                      <a:gd name="T30" fmla="*/ 1 w 7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" h="1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6" y="4"/>
                          <a:pt x="6" y="5"/>
                        </a:cubicBezTo>
                        <a:cubicBezTo>
                          <a:pt x="6" y="6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7" y="7"/>
                          <a:pt x="6" y="4"/>
                        </a:cubicBezTo>
                        <a:cubicBezTo>
                          <a:pt x="6" y="4"/>
                          <a:pt x="6" y="3"/>
                          <a:pt x="6" y="3"/>
                        </a:cubicBezTo>
                        <a:cubicBezTo>
                          <a:pt x="6" y="3"/>
                          <a:pt x="5" y="2"/>
                          <a:pt x="5" y="2"/>
                        </a:cubicBezTo>
                        <a:cubicBezTo>
                          <a:pt x="4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3" name="Freeform 324"/>
                  <p:cNvSpPr/>
                  <p:nvPr/>
                </p:nvSpPr>
                <p:spPr bwMode="auto">
                  <a:xfrm>
                    <a:off x="1542" y="1540"/>
                    <a:ext cx="11" cy="15"/>
                  </a:xfrm>
                  <a:custGeom>
                    <a:avLst/>
                    <a:gdLst>
                      <a:gd name="T0" fmla="*/ 10 w 13"/>
                      <a:gd name="T1" fmla="*/ 0 h 17"/>
                      <a:gd name="T2" fmla="*/ 8 w 13"/>
                      <a:gd name="T3" fmla="*/ 2 h 17"/>
                      <a:gd name="T4" fmla="*/ 9 w 13"/>
                      <a:gd name="T5" fmla="*/ 3 h 17"/>
                      <a:gd name="T6" fmla="*/ 10 w 13"/>
                      <a:gd name="T7" fmla="*/ 10 h 17"/>
                      <a:gd name="T8" fmla="*/ 9 w 13"/>
                      <a:gd name="T9" fmla="*/ 11 h 17"/>
                      <a:gd name="T10" fmla="*/ 8 w 13"/>
                      <a:gd name="T11" fmla="*/ 12 h 17"/>
                      <a:gd name="T12" fmla="*/ 3 w 13"/>
                      <a:gd name="T13" fmla="*/ 15 h 17"/>
                      <a:gd name="T14" fmla="*/ 2 w 13"/>
                      <a:gd name="T15" fmla="*/ 15 h 17"/>
                      <a:gd name="T16" fmla="*/ 1 w 13"/>
                      <a:gd name="T17" fmla="*/ 14 h 17"/>
                      <a:gd name="T18" fmla="*/ 0 w 13"/>
                      <a:gd name="T19" fmla="*/ 16 h 17"/>
                      <a:gd name="T20" fmla="*/ 0 w 13"/>
                      <a:gd name="T21" fmla="*/ 17 h 17"/>
                      <a:gd name="T22" fmla="*/ 2 w 13"/>
                      <a:gd name="T23" fmla="*/ 17 h 17"/>
                      <a:gd name="T24" fmla="*/ 9 w 13"/>
                      <a:gd name="T25" fmla="*/ 12 h 17"/>
                      <a:gd name="T26" fmla="*/ 10 w 13"/>
                      <a:gd name="T27" fmla="*/ 11 h 17"/>
                      <a:gd name="T28" fmla="*/ 11 w 13"/>
                      <a:gd name="T29" fmla="*/ 10 h 17"/>
                      <a:gd name="T30" fmla="*/ 10 w 13"/>
                      <a:gd name="T31" fmla="*/ 0 h 17"/>
                      <a:gd name="T32" fmla="*/ 10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10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4"/>
                          <a:pt x="11" y="7"/>
                          <a:pt x="10" y="10"/>
                        </a:cubicBezTo>
                        <a:cubicBezTo>
                          <a:pt x="9" y="10"/>
                          <a:pt x="9" y="10"/>
                          <a:pt x="9" y="11"/>
                        </a:cubicBezTo>
                        <a:cubicBezTo>
                          <a:pt x="9" y="11"/>
                          <a:pt x="9" y="11"/>
                          <a:pt x="8" y="12"/>
                        </a:cubicBezTo>
                        <a:cubicBezTo>
                          <a:pt x="7" y="14"/>
                          <a:pt x="5" y="15"/>
                          <a:pt x="3" y="15"/>
                        </a:cubicBezTo>
                        <a:cubicBezTo>
                          <a:pt x="3" y="15"/>
                          <a:pt x="3" y="15"/>
                          <a:pt x="2" y="15"/>
                        </a:cubicBezTo>
                        <a:cubicBezTo>
                          <a:pt x="2" y="15"/>
                          <a:pt x="2" y="14"/>
                          <a:pt x="1" y="1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2" y="17"/>
                        </a:cubicBezTo>
                        <a:cubicBezTo>
                          <a:pt x="4" y="17"/>
                          <a:pt x="7" y="15"/>
                          <a:pt x="9" y="12"/>
                        </a:cubicBezTo>
                        <a:cubicBezTo>
                          <a:pt x="10" y="12"/>
                          <a:pt x="10" y="12"/>
                          <a:pt x="10" y="11"/>
                        </a:cubicBezTo>
                        <a:cubicBezTo>
                          <a:pt x="10" y="11"/>
                          <a:pt x="10" y="11"/>
                          <a:pt x="11" y="10"/>
                        </a:cubicBezTo>
                        <a:cubicBezTo>
                          <a:pt x="13" y="6"/>
                          <a:pt x="12" y="2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4" name="Freeform 325"/>
                  <p:cNvSpPr/>
                  <p:nvPr/>
                </p:nvSpPr>
                <p:spPr bwMode="auto">
                  <a:xfrm>
                    <a:off x="1546" y="1544"/>
                    <a:ext cx="10" cy="12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3 h 15"/>
                      <a:gd name="T6" fmla="*/ 9 w 11"/>
                      <a:gd name="T7" fmla="*/ 8 h 15"/>
                      <a:gd name="T8" fmla="*/ 8 w 11"/>
                      <a:gd name="T9" fmla="*/ 9 h 15"/>
                      <a:gd name="T10" fmla="*/ 7 w 11"/>
                      <a:gd name="T11" fmla="*/ 10 h 15"/>
                      <a:gd name="T12" fmla="*/ 3 w 11"/>
                      <a:gd name="T13" fmla="*/ 13 h 15"/>
                      <a:gd name="T14" fmla="*/ 2 w 11"/>
                      <a:gd name="T15" fmla="*/ 13 h 15"/>
                      <a:gd name="T16" fmla="*/ 1 w 11"/>
                      <a:gd name="T17" fmla="*/ 12 h 15"/>
                      <a:gd name="T18" fmla="*/ 0 w 11"/>
                      <a:gd name="T19" fmla="*/ 14 h 15"/>
                      <a:gd name="T20" fmla="*/ 0 w 11"/>
                      <a:gd name="T21" fmla="*/ 14 h 15"/>
                      <a:gd name="T22" fmla="*/ 2 w 11"/>
                      <a:gd name="T23" fmla="*/ 15 h 15"/>
                      <a:gd name="T24" fmla="*/ 8 w 11"/>
                      <a:gd name="T25" fmla="*/ 11 h 15"/>
                      <a:gd name="T26" fmla="*/ 9 w 11"/>
                      <a:gd name="T27" fmla="*/ 10 h 15"/>
                      <a:gd name="T28" fmla="*/ 9 w 11"/>
                      <a:gd name="T29" fmla="*/ 9 h 15"/>
                      <a:gd name="T30" fmla="*/ 9 w 11"/>
                      <a:gd name="T31" fmla="*/ 0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8" y="3"/>
                          <a:pt x="8" y="3"/>
                        </a:cubicBezTo>
                        <a:cubicBezTo>
                          <a:pt x="10" y="3"/>
                          <a:pt x="10" y="6"/>
                          <a:pt x="9" y="8"/>
                        </a:cubicBezTo>
                        <a:cubicBezTo>
                          <a:pt x="8" y="8"/>
                          <a:pt x="8" y="9"/>
                          <a:pt x="8" y="9"/>
                        </a:cubicBezTo>
                        <a:cubicBezTo>
                          <a:pt x="8" y="10"/>
                          <a:pt x="8" y="10"/>
                          <a:pt x="7" y="10"/>
                        </a:cubicBezTo>
                        <a:cubicBezTo>
                          <a:pt x="6" y="12"/>
                          <a:pt x="5" y="13"/>
                          <a:pt x="3" y="13"/>
                        </a:cubicBezTo>
                        <a:cubicBezTo>
                          <a:pt x="3" y="13"/>
                          <a:pt x="3" y="13"/>
                          <a:pt x="2" y="13"/>
                        </a:cubicBezTo>
                        <a:cubicBezTo>
                          <a:pt x="2" y="13"/>
                          <a:pt x="2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5"/>
                          <a:pt x="1" y="15"/>
                          <a:pt x="2" y="15"/>
                        </a:cubicBezTo>
                        <a:cubicBezTo>
                          <a:pt x="4" y="15"/>
                          <a:pt x="6" y="13"/>
                          <a:pt x="8" y="11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11" y="5"/>
                          <a:pt x="11" y="1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5" name="Freeform 326"/>
                  <p:cNvSpPr/>
                  <p:nvPr/>
                </p:nvSpPr>
                <p:spPr bwMode="auto">
                  <a:xfrm>
                    <a:off x="1551" y="1547"/>
                    <a:ext cx="8" cy="10"/>
                  </a:xfrm>
                  <a:custGeom>
                    <a:avLst/>
                    <a:gdLst>
                      <a:gd name="T0" fmla="*/ 8 w 10"/>
                      <a:gd name="T1" fmla="*/ 0 h 12"/>
                      <a:gd name="T2" fmla="*/ 7 w 10"/>
                      <a:gd name="T3" fmla="*/ 2 h 12"/>
                      <a:gd name="T4" fmla="*/ 7 w 10"/>
                      <a:gd name="T5" fmla="*/ 2 h 12"/>
                      <a:gd name="T6" fmla="*/ 8 w 10"/>
                      <a:gd name="T7" fmla="*/ 6 h 12"/>
                      <a:gd name="T8" fmla="*/ 7 w 10"/>
                      <a:gd name="T9" fmla="*/ 8 h 12"/>
                      <a:gd name="T10" fmla="*/ 6 w 10"/>
                      <a:gd name="T11" fmla="*/ 8 h 12"/>
                      <a:gd name="T12" fmla="*/ 3 w 10"/>
                      <a:gd name="T13" fmla="*/ 11 h 12"/>
                      <a:gd name="T14" fmla="*/ 2 w 10"/>
                      <a:gd name="T15" fmla="*/ 10 h 12"/>
                      <a:gd name="T16" fmla="*/ 2 w 10"/>
                      <a:gd name="T17" fmla="*/ 10 h 12"/>
                      <a:gd name="T18" fmla="*/ 0 w 10"/>
                      <a:gd name="T19" fmla="*/ 12 h 12"/>
                      <a:gd name="T20" fmla="*/ 1 w 10"/>
                      <a:gd name="T21" fmla="*/ 12 h 12"/>
                      <a:gd name="T22" fmla="*/ 2 w 10"/>
                      <a:gd name="T23" fmla="*/ 12 h 12"/>
                      <a:gd name="T24" fmla="*/ 7 w 10"/>
                      <a:gd name="T25" fmla="*/ 9 h 12"/>
                      <a:gd name="T26" fmla="*/ 8 w 10"/>
                      <a:gd name="T27" fmla="*/ 8 h 12"/>
                      <a:gd name="T28" fmla="*/ 8 w 10"/>
                      <a:gd name="T29" fmla="*/ 7 h 12"/>
                      <a:gd name="T30" fmla="*/ 8 w 10"/>
                      <a:gd name="T31" fmla="*/ 0 h 12"/>
                      <a:gd name="T32" fmla="*/ 8 w 10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2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8" y="6"/>
                        </a:cubicBezTo>
                        <a:cubicBezTo>
                          <a:pt x="7" y="7"/>
                          <a:pt x="7" y="7"/>
                          <a:pt x="7" y="8"/>
                        </a:cubicBezTo>
                        <a:cubicBezTo>
                          <a:pt x="7" y="8"/>
                          <a:pt x="7" y="8"/>
                          <a:pt x="6" y="8"/>
                        </a:cubicBezTo>
                        <a:cubicBezTo>
                          <a:pt x="5" y="10"/>
                          <a:pt x="4" y="11"/>
                          <a:pt x="3" y="11"/>
                        </a:cubicBezTo>
                        <a:cubicBezTo>
                          <a:pt x="3" y="11"/>
                          <a:pt x="3" y="11"/>
                          <a:pt x="2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12"/>
                          <a:pt x="2" y="12"/>
                          <a:pt x="2" y="12"/>
                        </a:cubicBezTo>
                        <a:cubicBezTo>
                          <a:pt x="4" y="12"/>
                          <a:pt x="6" y="11"/>
                          <a:pt x="7" y="9"/>
                        </a:cubicBezTo>
                        <a:cubicBezTo>
                          <a:pt x="7" y="9"/>
                          <a:pt x="8" y="8"/>
                          <a:pt x="8" y="8"/>
                        </a:cubicBezTo>
                        <a:cubicBezTo>
                          <a:pt x="8" y="8"/>
                          <a:pt x="8" y="7"/>
                          <a:pt x="8" y="7"/>
                        </a:cubicBezTo>
                        <a:cubicBezTo>
                          <a:pt x="10" y="4"/>
                          <a:pt x="10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6" name="Freeform 327"/>
                  <p:cNvSpPr/>
                  <p:nvPr/>
                </p:nvSpPr>
                <p:spPr bwMode="auto">
                  <a:xfrm>
                    <a:off x="1555" y="1550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6 w 8"/>
                      <a:gd name="T9" fmla="*/ 7 h 11"/>
                      <a:gd name="T10" fmla="*/ 5 w 8"/>
                      <a:gd name="T11" fmla="*/ 8 h 11"/>
                      <a:gd name="T12" fmla="*/ 2 w 8"/>
                      <a:gd name="T13" fmla="*/ 9 h 11"/>
                      <a:gd name="T14" fmla="*/ 2 w 8"/>
                      <a:gd name="T15" fmla="*/ 9 h 11"/>
                      <a:gd name="T16" fmla="*/ 1 w 8"/>
                      <a:gd name="T17" fmla="*/ 9 h 11"/>
                      <a:gd name="T18" fmla="*/ 0 w 8"/>
                      <a:gd name="T19" fmla="*/ 10 h 11"/>
                      <a:gd name="T20" fmla="*/ 0 w 8"/>
                      <a:gd name="T21" fmla="*/ 10 h 11"/>
                      <a:gd name="T22" fmla="*/ 1 w 8"/>
                      <a:gd name="T23" fmla="*/ 11 h 11"/>
                      <a:gd name="T24" fmla="*/ 6 w 8"/>
                      <a:gd name="T25" fmla="*/ 8 h 11"/>
                      <a:gd name="T26" fmla="*/ 6 w 8"/>
                      <a:gd name="T27" fmla="*/ 7 h 11"/>
                      <a:gd name="T28" fmla="*/ 7 w 8"/>
                      <a:gd name="T29" fmla="*/ 6 h 11"/>
                      <a:gd name="T30" fmla="*/ 6 w 8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4"/>
                          <a:pt x="6" y="6"/>
                        </a:cubicBezTo>
                        <a:cubicBezTo>
                          <a:pt x="6" y="6"/>
                          <a:pt x="6" y="6"/>
                          <a:pt x="6" y="7"/>
                        </a:cubicBezTo>
                        <a:cubicBezTo>
                          <a:pt x="5" y="7"/>
                          <a:pt x="5" y="7"/>
                          <a:pt x="5" y="8"/>
                        </a:cubicBezTo>
                        <a:cubicBezTo>
                          <a:pt x="4" y="9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1"/>
                          <a:pt x="1" y="11"/>
                        </a:cubicBezTo>
                        <a:cubicBezTo>
                          <a:pt x="3" y="11"/>
                          <a:pt x="4" y="10"/>
                          <a:pt x="6" y="8"/>
                        </a:cubicBezTo>
                        <a:cubicBezTo>
                          <a:pt x="6" y="8"/>
                          <a:pt x="6" y="7"/>
                          <a:pt x="6" y="7"/>
                        </a:cubicBezTo>
                        <a:cubicBezTo>
                          <a:pt x="6" y="7"/>
                          <a:pt x="7" y="6"/>
                          <a:pt x="7" y="6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7" name="Freeform 328"/>
                  <p:cNvSpPr/>
                  <p:nvPr/>
                </p:nvSpPr>
                <p:spPr bwMode="auto">
                  <a:xfrm>
                    <a:off x="1604" y="1533"/>
                    <a:ext cx="18" cy="21"/>
                  </a:xfrm>
                  <a:custGeom>
                    <a:avLst/>
                    <a:gdLst>
                      <a:gd name="T0" fmla="*/ 8 w 21"/>
                      <a:gd name="T1" fmla="*/ 0 h 25"/>
                      <a:gd name="T2" fmla="*/ 7 w 21"/>
                      <a:gd name="T3" fmla="*/ 1 h 25"/>
                      <a:gd name="T4" fmla="*/ 3 w 21"/>
                      <a:gd name="T5" fmla="*/ 17 h 25"/>
                      <a:gd name="T6" fmla="*/ 4 w 21"/>
                      <a:gd name="T7" fmla="*/ 18 h 25"/>
                      <a:gd name="T8" fmla="*/ 5 w 21"/>
                      <a:gd name="T9" fmla="*/ 19 h 25"/>
                      <a:gd name="T10" fmla="*/ 15 w 21"/>
                      <a:gd name="T11" fmla="*/ 25 h 25"/>
                      <a:gd name="T12" fmla="*/ 21 w 21"/>
                      <a:gd name="T13" fmla="*/ 23 h 25"/>
                      <a:gd name="T14" fmla="*/ 21 w 21"/>
                      <a:gd name="T15" fmla="*/ 23 h 25"/>
                      <a:gd name="T16" fmla="*/ 19 w 21"/>
                      <a:gd name="T17" fmla="*/ 20 h 25"/>
                      <a:gd name="T18" fmla="*/ 17 w 21"/>
                      <a:gd name="T19" fmla="*/ 21 h 25"/>
                      <a:gd name="T20" fmla="*/ 14 w 21"/>
                      <a:gd name="T21" fmla="*/ 22 h 25"/>
                      <a:gd name="T22" fmla="*/ 7 w 21"/>
                      <a:gd name="T23" fmla="*/ 18 h 25"/>
                      <a:gd name="T24" fmla="*/ 6 w 21"/>
                      <a:gd name="T25" fmla="*/ 17 h 25"/>
                      <a:gd name="T26" fmla="*/ 5 w 21"/>
                      <a:gd name="T27" fmla="*/ 16 h 25"/>
                      <a:gd name="T28" fmla="*/ 7 w 21"/>
                      <a:gd name="T29" fmla="*/ 5 h 25"/>
                      <a:gd name="T30" fmla="*/ 10 w 21"/>
                      <a:gd name="T31" fmla="*/ 4 h 25"/>
                      <a:gd name="T32" fmla="*/ 8 w 21"/>
                      <a:gd name="T33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5">
                        <a:moveTo>
                          <a:pt x="8" y="0"/>
                        </a:move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2" y="4"/>
                          <a:pt x="0" y="11"/>
                          <a:pt x="3" y="17"/>
                        </a:cubicBezTo>
                        <a:cubicBezTo>
                          <a:pt x="4" y="17"/>
                          <a:pt x="4" y="18"/>
                          <a:pt x="4" y="18"/>
                        </a:cubicBezTo>
                        <a:cubicBezTo>
                          <a:pt x="4" y="18"/>
                          <a:pt x="4" y="19"/>
                          <a:pt x="5" y="19"/>
                        </a:cubicBezTo>
                        <a:cubicBezTo>
                          <a:pt x="7" y="23"/>
                          <a:pt x="11" y="25"/>
                          <a:pt x="15" y="25"/>
                        </a:cubicBezTo>
                        <a:cubicBezTo>
                          <a:pt x="17" y="25"/>
                          <a:pt x="19" y="24"/>
                          <a:pt x="21" y="23"/>
                        </a:cubicBezTo>
                        <a:cubicBezTo>
                          <a:pt x="21" y="23"/>
                          <a:pt x="21" y="23"/>
                          <a:pt x="21" y="23"/>
                        </a:cubicBezTo>
                        <a:cubicBezTo>
                          <a:pt x="19" y="20"/>
                          <a:pt x="19" y="20"/>
                          <a:pt x="19" y="20"/>
                        </a:cubicBezTo>
                        <a:cubicBezTo>
                          <a:pt x="18" y="20"/>
                          <a:pt x="17" y="21"/>
                          <a:pt x="17" y="21"/>
                        </a:cubicBezTo>
                        <a:cubicBezTo>
                          <a:pt x="16" y="22"/>
                          <a:pt x="15" y="22"/>
                          <a:pt x="14" y="22"/>
                        </a:cubicBezTo>
                        <a:cubicBezTo>
                          <a:pt x="12" y="22"/>
                          <a:pt x="9" y="20"/>
                          <a:pt x="7" y="18"/>
                        </a:cubicBezTo>
                        <a:cubicBezTo>
                          <a:pt x="7" y="18"/>
                          <a:pt x="6" y="17"/>
                          <a:pt x="6" y="17"/>
                        </a:cubicBezTo>
                        <a:cubicBezTo>
                          <a:pt x="6" y="16"/>
                          <a:pt x="6" y="16"/>
                          <a:pt x="5" y="16"/>
                        </a:cubicBezTo>
                        <a:cubicBezTo>
                          <a:pt x="4" y="12"/>
                          <a:pt x="4" y="7"/>
                          <a:pt x="7" y="5"/>
                        </a:cubicBezTo>
                        <a:cubicBezTo>
                          <a:pt x="8" y="5"/>
                          <a:pt x="9" y="4"/>
                          <a:pt x="1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8" name="Freeform 329"/>
                  <p:cNvSpPr/>
                  <p:nvPr/>
                </p:nvSpPr>
                <p:spPr bwMode="auto">
                  <a:xfrm>
                    <a:off x="1532" y="1533"/>
                    <a:ext cx="18" cy="20"/>
                  </a:xfrm>
                  <a:custGeom>
                    <a:avLst/>
                    <a:gdLst>
                      <a:gd name="T0" fmla="*/ 13 w 21"/>
                      <a:gd name="T1" fmla="*/ 0 h 24"/>
                      <a:gd name="T2" fmla="*/ 11 w 21"/>
                      <a:gd name="T3" fmla="*/ 3 h 24"/>
                      <a:gd name="T4" fmla="*/ 14 w 21"/>
                      <a:gd name="T5" fmla="*/ 4 h 24"/>
                      <a:gd name="T6" fmla="*/ 16 w 21"/>
                      <a:gd name="T7" fmla="*/ 15 h 24"/>
                      <a:gd name="T8" fmla="*/ 15 w 21"/>
                      <a:gd name="T9" fmla="*/ 16 h 24"/>
                      <a:gd name="T10" fmla="*/ 14 w 21"/>
                      <a:gd name="T11" fmla="*/ 17 h 24"/>
                      <a:gd name="T12" fmla="*/ 7 w 21"/>
                      <a:gd name="T13" fmla="*/ 21 h 24"/>
                      <a:gd name="T14" fmla="*/ 4 w 21"/>
                      <a:gd name="T15" fmla="*/ 20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0 w 21"/>
                      <a:gd name="T21" fmla="*/ 22 h 24"/>
                      <a:gd name="T22" fmla="*/ 6 w 21"/>
                      <a:gd name="T23" fmla="*/ 24 h 24"/>
                      <a:gd name="T24" fmla="*/ 16 w 21"/>
                      <a:gd name="T25" fmla="*/ 18 h 24"/>
                      <a:gd name="T26" fmla="*/ 17 w 21"/>
                      <a:gd name="T27" fmla="*/ 17 h 24"/>
                      <a:gd name="T28" fmla="*/ 18 w 21"/>
                      <a:gd name="T29" fmla="*/ 16 h 24"/>
                      <a:gd name="T30" fmla="*/ 14 w 21"/>
                      <a:gd name="T31" fmla="*/ 0 h 24"/>
                      <a:gd name="T32" fmla="*/ 13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3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3"/>
                          <a:pt x="14" y="4"/>
                          <a:pt x="14" y="4"/>
                        </a:cubicBezTo>
                        <a:cubicBezTo>
                          <a:pt x="17" y="6"/>
                          <a:pt x="17" y="11"/>
                          <a:pt x="16" y="15"/>
                        </a:cubicBezTo>
                        <a:cubicBezTo>
                          <a:pt x="15" y="15"/>
                          <a:pt x="15" y="16"/>
                          <a:pt x="15" y="16"/>
                        </a:cubicBezTo>
                        <a:cubicBezTo>
                          <a:pt x="15" y="16"/>
                          <a:pt x="14" y="17"/>
                          <a:pt x="14" y="17"/>
                        </a:cubicBezTo>
                        <a:cubicBezTo>
                          <a:pt x="12" y="19"/>
                          <a:pt x="9" y="21"/>
                          <a:pt x="7" y="21"/>
                        </a:cubicBezTo>
                        <a:cubicBezTo>
                          <a:pt x="6" y="21"/>
                          <a:pt x="5" y="21"/>
                          <a:pt x="4" y="20"/>
                        </a:cubicBezTo>
                        <a:cubicBezTo>
                          <a:pt x="4" y="20"/>
                          <a:pt x="3" y="19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2" y="23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6" y="18"/>
                        </a:cubicBezTo>
                        <a:cubicBezTo>
                          <a:pt x="17" y="18"/>
                          <a:pt x="17" y="18"/>
                          <a:pt x="17" y="17"/>
                        </a:cubicBezTo>
                        <a:cubicBezTo>
                          <a:pt x="17" y="17"/>
                          <a:pt x="17" y="17"/>
                          <a:pt x="18" y="16"/>
                        </a:cubicBezTo>
                        <a:cubicBezTo>
                          <a:pt x="21" y="10"/>
                          <a:pt x="19" y="3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9" name="Freeform 330"/>
                  <p:cNvSpPr/>
                  <p:nvPr/>
                </p:nvSpPr>
                <p:spPr bwMode="auto">
                  <a:xfrm>
                    <a:off x="1532" y="1577"/>
                    <a:ext cx="17" cy="21"/>
                  </a:xfrm>
                  <a:custGeom>
                    <a:avLst/>
                    <a:gdLst>
                      <a:gd name="T0" fmla="*/ 5 w 20"/>
                      <a:gd name="T1" fmla="*/ 0 h 25"/>
                      <a:gd name="T2" fmla="*/ 0 w 20"/>
                      <a:gd name="T3" fmla="*/ 2 h 25"/>
                      <a:gd name="T4" fmla="*/ 0 w 20"/>
                      <a:gd name="T5" fmla="*/ 2 h 25"/>
                      <a:gd name="T6" fmla="*/ 2 w 20"/>
                      <a:gd name="T7" fmla="*/ 5 h 25"/>
                      <a:gd name="T8" fmla="*/ 4 w 20"/>
                      <a:gd name="T9" fmla="*/ 4 h 25"/>
                      <a:gd name="T10" fmla="*/ 7 w 20"/>
                      <a:gd name="T11" fmla="*/ 3 h 25"/>
                      <a:gd name="T12" fmla="*/ 14 w 20"/>
                      <a:gd name="T13" fmla="*/ 8 h 25"/>
                      <a:gd name="T14" fmla="*/ 14 w 20"/>
                      <a:gd name="T15" fmla="*/ 8 h 25"/>
                      <a:gd name="T16" fmla="*/ 15 w 20"/>
                      <a:gd name="T17" fmla="*/ 9 h 25"/>
                      <a:gd name="T18" fmla="*/ 15 w 20"/>
                      <a:gd name="T19" fmla="*/ 9 h 25"/>
                      <a:gd name="T20" fmla="*/ 15 w 20"/>
                      <a:gd name="T21" fmla="*/ 10 h 25"/>
                      <a:gd name="T22" fmla="*/ 13 w 20"/>
                      <a:gd name="T23" fmla="*/ 20 h 25"/>
                      <a:gd name="T24" fmla="*/ 11 w 20"/>
                      <a:gd name="T25" fmla="*/ 22 h 25"/>
                      <a:gd name="T26" fmla="*/ 12 w 20"/>
                      <a:gd name="T27" fmla="*/ 25 h 25"/>
                      <a:gd name="T28" fmla="*/ 13 w 20"/>
                      <a:gd name="T29" fmla="*/ 25 h 25"/>
                      <a:gd name="T30" fmla="*/ 17 w 20"/>
                      <a:gd name="T31" fmla="*/ 8 h 25"/>
                      <a:gd name="T32" fmla="*/ 17 w 20"/>
                      <a:gd name="T33" fmla="*/ 8 h 25"/>
                      <a:gd name="T34" fmla="*/ 16 w 20"/>
                      <a:gd name="T35" fmla="*/ 6 h 25"/>
                      <a:gd name="T36" fmla="*/ 5 w 20"/>
                      <a:gd name="T3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0" h="25">
                        <a:moveTo>
                          <a:pt x="5" y="0"/>
                        </a:move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5"/>
                          <a:pt x="4" y="4"/>
                          <a:pt x="4" y="4"/>
                        </a:cubicBezTo>
                        <a:cubicBezTo>
                          <a:pt x="5" y="4"/>
                          <a:pt x="6" y="3"/>
                          <a:pt x="7" y="3"/>
                        </a:cubicBezTo>
                        <a:cubicBezTo>
                          <a:pt x="9" y="3"/>
                          <a:pt x="12" y="5"/>
                          <a:pt x="14" y="8"/>
                        </a:cubicBezTo>
                        <a:cubicBezTo>
                          <a:pt x="14" y="8"/>
                          <a:pt x="14" y="8"/>
                          <a:pt x="14" y="8"/>
                        </a:cubicBezTo>
                        <a:cubicBezTo>
                          <a:pt x="15" y="8"/>
                          <a:pt x="15" y="8"/>
                          <a:pt x="15" y="9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5" y="9"/>
                          <a:pt x="15" y="9"/>
                          <a:pt x="15" y="10"/>
                        </a:cubicBezTo>
                        <a:cubicBezTo>
                          <a:pt x="17" y="13"/>
                          <a:pt x="16" y="18"/>
                          <a:pt x="13" y="20"/>
                        </a:cubicBezTo>
                        <a:cubicBezTo>
                          <a:pt x="13" y="20"/>
                          <a:pt x="11" y="21"/>
                          <a:pt x="11" y="22"/>
                        </a:cubicBezTo>
                        <a:cubicBezTo>
                          <a:pt x="12" y="25"/>
                          <a:pt x="12" y="25"/>
                          <a:pt x="12" y="25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8" y="22"/>
                          <a:pt x="20" y="15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6" y="7"/>
                          <a:pt x="16" y="6"/>
                        </a:cubicBezTo>
                        <a:cubicBezTo>
                          <a:pt x="14" y="3"/>
                          <a:pt x="9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0" name="Freeform 331"/>
                  <p:cNvSpPr/>
                  <p:nvPr/>
                </p:nvSpPr>
                <p:spPr bwMode="auto">
                  <a:xfrm>
                    <a:off x="1566" y="1602"/>
                    <a:ext cx="22" cy="11"/>
                  </a:xfrm>
                  <a:custGeom>
                    <a:avLst/>
                    <a:gdLst>
                      <a:gd name="T0" fmla="*/ 13 w 26"/>
                      <a:gd name="T1" fmla="*/ 0 h 13"/>
                      <a:gd name="T2" fmla="*/ 12 w 26"/>
                      <a:gd name="T3" fmla="*/ 0 h 13"/>
                      <a:gd name="T4" fmla="*/ 0 w 26"/>
                      <a:gd name="T5" fmla="*/ 12 h 13"/>
                      <a:gd name="T6" fmla="*/ 0 w 26"/>
                      <a:gd name="T7" fmla="*/ 13 h 13"/>
                      <a:gd name="T8" fmla="*/ 4 w 26"/>
                      <a:gd name="T9" fmla="*/ 13 h 13"/>
                      <a:gd name="T10" fmla="*/ 3 w 26"/>
                      <a:gd name="T11" fmla="*/ 10 h 13"/>
                      <a:gd name="T12" fmla="*/ 11 w 26"/>
                      <a:gd name="T13" fmla="*/ 3 h 13"/>
                      <a:gd name="T14" fmla="*/ 13 w 26"/>
                      <a:gd name="T15" fmla="*/ 3 h 13"/>
                      <a:gd name="T16" fmla="*/ 14 w 26"/>
                      <a:gd name="T17" fmla="*/ 3 h 13"/>
                      <a:gd name="T18" fmla="*/ 22 w 26"/>
                      <a:gd name="T19" fmla="*/ 10 h 13"/>
                      <a:gd name="T20" fmla="*/ 22 w 26"/>
                      <a:gd name="T21" fmla="*/ 13 h 13"/>
                      <a:gd name="T22" fmla="*/ 26 w 26"/>
                      <a:gd name="T23" fmla="*/ 13 h 13"/>
                      <a:gd name="T24" fmla="*/ 26 w 26"/>
                      <a:gd name="T25" fmla="*/ 12 h 13"/>
                      <a:gd name="T26" fmla="*/ 14 w 26"/>
                      <a:gd name="T27" fmla="*/ 0 h 13"/>
                      <a:gd name="T28" fmla="*/ 13 w 26"/>
                      <a:gd name="T2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3">
                        <a:moveTo>
                          <a:pt x="13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5" y="1"/>
                          <a:pt x="0" y="6"/>
                          <a:pt x="0" y="12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1"/>
                          <a:pt x="3" y="10"/>
                          <a:pt x="3" y="10"/>
                        </a:cubicBezTo>
                        <a:cubicBezTo>
                          <a:pt x="3" y="6"/>
                          <a:pt x="7" y="3"/>
                          <a:pt x="11" y="3"/>
                        </a:cubicBezTo>
                        <a:cubicBezTo>
                          <a:pt x="12" y="3"/>
                          <a:pt x="12" y="3"/>
                          <a:pt x="13" y="3"/>
                        </a:cubicBezTo>
                        <a:cubicBezTo>
                          <a:pt x="13" y="3"/>
                          <a:pt x="14" y="3"/>
                          <a:pt x="14" y="3"/>
                        </a:cubicBezTo>
                        <a:cubicBezTo>
                          <a:pt x="18" y="3"/>
                          <a:pt x="22" y="6"/>
                          <a:pt x="22" y="10"/>
                        </a:cubicBezTo>
                        <a:cubicBezTo>
                          <a:pt x="22" y="10"/>
                          <a:pt x="22" y="11"/>
                          <a:pt x="22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6"/>
                          <a:pt x="21" y="1"/>
                          <a:pt x="14" y="0"/>
                        </a:cubicBezTo>
                        <a:cubicBezTo>
                          <a:pt x="14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1" name="Freeform 332"/>
                  <p:cNvSpPr/>
                  <p:nvPr/>
                </p:nvSpPr>
                <p:spPr bwMode="auto">
                  <a:xfrm>
                    <a:off x="1604" y="1579"/>
                    <a:ext cx="18" cy="20"/>
                  </a:xfrm>
                  <a:custGeom>
                    <a:avLst/>
                    <a:gdLst>
                      <a:gd name="T0" fmla="*/ 15 w 21"/>
                      <a:gd name="T1" fmla="*/ 0 h 24"/>
                      <a:gd name="T2" fmla="*/ 5 w 21"/>
                      <a:gd name="T3" fmla="*/ 5 h 24"/>
                      <a:gd name="T4" fmla="*/ 4 w 21"/>
                      <a:gd name="T5" fmla="*/ 6 h 24"/>
                      <a:gd name="T6" fmla="*/ 3 w 21"/>
                      <a:gd name="T7" fmla="*/ 7 h 24"/>
                      <a:gd name="T8" fmla="*/ 7 w 21"/>
                      <a:gd name="T9" fmla="*/ 23 h 24"/>
                      <a:gd name="T10" fmla="*/ 8 w 21"/>
                      <a:gd name="T11" fmla="*/ 24 h 24"/>
                      <a:gd name="T12" fmla="*/ 10 w 21"/>
                      <a:gd name="T13" fmla="*/ 20 h 24"/>
                      <a:gd name="T14" fmla="*/ 7 w 21"/>
                      <a:gd name="T15" fmla="*/ 19 h 24"/>
                      <a:gd name="T16" fmla="*/ 5 w 21"/>
                      <a:gd name="T17" fmla="*/ 9 h 24"/>
                      <a:gd name="T18" fmla="*/ 6 w 21"/>
                      <a:gd name="T19" fmla="*/ 7 h 24"/>
                      <a:gd name="T20" fmla="*/ 7 w 21"/>
                      <a:gd name="T21" fmla="*/ 6 h 24"/>
                      <a:gd name="T22" fmla="*/ 14 w 21"/>
                      <a:gd name="T23" fmla="*/ 3 h 24"/>
                      <a:gd name="T24" fmla="*/ 17 w 21"/>
                      <a:gd name="T25" fmla="*/ 3 h 24"/>
                      <a:gd name="T26" fmla="*/ 19 w 21"/>
                      <a:gd name="T27" fmla="*/ 5 h 24"/>
                      <a:gd name="T28" fmla="*/ 21 w 21"/>
                      <a:gd name="T29" fmla="*/ 2 h 24"/>
                      <a:gd name="T30" fmla="*/ 21 w 21"/>
                      <a:gd name="T31" fmla="*/ 1 h 24"/>
                      <a:gd name="T32" fmla="*/ 15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5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3" y="7"/>
                        </a:cubicBezTo>
                        <a:cubicBezTo>
                          <a:pt x="0" y="13"/>
                          <a:pt x="2" y="20"/>
                          <a:pt x="7" y="23"/>
                        </a:cubicBez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10" y="20"/>
                          <a:pt x="10" y="20"/>
                          <a:pt x="10" y="20"/>
                        </a:cubicBezTo>
                        <a:cubicBezTo>
                          <a:pt x="9" y="20"/>
                          <a:pt x="7" y="19"/>
                          <a:pt x="7" y="19"/>
                        </a:cubicBezTo>
                        <a:cubicBezTo>
                          <a:pt x="4" y="17"/>
                          <a:pt x="4" y="12"/>
                          <a:pt x="5" y="9"/>
                        </a:cubicBezTo>
                        <a:cubicBezTo>
                          <a:pt x="6" y="8"/>
                          <a:pt x="6" y="8"/>
                          <a:pt x="6" y="7"/>
                        </a:cubicBezTo>
                        <a:cubicBezTo>
                          <a:pt x="6" y="7"/>
                          <a:pt x="7" y="7"/>
                          <a:pt x="7" y="6"/>
                        </a:cubicBezTo>
                        <a:cubicBezTo>
                          <a:pt x="9" y="4"/>
                          <a:pt x="11" y="3"/>
                          <a:pt x="14" y="3"/>
                        </a:cubicBezTo>
                        <a:cubicBezTo>
                          <a:pt x="15" y="3"/>
                          <a:pt x="16" y="3"/>
                          <a:pt x="17" y="3"/>
                        </a:cubicBezTo>
                        <a:cubicBezTo>
                          <a:pt x="17" y="3"/>
                          <a:pt x="18" y="4"/>
                          <a:pt x="19" y="5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19" y="0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2" name="Freeform 333"/>
                  <p:cNvSpPr>
                    <a:spLocks noEditPoints="1"/>
                  </p:cNvSpPr>
                  <p:nvPr/>
                </p:nvSpPr>
                <p:spPr bwMode="auto">
                  <a:xfrm>
                    <a:off x="1568" y="1557"/>
                    <a:ext cx="18" cy="16"/>
                  </a:xfrm>
                  <a:custGeom>
                    <a:avLst/>
                    <a:gdLst>
                      <a:gd name="T0" fmla="*/ 7 w 22"/>
                      <a:gd name="T1" fmla="*/ 3 h 19"/>
                      <a:gd name="T2" fmla="*/ 10 w 22"/>
                      <a:gd name="T3" fmla="*/ 4 h 19"/>
                      <a:gd name="T4" fmla="*/ 11 w 22"/>
                      <a:gd name="T5" fmla="*/ 5 h 19"/>
                      <a:gd name="T6" fmla="*/ 14 w 22"/>
                      <a:gd name="T7" fmla="*/ 3 h 19"/>
                      <a:gd name="T8" fmla="*/ 14 w 22"/>
                      <a:gd name="T9" fmla="*/ 4 h 19"/>
                      <a:gd name="T10" fmla="*/ 15 w 22"/>
                      <a:gd name="T11" fmla="*/ 7 h 19"/>
                      <a:gd name="T12" fmla="*/ 18 w 22"/>
                      <a:gd name="T13" fmla="*/ 9 h 19"/>
                      <a:gd name="T14" fmla="*/ 17 w 22"/>
                      <a:gd name="T15" fmla="*/ 10 h 19"/>
                      <a:gd name="T16" fmla="*/ 15 w 22"/>
                      <a:gd name="T17" fmla="*/ 12 h 19"/>
                      <a:gd name="T18" fmla="*/ 14 w 22"/>
                      <a:gd name="T19" fmla="*/ 15 h 19"/>
                      <a:gd name="T20" fmla="*/ 14 w 22"/>
                      <a:gd name="T21" fmla="*/ 15 h 19"/>
                      <a:gd name="T22" fmla="*/ 11 w 22"/>
                      <a:gd name="T23" fmla="*/ 14 h 19"/>
                      <a:gd name="T24" fmla="*/ 10 w 22"/>
                      <a:gd name="T25" fmla="*/ 14 h 19"/>
                      <a:gd name="T26" fmla="*/ 7 w 22"/>
                      <a:gd name="T27" fmla="*/ 16 h 19"/>
                      <a:gd name="T28" fmla="*/ 7 w 22"/>
                      <a:gd name="T29" fmla="*/ 13 h 19"/>
                      <a:gd name="T30" fmla="*/ 6 w 22"/>
                      <a:gd name="T31" fmla="*/ 11 h 19"/>
                      <a:gd name="T32" fmla="*/ 4 w 22"/>
                      <a:gd name="T33" fmla="*/ 9 h 19"/>
                      <a:gd name="T34" fmla="*/ 6 w 22"/>
                      <a:gd name="T35" fmla="*/ 8 h 19"/>
                      <a:gd name="T36" fmla="*/ 7 w 22"/>
                      <a:gd name="T37" fmla="*/ 6 h 19"/>
                      <a:gd name="T38" fmla="*/ 5 w 22"/>
                      <a:gd name="T39" fmla="*/ 0 h 19"/>
                      <a:gd name="T40" fmla="*/ 5 w 22"/>
                      <a:gd name="T41" fmla="*/ 5 h 19"/>
                      <a:gd name="T42" fmla="*/ 4 w 22"/>
                      <a:gd name="T43" fmla="*/ 7 h 19"/>
                      <a:gd name="T44" fmla="*/ 0 w 22"/>
                      <a:gd name="T45" fmla="*/ 9 h 19"/>
                      <a:gd name="T46" fmla="*/ 4 w 22"/>
                      <a:gd name="T47" fmla="*/ 12 h 19"/>
                      <a:gd name="T48" fmla="*/ 5 w 22"/>
                      <a:gd name="T49" fmla="*/ 14 h 19"/>
                      <a:gd name="T50" fmla="*/ 5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6 h 19"/>
                      <a:gd name="T56" fmla="*/ 16 w 22"/>
                      <a:gd name="T57" fmla="*/ 18 h 19"/>
                      <a:gd name="T58" fmla="*/ 16 w 22"/>
                      <a:gd name="T59" fmla="*/ 18 h 19"/>
                      <a:gd name="T60" fmla="*/ 18 w 22"/>
                      <a:gd name="T61" fmla="*/ 13 h 19"/>
                      <a:gd name="T62" fmla="*/ 21 w 22"/>
                      <a:gd name="T63" fmla="*/ 10 h 19"/>
                      <a:gd name="T64" fmla="*/ 22 w 22"/>
                      <a:gd name="T65" fmla="*/ 9 h 19"/>
                      <a:gd name="T66" fmla="*/ 18 w 22"/>
                      <a:gd name="T67" fmla="*/ 6 h 19"/>
                      <a:gd name="T68" fmla="*/ 16 w 22"/>
                      <a:gd name="T69" fmla="*/ 1 h 19"/>
                      <a:gd name="T70" fmla="*/ 16 w 22"/>
                      <a:gd name="T71" fmla="*/ 0 h 19"/>
                      <a:gd name="T72" fmla="*/ 11 w 22"/>
                      <a:gd name="T73" fmla="*/ 2 h 19"/>
                      <a:gd name="T74" fmla="*/ 10 w 22"/>
                      <a:gd name="T75" fmla="*/ 2 h 19"/>
                      <a:gd name="T76" fmla="*/ 5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7" y="4"/>
                        </a:moveTo>
                        <a:cubicBezTo>
                          <a:pt x="7" y="4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4"/>
                          <a:pt x="10" y="4"/>
                        </a:cubicBezTo>
                        <a:cubicBezTo>
                          <a:pt x="10" y="5"/>
                          <a:pt x="10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2" y="5"/>
                          <a:pt x="12" y="4"/>
                        </a:cubicBezTo>
                        <a:cubicBezTo>
                          <a:pt x="13" y="4"/>
                          <a:pt x="14" y="4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4"/>
                        </a:cubicBezTo>
                        <a:cubicBezTo>
                          <a:pt x="15" y="4"/>
                          <a:pt x="15" y="5"/>
                          <a:pt x="15" y="6"/>
                        </a:cubicBezTo>
                        <a:cubicBezTo>
                          <a:pt x="15" y="6"/>
                          <a:pt x="15" y="7"/>
                          <a:pt x="15" y="7"/>
                        </a:cubicBezTo>
                        <a:cubicBezTo>
                          <a:pt x="15" y="7"/>
                          <a:pt x="16" y="8"/>
                          <a:pt x="16" y="8"/>
                        </a:cubicBezTo>
                        <a:cubicBezTo>
                          <a:pt x="17" y="9"/>
                          <a:pt x="18" y="9"/>
                          <a:pt x="18" y="9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cubicBezTo>
                          <a:pt x="18" y="10"/>
                          <a:pt x="17" y="10"/>
                          <a:pt x="17" y="10"/>
                        </a:cubicBezTo>
                        <a:cubicBezTo>
                          <a:pt x="17" y="10"/>
                          <a:pt x="16" y="11"/>
                          <a:pt x="16" y="11"/>
                        </a:cubicBezTo>
                        <a:cubicBezTo>
                          <a:pt x="16" y="12"/>
                          <a:pt x="15" y="12"/>
                          <a:pt x="15" y="12"/>
                        </a:cubicBezTo>
                        <a:cubicBezTo>
                          <a:pt x="15" y="12"/>
                          <a:pt x="15" y="13"/>
                          <a:pt x="15" y="13"/>
                        </a:cubicBezTo>
                        <a:cubicBezTo>
                          <a:pt x="15" y="14"/>
                          <a:pt x="14" y="15"/>
                          <a:pt x="14" y="15"/>
                        </a:cubicBezTo>
                        <a:cubicBezTo>
                          <a:pt x="14" y="15"/>
                          <a:pt x="14" y="16"/>
                          <a:pt x="14" y="16"/>
                        </a:cubicBezTo>
                        <a:cubicBezTo>
                          <a:pt x="14" y="16"/>
                          <a:pt x="14" y="15"/>
                          <a:pt x="14" y="15"/>
                        </a:cubicBezTo>
                        <a:cubicBezTo>
                          <a:pt x="13" y="15"/>
                          <a:pt x="13" y="15"/>
                          <a:pt x="12" y="14"/>
                        </a:cubicBezTo>
                        <a:cubicBezTo>
                          <a:pt x="12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4"/>
                          <a:pt x="10" y="14"/>
                          <a:pt x="10" y="14"/>
                        </a:cubicBezTo>
                        <a:cubicBezTo>
                          <a:pt x="9" y="14"/>
                          <a:pt x="9" y="15"/>
                          <a:pt x="8" y="15"/>
                        </a:cubicBezTo>
                        <a:cubicBezTo>
                          <a:pt x="8" y="15"/>
                          <a:pt x="7" y="16"/>
                          <a:pt x="7" y="16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5"/>
                          <a:pt x="7" y="14"/>
                          <a:pt x="7" y="13"/>
                        </a:cubicBezTo>
                        <a:cubicBezTo>
                          <a:pt x="7" y="13"/>
                          <a:pt x="7" y="12"/>
                          <a:pt x="7" y="12"/>
                        </a:cubicBezTo>
                        <a:cubicBezTo>
                          <a:pt x="7" y="11"/>
                          <a:pt x="6" y="11"/>
                          <a:pt x="6" y="11"/>
                        </a:cubicBezTo>
                        <a:cubicBezTo>
                          <a:pt x="6" y="11"/>
                          <a:pt x="5" y="10"/>
                          <a:pt x="5" y="10"/>
                        </a:cubicBezTo>
                        <a:cubicBezTo>
                          <a:pt x="4" y="10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5" y="9"/>
                          <a:pt x="6" y="8"/>
                        </a:cubicBezTo>
                        <a:cubicBezTo>
                          <a:pt x="6" y="8"/>
                          <a:pt x="6" y="8"/>
                          <a:pt x="7" y="7"/>
                        </a:cubicBezTo>
                        <a:cubicBezTo>
                          <a:pt x="7" y="7"/>
                          <a:pt x="7" y="7"/>
                          <a:pt x="7" y="6"/>
                        </a:cubicBezTo>
                        <a:cubicBezTo>
                          <a:pt x="7" y="5"/>
                          <a:pt x="7" y="5"/>
                          <a:pt x="7" y="4"/>
                        </a:cubicBezTo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1"/>
                        </a:cubicBezTo>
                        <a:cubicBezTo>
                          <a:pt x="5" y="2"/>
                          <a:pt x="5" y="4"/>
                          <a:pt x="5" y="5"/>
                        </a:cubicBezTo>
                        <a:cubicBezTo>
                          <a:pt x="5" y="5"/>
                          <a:pt x="5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1" y="9"/>
                          <a:pt x="0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10"/>
                          <a:pt x="1" y="10"/>
                        </a:cubicBezTo>
                        <a:cubicBezTo>
                          <a:pt x="2" y="10"/>
                          <a:pt x="3" y="11"/>
                          <a:pt x="4" y="12"/>
                        </a:cubicBezTo>
                        <a:cubicBezTo>
                          <a:pt x="4" y="12"/>
                          <a:pt x="5" y="13"/>
                          <a:pt x="5" y="13"/>
                        </a:cubicBezTo>
                        <a:cubicBezTo>
                          <a:pt x="5" y="13"/>
                          <a:pt x="5" y="14"/>
                          <a:pt x="5" y="14"/>
                        </a:cubicBezTo>
                        <a:cubicBezTo>
                          <a:pt x="5" y="16"/>
                          <a:pt x="5" y="19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5" y="19"/>
                          <a:pt x="6" y="18"/>
                          <a:pt x="6" y="18"/>
                        </a:cubicBezTo>
                        <a:cubicBezTo>
                          <a:pt x="7" y="18"/>
                          <a:pt x="9" y="17"/>
                          <a:pt x="10" y="17"/>
                        </a:cubicBezTo>
                        <a:cubicBezTo>
                          <a:pt x="10" y="16"/>
                          <a:pt x="10" y="16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6"/>
                          <a:pt x="12" y="16"/>
                          <a:pt x="12" y="17"/>
                        </a:cubicBezTo>
                        <a:cubicBezTo>
                          <a:pt x="13" y="17"/>
                          <a:pt x="15" y="18"/>
                          <a:pt x="16" y="18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9"/>
                          <a:pt x="16" y="19"/>
                          <a:pt x="16" y="18"/>
                        </a:cubicBezTo>
                        <a:cubicBezTo>
                          <a:pt x="16" y="17"/>
                          <a:pt x="17" y="16"/>
                          <a:pt x="17" y="15"/>
                        </a:cubicBezTo>
                        <a:cubicBezTo>
                          <a:pt x="17" y="14"/>
                          <a:pt x="17" y="14"/>
                          <a:pt x="18" y="13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9" y="12"/>
                          <a:pt x="20" y="11"/>
                          <a:pt x="21" y="10"/>
                        </a:cubicBezTo>
                        <a:cubicBezTo>
                          <a:pt x="21" y="10"/>
                          <a:pt x="21" y="10"/>
                          <a:pt x="22" y="9"/>
                        </a:cubicBezTo>
                        <a:cubicBezTo>
                          <a:pt x="22" y="9"/>
                          <a:pt x="22" y="9"/>
                          <a:pt x="22" y="9"/>
                        </a:cubicBezTo>
                        <a:cubicBezTo>
                          <a:pt x="22" y="9"/>
                          <a:pt x="20" y="8"/>
                          <a:pt x="18" y="7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3"/>
                          <a:pt x="16" y="2"/>
                          <a:pt x="16" y="1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1"/>
                          <a:pt x="13" y="2"/>
                          <a:pt x="12" y="2"/>
                        </a:cubicBezTo>
                        <a:cubicBezTo>
                          <a:pt x="12" y="2"/>
                          <a:pt x="11" y="2"/>
                          <a:pt x="11" y="2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8" y="2"/>
                          <a:pt x="6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3" name="Freeform 334"/>
                  <p:cNvSpPr>
                    <a:spLocks noEditPoints="1"/>
                  </p:cNvSpPr>
                  <p:nvPr/>
                </p:nvSpPr>
                <p:spPr bwMode="auto">
                  <a:xfrm>
                    <a:off x="5200" y="1682"/>
                    <a:ext cx="38" cy="37"/>
                  </a:xfrm>
                  <a:custGeom>
                    <a:avLst/>
                    <a:gdLst>
                      <a:gd name="T0" fmla="*/ 36 w 44"/>
                      <a:gd name="T1" fmla="*/ 31 h 43"/>
                      <a:gd name="T2" fmla="*/ 23 w 44"/>
                      <a:gd name="T3" fmla="*/ 38 h 43"/>
                      <a:gd name="T4" fmla="*/ 23 w 44"/>
                      <a:gd name="T5" fmla="*/ 43 h 43"/>
                      <a:gd name="T6" fmla="*/ 40 w 44"/>
                      <a:gd name="T7" fmla="*/ 33 h 43"/>
                      <a:gd name="T8" fmla="*/ 36 w 44"/>
                      <a:gd name="T9" fmla="*/ 31 h 43"/>
                      <a:gd name="T10" fmla="*/ 8 w 44"/>
                      <a:gd name="T11" fmla="*/ 31 h 43"/>
                      <a:gd name="T12" fmla="*/ 4 w 44"/>
                      <a:gd name="T13" fmla="*/ 33 h 43"/>
                      <a:gd name="T14" fmla="*/ 21 w 44"/>
                      <a:gd name="T15" fmla="*/ 43 h 43"/>
                      <a:gd name="T16" fmla="*/ 21 w 44"/>
                      <a:gd name="T17" fmla="*/ 38 h 43"/>
                      <a:gd name="T18" fmla="*/ 8 w 44"/>
                      <a:gd name="T19" fmla="*/ 31 h 43"/>
                      <a:gd name="T20" fmla="*/ 41 w 44"/>
                      <a:gd name="T21" fmla="*/ 12 h 43"/>
                      <a:gd name="T22" fmla="*/ 37 w 44"/>
                      <a:gd name="T23" fmla="*/ 14 h 43"/>
                      <a:gd name="T24" fmla="*/ 39 w 44"/>
                      <a:gd name="T25" fmla="*/ 21 h 43"/>
                      <a:gd name="T26" fmla="*/ 37 w 44"/>
                      <a:gd name="T27" fmla="*/ 29 h 43"/>
                      <a:gd name="T28" fmla="*/ 41 w 44"/>
                      <a:gd name="T29" fmla="*/ 31 h 43"/>
                      <a:gd name="T30" fmla="*/ 44 w 44"/>
                      <a:gd name="T31" fmla="*/ 21 h 43"/>
                      <a:gd name="T32" fmla="*/ 41 w 44"/>
                      <a:gd name="T33" fmla="*/ 12 h 43"/>
                      <a:gd name="T34" fmla="*/ 3 w 44"/>
                      <a:gd name="T35" fmla="*/ 11 h 43"/>
                      <a:gd name="T36" fmla="*/ 0 w 44"/>
                      <a:gd name="T37" fmla="*/ 21 h 43"/>
                      <a:gd name="T38" fmla="*/ 3 w 44"/>
                      <a:gd name="T39" fmla="*/ 31 h 43"/>
                      <a:gd name="T40" fmla="*/ 7 w 44"/>
                      <a:gd name="T41" fmla="*/ 29 h 43"/>
                      <a:gd name="T42" fmla="*/ 5 w 44"/>
                      <a:gd name="T43" fmla="*/ 21 h 43"/>
                      <a:gd name="T44" fmla="*/ 7 w 44"/>
                      <a:gd name="T45" fmla="*/ 14 h 43"/>
                      <a:gd name="T46" fmla="*/ 3 w 44"/>
                      <a:gd name="T47" fmla="*/ 11 h 43"/>
                      <a:gd name="T48" fmla="*/ 23 w 44"/>
                      <a:gd name="T49" fmla="*/ 0 h 43"/>
                      <a:gd name="T50" fmla="*/ 23 w 44"/>
                      <a:gd name="T51" fmla="*/ 4 h 43"/>
                      <a:gd name="T52" fmla="*/ 36 w 44"/>
                      <a:gd name="T53" fmla="*/ 12 h 43"/>
                      <a:gd name="T54" fmla="*/ 40 w 44"/>
                      <a:gd name="T55" fmla="*/ 10 h 43"/>
                      <a:gd name="T56" fmla="*/ 23 w 44"/>
                      <a:gd name="T57" fmla="*/ 0 h 43"/>
                      <a:gd name="T58" fmla="*/ 21 w 44"/>
                      <a:gd name="T59" fmla="*/ 0 h 43"/>
                      <a:gd name="T60" fmla="*/ 4 w 44"/>
                      <a:gd name="T61" fmla="*/ 9 h 43"/>
                      <a:gd name="T62" fmla="*/ 8 w 44"/>
                      <a:gd name="T63" fmla="*/ 12 h 43"/>
                      <a:gd name="T64" fmla="*/ 21 w 44"/>
                      <a:gd name="T65" fmla="*/ 4 h 43"/>
                      <a:gd name="T66" fmla="*/ 21 w 44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4" h="43">
                        <a:moveTo>
                          <a:pt x="36" y="31"/>
                        </a:moveTo>
                        <a:cubicBezTo>
                          <a:pt x="33" y="35"/>
                          <a:pt x="28" y="38"/>
                          <a:pt x="23" y="38"/>
                        </a:cubicBezTo>
                        <a:cubicBezTo>
                          <a:pt x="23" y="43"/>
                          <a:pt x="23" y="43"/>
                          <a:pt x="23" y="43"/>
                        </a:cubicBezTo>
                        <a:cubicBezTo>
                          <a:pt x="30" y="42"/>
                          <a:pt x="36" y="39"/>
                          <a:pt x="40" y="33"/>
                        </a:cubicBezTo>
                        <a:cubicBezTo>
                          <a:pt x="36" y="31"/>
                          <a:pt x="36" y="31"/>
                          <a:pt x="36" y="31"/>
                        </a:cubicBezTo>
                        <a:moveTo>
                          <a:pt x="8" y="31"/>
                        </a:move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8" y="39"/>
                          <a:pt x="14" y="42"/>
                          <a:pt x="21" y="43"/>
                        </a:cubicBezTo>
                        <a:cubicBezTo>
                          <a:pt x="21" y="38"/>
                          <a:pt x="21" y="38"/>
                          <a:pt x="21" y="38"/>
                        </a:cubicBezTo>
                        <a:cubicBezTo>
                          <a:pt x="15" y="38"/>
                          <a:pt x="11" y="35"/>
                          <a:pt x="8" y="31"/>
                        </a:cubicBezTo>
                        <a:moveTo>
                          <a:pt x="41" y="12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6"/>
                          <a:pt x="39" y="19"/>
                          <a:pt x="39" y="21"/>
                        </a:cubicBezTo>
                        <a:cubicBezTo>
                          <a:pt x="39" y="24"/>
                          <a:pt x="38" y="27"/>
                          <a:pt x="37" y="29"/>
                        </a:cubicBezTo>
                        <a:cubicBezTo>
                          <a:pt x="41" y="31"/>
                          <a:pt x="41" y="31"/>
                          <a:pt x="41" y="31"/>
                        </a:cubicBezTo>
                        <a:cubicBezTo>
                          <a:pt x="43" y="28"/>
                          <a:pt x="44" y="25"/>
                          <a:pt x="44" y="21"/>
                        </a:cubicBezTo>
                        <a:cubicBezTo>
                          <a:pt x="44" y="18"/>
                          <a:pt x="43" y="14"/>
                          <a:pt x="41" y="12"/>
                        </a:cubicBezTo>
                        <a:moveTo>
                          <a:pt x="3" y="11"/>
                        </a:moveTo>
                        <a:cubicBezTo>
                          <a:pt x="1" y="14"/>
                          <a:pt x="0" y="18"/>
                          <a:pt x="0" y="21"/>
                        </a:cubicBezTo>
                        <a:cubicBezTo>
                          <a:pt x="0" y="25"/>
                          <a:pt x="1" y="28"/>
                          <a:pt x="3" y="31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6" y="26"/>
                          <a:pt x="5" y="24"/>
                          <a:pt x="5" y="21"/>
                        </a:cubicBezTo>
                        <a:cubicBezTo>
                          <a:pt x="5" y="18"/>
                          <a:pt x="6" y="16"/>
                          <a:pt x="7" y="14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moveTo>
                          <a:pt x="23" y="0"/>
                        </a:move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9" y="5"/>
                          <a:pt x="33" y="8"/>
                          <a:pt x="36" y="12"/>
                        </a:cubicBezTo>
                        <a:cubicBezTo>
                          <a:pt x="40" y="10"/>
                          <a:pt x="40" y="10"/>
                          <a:pt x="40" y="10"/>
                        </a:cubicBezTo>
                        <a:cubicBezTo>
                          <a:pt x="36" y="4"/>
                          <a:pt x="30" y="0"/>
                          <a:pt x="23" y="0"/>
                        </a:cubicBezTo>
                        <a:moveTo>
                          <a:pt x="21" y="0"/>
                        </a:moveTo>
                        <a:cubicBezTo>
                          <a:pt x="14" y="0"/>
                          <a:pt x="8" y="4"/>
                          <a:pt x="4" y="9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11" y="7"/>
                          <a:pt x="16" y="5"/>
                          <a:pt x="21" y="4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4" name="Freeform 335"/>
                  <p:cNvSpPr>
                    <a:spLocks noEditPoints="1"/>
                  </p:cNvSpPr>
                  <p:nvPr/>
                </p:nvSpPr>
                <p:spPr bwMode="auto">
                  <a:xfrm>
                    <a:off x="5218" y="1665"/>
                    <a:ext cx="2" cy="72"/>
                  </a:xfrm>
                  <a:custGeom>
                    <a:avLst/>
                    <a:gdLst>
                      <a:gd name="T0" fmla="*/ 0 w 2"/>
                      <a:gd name="T1" fmla="*/ 79 h 85"/>
                      <a:gd name="T2" fmla="*/ 1 w 2"/>
                      <a:gd name="T3" fmla="*/ 85 h 85"/>
                      <a:gd name="T4" fmla="*/ 2 w 2"/>
                      <a:gd name="T5" fmla="*/ 79 h 85"/>
                      <a:gd name="T6" fmla="*/ 1 w 2"/>
                      <a:gd name="T7" fmla="*/ 74 h 85"/>
                      <a:gd name="T8" fmla="*/ 0 w 2"/>
                      <a:gd name="T9" fmla="*/ 78 h 85"/>
                      <a:gd name="T10" fmla="*/ 2 w 2"/>
                      <a:gd name="T11" fmla="*/ 78 h 85"/>
                      <a:gd name="T12" fmla="*/ 1 w 2"/>
                      <a:gd name="T13" fmla="*/ 74 h 85"/>
                      <a:gd name="T14" fmla="*/ 0 w 2"/>
                      <a:gd name="T15" fmla="*/ 70 h 85"/>
                      <a:gd name="T16" fmla="*/ 1 w 2"/>
                      <a:gd name="T17" fmla="*/ 73 h 85"/>
                      <a:gd name="T18" fmla="*/ 2 w 2"/>
                      <a:gd name="T19" fmla="*/ 70 h 85"/>
                      <a:gd name="T20" fmla="*/ 1 w 2"/>
                      <a:gd name="T21" fmla="*/ 66 h 85"/>
                      <a:gd name="T22" fmla="*/ 0 w 2"/>
                      <a:gd name="T23" fmla="*/ 69 h 85"/>
                      <a:gd name="T24" fmla="*/ 2 w 2"/>
                      <a:gd name="T25" fmla="*/ 69 h 85"/>
                      <a:gd name="T26" fmla="*/ 1 w 2"/>
                      <a:gd name="T27" fmla="*/ 66 h 85"/>
                      <a:gd name="T28" fmla="*/ 1 w 2"/>
                      <a:gd name="T29" fmla="*/ 49 h 85"/>
                      <a:gd name="T30" fmla="*/ 0 w 2"/>
                      <a:gd name="T31" fmla="*/ 59 h 85"/>
                      <a:gd name="T32" fmla="*/ 0 w 2"/>
                      <a:gd name="T33" fmla="*/ 65 h 85"/>
                      <a:gd name="T34" fmla="*/ 2 w 2"/>
                      <a:gd name="T35" fmla="*/ 65 h 85"/>
                      <a:gd name="T36" fmla="*/ 2 w 2"/>
                      <a:gd name="T37" fmla="*/ 59 h 85"/>
                      <a:gd name="T38" fmla="*/ 1 w 2"/>
                      <a:gd name="T39" fmla="*/ 49 h 85"/>
                      <a:gd name="T40" fmla="*/ 0 w 2"/>
                      <a:gd name="T41" fmla="*/ 44 h 85"/>
                      <a:gd name="T42" fmla="*/ 0 w 2"/>
                      <a:gd name="T43" fmla="*/ 47 h 85"/>
                      <a:gd name="T44" fmla="*/ 1 w 2"/>
                      <a:gd name="T45" fmla="*/ 47 h 85"/>
                      <a:gd name="T46" fmla="*/ 2 w 2"/>
                      <a:gd name="T47" fmla="*/ 45 h 85"/>
                      <a:gd name="T48" fmla="*/ 1 w 2"/>
                      <a:gd name="T49" fmla="*/ 44 h 85"/>
                      <a:gd name="T50" fmla="*/ 1 w 2"/>
                      <a:gd name="T51" fmla="*/ 37 h 85"/>
                      <a:gd name="T52" fmla="*/ 0 w 2"/>
                      <a:gd name="T53" fmla="*/ 37 h 85"/>
                      <a:gd name="T54" fmla="*/ 0 w 2"/>
                      <a:gd name="T55" fmla="*/ 41 h 85"/>
                      <a:gd name="T56" fmla="*/ 2 w 2"/>
                      <a:gd name="T57" fmla="*/ 41 h 85"/>
                      <a:gd name="T58" fmla="*/ 2 w 2"/>
                      <a:gd name="T59" fmla="*/ 37 h 85"/>
                      <a:gd name="T60" fmla="*/ 1 w 2"/>
                      <a:gd name="T61" fmla="*/ 19 h 85"/>
                      <a:gd name="T62" fmla="*/ 0 w 2"/>
                      <a:gd name="T63" fmla="*/ 21 h 85"/>
                      <a:gd name="T64" fmla="*/ 0 w 2"/>
                      <a:gd name="T65" fmla="*/ 35 h 85"/>
                      <a:gd name="T66" fmla="*/ 1 w 2"/>
                      <a:gd name="T67" fmla="*/ 35 h 85"/>
                      <a:gd name="T68" fmla="*/ 2 w 2"/>
                      <a:gd name="T69" fmla="*/ 25 h 85"/>
                      <a:gd name="T70" fmla="*/ 2 w 2"/>
                      <a:gd name="T71" fmla="*/ 19 h 85"/>
                      <a:gd name="T72" fmla="*/ 1 w 2"/>
                      <a:gd name="T73" fmla="*/ 15 h 85"/>
                      <a:gd name="T74" fmla="*/ 0 w 2"/>
                      <a:gd name="T75" fmla="*/ 19 h 85"/>
                      <a:gd name="T76" fmla="*/ 2 w 2"/>
                      <a:gd name="T77" fmla="*/ 19 h 85"/>
                      <a:gd name="T78" fmla="*/ 2 w 2"/>
                      <a:gd name="T79" fmla="*/ 11 h 85"/>
                      <a:gd name="T80" fmla="*/ 0 w 2"/>
                      <a:gd name="T81" fmla="*/ 11 h 85"/>
                      <a:gd name="T82" fmla="*/ 1 w 2"/>
                      <a:gd name="T83" fmla="*/ 15 h 85"/>
                      <a:gd name="T84" fmla="*/ 2 w 2"/>
                      <a:gd name="T85" fmla="*/ 11 h 85"/>
                      <a:gd name="T86" fmla="*/ 1 w 2"/>
                      <a:gd name="T87" fmla="*/ 7 h 85"/>
                      <a:gd name="T88" fmla="*/ 0 w 2"/>
                      <a:gd name="T89" fmla="*/ 10 h 85"/>
                      <a:gd name="T90" fmla="*/ 2 w 2"/>
                      <a:gd name="T91" fmla="*/ 10 h 85"/>
                      <a:gd name="T92" fmla="*/ 0 w 2"/>
                      <a:gd name="T93" fmla="*/ 0 h 85"/>
                      <a:gd name="T94" fmla="*/ 1 w 2"/>
                      <a:gd name="T95" fmla="*/ 5 h 85"/>
                      <a:gd name="T96" fmla="*/ 2 w 2"/>
                      <a:gd name="T97" fmla="*/ 0 h 85"/>
                      <a:gd name="T98" fmla="*/ 0 w 2"/>
                      <a:gd name="T99" fmla="*/ 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85">
                        <a:moveTo>
                          <a:pt x="1" y="79"/>
                        </a:moveTo>
                        <a:cubicBezTo>
                          <a:pt x="1" y="79"/>
                          <a:pt x="0" y="79"/>
                          <a:pt x="0" y="79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0" y="85"/>
                          <a:pt x="1" y="85"/>
                          <a:pt x="1" y="85"/>
                        </a:cubicBezTo>
                        <a:cubicBezTo>
                          <a:pt x="1" y="85"/>
                          <a:pt x="2" y="85"/>
                          <a:pt x="2" y="85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2" y="79"/>
                          <a:pt x="1" y="79"/>
                          <a:pt x="1" y="79"/>
                        </a:cubicBezTo>
                        <a:moveTo>
                          <a:pt x="1" y="74"/>
                        </a:moveTo>
                        <a:cubicBezTo>
                          <a:pt x="1" y="74"/>
                          <a:pt x="0" y="74"/>
                          <a:pt x="0" y="74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0" y="78"/>
                          <a:pt x="1" y="78"/>
                          <a:pt x="1" y="78"/>
                        </a:cubicBezTo>
                        <a:cubicBezTo>
                          <a:pt x="1" y="78"/>
                          <a:pt x="2" y="78"/>
                          <a:pt x="2" y="78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cubicBezTo>
                          <a:pt x="2" y="74"/>
                          <a:pt x="1" y="74"/>
                          <a:pt x="1" y="74"/>
                        </a:cubicBezTo>
                        <a:moveTo>
                          <a:pt x="1" y="70"/>
                        </a:moveTo>
                        <a:cubicBezTo>
                          <a:pt x="1" y="70"/>
                          <a:pt x="0" y="70"/>
                          <a:pt x="0" y="70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0" y="73"/>
                          <a:pt x="1" y="73"/>
                          <a:pt x="1" y="73"/>
                        </a:cubicBezTo>
                        <a:cubicBezTo>
                          <a:pt x="1" y="73"/>
                          <a:pt x="2" y="73"/>
                          <a:pt x="2" y="73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cubicBezTo>
                          <a:pt x="2" y="70"/>
                          <a:pt x="1" y="70"/>
                          <a:pt x="1" y="70"/>
                        </a:cubicBezTo>
                        <a:moveTo>
                          <a:pt x="1" y="66"/>
                        </a:moveTo>
                        <a:cubicBezTo>
                          <a:pt x="1" y="66"/>
                          <a:pt x="0" y="66"/>
                          <a:pt x="0" y="66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69"/>
                          <a:pt x="1" y="69"/>
                          <a:pt x="1" y="69"/>
                        </a:cubicBezTo>
                        <a:cubicBezTo>
                          <a:pt x="1" y="69"/>
                          <a:pt x="2" y="69"/>
                          <a:pt x="2" y="69"/>
                        </a:cubicBezTo>
                        <a:cubicBezTo>
                          <a:pt x="2" y="66"/>
                          <a:pt x="2" y="66"/>
                          <a:pt x="2" y="66"/>
                        </a:cubicBezTo>
                        <a:cubicBezTo>
                          <a:pt x="2" y="66"/>
                          <a:pt x="1" y="66"/>
                          <a:pt x="1" y="66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1" y="49"/>
                          <a:pt x="0" y="49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0" y="65"/>
                          <a:pt x="1" y="65"/>
                          <a:pt x="1" y="65"/>
                        </a:cubicBezTo>
                        <a:cubicBezTo>
                          <a:pt x="1" y="65"/>
                          <a:pt x="2" y="65"/>
                          <a:pt x="2" y="65"/>
                        </a:cubicBezTo>
                        <a:cubicBezTo>
                          <a:pt x="2" y="64"/>
                          <a:pt x="2" y="64"/>
                          <a:pt x="2" y="64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49"/>
                          <a:pt x="1" y="49"/>
                          <a:pt x="1" y="49"/>
                        </a:cubicBezTo>
                        <a:moveTo>
                          <a:pt x="1" y="44"/>
                        </a:move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0" y="47"/>
                          <a:pt x="1" y="47"/>
                          <a:pt x="1" y="47"/>
                        </a:cubicBezTo>
                        <a:cubicBezTo>
                          <a:pt x="1" y="47"/>
                          <a:pt x="1" y="47"/>
                          <a:pt x="1" y="47"/>
                        </a:cubicBezTo>
                        <a:cubicBezTo>
                          <a:pt x="1" y="47"/>
                          <a:pt x="2" y="47"/>
                          <a:pt x="2" y="47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moveTo>
                          <a:pt x="2" y="37"/>
                        </a:moveTo>
                        <a:cubicBezTo>
                          <a:pt x="2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0" y="37"/>
                          <a:pt x="0" y="37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2" y="40"/>
                          <a:pt x="2" y="40"/>
                          <a:pt x="2" y="40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moveTo>
                          <a:pt x="2" y="19"/>
                        </a:moveTo>
                        <a:cubicBezTo>
                          <a:pt x="2" y="19"/>
                          <a:pt x="1" y="19"/>
                          <a:pt x="1" y="19"/>
                        </a:cubicBezTo>
                        <a:cubicBezTo>
                          <a:pt x="1" y="19"/>
                          <a:pt x="0" y="19"/>
                          <a:pt x="0" y="19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2" y="35"/>
                          <a:pt x="2" y="3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2" y="15"/>
                        </a:moveTo>
                        <a:cubicBezTo>
                          <a:pt x="2" y="15"/>
                          <a:pt x="1" y="15"/>
                          <a:pt x="1" y="15"/>
                        </a:cubicBezTo>
                        <a:cubicBezTo>
                          <a:pt x="1" y="15"/>
                          <a:pt x="0" y="15"/>
                          <a:pt x="0" y="15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19"/>
                          <a:pt x="1" y="19"/>
                          <a:pt x="1" y="19"/>
                        </a:cubicBezTo>
                        <a:cubicBezTo>
                          <a:pt x="1" y="19"/>
                          <a:pt x="2" y="19"/>
                          <a:pt x="2" y="19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moveTo>
                          <a:pt x="2" y="11"/>
                        </a:moveTo>
                        <a:cubicBezTo>
                          <a:pt x="2" y="11"/>
                          <a:pt x="1" y="11"/>
                          <a:pt x="1" y="11"/>
                        </a:cubicBezTo>
                        <a:cubicBezTo>
                          <a:pt x="1" y="11"/>
                          <a:pt x="0" y="11"/>
                          <a:pt x="0" y="11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1" y="15"/>
                          <a:pt x="1" y="15"/>
                        </a:cubicBezTo>
                        <a:cubicBezTo>
                          <a:pt x="1" y="15"/>
                          <a:pt x="2" y="15"/>
                          <a:pt x="2" y="14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moveTo>
                          <a:pt x="2" y="7"/>
                        </a:moveTo>
                        <a:cubicBezTo>
                          <a:pt x="2" y="7"/>
                          <a:pt x="1" y="7"/>
                          <a:pt x="1" y="7"/>
                        </a:cubicBezTo>
                        <a:cubicBezTo>
                          <a:pt x="1" y="7"/>
                          <a:pt x="0" y="7"/>
                          <a:pt x="0" y="7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1" y="10"/>
                          <a:pt x="2" y="10"/>
                          <a:pt x="2" y="10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ubicBezTo>
                          <a:pt x="1" y="5"/>
                          <a:pt x="2" y="5"/>
                          <a:pt x="2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5" name="Freeform 336"/>
                  <p:cNvSpPr>
                    <a:spLocks noEditPoints="1"/>
                  </p:cNvSpPr>
                  <p:nvPr/>
                </p:nvSpPr>
                <p:spPr bwMode="auto">
                  <a:xfrm>
                    <a:off x="5186" y="1682"/>
                    <a:ext cx="64" cy="38"/>
                  </a:xfrm>
                  <a:custGeom>
                    <a:avLst/>
                    <a:gdLst>
                      <a:gd name="T0" fmla="*/ 1 w 76"/>
                      <a:gd name="T1" fmla="*/ 44 h 44"/>
                      <a:gd name="T2" fmla="*/ 1 w 76"/>
                      <a:gd name="T3" fmla="*/ 44 h 44"/>
                      <a:gd name="T4" fmla="*/ 0 w 76"/>
                      <a:gd name="T5" fmla="*/ 42 h 44"/>
                      <a:gd name="T6" fmla="*/ 0 w 76"/>
                      <a:gd name="T7" fmla="*/ 42 h 44"/>
                      <a:gd name="T8" fmla="*/ 2 w 76"/>
                      <a:gd name="T9" fmla="*/ 41 h 44"/>
                      <a:gd name="T10" fmla="*/ 4 w 76"/>
                      <a:gd name="T11" fmla="*/ 43 h 44"/>
                      <a:gd name="T12" fmla="*/ 7 w 76"/>
                      <a:gd name="T13" fmla="*/ 40 h 44"/>
                      <a:gd name="T14" fmla="*/ 10 w 76"/>
                      <a:gd name="T15" fmla="*/ 36 h 44"/>
                      <a:gd name="T16" fmla="*/ 8 w 76"/>
                      <a:gd name="T17" fmla="*/ 39 h 44"/>
                      <a:gd name="T18" fmla="*/ 11 w 76"/>
                      <a:gd name="T19" fmla="*/ 38 h 44"/>
                      <a:gd name="T20" fmla="*/ 10 w 76"/>
                      <a:gd name="T21" fmla="*/ 36 h 44"/>
                      <a:gd name="T22" fmla="*/ 11 w 76"/>
                      <a:gd name="T23" fmla="*/ 36 h 44"/>
                      <a:gd name="T24" fmla="*/ 12 w 76"/>
                      <a:gd name="T25" fmla="*/ 38 h 44"/>
                      <a:gd name="T26" fmla="*/ 15 w 76"/>
                      <a:gd name="T27" fmla="*/ 35 h 44"/>
                      <a:gd name="T28" fmla="*/ 18 w 76"/>
                      <a:gd name="T29" fmla="*/ 32 h 44"/>
                      <a:gd name="T30" fmla="*/ 16 w 76"/>
                      <a:gd name="T31" fmla="*/ 35 h 44"/>
                      <a:gd name="T32" fmla="*/ 19 w 76"/>
                      <a:gd name="T33" fmla="*/ 34 h 44"/>
                      <a:gd name="T34" fmla="*/ 18 w 76"/>
                      <a:gd name="T35" fmla="*/ 32 h 44"/>
                      <a:gd name="T36" fmla="*/ 24 w 76"/>
                      <a:gd name="T37" fmla="*/ 29 h 44"/>
                      <a:gd name="T38" fmla="*/ 18 w 76"/>
                      <a:gd name="T39" fmla="*/ 32 h 44"/>
                      <a:gd name="T40" fmla="*/ 20 w 76"/>
                      <a:gd name="T41" fmla="*/ 34 h 44"/>
                      <a:gd name="T42" fmla="*/ 25 w 76"/>
                      <a:gd name="T43" fmla="*/ 31 h 44"/>
                      <a:gd name="T44" fmla="*/ 33 w 76"/>
                      <a:gd name="T45" fmla="*/ 24 h 44"/>
                      <a:gd name="T46" fmla="*/ 39 w 76"/>
                      <a:gd name="T47" fmla="*/ 22 h 44"/>
                      <a:gd name="T48" fmla="*/ 39 w 76"/>
                      <a:gd name="T49" fmla="*/ 23 h 44"/>
                      <a:gd name="T50" fmla="*/ 36 w 76"/>
                      <a:gd name="T51" fmla="*/ 22 h 44"/>
                      <a:gd name="T52" fmla="*/ 35 w 76"/>
                      <a:gd name="T53" fmla="*/ 23 h 44"/>
                      <a:gd name="T54" fmla="*/ 37 w 76"/>
                      <a:gd name="T55" fmla="*/ 24 h 44"/>
                      <a:gd name="T56" fmla="*/ 37 w 76"/>
                      <a:gd name="T57" fmla="*/ 22 h 44"/>
                      <a:gd name="T58" fmla="*/ 40 w 76"/>
                      <a:gd name="T59" fmla="*/ 20 h 44"/>
                      <a:gd name="T60" fmla="*/ 39 w 76"/>
                      <a:gd name="T61" fmla="*/ 20 h 44"/>
                      <a:gd name="T62" fmla="*/ 43 w 76"/>
                      <a:gd name="T63" fmla="*/ 18 h 44"/>
                      <a:gd name="T64" fmla="*/ 40 w 76"/>
                      <a:gd name="T65" fmla="*/ 20 h 44"/>
                      <a:gd name="T66" fmla="*/ 42 w 76"/>
                      <a:gd name="T67" fmla="*/ 21 h 44"/>
                      <a:gd name="T68" fmla="*/ 43 w 76"/>
                      <a:gd name="T69" fmla="*/ 18 h 44"/>
                      <a:gd name="T70" fmla="*/ 58 w 76"/>
                      <a:gd name="T71" fmla="*/ 9 h 44"/>
                      <a:gd name="T72" fmla="*/ 53 w 76"/>
                      <a:gd name="T73" fmla="*/ 12 h 44"/>
                      <a:gd name="T74" fmla="*/ 46 w 76"/>
                      <a:gd name="T75" fmla="*/ 17 h 44"/>
                      <a:gd name="T76" fmla="*/ 54 w 76"/>
                      <a:gd name="T77" fmla="*/ 14 h 44"/>
                      <a:gd name="T78" fmla="*/ 59 w 76"/>
                      <a:gd name="T79" fmla="*/ 11 h 44"/>
                      <a:gd name="T80" fmla="*/ 58 w 76"/>
                      <a:gd name="T81" fmla="*/ 9 h 44"/>
                      <a:gd name="T82" fmla="*/ 59 w 76"/>
                      <a:gd name="T83" fmla="*/ 9 h 44"/>
                      <a:gd name="T84" fmla="*/ 60 w 76"/>
                      <a:gd name="T85" fmla="*/ 11 h 44"/>
                      <a:gd name="T86" fmla="*/ 62 w 76"/>
                      <a:gd name="T87" fmla="*/ 8 h 44"/>
                      <a:gd name="T88" fmla="*/ 66 w 76"/>
                      <a:gd name="T89" fmla="*/ 5 h 44"/>
                      <a:gd name="T90" fmla="*/ 63 w 76"/>
                      <a:gd name="T91" fmla="*/ 8 h 44"/>
                      <a:gd name="T92" fmla="*/ 67 w 76"/>
                      <a:gd name="T93" fmla="*/ 7 h 44"/>
                      <a:gd name="T94" fmla="*/ 66 w 76"/>
                      <a:gd name="T95" fmla="*/ 5 h 44"/>
                      <a:gd name="T96" fmla="*/ 66 w 76"/>
                      <a:gd name="T97" fmla="*/ 4 h 44"/>
                      <a:gd name="T98" fmla="*/ 67 w 76"/>
                      <a:gd name="T99" fmla="*/ 6 h 44"/>
                      <a:gd name="T100" fmla="*/ 70 w 76"/>
                      <a:gd name="T101" fmla="*/ 4 h 44"/>
                      <a:gd name="T102" fmla="*/ 75 w 76"/>
                      <a:gd name="T103" fmla="*/ 0 h 44"/>
                      <a:gd name="T104" fmla="*/ 71 w 76"/>
                      <a:gd name="T105" fmla="*/ 3 h 44"/>
                      <a:gd name="T106" fmla="*/ 76 w 76"/>
                      <a:gd name="T107" fmla="*/ 1 h 44"/>
                      <a:gd name="T108" fmla="*/ 75 w 76"/>
                      <a:gd name="T109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6" h="44">
                        <a:moveTo>
                          <a:pt x="1" y="44"/>
                        </a:moveTo>
                        <a:cubicBezTo>
                          <a:pt x="1" y="44"/>
                          <a:pt x="1" y="44"/>
                          <a:pt x="1" y="44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moveTo>
                          <a:pt x="0" y="42"/>
                        </a:move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0" y="43"/>
                          <a:pt x="1" y="43"/>
                        </a:cubicBezTo>
                        <a:cubicBezTo>
                          <a:pt x="1" y="42"/>
                          <a:pt x="0" y="42"/>
                          <a:pt x="0" y="42"/>
                        </a:cubicBezTo>
                        <a:moveTo>
                          <a:pt x="6" y="39"/>
                        </a:move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3" y="41"/>
                          <a:pt x="3" y="42"/>
                          <a:pt x="3" y="42"/>
                        </a:cubicBezTo>
                        <a:cubicBezTo>
                          <a:pt x="3" y="42"/>
                          <a:pt x="3" y="43"/>
                          <a:pt x="4" y="43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0"/>
                          <a:pt x="7" y="40"/>
                          <a:pt x="7" y="40"/>
                        </a:cubicBezTo>
                        <a:cubicBezTo>
                          <a:pt x="7" y="40"/>
                          <a:pt x="6" y="39"/>
                          <a:pt x="6" y="39"/>
                        </a:cubicBezTo>
                        <a:moveTo>
                          <a:pt x="10" y="36"/>
                        </a:moveTo>
                        <a:cubicBezTo>
                          <a:pt x="7" y="38"/>
                          <a:pt x="7" y="38"/>
                          <a:pt x="7" y="38"/>
                        </a:cubicBezTo>
                        <a:cubicBezTo>
                          <a:pt x="7" y="39"/>
                          <a:pt x="8" y="39"/>
                          <a:pt x="8" y="39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11" y="38"/>
                          <a:pt x="11" y="38"/>
                          <a:pt x="11" y="38"/>
                        </a:cubicBezTo>
                        <a:cubicBezTo>
                          <a:pt x="11" y="38"/>
                          <a:pt x="11" y="38"/>
                          <a:pt x="11" y="38"/>
                        </a:cubicBezTo>
                        <a:cubicBezTo>
                          <a:pt x="11" y="37"/>
                          <a:pt x="10" y="37"/>
                          <a:pt x="10" y="36"/>
                        </a:cubicBezTo>
                        <a:moveTo>
                          <a:pt x="14" y="34"/>
                        </a:moveTo>
                        <a:cubicBezTo>
                          <a:pt x="11" y="36"/>
                          <a:pt x="11" y="36"/>
                          <a:pt x="11" y="36"/>
                        </a:cubicBezTo>
                        <a:cubicBezTo>
                          <a:pt x="11" y="36"/>
                          <a:pt x="12" y="37"/>
                          <a:pt x="12" y="37"/>
                        </a:cubicBezTo>
                        <a:cubicBezTo>
                          <a:pt x="12" y="37"/>
                          <a:pt x="12" y="38"/>
                          <a:pt x="12" y="38"/>
                        </a:cubicBezTo>
                        <a:cubicBezTo>
                          <a:pt x="15" y="36"/>
                          <a:pt x="15" y="36"/>
                          <a:pt x="15" y="36"/>
                        </a:cubicBezTo>
                        <a:cubicBezTo>
                          <a:pt x="15" y="36"/>
                          <a:pt x="15" y="35"/>
                          <a:pt x="15" y="35"/>
                        </a:cubicBezTo>
                        <a:cubicBezTo>
                          <a:pt x="15" y="35"/>
                          <a:pt x="14" y="34"/>
                          <a:pt x="14" y="34"/>
                        </a:cubicBezTo>
                        <a:moveTo>
                          <a:pt x="18" y="32"/>
                        </a:moveTo>
                        <a:cubicBezTo>
                          <a:pt x="15" y="34"/>
                          <a:pt x="15" y="34"/>
                          <a:pt x="15" y="34"/>
                        </a:cubicBezTo>
                        <a:cubicBezTo>
                          <a:pt x="15" y="34"/>
                          <a:pt x="15" y="34"/>
                          <a:pt x="16" y="35"/>
                        </a:cubicBezTo>
                        <a:cubicBezTo>
                          <a:pt x="16" y="35"/>
                          <a:pt x="16" y="35"/>
                          <a:pt x="16" y="36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4"/>
                          <a:pt x="19" y="33"/>
                          <a:pt x="18" y="33"/>
                        </a:cubicBezTo>
                        <a:cubicBezTo>
                          <a:pt x="18" y="33"/>
                          <a:pt x="18" y="32"/>
                          <a:pt x="18" y="32"/>
                        </a:cubicBezTo>
                        <a:moveTo>
                          <a:pt x="32" y="24"/>
                        </a:moveTo>
                        <a:cubicBezTo>
                          <a:pt x="24" y="29"/>
                          <a:pt x="24" y="29"/>
                          <a:pt x="24" y="29"/>
                        </a:cubicBezTo>
                        <a:cubicBezTo>
                          <a:pt x="20" y="31"/>
                          <a:pt x="20" y="31"/>
                          <a:pt x="20" y="31"/>
                        </a:cubicBezTo>
                        <a:cubicBezTo>
                          <a:pt x="18" y="32"/>
                          <a:pt x="18" y="32"/>
                          <a:pt x="18" y="32"/>
                        </a:cubicBezTo>
                        <a:cubicBezTo>
                          <a:pt x="19" y="32"/>
                          <a:pt x="19" y="32"/>
                          <a:pt x="19" y="33"/>
                        </a:cubicBezTo>
                        <a:cubicBezTo>
                          <a:pt x="19" y="33"/>
                          <a:pt x="19" y="33"/>
                          <a:pt x="20" y="34"/>
                        </a:cubicBezTo>
                        <a:cubicBezTo>
                          <a:pt x="21" y="33"/>
                          <a:pt x="21" y="33"/>
                          <a:pt x="21" y="33"/>
                        </a:cubicBezTo>
                        <a:cubicBezTo>
                          <a:pt x="25" y="31"/>
                          <a:pt x="25" y="31"/>
                          <a:pt x="25" y="31"/>
                        </a:cubicBezTo>
                        <a:cubicBezTo>
                          <a:pt x="33" y="26"/>
                          <a:pt x="33" y="26"/>
                          <a:pt x="33" y="26"/>
                        </a:cubicBezTo>
                        <a:cubicBezTo>
                          <a:pt x="33" y="25"/>
                          <a:pt x="33" y="25"/>
                          <a:pt x="33" y="24"/>
                        </a:cubicBezTo>
                        <a:cubicBezTo>
                          <a:pt x="33" y="24"/>
                          <a:pt x="33" y="24"/>
                          <a:pt x="32" y="24"/>
                        </a:cubicBezTo>
                        <a:moveTo>
                          <a:pt x="39" y="22"/>
                        </a:move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9" y="22"/>
                          <a:pt x="39" y="22"/>
                          <a:pt x="39" y="22"/>
                        </a:cubicBezTo>
                        <a:moveTo>
                          <a:pt x="36" y="22"/>
                        </a:move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ubicBezTo>
                          <a:pt x="35" y="24"/>
                          <a:pt x="35" y="24"/>
                          <a:pt x="35" y="25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moveTo>
                          <a:pt x="40" y="20"/>
                        </a:moveTo>
                        <a:cubicBezTo>
                          <a:pt x="39" y="20"/>
                          <a:pt x="39" y="20"/>
                          <a:pt x="39" y="20"/>
                        </a:cubicBezTo>
                        <a:cubicBezTo>
                          <a:pt x="39" y="20"/>
                          <a:pt x="39" y="20"/>
                          <a:pt x="39" y="20"/>
                        </a:cubicBezTo>
                        <a:cubicBezTo>
                          <a:pt x="40" y="20"/>
                          <a:pt x="40" y="20"/>
                          <a:pt x="40" y="20"/>
                        </a:cubicBezTo>
                        <a:moveTo>
                          <a:pt x="43" y="18"/>
                        </a:moveTo>
                        <a:cubicBezTo>
                          <a:pt x="41" y="19"/>
                          <a:pt x="41" y="19"/>
                          <a:pt x="41" y="19"/>
                        </a:cubicBez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41" y="21"/>
                          <a:pt x="41" y="21"/>
                          <a:pt x="41" y="21"/>
                        </a:cubicBezTo>
                        <a:cubicBezTo>
                          <a:pt x="42" y="21"/>
                          <a:pt x="42" y="21"/>
                          <a:pt x="42" y="21"/>
                        </a:cubicBezTo>
                        <a:cubicBezTo>
                          <a:pt x="44" y="20"/>
                          <a:pt x="44" y="20"/>
                          <a:pt x="44" y="20"/>
                        </a:cubicBezTo>
                        <a:cubicBezTo>
                          <a:pt x="44" y="19"/>
                          <a:pt x="44" y="19"/>
                          <a:pt x="43" y="18"/>
                        </a:cubicBezTo>
                        <a:cubicBezTo>
                          <a:pt x="43" y="18"/>
                          <a:pt x="43" y="18"/>
                          <a:pt x="43" y="18"/>
                        </a:cubicBezTo>
                        <a:moveTo>
                          <a:pt x="58" y="9"/>
                        </a:move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3" y="12"/>
                          <a:pt x="53" y="12"/>
                          <a:pt x="53" y="12"/>
                        </a:cubicBezTo>
                        <a:cubicBezTo>
                          <a:pt x="45" y="16"/>
                          <a:pt x="45" y="16"/>
                          <a:pt x="45" y="16"/>
                        </a:cubicBezTo>
                        <a:cubicBezTo>
                          <a:pt x="45" y="17"/>
                          <a:pt x="46" y="17"/>
                          <a:pt x="46" y="17"/>
                        </a:cubicBezTo>
                        <a:cubicBezTo>
                          <a:pt x="46" y="18"/>
                          <a:pt x="46" y="18"/>
                          <a:pt x="47" y="18"/>
                        </a:cubicBezTo>
                        <a:cubicBezTo>
                          <a:pt x="54" y="14"/>
                          <a:pt x="54" y="14"/>
                          <a:pt x="54" y="14"/>
                        </a:cubicBezTo>
                        <a:cubicBezTo>
                          <a:pt x="58" y="12"/>
                          <a:pt x="58" y="12"/>
                          <a:pt x="58" y="12"/>
                        </a:cubicBezTo>
                        <a:cubicBezTo>
                          <a:pt x="59" y="11"/>
                          <a:pt x="59" y="11"/>
                          <a:pt x="59" y="11"/>
                        </a:cubicBezTo>
                        <a:cubicBezTo>
                          <a:pt x="59" y="11"/>
                          <a:pt x="59" y="10"/>
                          <a:pt x="59" y="10"/>
                        </a:cubicBezTo>
                        <a:cubicBezTo>
                          <a:pt x="58" y="10"/>
                          <a:pt x="58" y="9"/>
                          <a:pt x="58" y="9"/>
                        </a:cubicBezTo>
                        <a:moveTo>
                          <a:pt x="62" y="7"/>
                        </a:moveTo>
                        <a:cubicBezTo>
                          <a:pt x="59" y="9"/>
                          <a:pt x="59" y="9"/>
                          <a:pt x="59" y="9"/>
                        </a:cubicBezTo>
                        <a:cubicBezTo>
                          <a:pt x="59" y="9"/>
                          <a:pt x="59" y="9"/>
                          <a:pt x="59" y="10"/>
                        </a:cubicBezTo>
                        <a:cubicBezTo>
                          <a:pt x="59" y="10"/>
                          <a:pt x="60" y="10"/>
                          <a:pt x="60" y="11"/>
                        </a:cubicBezTo>
                        <a:cubicBezTo>
                          <a:pt x="63" y="9"/>
                          <a:pt x="63" y="9"/>
                          <a:pt x="63" y="9"/>
                        </a:cubicBezTo>
                        <a:cubicBezTo>
                          <a:pt x="63" y="9"/>
                          <a:pt x="62" y="8"/>
                          <a:pt x="62" y="8"/>
                        </a:cubicBezTo>
                        <a:cubicBezTo>
                          <a:pt x="62" y="8"/>
                          <a:pt x="62" y="7"/>
                          <a:pt x="62" y="7"/>
                        </a:cubicBezTo>
                        <a:moveTo>
                          <a:pt x="66" y="5"/>
                        </a:moveTo>
                        <a:cubicBezTo>
                          <a:pt x="62" y="6"/>
                          <a:pt x="62" y="6"/>
                          <a:pt x="62" y="6"/>
                        </a:cubicBezTo>
                        <a:cubicBezTo>
                          <a:pt x="63" y="7"/>
                          <a:pt x="63" y="7"/>
                          <a:pt x="63" y="8"/>
                        </a:cubicBezTo>
                        <a:cubicBezTo>
                          <a:pt x="63" y="8"/>
                          <a:pt x="63" y="8"/>
                          <a:pt x="63" y="9"/>
                        </a:cubicBezTo>
                        <a:cubicBezTo>
                          <a:pt x="67" y="7"/>
                          <a:pt x="67" y="7"/>
                          <a:pt x="67" y="7"/>
                        </a:cubicBezTo>
                        <a:cubicBezTo>
                          <a:pt x="66" y="7"/>
                          <a:pt x="66" y="6"/>
                          <a:pt x="66" y="6"/>
                        </a:cubicBezTo>
                        <a:cubicBezTo>
                          <a:pt x="66" y="6"/>
                          <a:pt x="66" y="5"/>
                          <a:pt x="66" y="5"/>
                        </a:cubicBezTo>
                        <a:moveTo>
                          <a:pt x="69" y="2"/>
                        </a:moveTo>
                        <a:cubicBezTo>
                          <a:pt x="66" y="4"/>
                          <a:pt x="66" y="4"/>
                          <a:pt x="66" y="4"/>
                        </a:cubicBezTo>
                        <a:cubicBezTo>
                          <a:pt x="67" y="5"/>
                          <a:pt x="67" y="5"/>
                          <a:pt x="67" y="6"/>
                        </a:cubicBezTo>
                        <a:cubicBezTo>
                          <a:pt x="67" y="6"/>
                          <a:pt x="67" y="6"/>
                          <a:pt x="67" y="6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0" y="4"/>
                          <a:pt x="70" y="4"/>
                          <a:pt x="70" y="4"/>
                        </a:cubicBezTo>
                        <a:cubicBezTo>
                          <a:pt x="70" y="3"/>
                          <a:pt x="70" y="3"/>
                          <a:pt x="69" y="2"/>
                        </a:cubicBezTo>
                        <a:moveTo>
                          <a:pt x="75" y="0"/>
                        </a:moveTo>
                        <a:cubicBezTo>
                          <a:pt x="71" y="2"/>
                          <a:pt x="71" y="2"/>
                          <a:pt x="71" y="2"/>
                        </a:cubicBezTo>
                        <a:cubicBezTo>
                          <a:pt x="71" y="2"/>
                          <a:pt x="71" y="3"/>
                          <a:pt x="71" y="3"/>
                        </a:cubicBezTo>
                        <a:cubicBezTo>
                          <a:pt x="71" y="3"/>
                          <a:pt x="71" y="4"/>
                          <a:pt x="72" y="4"/>
                        </a:cubicBezTo>
                        <a:cubicBezTo>
                          <a:pt x="76" y="1"/>
                          <a:pt x="76" y="1"/>
                          <a:pt x="76" y="1"/>
                        </a:cubicBezTo>
                        <a:cubicBezTo>
                          <a:pt x="76" y="1"/>
                          <a:pt x="75" y="1"/>
                          <a:pt x="75" y="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6" name="Freeform 337"/>
                  <p:cNvSpPr>
                    <a:spLocks noEditPoints="1"/>
                  </p:cNvSpPr>
                  <p:nvPr/>
                </p:nvSpPr>
                <p:spPr bwMode="auto">
                  <a:xfrm>
                    <a:off x="5187" y="1682"/>
                    <a:ext cx="63" cy="38"/>
                  </a:xfrm>
                  <a:custGeom>
                    <a:avLst/>
                    <a:gdLst>
                      <a:gd name="T0" fmla="*/ 68 w 74"/>
                      <a:gd name="T1" fmla="*/ 41 h 45"/>
                      <a:gd name="T2" fmla="*/ 73 w 74"/>
                      <a:gd name="T3" fmla="*/ 45 h 45"/>
                      <a:gd name="T4" fmla="*/ 74 w 74"/>
                      <a:gd name="T5" fmla="*/ 43 h 45"/>
                      <a:gd name="T6" fmla="*/ 65 w 74"/>
                      <a:gd name="T7" fmla="*/ 38 h 45"/>
                      <a:gd name="T8" fmla="*/ 64 w 74"/>
                      <a:gd name="T9" fmla="*/ 40 h 45"/>
                      <a:gd name="T10" fmla="*/ 67 w 74"/>
                      <a:gd name="T11" fmla="*/ 41 h 45"/>
                      <a:gd name="T12" fmla="*/ 65 w 74"/>
                      <a:gd name="T13" fmla="*/ 38 h 45"/>
                      <a:gd name="T14" fmla="*/ 61 w 74"/>
                      <a:gd name="T15" fmla="*/ 36 h 45"/>
                      <a:gd name="T16" fmla="*/ 63 w 74"/>
                      <a:gd name="T17" fmla="*/ 39 h 45"/>
                      <a:gd name="T18" fmla="*/ 64 w 74"/>
                      <a:gd name="T19" fmla="*/ 37 h 45"/>
                      <a:gd name="T20" fmla="*/ 58 w 74"/>
                      <a:gd name="T21" fmla="*/ 33 h 45"/>
                      <a:gd name="T22" fmla="*/ 57 w 74"/>
                      <a:gd name="T23" fmla="*/ 35 h 45"/>
                      <a:gd name="T24" fmla="*/ 60 w 74"/>
                      <a:gd name="T25" fmla="*/ 36 h 45"/>
                      <a:gd name="T26" fmla="*/ 58 w 74"/>
                      <a:gd name="T27" fmla="*/ 33 h 45"/>
                      <a:gd name="T28" fmla="*/ 44 w 74"/>
                      <a:gd name="T29" fmla="*/ 26 h 45"/>
                      <a:gd name="T30" fmla="*/ 51 w 74"/>
                      <a:gd name="T31" fmla="*/ 32 h 45"/>
                      <a:gd name="T32" fmla="*/ 56 w 74"/>
                      <a:gd name="T33" fmla="*/ 35 h 45"/>
                      <a:gd name="T34" fmla="*/ 57 w 74"/>
                      <a:gd name="T35" fmla="*/ 33 h 45"/>
                      <a:gd name="T36" fmla="*/ 52 w 74"/>
                      <a:gd name="T37" fmla="*/ 30 h 45"/>
                      <a:gd name="T38" fmla="*/ 37 w 74"/>
                      <a:gd name="T39" fmla="*/ 23 h 45"/>
                      <a:gd name="T40" fmla="*/ 37 w 74"/>
                      <a:gd name="T41" fmla="*/ 24 h 45"/>
                      <a:gd name="T42" fmla="*/ 37 w 74"/>
                      <a:gd name="T43" fmla="*/ 23 h 45"/>
                      <a:gd name="T44" fmla="*/ 39 w 74"/>
                      <a:gd name="T45" fmla="*/ 25 h 45"/>
                      <a:gd name="T46" fmla="*/ 41 w 74"/>
                      <a:gd name="T47" fmla="*/ 25 h 45"/>
                      <a:gd name="T48" fmla="*/ 40 w 74"/>
                      <a:gd name="T49" fmla="*/ 23 h 45"/>
                      <a:gd name="T50" fmla="*/ 35 w 74"/>
                      <a:gd name="T51" fmla="*/ 23 h 45"/>
                      <a:gd name="T52" fmla="*/ 36 w 74"/>
                      <a:gd name="T53" fmla="*/ 23 h 45"/>
                      <a:gd name="T54" fmla="*/ 38 w 74"/>
                      <a:gd name="T55" fmla="*/ 21 h 45"/>
                      <a:gd name="T56" fmla="*/ 39 w 74"/>
                      <a:gd name="T57" fmla="*/ 22 h 45"/>
                      <a:gd name="T58" fmla="*/ 36 w 74"/>
                      <a:gd name="T59" fmla="*/ 21 h 45"/>
                      <a:gd name="T60" fmla="*/ 37 w 74"/>
                      <a:gd name="T61" fmla="*/ 21 h 45"/>
                      <a:gd name="T62" fmla="*/ 36 w 74"/>
                      <a:gd name="T63" fmla="*/ 21 h 45"/>
                      <a:gd name="T64" fmla="*/ 33 w 74"/>
                      <a:gd name="T65" fmla="*/ 20 h 45"/>
                      <a:gd name="T66" fmla="*/ 34 w 74"/>
                      <a:gd name="T67" fmla="*/ 22 h 45"/>
                      <a:gd name="T68" fmla="*/ 35 w 74"/>
                      <a:gd name="T69" fmla="*/ 20 h 45"/>
                      <a:gd name="T70" fmla="*/ 18 w 74"/>
                      <a:gd name="T71" fmla="*/ 10 h 45"/>
                      <a:gd name="T72" fmla="*/ 17 w 74"/>
                      <a:gd name="T73" fmla="*/ 12 h 45"/>
                      <a:gd name="T74" fmla="*/ 22 w 74"/>
                      <a:gd name="T75" fmla="*/ 15 h 45"/>
                      <a:gd name="T76" fmla="*/ 31 w 74"/>
                      <a:gd name="T77" fmla="*/ 19 h 45"/>
                      <a:gd name="T78" fmla="*/ 23 w 74"/>
                      <a:gd name="T79" fmla="*/ 13 h 45"/>
                      <a:gd name="T80" fmla="*/ 18 w 74"/>
                      <a:gd name="T81" fmla="*/ 10 h 45"/>
                      <a:gd name="T82" fmla="*/ 14 w 74"/>
                      <a:gd name="T83" fmla="*/ 9 h 45"/>
                      <a:gd name="T84" fmla="*/ 16 w 74"/>
                      <a:gd name="T85" fmla="*/ 11 h 45"/>
                      <a:gd name="T86" fmla="*/ 17 w 74"/>
                      <a:gd name="T87" fmla="*/ 9 h 45"/>
                      <a:gd name="T88" fmla="*/ 11 w 74"/>
                      <a:gd name="T89" fmla="*/ 5 h 45"/>
                      <a:gd name="T90" fmla="*/ 10 w 74"/>
                      <a:gd name="T91" fmla="*/ 7 h 45"/>
                      <a:gd name="T92" fmla="*/ 13 w 74"/>
                      <a:gd name="T93" fmla="*/ 8 h 45"/>
                      <a:gd name="T94" fmla="*/ 11 w 74"/>
                      <a:gd name="T95" fmla="*/ 5 h 45"/>
                      <a:gd name="T96" fmla="*/ 6 w 74"/>
                      <a:gd name="T97" fmla="*/ 4 h 45"/>
                      <a:gd name="T98" fmla="*/ 9 w 74"/>
                      <a:gd name="T99" fmla="*/ 7 h 45"/>
                      <a:gd name="T100" fmla="*/ 10 w 74"/>
                      <a:gd name="T101" fmla="*/ 5 h 45"/>
                      <a:gd name="T102" fmla="*/ 2 w 74"/>
                      <a:gd name="T103" fmla="*/ 0 h 45"/>
                      <a:gd name="T104" fmla="*/ 0 w 74"/>
                      <a:gd name="T105" fmla="*/ 2 h 45"/>
                      <a:gd name="T106" fmla="*/ 5 w 74"/>
                      <a:gd name="T107" fmla="*/ 3 h 45"/>
                      <a:gd name="T108" fmla="*/ 2 w 74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4" h="45">
                        <a:moveTo>
                          <a:pt x="69" y="40"/>
                        </a:moveTo>
                        <a:cubicBezTo>
                          <a:pt x="69" y="41"/>
                          <a:pt x="69" y="41"/>
                          <a:pt x="68" y="41"/>
                        </a:cubicBezTo>
                        <a:cubicBezTo>
                          <a:pt x="68" y="42"/>
                          <a:pt x="68" y="42"/>
                          <a:pt x="68" y="42"/>
                        </a:cubicBezTo>
                        <a:cubicBezTo>
                          <a:pt x="73" y="45"/>
                          <a:pt x="73" y="45"/>
                          <a:pt x="73" y="45"/>
                        </a:cubicBezTo>
                        <a:cubicBezTo>
                          <a:pt x="73" y="44"/>
                          <a:pt x="73" y="44"/>
                          <a:pt x="73" y="44"/>
                        </a:cubicBezTo>
                        <a:cubicBezTo>
                          <a:pt x="73" y="43"/>
                          <a:pt x="74" y="43"/>
                          <a:pt x="74" y="43"/>
                        </a:cubicBezTo>
                        <a:cubicBezTo>
                          <a:pt x="69" y="40"/>
                          <a:pt x="69" y="40"/>
                          <a:pt x="69" y="40"/>
                        </a:cubicBezTo>
                        <a:moveTo>
                          <a:pt x="65" y="38"/>
                        </a:moveTo>
                        <a:cubicBezTo>
                          <a:pt x="65" y="38"/>
                          <a:pt x="65" y="38"/>
                          <a:pt x="65" y="39"/>
                        </a:cubicBezTo>
                        <a:cubicBezTo>
                          <a:pt x="64" y="39"/>
                          <a:pt x="64" y="39"/>
                          <a:pt x="64" y="40"/>
                        </a:cubicBezTo>
                        <a:cubicBezTo>
                          <a:pt x="67" y="42"/>
                          <a:pt x="67" y="42"/>
                          <a:pt x="67" y="42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8" y="40"/>
                          <a:pt x="68" y="40"/>
                          <a:pt x="68" y="40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5"/>
                        </a:moveTo>
                        <a:cubicBezTo>
                          <a:pt x="61" y="36"/>
                          <a:pt x="61" y="36"/>
                          <a:pt x="61" y="36"/>
                        </a:cubicBezTo>
                        <a:cubicBezTo>
                          <a:pt x="60" y="37"/>
                          <a:pt x="60" y="37"/>
                          <a:pt x="60" y="37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39"/>
                          <a:pt x="64" y="39"/>
                          <a:pt x="64" y="38"/>
                        </a:cubicBezTo>
                        <a:cubicBezTo>
                          <a:pt x="64" y="38"/>
                          <a:pt x="64" y="38"/>
                          <a:pt x="64" y="37"/>
                        </a:cubicBezTo>
                        <a:cubicBezTo>
                          <a:pt x="61" y="35"/>
                          <a:pt x="61" y="35"/>
                          <a:pt x="61" y="35"/>
                        </a:cubicBezTo>
                        <a:moveTo>
                          <a:pt x="58" y="33"/>
                        </a:moveTo>
                        <a:cubicBezTo>
                          <a:pt x="58" y="33"/>
                          <a:pt x="57" y="34"/>
                          <a:pt x="57" y="34"/>
                        </a:cubicBezTo>
                        <a:cubicBezTo>
                          <a:pt x="57" y="34"/>
                          <a:pt x="57" y="35"/>
                          <a:pt x="57" y="35"/>
                        </a:cubicBezTo>
                        <a:cubicBezTo>
                          <a:pt x="59" y="37"/>
                          <a:pt x="59" y="37"/>
                          <a:pt x="59" y="37"/>
                        </a:cubicBezTo>
                        <a:cubicBezTo>
                          <a:pt x="60" y="37"/>
                          <a:pt x="60" y="36"/>
                          <a:pt x="60" y="36"/>
                        </a:cubicBezTo>
                        <a:cubicBezTo>
                          <a:pt x="60" y="35"/>
                          <a:pt x="60" y="35"/>
                          <a:pt x="61" y="35"/>
                        </a:cubicBezTo>
                        <a:cubicBezTo>
                          <a:pt x="58" y="33"/>
                          <a:pt x="58" y="33"/>
                          <a:pt x="58" y="33"/>
                        </a:cubicBezTo>
                        <a:moveTo>
                          <a:pt x="44" y="25"/>
                        </a:move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4" y="26"/>
                          <a:pt x="43" y="27"/>
                          <a:pt x="43" y="27"/>
                        </a:cubicBezTo>
                        <a:cubicBezTo>
                          <a:pt x="51" y="32"/>
                          <a:pt x="51" y="32"/>
                          <a:pt x="51" y="32"/>
                        </a:cubicBezTo>
                        <a:cubicBezTo>
                          <a:pt x="55" y="34"/>
                          <a:pt x="55" y="34"/>
                          <a:pt x="55" y="34"/>
                        </a:cubicBezTo>
                        <a:cubicBezTo>
                          <a:pt x="56" y="35"/>
                          <a:pt x="56" y="35"/>
                          <a:pt x="56" y="35"/>
                        </a:cubicBezTo>
                        <a:cubicBezTo>
                          <a:pt x="56" y="34"/>
                          <a:pt x="56" y="34"/>
                          <a:pt x="57" y="33"/>
                        </a:cubicBezTo>
                        <a:cubicBezTo>
                          <a:pt x="57" y="33"/>
                          <a:pt x="57" y="33"/>
                          <a:pt x="57" y="33"/>
                        </a:cubicBezTo>
                        <a:cubicBezTo>
                          <a:pt x="56" y="32"/>
                          <a:pt x="56" y="32"/>
                          <a:pt x="56" y="32"/>
                        </a:cubicBez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44" y="25"/>
                          <a:pt x="44" y="25"/>
                          <a:pt x="44" y="25"/>
                        </a:cubicBezTo>
                        <a:moveTo>
                          <a:pt x="37" y="23"/>
                        </a:moveTo>
                        <a:cubicBezTo>
                          <a:pt x="37" y="23"/>
                          <a:pt x="37" y="23"/>
                          <a:pt x="37" y="23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8" y="23"/>
                        </a:move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2" y="24"/>
                          <a:pt x="42" y="24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moveTo>
                          <a:pt x="35" y="23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moveTo>
                          <a:pt x="38" y="21"/>
                        </a:move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9" y="22"/>
                          <a:pt x="39" y="22"/>
                          <a:pt x="39" y="22"/>
                        </a:cubicBezTo>
                        <a:cubicBezTo>
                          <a:pt x="38" y="21"/>
                          <a:pt x="38" y="21"/>
                          <a:pt x="38" y="21"/>
                        </a:cubicBezTo>
                        <a:moveTo>
                          <a:pt x="36" y="21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moveTo>
                          <a:pt x="33" y="19"/>
                        </a:moveTo>
                        <a:cubicBezTo>
                          <a:pt x="33" y="19"/>
                          <a:pt x="33" y="20"/>
                          <a:pt x="33" y="20"/>
                        </a:cubicBezTo>
                        <a:cubicBezTo>
                          <a:pt x="33" y="20"/>
                          <a:pt x="32" y="20"/>
                          <a:pt x="32" y="21"/>
                        </a:cubicBezTo>
                        <a:cubicBezTo>
                          <a:pt x="34" y="22"/>
                          <a:pt x="34" y="22"/>
                          <a:pt x="34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8" y="10"/>
                        </a:moveTo>
                        <a:cubicBezTo>
                          <a:pt x="18" y="10"/>
                          <a:pt x="18" y="10"/>
                          <a:pt x="17" y="11"/>
                        </a:cubicBezTo>
                        <a:cubicBezTo>
                          <a:pt x="17" y="11"/>
                          <a:pt x="17" y="11"/>
                          <a:pt x="17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19"/>
                          <a:pt x="31" y="19"/>
                          <a:pt x="31" y="19"/>
                        </a:cubicBezTo>
                        <a:cubicBezTo>
                          <a:pt x="31" y="19"/>
                          <a:pt x="31" y="18"/>
                          <a:pt x="31" y="17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19" y="10"/>
                          <a:pt x="19" y="10"/>
                          <a:pt x="19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moveTo>
                          <a:pt x="14" y="7"/>
                        </a:moveTo>
                        <a:cubicBezTo>
                          <a:pt x="14" y="8"/>
                          <a:pt x="14" y="8"/>
                          <a:pt x="14" y="9"/>
                        </a:cubicBezTo>
                        <a:cubicBezTo>
                          <a:pt x="14" y="9"/>
                          <a:pt x="14" y="9"/>
                          <a:pt x="13" y="9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7" y="11"/>
                          <a:pt x="17" y="10"/>
                        </a:cubicBezTo>
                        <a:cubicBezTo>
                          <a:pt x="17" y="10"/>
                          <a:pt x="17" y="10"/>
                          <a:pt x="17" y="9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moveTo>
                          <a:pt x="11" y="5"/>
                        </a:moveTo>
                        <a:cubicBezTo>
                          <a:pt x="11" y="6"/>
                          <a:pt x="10" y="6"/>
                          <a:pt x="10" y="6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3" y="9"/>
                          <a:pt x="13" y="8"/>
                          <a:pt x="13" y="8"/>
                        </a:cubicBezTo>
                        <a:cubicBezTo>
                          <a:pt x="13" y="8"/>
                          <a:pt x="14" y="7"/>
                          <a:pt x="14" y="7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6" y="4"/>
                          <a:pt x="6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5"/>
                          <a:pt x="10" y="5"/>
                          <a:pt x="10" y="5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7" name="Freeform 338"/>
                  <p:cNvSpPr>
                    <a:spLocks noEditPoints="1"/>
                  </p:cNvSpPr>
                  <p:nvPr/>
                </p:nvSpPr>
                <p:spPr bwMode="auto">
                  <a:xfrm>
                    <a:off x="5213" y="1691"/>
                    <a:ext cx="12" cy="20"/>
                  </a:xfrm>
                  <a:custGeom>
                    <a:avLst/>
                    <a:gdLst>
                      <a:gd name="T0" fmla="*/ 14 w 14"/>
                      <a:gd name="T1" fmla="*/ 23 h 23"/>
                      <a:gd name="T2" fmla="*/ 14 w 14"/>
                      <a:gd name="T3" fmla="*/ 23 h 23"/>
                      <a:gd name="T4" fmla="*/ 14 w 14"/>
                      <a:gd name="T5" fmla="*/ 23 h 23"/>
                      <a:gd name="T6" fmla="*/ 14 w 14"/>
                      <a:gd name="T7" fmla="*/ 23 h 23"/>
                      <a:gd name="T8" fmla="*/ 12 w 14"/>
                      <a:gd name="T9" fmla="*/ 20 h 23"/>
                      <a:gd name="T10" fmla="*/ 12 w 14"/>
                      <a:gd name="T11" fmla="*/ 20 h 23"/>
                      <a:gd name="T12" fmla="*/ 12 w 14"/>
                      <a:gd name="T13" fmla="*/ 20 h 23"/>
                      <a:gd name="T14" fmla="*/ 13 w 14"/>
                      <a:gd name="T15" fmla="*/ 23 h 23"/>
                      <a:gd name="T16" fmla="*/ 14 w 14"/>
                      <a:gd name="T17" fmla="*/ 23 h 23"/>
                      <a:gd name="T18" fmla="*/ 14 w 14"/>
                      <a:gd name="T19" fmla="*/ 22 h 23"/>
                      <a:gd name="T20" fmla="*/ 12 w 14"/>
                      <a:gd name="T21" fmla="*/ 20 h 23"/>
                      <a:gd name="T22" fmla="*/ 7 w 14"/>
                      <a:gd name="T23" fmla="*/ 12 h 23"/>
                      <a:gd name="T24" fmla="*/ 7 w 14"/>
                      <a:gd name="T25" fmla="*/ 12 h 23"/>
                      <a:gd name="T26" fmla="*/ 8 w 14"/>
                      <a:gd name="T27" fmla="*/ 13 h 23"/>
                      <a:gd name="T28" fmla="*/ 8 w 14"/>
                      <a:gd name="T29" fmla="*/ 14 h 23"/>
                      <a:gd name="T30" fmla="*/ 10 w 14"/>
                      <a:gd name="T31" fmla="*/ 17 h 23"/>
                      <a:gd name="T32" fmla="*/ 10 w 14"/>
                      <a:gd name="T33" fmla="*/ 17 h 23"/>
                      <a:gd name="T34" fmla="*/ 11 w 14"/>
                      <a:gd name="T35" fmla="*/ 17 h 23"/>
                      <a:gd name="T36" fmla="*/ 9 w 14"/>
                      <a:gd name="T37" fmla="*/ 14 h 23"/>
                      <a:gd name="T38" fmla="*/ 8 w 14"/>
                      <a:gd name="T39" fmla="*/ 12 h 23"/>
                      <a:gd name="T40" fmla="*/ 7 w 14"/>
                      <a:gd name="T41" fmla="*/ 12 h 23"/>
                      <a:gd name="T42" fmla="*/ 3 w 14"/>
                      <a:gd name="T43" fmla="*/ 5 h 23"/>
                      <a:gd name="T44" fmla="*/ 3 w 14"/>
                      <a:gd name="T45" fmla="*/ 6 h 23"/>
                      <a:gd name="T46" fmla="*/ 5 w 14"/>
                      <a:gd name="T47" fmla="*/ 9 h 23"/>
                      <a:gd name="T48" fmla="*/ 6 w 14"/>
                      <a:gd name="T49" fmla="*/ 11 h 23"/>
                      <a:gd name="T50" fmla="*/ 7 w 14"/>
                      <a:gd name="T51" fmla="*/ 11 h 23"/>
                      <a:gd name="T52" fmla="*/ 7 w 14"/>
                      <a:gd name="T53" fmla="*/ 11 h 23"/>
                      <a:gd name="T54" fmla="*/ 6 w 14"/>
                      <a:gd name="T55" fmla="*/ 10 h 23"/>
                      <a:gd name="T56" fmla="*/ 6 w 14"/>
                      <a:gd name="T57" fmla="*/ 9 h 23"/>
                      <a:gd name="T58" fmla="*/ 4 w 14"/>
                      <a:gd name="T59" fmla="*/ 5 h 23"/>
                      <a:gd name="T60" fmla="*/ 3 w 14"/>
                      <a:gd name="T61" fmla="*/ 5 h 23"/>
                      <a:gd name="T62" fmla="*/ 1 w 14"/>
                      <a:gd name="T63" fmla="*/ 0 h 23"/>
                      <a:gd name="T64" fmla="*/ 0 w 14"/>
                      <a:gd name="T65" fmla="*/ 0 h 23"/>
                      <a:gd name="T66" fmla="*/ 0 w 14"/>
                      <a:gd name="T67" fmla="*/ 0 h 23"/>
                      <a:gd name="T68" fmla="*/ 2 w 14"/>
                      <a:gd name="T69" fmla="*/ 3 h 23"/>
                      <a:gd name="T70" fmla="*/ 2 w 14"/>
                      <a:gd name="T71" fmla="*/ 1 h 23"/>
                      <a:gd name="T72" fmla="*/ 2 w 14"/>
                      <a:gd name="T73" fmla="*/ 1 h 23"/>
                      <a:gd name="T74" fmla="*/ 1 w 14"/>
                      <a:gd name="T7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4" h="23">
                        <a:moveTo>
                          <a:pt x="14" y="23"/>
                        </a:move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moveTo>
                          <a:pt x="12" y="20"/>
                        </a:move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4" y="23"/>
                          <a:pt x="14" y="23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moveTo>
                          <a:pt x="7" y="12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1" y="17"/>
                          <a:pt x="11" y="17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moveTo>
                          <a:pt x="3" y="5"/>
                        </a:move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8" name="Freeform 339"/>
                  <p:cNvSpPr>
                    <a:spLocks noEditPoints="1"/>
                  </p:cNvSpPr>
                  <p:nvPr/>
                </p:nvSpPr>
                <p:spPr bwMode="auto">
                  <a:xfrm>
                    <a:off x="5213" y="1691"/>
                    <a:ext cx="12" cy="20"/>
                  </a:xfrm>
                  <a:custGeom>
                    <a:avLst/>
                    <a:gdLst>
                      <a:gd name="T0" fmla="*/ 3 w 14"/>
                      <a:gd name="T1" fmla="*/ 20 h 23"/>
                      <a:gd name="T2" fmla="*/ 1 w 14"/>
                      <a:gd name="T3" fmla="*/ 20 h 23"/>
                      <a:gd name="T4" fmla="*/ 0 w 14"/>
                      <a:gd name="T5" fmla="*/ 22 h 23"/>
                      <a:gd name="T6" fmla="*/ 0 w 14"/>
                      <a:gd name="T7" fmla="*/ 23 h 23"/>
                      <a:gd name="T8" fmla="*/ 1 w 14"/>
                      <a:gd name="T9" fmla="*/ 23 h 23"/>
                      <a:gd name="T10" fmla="*/ 3 w 14"/>
                      <a:gd name="T11" fmla="*/ 20 h 23"/>
                      <a:gd name="T12" fmla="*/ 6 w 14"/>
                      <a:gd name="T13" fmla="*/ 12 h 23"/>
                      <a:gd name="T14" fmla="*/ 6 w 14"/>
                      <a:gd name="T15" fmla="*/ 12 h 23"/>
                      <a:gd name="T16" fmla="*/ 5 w 14"/>
                      <a:gd name="T17" fmla="*/ 14 h 23"/>
                      <a:gd name="T18" fmla="*/ 3 w 14"/>
                      <a:gd name="T19" fmla="*/ 17 h 23"/>
                      <a:gd name="T20" fmla="*/ 3 w 14"/>
                      <a:gd name="T21" fmla="*/ 17 h 23"/>
                      <a:gd name="T22" fmla="*/ 4 w 14"/>
                      <a:gd name="T23" fmla="*/ 16 h 23"/>
                      <a:gd name="T24" fmla="*/ 6 w 14"/>
                      <a:gd name="T25" fmla="*/ 14 h 23"/>
                      <a:gd name="T26" fmla="*/ 6 w 14"/>
                      <a:gd name="T27" fmla="*/ 13 h 23"/>
                      <a:gd name="T28" fmla="*/ 7 w 14"/>
                      <a:gd name="T29" fmla="*/ 12 h 23"/>
                      <a:gd name="T30" fmla="*/ 7 w 14"/>
                      <a:gd name="T31" fmla="*/ 12 h 23"/>
                      <a:gd name="T32" fmla="*/ 7 w 14"/>
                      <a:gd name="T33" fmla="*/ 12 h 23"/>
                      <a:gd name="T34" fmla="*/ 6 w 14"/>
                      <a:gd name="T35" fmla="*/ 12 h 23"/>
                      <a:gd name="T36" fmla="*/ 11 w 14"/>
                      <a:gd name="T37" fmla="*/ 5 h 23"/>
                      <a:gd name="T38" fmla="*/ 10 w 14"/>
                      <a:gd name="T39" fmla="*/ 5 h 23"/>
                      <a:gd name="T40" fmla="*/ 8 w 14"/>
                      <a:gd name="T41" fmla="*/ 9 h 23"/>
                      <a:gd name="T42" fmla="*/ 8 w 14"/>
                      <a:gd name="T43" fmla="*/ 10 h 23"/>
                      <a:gd name="T44" fmla="*/ 7 w 14"/>
                      <a:gd name="T45" fmla="*/ 10 h 23"/>
                      <a:gd name="T46" fmla="*/ 7 w 14"/>
                      <a:gd name="T47" fmla="*/ 11 h 23"/>
                      <a:gd name="T48" fmla="*/ 7 w 14"/>
                      <a:gd name="T49" fmla="*/ 11 h 23"/>
                      <a:gd name="T50" fmla="*/ 8 w 14"/>
                      <a:gd name="T51" fmla="*/ 11 h 23"/>
                      <a:gd name="T52" fmla="*/ 8 w 14"/>
                      <a:gd name="T53" fmla="*/ 10 h 23"/>
                      <a:gd name="T54" fmla="*/ 9 w 14"/>
                      <a:gd name="T55" fmla="*/ 9 h 23"/>
                      <a:gd name="T56" fmla="*/ 11 w 14"/>
                      <a:gd name="T57" fmla="*/ 5 h 23"/>
                      <a:gd name="T58" fmla="*/ 11 w 14"/>
                      <a:gd name="T59" fmla="*/ 5 h 23"/>
                      <a:gd name="T60" fmla="*/ 13 w 14"/>
                      <a:gd name="T61" fmla="*/ 0 h 23"/>
                      <a:gd name="T62" fmla="*/ 12 w 14"/>
                      <a:gd name="T63" fmla="*/ 2 h 23"/>
                      <a:gd name="T64" fmla="*/ 12 w 14"/>
                      <a:gd name="T65" fmla="*/ 1 h 23"/>
                      <a:gd name="T66" fmla="*/ 13 w 14"/>
                      <a:gd name="T67" fmla="*/ 2 h 23"/>
                      <a:gd name="T68" fmla="*/ 14 w 14"/>
                      <a:gd name="T69" fmla="*/ 0 h 23"/>
                      <a:gd name="T70" fmla="*/ 13 w 14"/>
                      <a:gd name="T71" fmla="*/ 0 h 23"/>
                      <a:gd name="T72" fmla="*/ 13 w 14"/>
                      <a:gd name="T73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4" h="23">
                        <a:moveTo>
                          <a:pt x="3" y="20"/>
                        </a:moveTo>
                        <a:cubicBezTo>
                          <a:pt x="2" y="20"/>
                          <a:pt x="2" y="20"/>
                          <a:pt x="1" y="20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0" y="23"/>
                          <a:pt x="0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moveTo>
                          <a:pt x="6" y="12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4" y="17"/>
                          <a:pt x="4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moveTo>
                          <a:pt x="11" y="5"/>
                        </a:moveTo>
                        <a:cubicBezTo>
                          <a:pt x="11" y="5"/>
                          <a:pt x="10" y="5"/>
                          <a:pt x="10" y="5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moveTo>
                          <a:pt x="13" y="0"/>
                        </a:move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1"/>
                          <a:pt x="12" y="1"/>
                        </a:cubicBezTo>
                        <a:cubicBezTo>
                          <a:pt x="12" y="1"/>
                          <a:pt x="12" y="2"/>
                          <a:pt x="13" y="2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9" name="Freeform 340"/>
                  <p:cNvSpPr>
                    <a:spLocks noEditPoints="1"/>
                  </p:cNvSpPr>
                  <p:nvPr/>
                </p:nvSpPr>
                <p:spPr bwMode="auto">
                  <a:xfrm>
                    <a:off x="5208" y="1700"/>
                    <a:ext cx="22" cy="1"/>
                  </a:xfrm>
                  <a:custGeom>
                    <a:avLst/>
                    <a:gdLst>
                      <a:gd name="T0" fmla="*/ 24 w 26"/>
                      <a:gd name="T1" fmla="*/ 0 h 1"/>
                      <a:gd name="T2" fmla="*/ 23 w 26"/>
                      <a:gd name="T3" fmla="*/ 1 h 1"/>
                      <a:gd name="T4" fmla="*/ 26 w 26"/>
                      <a:gd name="T5" fmla="*/ 1 h 1"/>
                      <a:gd name="T6" fmla="*/ 26 w 26"/>
                      <a:gd name="T7" fmla="*/ 0 h 1"/>
                      <a:gd name="T8" fmla="*/ 26 w 26"/>
                      <a:gd name="T9" fmla="*/ 0 h 1"/>
                      <a:gd name="T10" fmla="*/ 24 w 26"/>
                      <a:gd name="T11" fmla="*/ 0 h 1"/>
                      <a:gd name="T12" fmla="*/ 6 w 26"/>
                      <a:gd name="T13" fmla="*/ 0 h 1"/>
                      <a:gd name="T14" fmla="*/ 6 w 26"/>
                      <a:gd name="T15" fmla="*/ 0 h 1"/>
                      <a:gd name="T16" fmla="*/ 7 w 26"/>
                      <a:gd name="T17" fmla="*/ 1 h 1"/>
                      <a:gd name="T18" fmla="*/ 10 w 26"/>
                      <a:gd name="T19" fmla="*/ 1 h 1"/>
                      <a:gd name="T20" fmla="*/ 11 w 26"/>
                      <a:gd name="T21" fmla="*/ 1 h 1"/>
                      <a:gd name="T22" fmla="*/ 12 w 26"/>
                      <a:gd name="T23" fmla="*/ 1 h 1"/>
                      <a:gd name="T24" fmla="*/ 13 w 26"/>
                      <a:gd name="T25" fmla="*/ 1 h 1"/>
                      <a:gd name="T26" fmla="*/ 14 w 26"/>
                      <a:gd name="T27" fmla="*/ 1 h 1"/>
                      <a:gd name="T28" fmla="*/ 16 w 26"/>
                      <a:gd name="T29" fmla="*/ 1 h 1"/>
                      <a:gd name="T30" fmla="*/ 19 w 26"/>
                      <a:gd name="T31" fmla="*/ 1 h 1"/>
                      <a:gd name="T32" fmla="*/ 20 w 26"/>
                      <a:gd name="T33" fmla="*/ 0 h 1"/>
                      <a:gd name="T34" fmla="*/ 16 w 26"/>
                      <a:gd name="T35" fmla="*/ 0 h 1"/>
                      <a:gd name="T36" fmla="*/ 15 w 26"/>
                      <a:gd name="T37" fmla="*/ 0 h 1"/>
                      <a:gd name="T38" fmla="*/ 14 w 26"/>
                      <a:gd name="T39" fmla="*/ 0 h 1"/>
                      <a:gd name="T40" fmla="*/ 13 w 26"/>
                      <a:gd name="T41" fmla="*/ 0 h 1"/>
                      <a:gd name="T42" fmla="*/ 12 w 26"/>
                      <a:gd name="T43" fmla="*/ 0 h 1"/>
                      <a:gd name="T44" fmla="*/ 10 w 26"/>
                      <a:gd name="T45" fmla="*/ 0 h 1"/>
                      <a:gd name="T46" fmla="*/ 6 w 26"/>
                      <a:gd name="T47" fmla="*/ 0 h 1"/>
                      <a:gd name="T48" fmla="*/ 0 w 26"/>
                      <a:gd name="T49" fmla="*/ 0 h 1"/>
                      <a:gd name="T50" fmla="*/ 0 w 26"/>
                      <a:gd name="T51" fmla="*/ 0 h 1"/>
                      <a:gd name="T52" fmla="*/ 0 w 26"/>
                      <a:gd name="T53" fmla="*/ 0 h 1"/>
                      <a:gd name="T54" fmla="*/ 3 w 26"/>
                      <a:gd name="T55" fmla="*/ 0 h 1"/>
                      <a:gd name="T56" fmla="*/ 2 w 26"/>
                      <a:gd name="T57" fmla="*/ 0 h 1"/>
                      <a:gd name="T58" fmla="*/ 2 w 26"/>
                      <a:gd name="T59" fmla="*/ 0 h 1"/>
                      <a:gd name="T60" fmla="*/ 0 w 26"/>
                      <a:gd name="T6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26" h="1">
                        <a:moveTo>
                          <a:pt x="24" y="0"/>
                        </a:moveTo>
                        <a:cubicBezTo>
                          <a:pt x="24" y="0"/>
                          <a:pt x="23" y="0"/>
                          <a:pt x="23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7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0" name="Freeform 341"/>
                  <p:cNvSpPr>
                    <a:spLocks noEditPoints="1"/>
                  </p:cNvSpPr>
                  <p:nvPr/>
                </p:nvSpPr>
                <p:spPr bwMode="auto">
                  <a:xfrm>
                    <a:off x="5215" y="1651"/>
                    <a:ext cx="8" cy="12"/>
                  </a:xfrm>
                  <a:custGeom>
                    <a:avLst/>
                    <a:gdLst>
                      <a:gd name="T0" fmla="*/ 5 w 10"/>
                      <a:gd name="T1" fmla="*/ 13 h 14"/>
                      <a:gd name="T2" fmla="*/ 2 w 10"/>
                      <a:gd name="T3" fmla="*/ 8 h 14"/>
                      <a:gd name="T4" fmla="*/ 5 w 10"/>
                      <a:gd name="T5" fmla="*/ 3 h 14"/>
                      <a:gd name="T6" fmla="*/ 8 w 10"/>
                      <a:gd name="T7" fmla="*/ 8 h 14"/>
                      <a:gd name="T8" fmla="*/ 5 w 10"/>
                      <a:gd name="T9" fmla="*/ 13 h 14"/>
                      <a:gd name="T10" fmla="*/ 5 w 10"/>
                      <a:gd name="T11" fmla="*/ 0 h 14"/>
                      <a:gd name="T12" fmla="*/ 0 w 10"/>
                      <a:gd name="T13" fmla="*/ 8 h 14"/>
                      <a:gd name="T14" fmla="*/ 3 w 10"/>
                      <a:gd name="T15" fmla="*/ 14 h 14"/>
                      <a:gd name="T16" fmla="*/ 5 w 10"/>
                      <a:gd name="T17" fmla="*/ 14 h 14"/>
                      <a:gd name="T18" fmla="*/ 7 w 10"/>
                      <a:gd name="T19" fmla="*/ 14 h 14"/>
                      <a:gd name="T20" fmla="*/ 10 w 10"/>
                      <a:gd name="T21" fmla="*/ 8 h 14"/>
                      <a:gd name="T22" fmla="*/ 5 w 10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" h="14">
                        <a:moveTo>
                          <a:pt x="5" y="13"/>
                        </a:moveTo>
                        <a:cubicBezTo>
                          <a:pt x="3" y="12"/>
                          <a:pt x="2" y="10"/>
                          <a:pt x="2" y="8"/>
                        </a:cubicBez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7" y="4"/>
                          <a:pt x="8" y="5"/>
                          <a:pt x="8" y="8"/>
                        </a:cubicBezTo>
                        <a:cubicBezTo>
                          <a:pt x="8" y="10"/>
                          <a:pt x="7" y="12"/>
                          <a:pt x="5" y="13"/>
                        </a:cubicBezTo>
                        <a:moveTo>
                          <a:pt x="5" y="0"/>
                        </a:moveTo>
                        <a:cubicBezTo>
                          <a:pt x="2" y="2"/>
                          <a:pt x="0" y="4"/>
                          <a:pt x="0" y="8"/>
                        </a:cubicBezTo>
                        <a:cubicBezTo>
                          <a:pt x="0" y="10"/>
                          <a:pt x="1" y="12"/>
                          <a:pt x="3" y="14"/>
                        </a:cubicBezTo>
                        <a:cubicBezTo>
                          <a:pt x="4" y="14"/>
                          <a:pt x="4" y="14"/>
                          <a:pt x="5" y="14"/>
                        </a:cubicBezTo>
                        <a:cubicBezTo>
                          <a:pt x="6" y="14"/>
                          <a:pt x="6" y="14"/>
                          <a:pt x="7" y="14"/>
                        </a:cubicBezTo>
                        <a:cubicBezTo>
                          <a:pt x="9" y="12"/>
                          <a:pt x="10" y="10"/>
                          <a:pt x="10" y="8"/>
                        </a:cubicBezTo>
                        <a:cubicBezTo>
                          <a:pt x="10" y="4"/>
                          <a:pt x="7" y="2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1" name="Freeform 342"/>
                  <p:cNvSpPr>
                    <a:spLocks noEditPoints="1"/>
                  </p:cNvSpPr>
                  <p:nvPr/>
                </p:nvSpPr>
                <p:spPr bwMode="auto">
                  <a:xfrm>
                    <a:off x="5215" y="1739"/>
                    <a:ext cx="8" cy="12"/>
                  </a:xfrm>
                  <a:custGeom>
                    <a:avLst/>
                    <a:gdLst>
                      <a:gd name="T0" fmla="*/ 5 w 10"/>
                      <a:gd name="T1" fmla="*/ 11 h 14"/>
                      <a:gd name="T2" fmla="*/ 2 w 10"/>
                      <a:gd name="T3" fmla="*/ 7 h 14"/>
                      <a:gd name="T4" fmla="*/ 5 w 10"/>
                      <a:gd name="T5" fmla="*/ 2 h 14"/>
                      <a:gd name="T6" fmla="*/ 8 w 10"/>
                      <a:gd name="T7" fmla="*/ 7 h 14"/>
                      <a:gd name="T8" fmla="*/ 5 w 10"/>
                      <a:gd name="T9" fmla="*/ 11 h 14"/>
                      <a:gd name="T10" fmla="*/ 5 w 10"/>
                      <a:gd name="T11" fmla="*/ 0 h 14"/>
                      <a:gd name="T12" fmla="*/ 3 w 10"/>
                      <a:gd name="T13" fmla="*/ 0 h 14"/>
                      <a:gd name="T14" fmla="*/ 0 w 10"/>
                      <a:gd name="T15" fmla="*/ 7 h 14"/>
                      <a:gd name="T16" fmla="*/ 5 w 10"/>
                      <a:gd name="T17" fmla="*/ 14 h 14"/>
                      <a:gd name="T18" fmla="*/ 10 w 10"/>
                      <a:gd name="T19" fmla="*/ 7 h 14"/>
                      <a:gd name="T20" fmla="*/ 7 w 10"/>
                      <a:gd name="T21" fmla="*/ 0 h 14"/>
                      <a:gd name="T22" fmla="*/ 5 w 10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" h="14">
                        <a:moveTo>
                          <a:pt x="5" y="11"/>
                        </a:moveTo>
                        <a:cubicBezTo>
                          <a:pt x="3" y="11"/>
                          <a:pt x="2" y="9"/>
                          <a:pt x="2" y="7"/>
                        </a:cubicBezTo>
                        <a:cubicBezTo>
                          <a:pt x="2" y="4"/>
                          <a:pt x="3" y="3"/>
                          <a:pt x="5" y="2"/>
                        </a:cubicBezTo>
                        <a:cubicBezTo>
                          <a:pt x="7" y="3"/>
                          <a:pt x="8" y="4"/>
                          <a:pt x="8" y="7"/>
                        </a:cubicBezTo>
                        <a:cubicBezTo>
                          <a:pt x="8" y="9"/>
                          <a:pt x="7" y="11"/>
                          <a:pt x="5" y="11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2"/>
                          <a:pt x="0" y="4"/>
                          <a:pt x="0" y="7"/>
                        </a:cubicBezTo>
                        <a:cubicBezTo>
                          <a:pt x="0" y="10"/>
                          <a:pt x="2" y="13"/>
                          <a:pt x="5" y="14"/>
                        </a:cubicBezTo>
                        <a:cubicBezTo>
                          <a:pt x="8" y="13"/>
                          <a:pt x="10" y="10"/>
                          <a:pt x="10" y="7"/>
                        </a:cubicBezTo>
                        <a:cubicBezTo>
                          <a:pt x="10" y="4"/>
                          <a:pt x="8" y="2"/>
                          <a:pt x="7" y="0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2" name="Freeform 343"/>
                  <p:cNvSpPr>
                    <a:spLocks noEditPoints="1"/>
                  </p:cNvSpPr>
                  <p:nvPr/>
                </p:nvSpPr>
                <p:spPr bwMode="auto">
                  <a:xfrm>
                    <a:off x="5251" y="1718"/>
                    <a:ext cx="11" cy="9"/>
                  </a:xfrm>
                  <a:custGeom>
                    <a:avLst/>
                    <a:gdLst>
                      <a:gd name="T0" fmla="*/ 7 w 13"/>
                      <a:gd name="T1" fmla="*/ 9 h 10"/>
                      <a:gd name="T2" fmla="*/ 4 w 13"/>
                      <a:gd name="T3" fmla="*/ 8 h 10"/>
                      <a:gd name="T4" fmla="*/ 2 w 13"/>
                      <a:gd name="T5" fmla="*/ 3 h 10"/>
                      <a:gd name="T6" fmla="*/ 5 w 13"/>
                      <a:gd name="T7" fmla="*/ 2 h 10"/>
                      <a:gd name="T8" fmla="*/ 7 w 13"/>
                      <a:gd name="T9" fmla="*/ 3 h 10"/>
                      <a:gd name="T10" fmla="*/ 10 w 13"/>
                      <a:gd name="T11" fmla="*/ 8 h 10"/>
                      <a:gd name="T12" fmla="*/ 7 w 13"/>
                      <a:gd name="T13" fmla="*/ 9 h 10"/>
                      <a:gd name="T14" fmla="*/ 4 w 13"/>
                      <a:gd name="T15" fmla="*/ 0 h 10"/>
                      <a:gd name="T16" fmla="*/ 1 w 13"/>
                      <a:gd name="T17" fmla="*/ 1 h 10"/>
                      <a:gd name="T18" fmla="*/ 0 w 13"/>
                      <a:gd name="T19" fmla="*/ 2 h 10"/>
                      <a:gd name="T20" fmla="*/ 0 w 13"/>
                      <a:gd name="T21" fmla="*/ 3 h 10"/>
                      <a:gd name="T22" fmla="*/ 4 w 13"/>
                      <a:gd name="T23" fmla="*/ 9 h 10"/>
                      <a:gd name="T24" fmla="*/ 8 w 13"/>
                      <a:gd name="T25" fmla="*/ 10 h 10"/>
                      <a:gd name="T26" fmla="*/ 12 w 13"/>
                      <a:gd name="T27" fmla="*/ 9 h 10"/>
                      <a:gd name="T28" fmla="*/ 8 w 13"/>
                      <a:gd name="T29" fmla="*/ 1 h 10"/>
                      <a:gd name="T30" fmla="*/ 4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7" y="9"/>
                        </a:moveTo>
                        <a:cubicBezTo>
                          <a:pt x="6" y="9"/>
                          <a:pt x="5" y="8"/>
                          <a:pt x="4" y="8"/>
                        </a:cubicBezTo>
                        <a:cubicBezTo>
                          <a:pt x="2" y="7"/>
                          <a:pt x="2" y="5"/>
                          <a:pt x="2" y="3"/>
                        </a:cubicBezTo>
                        <a:cubicBezTo>
                          <a:pt x="2" y="2"/>
                          <a:pt x="4" y="2"/>
                          <a:pt x="5" y="2"/>
                        </a:cubicBezTo>
                        <a:cubicBezTo>
                          <a:pt x="6" y="2"/>
                          <a:pt x="6" y="2"/>
                          <a:pt x="7" y="3"/>
                        </a:cubicBezTo>
                        <a:cubicBezTo>
                          <a:pt x="9" y="4"/>
                          <a:pt x="10" y="6"/>
                          <a:pt x="10" y="8"/>
                        </a:cubicBezTo>
                        <a:cubicBezTo>
                          <a:pt x="9" y="8"/>
                          <a:pt x="8" y="9"/>
                          <a:pt x="7" y="9"/>
                        </a:cubicBezTo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ubicBezTo>
                          <a:pt x="0" y="6"/>
                          <a:pt x="1" y="8"/>
                          <a:pt x="4" y="9"/>
                        </a:cubicBezTo>
                        <a:cubicBezTo>
                          <a:pt x="5" y="10"/>
                          <a:pt x="6" y="10"/>
                          <a:pt x="8" y="10"/>
                        </a:cubicBezTo>
                        <a:cubicBezTo>
                          <a:pt x="9" y="10"/>
                          <a:pt x="11" y="10"/>
                          <a:pt x="12" y="9"/>
                        </a:cubicBezTo>
                        <a:cubicBezTo>
                          <a:pt x="13" y="6"/>
                          <a:pt x="11" y="3"/>
                          <a:pt x="8" y="1"/>
                        </a:cubicBezTo>
                        <a:cubicBezTo>
                          <a:pt x="7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3" name="Freeform 344"/>
                  <p:cNvSpPr>
                    <a:spLocks noEditPoints="1"/>
                  </p:cNvSpPr>
                  <p:nvPr/>
                </p:nvSpPr>
                <p:spPr bwMode="auto">
                  <a:xfrm>
                    <a:off x="5251" y="1675"/>
                    <a:ext cx="10" cy="8"/>
                  </a:xfrm>
                  <a:custGeom>
                    <a:avLst/>
                    <a:gdLst>
                      <a:gd name="T0" fmla="*/ 5 w 12"/>
                      <a:gd name="T1" fmla="*/ 8 h 10"/>
                      <a:gd name="T2" fmla="*/ 2 w 12"/>
                      <a:gd name="T3" fmla="*/ 8 h 10"/>
                      <a:gd name="T4" fmla="*/ 4 w 12"/>
                      <a:gd name="T5" fmla="*/ 2 h 10"/>
                      <a:gd name="T6" fmla="*/ 7 w 12"/>
                      <a:gd name="T7" fmla="*/ 1 h 10"/>
                      <a:gd name="T8" fmla="*/ 10 w 12"/>
                      <a:gd name="T9" fmla="*/ 2 h 10"/>
                      <a:gd name="T10" fmla="*/ 8 w 12"/>
                      <a:gd name="T11" fmla="*/ 7 h 10"/>
                      <a:gd name="T12" fmla="*/ 5 w 12"/>
                      <a:gd name="T13" fmla="*/ 8 h 10"/>
                      <a:gd name="T14" fmla="*/ 8 w 12"/>
                      <a:gd name="T15" fmla="*/ 0 h 10"/>
                      <a:gd name="T16" fmla="*/ 3 w 12"/>
                      <a:gd name="T17" fmla="*/ 1 h 10"/>
                      <a:gd name="T18" fmla="*/ 0 w 12"/>
                      <a:gd name="T19" fmla="*/ 7 h 10"/>
                      <a:gd name="T20" fmla="*/ 0 w 12"/>
                      <a:gd name="T21" fmla="*/ 8 h 10"/>
                      <a:gd name="T22" fmla="*/ 1 w 12"/>
                      <a:gd name="T23" fmla="*/ 10 h 10"/>
                      <a:gd name="T24" fmla="*/ 4 w 12"/>
                      <a:gd name="T25" fmla="*/ 10 h 10"/>
                      <a:gd name="T26" fmla="*/ 8 w 12"/>
                      <a:gd name="T27" fmla="*/ 9 h 10"/>
                      <a:gd name="T28" fmla="*/ 12 w 12"/>
                      <a:gd name="T29" fmla="*/ 1 h 10"/>
                      <a:gd name="T30" fmla="*/ 8 w 12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" h="10">
                        <a:moveTo>
                          <a:pt x="5" y="8"/>
                        </a:moveTo>
                        <a:cubicBezTo>
                          <a:pt x="4" y="8"/>
                          <a:pt x="3" y="8"/>
                          <a:pt x="2" y="8"/>
                        </a:cubicBezTo>
                        <a:cubicBezTo>
                          <a:pt x="2" y="6"/>
                          <a:pt x="2" y="4"/>
                          <a:pt x="4" y="2"/>
                        </a:cubicBezTo>
                        <a:cubicBezTo>
                          <a:pt x="5" y="2"/>
                          <a:pt x="6" y="1"/>
                          <a:pt x="7" y="1"/>
                        </a:cubicBezTo>
                        <a:cubicBezTo>
                          <a:pt x="8" y="1"/>
                          <a:pt x="9" y="2"/>
                          <a:pt x="10" y="2"/>
                        </a:cubicBezTo>
                        <a:cubicBezTo>
                          <a:pt x="10" y="4"/>
                          <a:pt x="10" y="6"/>
                          <a:pt x="8" y="7"/>
                        </a:cubicBezTo>
                        <a:cubicBezTo>
                          <a:pt x="7" y="8"/>
                          <a:pt x="6" y="8"/>
                          <a:pt x="5" y="8"/>
                        </a:cubicBezTo>
                        <a:moveTo>
                          <a:pt x="8" y="0"/>
                        </a:move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3"/>
                          <a:pt x="0" y="5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9"/>
                          <a:pt x="1" y="9"/>
                          <a:pt x="1" y="10"/>
                        </a:cubicBezTo>
                        <a:cubicBezTo>
                          <a:pt x="2" y="10"/>
                          <a:pt x="3" y="10"/>
                          <a:pt x="4" y="10"/>
                        </a:cubicBezTo>
                        <a:cubicBezTo>
                          <a:pt x="5" y="10"/>
                          <a:pt x="7" y="10"/>
                          <a:pt x="8" y="9"/>
                        </a:cubicBezTo>
                        <a:cubicBezTo>
                          <a:pt x="11" y="7"/>
                          <a:pt x="12" y="4"/>
                          <a:pt x="12" y="1"/>
                        </a:cubicBezTo>
                        <a:cubicBezTo>
                          <a:pt x="11" y="0"/>
                          <a:pt x="10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4" name="Freeform 345"/>
                  <p:cNvSpPr>
                    <a:spLocks noEditPoints="1"/>
                  </p:cNvSpPr>
                  <p:nvPr/>
                </p:nvSpPr>
                <p:spPr bwMode="auto">
                  <a:xfrm>
                    <a:off x="5175" y="1717"/>
                    <a:ext cx="11" cy="10"/>
                  </a:xfrm>
                  <a:custGeom>
                    <a:avLst/>
                    <a:gdLst>
                      <a:gd name="T0" fmla="*/ 6 w 14"/>
                      <a:gd name="T1" fmla="*/ 9 h 11"/>
                      <a:gd name="T2" fmla="*/ 3 w 14"/>
                      <a:gd name="T3" fmla="*/ 8 h 11"/>
                      <a:gd name="T4" fmla="*/ 6 w 14"/>
                      <a:gd name="T5" fmla="*/ 3 h 11"/>
                      <a:gd name="T6" fmla="*/ 9 w 14"/>
                      <a:gd name="T7" fmla="*/ 2 h 11"/>
                      <a:gd name="T8" fmla="*/ 12 w 14"/>
                      <a:gd name="T9" fmla="*/ 3 h 11"/>
                      <a:gd name="T10" fmla="*/ 9 w 14"/>
                      <a:gd name="T11" fmla="*/ 8 h 11"/>
                      <a:gd name="T12" fmla="*/ 6 w 14"/>
                      <a:gd name="T13" fmla="*/ 9 h 11"/>
                      <a:gd name="T14" fmla="*/ 9 w 14"/>
                      <a:gd name="T15" fmla="*/ 0 h 11"/>
                      <a:gd name="T16" fmla="*/ 5 w 14"/>
                      <a:gd name="T17" fmla="*/ 2 h 11"/>
                      <a:gd name="T18" fmla="*/ 1 w 14"/>
                      <a:gd name="T19" fmla="*/ 9 h 11"/>
                      <a:gd name="T20" fmla="*/ 6 w 14"/>
                      <a:gd name="T21" fmla="*/ 11 h 11"/>
                      <a:gd name="T22" fmla="*/ 10 w 14"/>
                      <a:gd name="T23" fmla="*/ 10 h 11"/>
                      <a:gd name="T24" fmla="*/ 14 w 14"/>
                      <a:gd name="T25" fmla="*/ 3 h 11"/>
                      <a:gd name="T26" fmla="*/ 14 w 14"/>
                      <a:gd name="T27" fmla="*/ 3 h 11"/>
                      <a:gd name="T28" fmla="*/ 14 w 14"/>
                      <a:gd name="T29" fmla="*/ 2 h 11"/>
                      <a:gd name="T30" fmla="*/ 14 w 14"/>
                      <a:gd name="T31" fmla="*/ 2 h 11"/>
                      <a:gd name="T32" fmla="*/ 13 w 14"/>
                      <a:gd name="T33" fmla="*/ 1 h 11"/>
                      <a:gd name="T34" fmla="*/ 9 w 14"/>
                      <a:gd name="T3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1">
                        <a:moveTo>
                          <a:pt x="6" y="9"/>
                        </a:moveTo>
                        <a:cubicBezTo>
                          <a:pt x="5" y="9"/>
                          <a:pt x="4" y="9"/>
                          <a:pt x="3" y="8"/>
                        </a:cubicBezTo>
                        <a:cubicBezTo>
                          <a:pt x="3" y="6"/>
                          <a:pt x="4" y="4"/>
                          <a:pt x="6" y="3"/>
                        </a:cubicBezTo>
                        <a:cubicBezTo>
                          <a:pt x="7" y="2"/>
                          <a:pt x="8" y="2"/>
                          <a:pt x="9" y="2"/>
                        </a:cubicBezTo>
                        <a:cubicBezTo>
                          <a:pt x="10" y="2"/>
                          <a:pt x="11" y="3"/>
                          <a:pt x="12" y="3"/>
                        </a:cubicBezTo>
                        <a:cubicBezTo>
                          <a:pt x="12" y="5"/>
                          <a:pt x="11" y="7"/>
                          <a:pt x="9" y="8"/>
                        </a:cubicBezTo>
                        <a:cubicBezTo>
                          <a:pt x="8" y="9"/>
                          <a:pt x="7" y="9"/>
                          <a:pt x="6" y="9"/>
                        </a:cubicBezTo>
                        <a:moveTo>
                          <a:pt x="9" y="0"/>
                        </a:moveTo>
                        <a:cubicBezTo>
                          <a:pt x="8" y="0"/>
                          <a:pt x="7" y="1"/>
                          <a:pt x="5" y="2"/>
                        </a:cubicBezTo>
                        <a:cubicBezTo>
                          <a:pt x="2" y="3"/>
                          <a:pt x="0" y="7"/>
                          <a:pt x="1" y="9"/>
                        </a:cubicBezTo>
                        <a:cubicBezTo>
                          <a:pt x="2" y="10"/>
                          <a:pt x="4" y="11"/>
                          <a:pt x="6" y="11"/>
                        </a:cubicBezTo>
                        <a:cubicBezTo>
                          <a:pt x="7" y="11"/>
                          <a:pt x="8" y="10"/>
                          <a:pt x="10" y="10"/>
                        </a:cubicBezTo>
                        <a:cubicBezTo>
                          <a:pt x="13" y="8"/>
                          <a:pt x="14" y="6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1"/>
                          <a:pt x="13" y="1"/>
                        </a:cubicBezTo>
                        <a:cubicBezTo>
                          <a:pt x="12" y="1"/>
                          <a:pt x="11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5" name="Freeform 346"/>
                  <p:cNvSpPr>
                    <a:spLocks noEditPoints="1"/>
                  </p:cNvSpPr>
                  <p:nvPr/>
                </p:nvSpPr>
                <p:spPr bwMode="auto">
                  <a:xfrm>
                    <a:off x="5175" y="1674"/>
                    <a:ext cx="12" cy="9"/>
                  </a:xfrm>
                  <a:custGeom>
                    <a:avLst/>
                    <a:gdLst>
                      <a:gd name="T0" fmla="*/ 8 w 14"/>
                      <a:gd name="T1" fmla="*/ 9 h 11"/>
                      <a:gd name="T2" fmla="*/ 6 w 14"/>
                      <a:gd name="T3" fmla="*/ 8 h 11"/>
                      <a:gd name="T4" fmla="*/ 3 w 14"/>
                      <a:gd name="T5" fmla="*/ 3 h 11"/>
                      <a:gd name="T6" fmla="*/ 6 w 14"/>
                      <a:gd name="T7" fmla="*/ 2 h 11"/>
                      <a:gd name="T8" fmla="*/ 9 w 14"/>
                      <a:gd name="T9" fmla="*/ 3 h 11"/>
                      <a:gd name="T10" fmla="*/ 12 w 14"/>
                      <a:gd name="T11" fmla="*/ 8 h 11"/>
                      <a:gd name="T12" fmla="*/ 8 w 14"/>
                      <a:gd name="T13" fmla="*/ 9 h 11"/>
                      <a:gd name="T14" fmla="*/ 5 w 14"/>
                      <a:gd name="T15" fmla="*/ 0 h 11"/>
                      <a:gd name="T16" fmla="*/ 0 w 14"/>
                      <a:gd name="T17" fmla="*/ 2 h 11"/>
                      <a:gd name="T18" fmla="*/ 5 w 14"/>
                      <a:gd name="T19" fmla="*/ 10 h 11"/>
                      <a:gd name="T20" fmla="*/ 9 w 14"/>
                      <a:gd name="T21" fmla="*/ 11 h 11"/>
                      <a:gd name="T22" fmla="*/ 12 w 14"/>
                      <a:gd name="T23" fmla="*/ 10 h 11"/>
                      <a:gd name="T24" fmla="*/ 13 w 14"/>
                      <a:gd name="T25" fmla="*/ 8 h 11"/>
                      <a:gd name="T26" fmla="*/ 14 w 14"/>
                      <a:gd name="T27" fmla="*/ 7 h 11"/>
                      <a:gd name="T28" fmla="*/ 9 w 14"/>
                      <a:gd name="T29" fmla="*/ 1 h 11"/>
                      <a:gd name="T30" fmla="*/ 5 w 14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1">
                        <a:moveTo>
                          <a:pt x="8" y="9"/>
                        </a:moveTo>
                        <a:cubicBezTo>
                          <a:pt x="7" y="9"/>
                          <a:pt x="7" y="9"/>
                          <a:pt x="6" y="8"/>
                        </a:cubicBezTo>
                        <a:cubicBezTo>
                          <a:pt x="4" y="7"/>
                          <a:pt x="3" y="5"/>
                          <a:pt x="3" y="3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2"/>
                          <a:pt x="8" y="2"/>
                          <a:pt x="9" y="3"/>
                        </a:cubicBezTo>
                        <a:cubicBezTo>
                          <a:pt x="11" y="4"/>
                          <a:pt x="12" y="6"/>
                          <a:pt x="12" y="8"/>
                        </a:cubicBezTo>
                        <a:cubicBezTo>
                          <a:pt x="10" y="8"/>
                          <a:pt x="9" y="9"/>
                          <a:pt x="8" y="9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2" y="1"/>
                          <a:pt x="0" y="2"/>
                        </a:cubicBezTo>
                        <a:cubicBezTo>
                          <a:pt x="0" y="5"/>
                          <a:pt x="2" y="8"/>
                          <a:pt x="5" y="10"/>
                        </a:cubicBezTo>
                        <a:cubicBezTo>
                          <a:pt x="6" y="10"/>
                          <a:pt x="8" y="11"/>
                          <a:pt x="9" y="11"/>
                        </a:cubicBezTo>
                        <a:cubicBezTo>
                          <a:pt x="10" y="11"/>
                          <a:pt x="11" y="10"/>
                          <a:pt x="12" y="10"/>
                        </a:cubicBezTo>
                        <a:cubicBezTo>
                          <a:pt x="13" y="9"/>
                          <a:pt x="13" y="9"/>
                          <a:pt x="13" y="8"/>
                        </a:cubicBezTo>
                        <a:cubicBezTo>
                          <a:pt x="13" y="8"/>
                          <a:pt x="14" y="8"/>
                          <a:pt x="14" y="7"/>
                        </a:cubicBezTo>
                        <a:cubicBezTo>
                          <a:pt x="13" y="5"/>
                          <a:pt x="12" y="3"/>
                          <a:pt x="9" y="1"/>
                        </a:cubicBezTo>
                        <a:cubicBezTo>
                          <a:pt x="8" y="1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6" name="Freeform 347"/>
                  <p:cNvSpPr/>
                  <p:nvPr/>
                </p:nvSpPr>
                <p:spPr bwMode="auto">
                  <a:xfrm>
                    <a:off x="5208" y="1654"/>
                    <a:ext cx="22" cy="11"/>
                  </a:xfrm>
                  <a:custGeom>
                    <a:avLst/>
                    <a:gdLst>
                      <a:gd name="T0" fmla="*/ 26 w 26"/>
                      <a:gd name="T1" fmla="*/ 0 h 12"/>
                      <a:gd name="T2" fmla="*/ 22 w 26"/>
                      <a:gd name="T3" fmla="*/ 0 h 12"/>
                      <a:gd name="T4" fmla="*/ 22 w 26"/>
                      <a:gd name="T5" fmla="*/ 3 h 12"/>
                      <a:gd name="T6" fmla="*/ 15 w 26"/>
                      <a:gd name="T7" fmla="*/ 10 h 12"/>
                      <a:gd name="T8" fmla="*/ 13 w 26"/>
                      <a:gd name="T9" fmla="*/ 10 h 12"/>
                      <a:gd name="T10" fmla="*/ 11 w 26"/>
                      <a:gd name="T11" fmla="*/ 10 h 12"/>
                      <a:gd name="T12" fmla="*/ 4 w 26"/>
                      <a:gd name="T13" fmla="*/ 3 h 12"/>
                      <a:gd name="T14" fmla="*/ 4 w 26"/>
                      <a:gd name="T15" fmla="*/ 0 h 12"/>
                      <a:gd name="T16" fmla="*/ 0 w 26"/>
                      <a:gd name="T17" fmla="*/ 0 h 12"/>
                      <a:gd name="T18" fmla="*/ 0 w 26"/>
                      <a:gd name="T19" fmla="*/ 1 h 12"/>
                      <a:gd name="T20" fmla="*/ 12 w 26"/>
                      <a:gd name="T21" fmla="*/ 12 h 12"/>
                      <a:gd name="T22" fmla="*/ 13 w 26"/>
                      <a:gd name="T23" fmla="*/ 12 h 12"/>
                      <a:gd name="T24" fmla="*/ 14 w 26"/>
                      <a:gd name="T25" fmla="*/ 12 h 12"/>
                      <a:gd name="T26" fmla="*/ 26 w 26"/>
                      <a:gd name="T27" fmla="*/ 1 h 12"/>
                      <a:gd name="T28" fmla="*/ 26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26" y="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1"/>
                          <a:pt x="22" y="3"/>
                          <a:pt x="22" y="3"/>
                        </a:cubicBezTo>
                        <a:cubicBezTo>
                          <a:pt x="22" y="6"/>
                          <a:pt x="19" y="9"/>
                          <a:pt x="15" y="10"/>
                        </a:cubicBezTo>
                        <a:cubicBezTo>
                          <a:pt x="14" y="10"/>
                          <a:pt x="14" y="10"/>
                          <a:pt x="13" y="10"/>
                        </a:cubicBezTo>
                        <a:cubicBezTo>
                          <a:pt x="12" y="10"/>
                          <a:pt x="12" y="10"/>
                          <a:pt x="11" y="10"/>
                        </a:cubicBezTo>
                        <a:cubicBezTo>
                          <a:pt x="7" y="9"/>
                          <a:pt x="4" y="6"/>
                          <a:pt x="4" y="3"/>
                        </a:cubicBezTo>
                        <a:cubicBezTo>
                          <a:pt x="4" y="3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5" y="12"/>
                          <a:pt x="12" y="12"/>
                        </a:cubicBezTo>
                        <a:cubicBezTo>
                          <a:pt x="12" y="12"/>
                          <a:pt x="13" y="12"/>
                          <a:pt x="13" y="12"/>
                        </a:cubicBezTo>
                        <a:cubicBezTo>
                          <a:pt x="13" y="12"/>
                          <a:pt x="14" y="12"/>
                          <a:pt x="14" y="12"/>
                        </a:cubicBezTo>
                        <a:cubicBezTo>
                          <a:pt x="21" y="12"/>
                          <a:pt x="26" y="7"/>
                          <a:pt x="26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7" name="Freeform 348"/>
                  <p:cNvSpPr/>
                  <p:nvPr/>
                </p:nvSpPr>
                <p:spPr bwMode="auto">
                  <a:xfrm>
                    <a:off x="5210" y="1665"/>
                    <a:ext cx="17" cy="6"/>
                  </a:xfrm>
                  <a:custGeom>
                    <a:avLst/>
                    <a:gdLst>
                      <a:gd name="T0" fmla="*/ 19 w 20"/>
                      <a:gd name="T1" fmla="*/ 0 h 7"/>
                      <a:gd name="T2" fmla="*/ 17 w 20"/>
                      <a:gd name="T3" fmla="*/ 0 h 7"/>
                      <a:gd name="T4" fmla="*/ 17 w 20"/>
                      <a:gd name="T5" fmla="*/ 2 h 7"/>
                      <a:gd name="T6" fmla="*/ 11 w 20"/>
                      <a:gd name="T7" fmla="*/ 5 h 7"/>
                      <a:gd name="T8" fmla="*/ 10 w 20"/>
                      <a:gd name="T9" fmla="*/ 5 h 7"/>
                      <a:gd name="T10" fmla="*/ 9 w 20"/>
                      <a:gd name="T11" fmla="*/ 5 h 7"/>
                      <a:gd name="T12" fmla="*/ 3 w 20"/>
                      <a:gd name="T13" fmla="*/ 2 h 7"/>
                      <a:gd name="T14" fmla="*/ 3 w 20"/>
                      <a:gd name="T15" fmla="*/ 0 h 7"/>
                      <a:gd name="T16" fmla="*/ 0 w 20"/>
                      <a:gd name="T17" fmla="*/ 0 h 7"/>
                      <a:gd name="T18" fmla="*/ 0 w 20"/>
                      <a:gd name="T19" fmla="*/ 1 h 7"/>
                      <a:gd name="T20" fmla="*/ 9 w 20"/>
                      <a:gd name="T21" fmla="*/ 7 h 7"/>
                      <a:gd name="T22" fmla="*/ 10 w 20"/>
                      <a:gd name="T23" fmla="*/ 7 h 7"/>
                      <a:gd name="T24" fmla="*/ 11 w 20"/>
                      <a:gd name="T25" fmla="*/ 7 h 7"/>
                      <a:gd name="T26" fmla="*/ 20 w 20"/>
                      <a:gd name="T27" fmla="*/ 1 h 7"/>
                      <a:gd name="T28" fmla="*/ 19 w 20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7">
                        <a:moveTo>
                          <a:pt x="19" y="0"/>
                        </a:move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2"/>
                          <a:pt x="17" y="2"/>
                        </a:cubicBezTo>
                        <a:cubicBezTo>
                          <a:pt x="17" y="4"/>
                          <a:pt x="14" y="5"/>
                          <a:pt x="11" y="5"/>
                        </a:cubicBezTo>
                        <a:cubicBezTo>
                          <a:pt x="11" y="5"/>
                          <a:pt x="10" y="5"/>
                          <a:pt x="10" y="5"/>
                        </a:cubicBezTo>
                        <a:cubicBezTo>
                          <a:pt x="10" y="5"/>
                          <a:pt x="9" y="5"/>
                          <a:pt x="9" y="5"/>
                        </a:cubicBezTo>
                        <a:cubicBezTo>
                          <a:pt x="6" y="5"/>
                          <a:pt x="3" y="4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4" y="6"/>
                          <a:pt x="9" y="7"/>
                        </a:cubicBezTo>
                        <a:cubicBezTo>
                          <a:pt x="9" y="7"/>
                          <a:pt x="10" y="7"/>
                          <a:pt x="10" y="7"/>
                        </a:cubicBezTo>
                        <a:cubicBezTo>
                          <a:pt x="10" y="7"/>
                          <a:pt x="11" y="7"/>
                          <a:pt x="11" y="7"/>
                        </a:cubicBezTo>
                        <a:cubicBezTo>
                          <a:pt x="16" y="6"/>
                          <a:pt x="20" y="4"/>
                          <a:pt x="20" y="1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8" name="Freeform 349"/>
                  <p:cNvSpPr/>
                  <p:nvPr/>
                </p:nvSpPr>
                <p:spPr bwMode="auto">
                  <a:xfrm>
                    <a:off x="5212" y="1670"/>
                    <a:ext cx="14" cy="4"/>
                  </a:xfrm>
                  <a:custGeom>
                    <a:avLst/>
                    <a:gdLst>
                      <a:gd name="T0" fmla="*/ 16 w 16"/>
                      <a:gd name="T1" fmla="*/ 0 h 5"/>
                      <a:gd name="T2" fmla="*/ 14 w 16"/>
                      <a:gd name="T3" fmla="*/ 0 h 5"/>
                      <a:gd name="T4" fmla="*/ 14 w 16"/>
                      <a:gd name="T5" fmla="*/ 1 h 5"/>
                      <a:gd name="T6" fmla="*/ 9 w 16"/>
                      <a:gd name="T7" fmla="*/ 4 h 5"/>
                      <a:gd name="T8" fmla="*/ 8 w 16"/>
                      <a:gd name="T9" fmla="*/ 4 h 5"/>
                      <a:gd name="T10" fmla="*/ 7 w 16"/>
                      <a:gd name="T11" fmla="*/ 4 h 5"/>
                      <a:gd name="T12" fmla="*/ 2 w 16"/>
                      <a:gd name="T13" fmla="*/ 1 h 5"/>
                      <a:gd name="T14" fmla="*/ 2 w 16"/>
                      <a:gd name="T15" fmla="*/ 0 h 5"/>
                      <a:gd name="T16" fmla="*/ 0 w 16"/>
                      <a:gd name="T17" fmla="*/ 0 h 5"/>
                      <a:gd name="T18" fmla="*/ 0 w 16"/>
                      <a:gd name="T19" fmla="*/ 0 h 5"/>
                      <a:gd name="T20" fmla="*/ 7 w 16"/>
                      <a:gd name="T21" fmla="*/ 5 h 5"/>
                      <a:gd name="T22" fmla="*/ 8 w 16"/>
                      <a:gd name="T23" fmla="*/ 5 h 5"/>
                      <a:gd name="T24" fmla="*/ 9 w 16"/>
                      <a:gd name="T25" fmla="*/ 5 h 5"/>
                      <a:gd name="T26" fmla="*/ 16 w 16"/>
                      <a:gd name="T27" fmla="*/ 0 h 5"/>
                      <a:gd name="T28" fmla="*/ 16 w 16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5">
                        <a:moveTo>
                          <a:pt x="16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1"/>
                          <a:pt x="14" y="1"/>
                        </a:cubicBezTo>
                        <a:cubicBezTo>
                          <a:pt x="14" y="2"/>
                          <a:pt x="12" y="4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8" y="4"/>
                          <a:pt x="7" y="4"/>
                          <a:pt x="7" y="4"/>
                        </a:cubicBezTo>
                        <a:cubicBezTo>
                          <a:pt x="4" y="4"/>
                          <a:pt x="2" y="3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3" y="5"/>
                          <a:pt x="7" y="5"/>
                        </a:cubicBezTo>
                        <a:cubicBezTo>
                          <a:pt x="7" y="5"/>
                          <a:pt x="8" y="5"/>
                          <a:pt x="8" y="5"/>
                        </a:cubicBezTo>
                        <a:cubicBezTo>
                          <a:pt x="8" y="5"/>
                          <a:pt x="9" y="5"/>
                          <a:pt x="9" y="5"/>
                        </a:cubicBezTo>
                        <a:cubicBezTo>
                          <a:pt x="13" y="5"/>
                          <a:pt x="16" y="3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9" name="Freeform 350"/>
                  <p:cNvSpPr/>
                  <p:nvPr/>
                </p:nvSpPr>
                <p:spPr bwMode="auto">
                  <a:xfrm>
                    <a:off x="5213" y="1674"/>
                    <a:ext cx="12" cy="3"/>
                  </a:xfrm>
                  <a:custGeom>
                    <a:avLst/>
                    <a:gdLst>
                      <a:gd name="T0" fmla="*/ 14 w 14"/>
                      <a:gd name="T1" fmla="*/ 0 h 4"/>
                      <a:gd name="T2" fmla="*/ 12 w 14"/>
                      <a:gd name="T3" fmla="*/ 0 h 4"/>
                      <a:gd name="T4" fmla="*/ 12 w 14"/>
                      <a:gd name="T5" fmla="*/ 1 h 4"/>
                      <a:gd name="T6" fmla="*/ 8 w 14"/>
                      <a:gd name="T7" fmla="*/ 3 h 4"/>
                      <a:gd name="T8" fmla="*/ 7 w 14"/>
                      <a:gd name="T9" fmla="*/ 4 h 4"/>
                      <a:gd name="T10" fmla="*/ 6 w 14"/>
                      <a:gd name="T11" fmla="*/ 4 h 4"/>
                      <a:gd name="T12" fmla="*/ 2 w 14"/>
                      <a:gd name="T13" fmla="*/ 1 h 4"/>
                      <a:gd name="T14" fmla="*/ 2 w 14"/>
                      <a:gd name="T15" fmla="*/ 0 h 4"/>
                      <a:gd name="T16" fmla="*/ 0 w 14"/>
                      <a:gd name="T17" fmla="*/ 0 h 4"/>
                      <a:gd name="T18" fmla="*/ 0 w 14"/>
                      <a:gd name="T19" fmla="*/ 0 h 4"/>
                      <a:gd name="T20" fmla="*/ 6 w 14"/>
                      <a:gd name="T21" fmla="*/ 4 h 4"/>
                      <a:gd name="T22" fmla="*/ 7 w 14"/>
                      <a:gd name="T23" fmla="*/ 4 h 4"/>
                      <a:gd name="T24" fmla="*/ 8 w 14"/>
                      <a:gd name="T25" fmla="*/ 4 h 4"/>
                      <a:gd name="T26" fmla="*/ 14 w 14"/>
                      <a:gd name="T27" fmla="*/ 0 h 4"/>
                      <a:gd name="T28" fmla="*/ 14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14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2"/>
                          <a:pt x="10" y="3"/>
                          <a:pt x="8" y="3"/>
                        </a:cubicBezTo>
                        <a:cubicBezTo>
                          <a:pt x="8" y="4"/>
                          <a:pt x="7" y="4"/>
                          <a:pt x="7" y="4"/>
                        </a:cubicBezTo>
                        <a:cubicBezTo>
                          <a:pt x="7" y="4"/>
                          <a:pt x="6" y="4"/>
                          <a:pt x="6" y="4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6" y="4"/>
                        </a:cubicBezTo>
                        <a:cubicBezTo>
                          <a:pt x="6" y="4"/>
                          <a:pt x="7" y="4"/>
                          <a:pt x="7" y="4"/>
                        </a:cubicBezTo>
                        <a:cubicBezTo>
                          <a:pt x="7" y="4"/>
                          <a:pt x="8" y="4"/>
                          <a:pt x="8" y="4"/>
                        </a:cubicBezTo>
                        <a:cubicBezTo>
                          <a:pt x="11" y="4"/>
                          <a:pt x="14" y="2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0" name="Freeform 351"/>
                  <p:cNvSpPr/>
                  <p:nvPr/>
                </p:nvSpPr>
                <p:spPr bwMode="auto">
                  <a:xfrm>
                    <a:off x="5214" y="1678"/>
                    <a:ext cx="10" cy="3"/>
                  </a:xfrm>
                  <a:custGeom>
                    <a:avLst/>
                    <a:gdLst>
                      <a:gd name="T0" fmla="*/ 12 w 12"/>
                      <a:gd name="T1" fmla="*/ 0 h 3"/>
                      <a:gd name="T2" fmla="*/ 10 w 12"/>
                      <a:gd name="T3" fmla="*/ 0 h 3"/>
                      <a:gd name="T4" fmla="*/ 10 w 12"/>
                      <a:gd name="T5" fmla="*/ 1 h 3"/>
                      <a:gd name="T6" fmla="*/ 7 w 12"/>
                      <a:gd name="T7" fmla="*/ 3 h 3"/>
                      <a:gd name="T8" fmla="*/ 6 w 12"/>
                      <a:gd name="T9" fmla="*/ 3 h 3"/>
                      <a:gd name="T10" fmla="*/ 5 w 12"/>
                      <a:gd name="T11" fmla="*/ 3 h 3"/>
                      <a:gd name="T12" fmla="*/ 2 w 12"/>
                      <a:gd name="T13" fmla="*/ 1 h 3"/>
                      <a:gd name="T14" fmla="*/ 2 w 12"/>
                      <a:gd name="T15" fmla="*/ 0 h 3"/>
                      <a:gd name="T16" fmla="*/ 0 w 12"/>
                      <a:gd name="T17" fmla="*/ 0 h 3"/>
                      <a:gd name="T18" fmla="*/ 0 w 12"/>
                      <a:gd name="T19" fmla="*/ 0 h 3"/>
                      <a:gd name="T20" fmla="*/ 5 w 12"/>
                      <a:gd name="T21" fmla="*/ 3 h 3"/>
                      <a:gd name="T22" fmla="*/ 6 w 12"/>
                      <a:gd name="T23" fmla="*/ 3 h 3"/>
                      <a:gd name="T24" fmla="*/ 7 w 12"/>
                      <a:gd name="T25" fmla="*/ 3 h 3"/>
                      <a:gd name="T26" fmla="*/ 12 w 12"/>
                      <a:gd name="T27" fmla="*/ 0 h 3"/>
                      <a:gd name="T28" fmla="*/ 12 w 12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3">
                        <a:moveTo>
                          <a:pt x="12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2"/>
                          <a:pt x="9" y="2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3" y="2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3"/>
                        </a:cubicBezTo>
                        <a:cubicBezTo>
                          <a:pt x="5" y="3"/>
                          <a:pt x="6" y="3"/>
                          <a:pt x="6" y="3"/>
                        </a:cubicBezTo>
                        <a:cubicBezTo>
                          <a:pt x="6" y="3"/>
                          <a:pt x="7" y="3"/>
                          <a:pt x="7" y="3"/>
                        </a:cubicBezTo>
                        <a:cubicBezTo>
                          <a:pt x="10" y="3"/>
                          <a:pt x="12" y="2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1" name="Freeform 352"/>
                  <p:cNvSpPr/>
                  <p:nvPr/>
                </p:nvSpPr>
                <p:spPr bwMode="auto">
                  <a:xfrm>
                    <a:off x="5222" y="1688"/>
                    <a:ext cx="5" cy="3"/>
                  </a:xfrm>
                  <a:custGeom>
                    <a:avLst/>
                    <a:gdLst>
                      <a:gd name="T0" fmla="*/ 1 w 6"/>
                      <a:gd name="T1" fmla="*/ 0 h 3"/>
                      <a:gd name="T2" fmla="*/ 2 w 6"/>
                      <a:gd name="T3" fmla="*/ 3 h 3"/>
                      <a:gd name="T4" fmla="*/ 2 w 6"/>
                      <a:gd name="T5" fmla="*/ 3 h 3"/>
                      <a:gd name="T6" fmla="*/ 3 w 6"/>
                      <a:gd name="T7" fmla="*/ 3 h 3"/>
                      <a:gd name="T8" fmla="*/ 4 w 6"/>
                      <a:gd name="T9" fmla="*/ 3 h 3"/>
                      <a:gd name="T10" fmla="*/ 6 w 6"/>
                      <a:gd name="T11" fmla="*/ 3 h 3"/>
                      <a:gd name="T12" fmla="*/ 5 w 6"/>
                      <a:gd name="T13" fmla="*/ 2 h 3"/>
                      <a:gd name="T14" fmla="*/ 5 w 6"/>
                      <a:gd name="T15" fmla="*/ 3 h 3"/>
                      <a:gd name="T16" fmla="*/ 4 w 6"/>
                      <a:gd name="T17" fmla="*/ 3 h 3"/>
                      <a:gd name="T18" fmla="*/ 3 w 6"/>
                      <a:gd name="T19" fmla="*/ 2 h 3"/>
                      <a:gd name="T20" fmla="*/ 1 w 6"/>
                      <a:gd name="T21" fmla="*/ 0 h 3"/>
                      <a:gd name="T22" fmla="*/ 1 w 6"/>
                      <a:gd name="T23" fmla="*/ 0 h 3"/>
                      <a:gd name="T24" fmla="*/ 1 w 6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3">
                        <a:moveTo>
                          <a:pt x="1" y="0"/>
                        </a:moveTo>
                        <a:cubicBezTo>
                          <a:pt x="0" y="0"/>
                          <a:pt x="1" y="2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5" y="3"/>
                          <a:pt x="6" y="3"/>
                          <a:pt x="6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4" y="3"/>
                        </a:cubicBezTo>
                        <a:cubicBezTo>
                          <a:pt x="4" y="3"/>
                          <a:pt x="3" y="3"/>
                          <a:pt x="3" y="2"/>
                        </a:cubicBezTo>
                        <a:cubicBezTo>
                          <a:pt x="2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2" name="Freeform 353"/>
                  <p:cNvSpPr/>
                  <p:nvPr/>
                </p:nvSpPr>
                <p:spPr bwMode="auto">
                  <a:xfrm>
                    <a:off x="5210" y="1688"/>
                    <a:ext cx="5" cy="4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4 w 6"/>
                      <a:gd name="T3" fmla="*/ 0 h 4"/>
                      <a:gd name="T4" fmla="*/ 4 w 6"/>
                      <a:gd name="T5" fmla="*/ 0 h 4"/>
                      <a:gd name="T6" fmla="*/ 3 w 6"/>
                      <a:gd name="T7" fmla="*/ 3 h 4"/>
                      <a:gd name="T8" fmla="*/ 2 w 6"/>
                      <a:gd name="T9" fmla="*/ 3 h 4"/>
                      <a:gd name="T10" fmla="*/ 1 w 6"/>
                      <a:gd name="T11" fmla="*/ 3 h 4"/>
                      <a:gd name="T12" fmla="*/ 1 w 6"/>
                      <a:gd name="T13" fmla="*/ 2 h 4"/>
                      <a:gd name="T14" fmla="*/ 0 w 6"/>
                      <a:gd name="T15" fmla="*/ 3 h 4"/>
                      <a:gd name="T16" fmla="*/ 1 w 6"/>
                      <a:gd name="T17" fmla="*/ 4 h 4"/>
                      <a:gd name="T18" fmla="*/ 3 w 6"/>
                      <a:gd name="T19" fmla="*/ 3 h 4"/>
                      <a:gd name="T20" fmla="*/ 3 w 6"/>
                      <a:gd name="T21" fmla="*/ 3 h 4"/>
                      <a:gd name="T22" fmla="*/ 4 w 6"/>
                      <a:gd name="T23" fmla="*/ 3 h 4"/>
                      <a:gd name="T24" fmla="*/ 5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5" y="1"/>
                          <a:pt x="4" y="2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2" y="4"/>
                          <a:pt x="2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2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3" name="Freeform 354"/>
                  <p:cNvSpPr/>
                  <p:nvPr/>
                </p:nvSpPr>
                <p:spPr bwMode="auto">
                  <a:xfrm>
                    <a:off x="5206" y="1698"/>
                    <a:ext cx="2" cy="5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0 h 6"/>
                      <a:gd name="T4" fmla="*/ 0 w 2"/>
                      <a:gd name="T5" fmla="*/ 1 h 6"/>
                      <a:gd name="T6" fmla="*/ 0 w 2"/>
                      <a:gd name="T7" fmla="*/ 1 h 6"/>
                      <a:gd name="T8" fmla="*/ 2 w 2"/>
                      <a:gd name="T9" fmla="*/ 3 h 6"/>
                      <a:gd name="T10" fmla="*/ 2 w 2"/>
                      <a:gd name="T11" fmla="*/ 3 h 6"/>
                      <a:gd name="T12" fmla="*/ 2 w 2"/>
                      <a:gd name="T13" fmla="*/ 3 h 6"/>
                      <a:gd name="T14" fmla="*/ 0 w 2"/>
                      <a:gd name="T15" fmla="*/ 5 h 6"/>
                      <a:gd name="T16" fmla="*/ 0 w 2"/>
                      <a:gd name="T17" fmla="*/ 5 h 6"/>
                      <a:gd name="T18" fmla="*/ 0 w 2"/>
                      <a:gd name="T19" fmla="*/ 6 h 6"/>
                      <a:gd name="T20" fmla="*/ 0 w 2"/>
                      <a:gd name="T21" fmla="*/ 6 h 6"/>
                      <a:gd name="T22" fmla="*/ 2 w 2"/>
                      <a:gd name="T23" fmla="*/ 3 h 6"/>
                      <a:gd name="T24" fmla="*/ 2 w 2"/>
                      <a:gd name="T25" fmla="*/ 3 h 6"/>
                      <a:gd name="T26" fmla="*/ 2 w 2"/>
                      <a:gd name="T27" fmla="*/ 3 h 6"/>
                      <a:gd name="T28" fmla="*/ 0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2" y="2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1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2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4" name="Freeform 355"/>
                  <p:cNvSpPr/>
                  <p:nvPr/>
                </p:nvSpPr>
                <p:spPr bwMode="auto">
                  <a:xfrm>
                    <a:off x="5210" y="1710"/>
                    <a:ext cx="5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0 w 6"/>
                      <a:gd name="T3" fmla="*/ 1 h 4"/>
                      <a:gd name="T4" fmla="*/ 1 w 6"/>
                      <a:gd name="T5" fmla="*/ 1 h 4"/>
                      <a:gd name="T6" fmla="*/ 1 w 6"/>
                      <a:gd name="T7" fmla="*/ 1 h 4"/>
                      <a:gd name="T8" fmla="*/ 2 w 6"/>
                      <a:gd name="T9" fmla="*/ 0 h 4"/>
                      <a:gd name="T10" fmla="*/ 3 w 6"/>
                      <a:gd name="T11" fmla="*/ 1 h 4"/>
                      <a:gd name="T12" fmla="*/ 4 w 6"/>
                      <a:gd name="T13" fmla="*/ 3 h 4"/>
                      <a:gd name="T14" fmla="*/ 4 w 6"/>
                      <a:gd name="T15" fmla="*/ 3 h 4"/>
                      <a:gd name="T16" fmla="*/ 5 w 6"/>
                      <a:gd name="T17" fmla="*/ 4 h 4"/>
                      <a:gd name="T18" fmla="*/ 4 w 6"/>
                      <a:gd name="T19" fmla="*/ 1 h 4"/>
                      <a:gd name="T20" fmla="*/ 3 w 6"/>
                      <a:gd name="T21" fmla="*/ 1 h 4"/>
                      <a:gd name="T22" fmla="*/ 3 w 6"/>
                      <a:gd name="T23" fmla="*/ 0 h 4"/>
                      <a:gd name="T24" fmla="*/ 1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ubicBezTo>
                          <a:pt x="2" y="0"/>
                          <a:pt x="3" y="1"/>
                          <a:pt x="3" y="1"/>
                        </a:cubicBezTo>
                        <a:cubicBezTo>
                          <a:pt x="4" y="1"/>
                          <a:pt x="5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3"/>
                          <a:pt x="5" y="2"/>
                          <a:pt x="4" y="1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5" name="Freeform 356"/>
                  <p:cNvSpPr/>
                  <p:nvPr/>
                </p:nvSpPr>
                <p:spPr bwMode="auto">
                  <a:xfrm>
                    <a:off x="5222" y="1710"/>
                    <a:ext cx="5" cy="3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3 w 6"/>
                      <a:gd name="T3" fmla="*/ 0 h 4"/>
                      <a:gd name="T4" fmla="*/ 3 w 6"/>
                      <a:gd name="T5" fmla="*/ 1 h 4"/>
                      <a:gd name="T6" fmla="*/ 2 w 6"/>
                      <a:gd name="T7" fmla="*/ 1 h 4"/>
                      <a:gd name="T8" fmla="*/ 1 w 6"/>
                      <a:gd name="T9" fmla="*/ 4 h 4"/>
                      <a:gd name="T10" fmla="*/ 2 w 6"/>
                      <a:gd name="T11" fmla="*/ 3 h 4"/>
                      <a:gd name="T12" fmla="*/ 1 w 6"/>
                      <a:gd name="T13" fmla="*/ 3 h 4"/>
                      <a:gd name="T14" fmla="*/ 3 w 6"/>
                      <a:gd name="T15" fmla="*/ 1 h 4"/>
                      <a:gd name="T16" fmla="*/ 3 w 6"/>
                      <a:gd name="T17" fmla="*/ 1 h 4"/>
                      <a:gd name="T18" fmla="*/ 3 w 6"/>
                      <a:gd name="T19" fmla="*/ 1 h 4"/>
                      <a:gd name="T20" fmla="*/ 4 w 6"/>
                      <a:gd name="T21" fmla="*/ 0 h 4"/>
                      <a:gd name="T22" fmla="*/ 5 w 6"/>
                      <a:gd name="T23" fmla="*/ 1 h 4"/>
                      <a:gd name="T24" fmla="*/ 5 w 6"/>
                      <a:gd name="T25" fmla="*/ 1 h 4"/>
                      <a:gd name="T26" fmla="*/ 6 w 6"/>
                      <a:gd name="T27" fmla="*/ 1 h 4"/>
                      <a:gd name="T28" fmla="*/ 5 w 6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3" y="0"/>
                          <a:pt x="3" y="0"/>
                          <a:pt x="3" y="1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1" y="1"/>
                          <a:pt x="0" y="3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2" y="2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4" y="0"/>
                          <a:pt x="4" y="0"/>
                        </a:cubicBezTo>
                        <a:cubicBezTo>
                          <a:pt x="5" y="0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6" name="Freeform 357"/>
                  <p:cNvSpPr/>
                  <p:nvPr/>
                </p:nvSpPr>
                <p:spPr bwMode="auto">
                  <a:xfrm>
                    <a:off x="5230" y="1698"/>
                    <a:ext cx="2" cy="6"/>
                  </a:xfrm>
                  <a:custGeom>
                    <a:avLst/>
                    <a:gdLst>
                      <a:gd name="T0" fmla="*/ 2 w 2"/>
                      <a:gd name="T1" fmla="*/ 0 h 7"/>
                      <a:gd name="T2" fmla="*/ 0 w 2"/>
                      <a:gd name="T3" fmla="*/ 3 h 7"/>
                      <a:gd name="T4" fmla="*/ 0 w 2"/>
                      <a:gd name="T5" fmla="*/ 3 h 7"/>
                      <a:gd name="T6" fmla="*/ 0 w 2"/>
                      <a:gd name="T7" fmla="*/ 4 h 7"/>
                      <a:gd name="T8" fmla="*/ 2 w 2"/>
                      <a:gd name="T9" fmla="*/ 7 h 7"/>
                      <a:gd name="T10" fmla="*/ 2 w 2"/>
                      <a:gd name="T11" fmla="*/ 6 h 7"/>
                      <a:gd name="T12" fmla="*/ 2 w 2"/>
                      <a:gd name="T13" fmla="*/ 6 h 7"/>
                      <a:gd name="T14" fmla="*/ 0 w 2"/>
                      <a:gd name="T15" fmla="*/ 3 h 7"/>
                      <a:gd name="T16" fmla="*/ 2 w 2"/>
                      <a:gd name="T17" fmla="*/ 1 h 7"/>
                      <a:gd name="T18" fmla="*/ 2 w 2"/>
                      <a:gd name="T19" fmla="*/ 1 h 7"/>
                      <a:gd name="T20" fmla="*/ 2 w 2"/>
                      <a:gd name="T21" fmla="*/ 1 h 7"/>
                      <a:gd name="T22" fmla="*/ 2 w 2"/>
                      <a:gd name="T23" fmla="*/ 0 h 7"/>
                      <a:gd name="T24" fmla="*/ 2 w 2"/>
                      <a:gd name="T2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" h="7">
                        <a:moveTo>
                          <a:pt x="2" y="0"/>
                        </a:moveTo>
                        <a:cubicBezTo>
                          <a:pt x="1" y="0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5"/>
                          <a:pt x="1" y="7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7" name="Freeform 358"/>
                  <p:cNvSpPr/>
                  <p:nvPr/>
                </p:nvSpPr>
                <p:spPr bwMode="auto">
                  <a:xfrm>
                    <a:off x="5210" y="1731"/>
                    <a:ext cx="17" cy="5"/>
                  </a:xfrm>
                  <a:custGeom>
                    <a:avLst/>
                    <a:gdLst>
                      <a:gd name="T0" fmla="*/ 10 w 20"/>
                      <a:gd name="T1" fmla="*/ 0 h 6"/>
                      <a:gd name="T2" fmla="*/ 9 w 20"/>
                      <a:gd name="T3" fmla="*/ 0 h 6"/>
                      <a:gd name="T4" fmla="*/ 0 w 20"/>
                      <a:gd name="T5" fmla="*/ 6 h 6"/>
                      <a:gd name="T6" fmla="*/ 1 w 20"/>
                      <a:gd name="T7" fmla="*/ 6 h 6"/>
                      <a:gd name="T8" fmla="*/ 3 w 20"/>
                      <a:gd name="T9" fmla="*/ 6 h 6"/>
                      <a:gd name="T10" fmla="*/ 3 w 20"/>
                      <a:gd name="T11" fmla="*/ 5 h 6"/>
                      <a:gd name="T12" fmla="*/ 9 w 20"/>
                      <a:gd name="T13" fmla="*/ 1 h 6"/>
                      <a:gd name="T14" fmla="*/ 10 w 20"/>
                      <a:gd name="T15" fmla="*/ 1 h 6"/>
                      <a:gd name="T16" fmla="*/ 11 w 20"/>
                      <a:gd name="T17" fmla="*/ 1 h 6"/>
                      <a:gd name="T18" fmla="*/ 17 w 20"/>
                      <a:gd name="T19" fmla="*/ 5 h 6"/>
                      <a:gd name="T20" fmla="*/ 17 w 20"/>
                      <a:gd name="T21" fmla="*/ 6 h 6"/>
                      <a:gd name="T22" fmla="*/ 20 w 20"/>
                      <a:gd name="T23" fmla="*/ 6 h 6"/>
                      <a:gd name="T24" fmla="*/ 20 w 20"/>
                      <a:gd name="T25" fmla="*/ 6 h 6"/>
                      <a:gd name="T26" fmla="*/ 11 w 20"/>
                      <a:gd name="T27" fmla="*/ 0 h 6"/>
                      <a:gd name="T28" fmla="*/ 10 w 20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6">
                        <a:moveTo>
                          <a:pt x="10" y="0"/>
                        </a:moveTo>
                        <a:cubicBezTo>
                          <a:pt x="10" y="0"/>
                          <a:pt x="9" y="0"/>
                          <a:pt x="9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9" y="1"/>
                          <a:pt x="10" y="1"/>
                          <a:pt x="10" y="1"/>
                        </a:cubicBezTo>
                        <a:cubicBezTo>
                          <a:pt x="10" y="1"/>
                          <a:pt x="11" y="1"/>
                          <a:pt x="11" y="1"/>
                        </a:cubicBezTo>
                        <a:cubicBezTo>
                          <a:pt x="14" y="1"/>
                          <a:pt x="17" y="3"/>
                          <a:pt x="17" y="5"/>
                        </a:cubicBezTo>
                        <a:cubicBezTo>
                          <a:pt x="17" y="5"/>
                          <a:pt x="17" y="6"/>
                          <a:pt x="17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6" y="0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8" name="Freeform 359"/>
                  <p:cNvSpPr/>
                  <p:nvPr/>
                </p:nvSpPr>
                <p:spPr bwMode="auto">
                  <a:xfrm>
                    <a:off x="5212" y="1727"/>
                    <a:ext cx="14" cy="5"/>
                  </a:xfrm>
                  <a:custGeom>
                    <a:avLst/>
                    <a:gdLst>
                      <a:gd name="T0" fmla="*/ 8 w 16"/>
                      <a:gd name="T1" fmla="*/ 0 h 6"/>
                      <a:gd name="T2" fmla="*/ 7 w 16"/>
                      <a:gd name="T3" fmla="*/ 0 h 6"/>
                      <a:gd name="T4" fmla="*/ 0 w 16"/>
                      <a:gd name="T5" fmla="*/ 5 h 6"/>
                      <a:gd name="T6" fmla="*/ 0 w 16"/>
                      <a:gd name="T7" fmla="*/ 6 h 6"/>
                      <a:gd name="T8" fmla="*/ 2 w 16"/>
                      <a:gd name="T9" fmla="*/ 6 h 6"/>
                      <a:gd name="T10" fmla="*/ 2 w 16"/>
                      <a:gd name="T11" fmla="*/ 4 h 6"/>
                      <a:gd name="T12" fmla="*/ 7 w 16"/>
                      <a:gd name="T13" fmla="*/ 1 h 6"/>
                      <a:gd name="T14" fmla="*/ 8 w 16"/>
                      <a:gd name="T15" fmla="*/ 1 h 6"/>
                      <a:gd name="T16" fmla="*/ 9 w 16"/>
                      <a:gd name="T17" fmla="*/ 1 h 6"/>
                      <a:gd name="T18" fmla="*/ 14 w 16"/>
                      <a:gd name="T19" fmla="*/ 4 h 6"/>
                      <a:gd name="T20" fmla="*/ 14 w 16"/>
                      <a:gd name="T21" fmla="*/ 6 h 6"/>
                      <a:gd name="T22" fmla="*/ 16 w 16"/>
                      <a:gd name="T23" fmla="*/ 6 h 6"/>
                      <a:gd name="T24" fmla="*/ 16 w 16"/>
                      <a:gd name="T25" fmla="*/ 5 h 6"/>
                      <a:gd name="T26" fmla="*/ 9 w 16"/>
                      <a:gd name="T27" fmla="*/ 0 h 6"/>
                      <a:gd name="T28" fmla="*/ 8 w 16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6">
                        <a:moveTo>
                          <a:pt x="8" y="0"/>
                        </a:moveTo>
                        <a:cubicBezTo>
                          <a:pt x="8" y="0"/>
                          <a:pt x="7" y="0"/>
                          <a:pt x="7" y="0"/>
                        </a:cubicBezTo>
                        <a:cubicBezTo>
                          <a:pt x="3" y="1"/>
                          <a:pt x="0" y="3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3"/>
                          <a:pt x="4" y="2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8" y="1"/>
                          <a:pt x="9" y="1"/>
                          <a:pt x="9" y="1"/>
                        </a:cubicBezTo>
                        <a:cubicBezTo>
                          <a:pt x="12" y="2"/>
                          <a:pt x="14" y="3"/>
                          <a:pt x="14" y="4"/>
                        </a:cubicBezTo>
                        <a:cubicBezTo>
                          <a:pt x="14" y="4"/>
                          <a:pt x="14" y="5"/>
                          <a:pt x="14" y="6"/>
                        </a:cubicBezTo>
                        <a:cubicBezTo>
                          <a:pt x="16" y="6"/>
                          <a:pt x="16" y="6"/>
                          <a:pt x="16" y="6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3"/>
                          <a:pt x="13" y="1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9" name="Freeform 360"/>
                  <p:cNvSpPr/>
                  <p:nvPr/>
                </p:nvSpPr>
                <p:spPr bwMode="auto">
                  <a:xfrm>
                    <a:off x="5213" y="1723"/>
                    <a:ext cx="12" cy="4"/>
                  </a:xfrm>
                  <a:custGeom>
                    <a:avLst/>
                    <a:gdLst>
                      <a:gd name="T0" fmla="*/ 7 w 14"/>
                      <a:gd name="T1" fmla="*/ 0 h 4"/>
                      <a:gd name="T2" fmla="*/ 6 w 14"/>
                      <a:gd name="T3" fmla="*/ 0 h 4"/>
                      <a:gd name="T4" fmla="*/ 0 w 14"/>
                      <a:gd name="T5" fmla="*/ 4 h 4"/>
                      <a:gd name="T6" fmla="*/ 0 w 14"/>
                      <a:gd name="T7" fmla="*/ 4 h 4"/>
                      <a:gd name="T8" fmla="*/ 2 w 14"/>
                      <a:gd name="T9" fmla="*/ 4 h 4"/>
                      <a:gd name="T10" fmla="*/ 2 w 14"/>
                      <a:gd name="T11" fmla="*/ 3 h 4"/>
                      <a:gd name="T12" fmla="*/ 6 w 14"/>
                      <a:gd name="T13" fmla="*/ 1 h 4"/>
                      <a:gd name="T14" fmla="*/ 7 w 14"/>
                      <a:gd name="T15" fmla="*/ 1 h 4"/>
                      <a:gd name="T16" fmla="*/ 8 w 14"/>
                      <a:gd name="T17" fmla="*/ 1 h 4"/>
                      <a:gd name="T18" fmla="*/ 12 w 14"/>
                      <a:gd name="T19" fmla="*/ 3 h 4"/>
                      <a:gd name="T20" fmla="*/ 12 w 14"/>
                      <a:gd name="T21" fmla="*/ 4 h 4"/>
                      <a:gd name="T22" fmla="*/ 14 w 14"/>
                      <a:gd name="T23" fmla="*/ 4 h 4"/>
                      <a:gd name="T24" fmla="*/ 14 w 14"/>
                      <a:gd name="T25" fmla="*/ 4 h 4"/>
                      <a:gd name="T26" fmla="*/ 8 w 14"/>
                      <a:gd name="T27" fmla="*/ 0 h 4"/>
                      <a:gd name="T28" fmla="*/ 7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7" y="0"/>
                        </a:move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6" y="1"/>
                          <a:pt x="7" y="1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10" y="1"/>
                          <a:pt x="12" y="2"/>
                          <a:pt x="12" y="3"/>
                        </a:cubicBezTo>
                        <a:cubicBezTo>
                          <a:pt x="12" y="3"/>
                          <a:pt x="12" y="4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1" y="0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0" name="Freeform 361"/>
                  <p:cNvSpPr/>
                  <p:nvPr/>
                </p:nvSpPr>
                <p:spPr bwMode="auto">
                  <a:xfrm>
                    <a:off x="5214" y="1720"/>
                    <a:ext cx="10" cy="3"/>
                  </a:xfrm>
                  <a:custGeom>
                    <a:avLst/>
                    <a:gdLst>
                      <a:gd name="T0" fmla="*/ 6 w 12"/>
                      <a:gd name="T1" fmla="*/ 0 h 4"/>
                      <a:gd name="T2" fmla="*/ 5 w 12"/>
                      <a:gd name="T3" fmla="*/ 0 h 4"/>
                      <a:gd name="T4" fmla="*/ 0 w 12"/>
                      <a:gd name="T5" fmla="*/ 3 h 4"/>
                      <a:gd name="T6" fmla="*/ 0 w 12"/>
                      <a:gd name="T7" fmla="*/ 4 h 4"/>
                      <a:gd name="T8" fmla="*/ 2 w 12"/>
                      <a:gd name="T9" fmla="*/ 4 h 4"/>
                      <a:gd name="T10" fmla="*/ 2 w 12"/>
                      <a:gd name="T11" fmla="*/ 3 h 4"/>
                      <a:gd name="T12" fmla="*/ 5 w 12"/>
                      <a:gd name="T13" fmla="*/ 1 h 4"/>
                      <a:gd name="T14" fmla="*/ 6 w 12"/>
                      <a:gd name="T15" fmla="*/ 1 h 4"/>
                      <a:gd name="T16" fmla="*/ 7 w 12"/>
                      <a:gd name="T17" fmla="*/ 1 h 4"/>
                      <a:gd name="T18" fmla="*/ 10 w 12"/>
                      <a:gd name="T19" fmla="*/ 3 h 4"/>
                      <a:gd name="T20" fmla="*/ 10 w 12"/>
                      <a:gd name="T21" fmla="*/ 4 h 4"/>
                      <a:gd name="T22" fmla="*/ 12 w 12"/>
                      <a:gd name="T23" fmla="*/ 4 h 4"/>
                      <a:gd name="T24" fmla="*/ 12 w 12"/>
                      <a:gd name="T25" fmla="*/ 3 h 4"/>
                      <a:gd name="T26" fmla="*/ 7 w 12"/>
                      <a:gd name="T27" fmla="*/ 0 h 4"/>
                      <a:gd name="T28" fmla="*/ 6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1"/>
                          <a:pt x="7" y="1"/>
                          <a:pt x="7" y="1"/>
                        </a:cubicBezTo>
                        <a:cubicBezTo>
                          <a:pt x="9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2"/>
                          <a:pt x="10" y="0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1" name="Freeform 362"/>
                  <p:cNvSpPr/>
                  <p:nvPr/>
                </p:nvSpPr>
                <p:spPr bwMode="auto">
                  <a:xfrm>
                    <a:off x="5242" y="1711"/>
                    <a:ext cx="12" cy="15"/>
                  </a:xfrm>
                  <a:custGeom>
                    <a:avLst/>
                    <a:gdLst>
                      <a:gd name="T0" fmla="*/ 11 w 14"/>
                      <a:gd name="T1" fmla="*/ 0 h 17"/>
                      <a:gd name="T2" fmla="*/ 4 w 14"/>
                      <a:gd name="T3" fmla="*/ 5 h 17"/>
                      <a:gd name="T4" fmla="*/ 3 w 14"/>
                      <a:gd name="T5" fmla="*/ 6 h 17"/>
                      <a:gd name="T6" fmla="*/ 3 w 14"/>
                      <a:gd name="T7" fmla="*/ 7 h 17"/>
                      <a:gd name="T8" fmla="*/ 3 w 14"/>
                      <a:gd name="T9" fmla="*/ 17 h 17"/>
                      <a:gd name="T10" fmla="*/ 3 w 14"/>
                      <a:gd name="T11" fmla="*/ 17 h 17"/>
                      <a:gd name="T12" fmla="*/ 5 w 14"/>
                      <a:gd name="T13" fmla="*/ 15 h 17"/>
                      <a:gd name="T14" fmla="*/ 4 w 14"/>
                      <a:gd name="T15" fmla="*/ 14 h 17"/>
                      <a:gd name="T16" fmla="*/ 4 w 14"/>
                      <a:gd name="T17" fmla="*/ 7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3 h 17"/>
                      <a:gd name="T24" fmla="*/ 11 w 14"/>
                      <a:gd name="T25" fmla="*/ 3 h 17"/>
                      <a:gd name="T26" fmla="*/ 13 w 14"/>
                      <a:gd name="T27" fmla="*/ 4 h 17"/>
                      <a:gd name="T28" fmla="*/ 14 w 14"/>
                      <a:gd name="T29" fmla="*/ 1 h 17"/>
                      <a:gd name="T30" fmla="*/ 14 w 14"/>
                      <a:gd name="T31" fmla="*/ 1 h 17"/>
                      <a:gd name="T32" fmla="*/ 11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1" y="0"/>
                        </a:moveTo>
                        <a:cubicBezTo>
                          <a:pt x="9" y="0"/>
                          <a:pt x="6" y="2"/>
                          <a:pt x="4" y="5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7"/>
                        </a:cubicBezTo>
                        <a:cubicBezTo>
                          <a:pt x="0" y="11"/>
                          <a:pt x="0" y="15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5" y="15"/>
                          <a:pt x="4" y="14"/>
                          <a:pt x="4" y="14"/>
                        </a:cubicBezTo>
                        <a:cubicBezTo>
                          <a:pt x="2" y="13"/>
                          <a:pt x="3" y="10"/>
                          <a:pt x="4" y="7"/>
                        </a:cubicBezTo>
                        <a:cubicBezTo>
                          <a:pt x="4" y="7"/>
                          <a:pt x="4" y="7"/>
                          <a:pt x="4" y="6"/>
                        </a:cubicBezTo>
                        <a:cubicBezTo>
                          <a:pt x="5" y="6"/>
                          <a:pt x="5" y="6"/>
                          <a:pt x="5" y="5"/>
                        </a:cubicBezTo>
                        <a:cubicBezTo>
                          <a:pt x="7" y="4"/>
                          <a:pt x="9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2" y="3"/>
                          <a:pt x="13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2" name="Freeform 363"/>
                  <p:cNvSpPr/>
                  <p:nvPr/>
                </p:nvSpPr>
                <p:spPr bwMode="auto">
                  <a:xfrm>
                    <a:off x="5239" y="1710"/>
                    <a:ext cx="10" cy="13"/>
                  </a:xfrm>
                  <a:custGeom>
                    <a:avLst/>
                    <a:gdLst>
                      <a:gd name="T0" fmla="*/ 10 w 12"/>
                      <a:gd name="T1" fmla="*/ 0 h 15"/>
                      <a:gd name="T2" fmla="*/ 3 w 12"/>
                      <a:gd name="T3" fmla="*/ 4 h 15"/>
                      <a:gd name="T4" fmla="*/ 3 w 12"/>
                      <a:gd name="T5" fmla="*/ 5 h 15"/>
                      <a:gd name="T6" fmla="*/ 2 w 12"/>
                      <a:gd name="T7" fmla="*/ 6 h 15"/>
                      <a:gd name="T8" fmla="*/ 2 w 12"/>
                      <a:gd name="T9" fmla="*/ 15 h 15"/>
                      <a:gd name="T10" fmla="*/ 2 w 12"/>
                      <a:gd name="T11" fmla="*/ 15 h 15"/>
                      <a:gd name="T12" fmla="*/ 4 w 12"/>
                      <a:gd name="T13" fmla="*/ 13 h 15"/>
                      <a:gd name="T14" fmla="*/ 3 w 12"/>
                      <a:gd name="T15" fmla="*/ 12 h 15"/>
                      <a:gd name="T16" fmla="*/ 3 w 12"/>
                      <a:gd name="T17" fmla="*/ 7 h 15"/>
                      <a:gd name="T18" fmla="*/ 4 w 12"/>
                      <a:gd name="T19" fmla="*/ 6 h 15"/>
                      <a:gd name="T20" fmla="*/ 4 w 12"/>
                      <a:gd name="T21" fmla="*/ 5 h 15"/>
                      <a:gd name="T22" fmla="*/ 8 w 12"/>
                      <a:gd name="T23" fmla="*/ 2 h 15"/>
                      <a:gd name="T24" fmla="*/ 9 w 12"/>
                      <a:gd name="T25" fmla="*/ 3 h 15"/>
                      <a:gd name="T26" fmla="*/ 10 w 12"/>
                      <a:gd name="T27" fmla="*/ 3 h 15"/>
                      <a:gd name="T28" fmla="*/ 12 w 12"/>
                      <a:gd name="T29" fmla="*/ 1 h 15"/>
                      <a:gd name="T30" fmla="*/ 12 w 12"/>
                      <a:gd name="T31" fmla="*/ 1 h 15"/>
                      <a:gd name="T32" fmla="*/ 10 w 12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5">
                        <a:moveTo>
                          <a:pt x="10" y="0"/>
                        </a:moveTo>
                        <a:cubicBezTo>
                          <a:pt x="8" y="0"/>
                          <a:pt x="5" y="2"/>
                          <a:pt x="3" y="4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0" y="10"/>
                          <a:pt x="0" y="13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3"/>
                          <a:pt x="3" y="12"/>
                          <a:pt x="3" y="12"/>
                        </a:cubicBezTo>
                        <a:cubicBezTo>
                          <a:pt x="2" y="11"/>
                          <a:pt x="2" y="9"/>
                          <a:pt x="3" y="7"/>
                        </a:cubicBezTo>
                        <a:cubicBezTo>
                          <a:pt x="3" y="6"/>
                          <a:pt x="3" y="6"/>
                          <a:pt x="4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9" y="2"/>
                          <a:pt x="9" y="3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1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3" name="Freeform 364"/>
                  <p:cNvSpPr/>
                  <p:nvPr/>
                </p:nvSpPr>
                <p:spPr bwMode="auto">
                  <a:xfrm>
                    <a:off x="5237" y="1709"/>
                    <a:ext cx="8" cy="10"/>
                  </a:xfrm>
                  <a:custGeom>
                    <a:avLst/>
                    <a:gdLst>
                      <a:gd name="T0" fmla="*/ 8 w 10"/>
                      <a:gd name="T1" fmla="*/ 0 h 12"/>
                      <a:gd name="T2" fmla="*/ 3 w 10"/>
                      <a:gd name="T3" fmla="*/ 3 h 12"/>
                      <a:gd name="T4" fmla="*/ 2 w 10"/>
                      <a:gd name="T5" fmla="*/ 4 h 12"/>
                      <a:gd name="T6" fmla="*/ 1 w 10"/>
                      <a:gd name="T7" fmla="*/ 5 h 12"/>
                      <a:gd name="T8" fmla="*/ 2 w 10"/>
                      <a:gd name="T9" fmla="*/ 12 h 12"/>
                      <a:gd name="T10" fmla="*/ 2 w 10"/>
                      <a:gd name="T11" fmla="*/ 12 h 12"/>
                      <a:gd name="T12" fmla="*/ 3 w 10"/>
                      <a:gd name="T13" fmla="*/ 10 h 12"/>
                      <a:gd name="T14" fmla="*/ 2 w 10"/>
                      <a:gd name="T15" fmla="*/ 10 h 12"/>
                      <a:gd name="T16" fmla="*/ 2 w 10"/>
                      <a:gd name="T17" fmla="*/ 5 h 12"/>
                      <a:gd name="T18" fmla="*/ 3 w 10"/>
                      <a:gd name="T19" fmla="*/ 4 h 12"/>
                      <a:gd name="T20" fmla="*/ 3 w 10"/>
                      <a:gd name="T21" fmla="*/ 3 h 12"/>
                      <a:gd name="T22" fmla="*/ 7 w 10"/>
                      <a:gd name="T23" fmla="*/ 1 h 12"/>
                      <a:gd name="T24" fmla="*/ 8 w 10"/>
                      <a:gd name="T25" fmla="*/ 2 h 12"/>
                      <a:gd name="T26" fmla="*/ 8 w 10"/>
                      <a:gd name="T27" fmla="*/ 2 h 12"/>
                      <a:gd name="T28" fmla="*/ 10 w 10"/>
                      <a:gd name="T29" fmla="*/ 0 h 12"/>
                      <a:gd name="T30" fmla="*/ 9 w 10"/>
                      <a:gd name="T31" fmla="*/ 0 h 12"/>
                      <a:gd name="T32" fmla="*/ 8 w 10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2">
                        <a:moveTo>
                          <a:pt x="8" y="0"/>
                        </a:moveTo>
                        <a:cubicBezTo>
                          <a:pt x="6" y="0"/>
                          <a:pt x="4" y="1"/>
                          <a:pt x="3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4"/>
                          <a:pt x="2" y="5"/>
                          <a:pt x="1" y="5"/>
                        </a:cubicBezTo>
                        <a:cubicBezTo>
                          <a:pt x="0" y="8"/>
                          <a:pt x="0" y="11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7"/>
                          <a:pt x="2" y="5"/>
                        </a:cubicBezTo>
                        <a:cubicBezTo>
                          <a:pt x="2" y="5"/>
                          <a:pt x="2" y="5"/>
                          <a:pt x="3" y="4"/>
                        </a:cubicBez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4" y="2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4" name="Freeform 365"/>
                  <p:cNvSpPr/>
                  <p:nvPr/>
                </p:nvSpPr>
                <p:spPr bwMode="auto">
                  <a:xfrm>
                    <a:off x="5234" y="1707"/>
                    <a:ext cx="7" cy="9"/>
                  </a:xfrm>
                  <a:custGeom>
                    <a:avLst/>
                    <a:gdLst>
                      <a:gd name="T0" fmla="*/ 7 w 8"/>
                      <a:gd name="T1" fmla="*/ 0 h 10"/>
                      <a:gd name="T2" fmla="*/ 2 w 8"/>
                      <a:gd name="T3" fmla="*/ 3 h 10"/>
                      <a:gd name="T4" fmla="*/ 2 w 8"/>
                      <a:gd name="T5" fmla="*/ 3 h 10"/>
                      <a:gd name="T6" fmla="*/ 1 w 8"/>
                      <a:gd name="T7" fmla="*/ 5 h 10"/>
                      <a:gd name="T8" fmla="*/ 1 w 8"/>
                      <a:gd name="T9" fmla="*/ 10 h 10"/>
                      <a:gd name="T10" fmla="*/ 2 w 8"/>
                      <a:gd name="T11" fmla="*/ 10 h 10"/>
                      <a:gd name="T12" fmla="*/ 3 w 8"/>
                      <a:gd name="T13" fmla="*/ 9 h 10"/>
                      <a:gd name="T14" fmla="*/ 2 w 8"/>
                      <a:gd name="T15" fmla="*/ 8 h 10"/>
                      <a:gd name="T16" fmla="*/ 2 w 8"/>
                      <a:gd name="T17" fmla="*/ 5 h 10"/>
                      <a:gd name="T18" fmla="*/ 2 w 8"/>
                      <a:gd name="T19" fmla="*/ 4 h 10"/>
                      <a:gd name="T20" fmla="*/ 3 w 8"/>
                      <a:gd name="T21" fmla="*/ 3 h 10"/>
                      <a:gd name="T22" fmla="*/ 6 w 8"/>
                      <a:gd name="T23" fmla="*/ 1 h 10"/>
                      <a:gd name="T24" fmla="*/ 6 w 8"/>
                      <a:gd name="T25" fmla="*/ 2 h 10"/>
                      <a:gd name="T26" fmla="*/ 7 w 8"/>
                      <a:gd name="T27" fmla="*/ 2 h 10"/>
                      <a:gd name="T28" fmla="*/ 8 w 8"/>
                      <a:gd name="T29" fmla="*/ 1 h 10"/>
                      <a:gd name="T30" fmla="*/ 8 w 8"/>
                      <a:gd name="T31" fmla="*/ 1 h 10"/>
                      <a:gd name="T32" fmla="*/ 7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7" y="0"/>
                        </a:move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0" y="7"/>
                          <a:pt x="0" y="9"/>
                          <a:pt x="1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7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5" name="Freeform 366"/>
                  <p:cNvSpPr/>
                  <p:nvPr/>
                </p:nvSpPr>
                <p:spPr bwMode="auto">
                  <a:xfrm>
                    <a:off x="5243" y="1676"/>
                    <a:ext cx="11" cy="15"/>
                  </a:xfrm>
                  <a:custGeom>
                    <a:avLst/>
                    <a:gdLst>
                      <a:gd name="T0" fmla="*/ 3 w 12"/>
                      <a:gd name="T1" fmla="*/ 0 h 18"/>
                      <a:gd name="T2" fmla="*/ 3 w 12"/>
                      <a:gd name="T3" fmla="*/ 1 h 18"/>
                      <a:gd name="T4" fmla="*/ 1 w 12"/>
                      <a:gd name="T5" fmla="*/ 10 h 18"/>
                      <a:gd name="T6" fmla="*/ 2 w 12"/>
                      <a:gd name="T7" fmla="*/ 12 h 18"/>
                      <a:gd name="T8" fmla="*/ 3 w 12"/>
                      <a:gd name="T9" fmla="*/ 13 h 18"/>
                      <a:gd name="T10" fmla="*/ 10 w 12"/>
                      <a:gd name="T11" fmla="*/ 18 h 18"/>
                      <a:gd name="T12" fmla="*/ 12 w 12"/>
                      <a:gd name="T13" fmla="*/ 17 h 18"/>
                      <a:gd name="T14" fmla="*/ 12 w 12"/>
                      <a:gd name="T15" fmla="*/ 17 h 18"/>
                      <a:gd name="T16" fmla="*/ 11 w 12"/>
                      <a:gd name="T17" fmla="*/ 15 h 18"/>
                      <a:gd name="T18" fmla="*/ 10 w 12"/>
                      <a:gd name="T19" fmla="*/ 15 h 18"/>
                      <a:gd name="T20" fmla="*/ 9 w 12"/>
                      <a:gd name="T21" fmla="*/ 16 h 18"/>
                      <a:gd name="T22" fmla="*/ 4 w 12"/>
                      <a:gd name="T23" fmla="*/ 12 h 18"/>
                      <a:gd name="T24" fmla="*/ 3 w 12"/>
                      <a:gd name="T25" fmla="*/ 11 h 18"/>
                      <a:gd name="T26" fmla="*/ 3 w 12"/>
                      <a:gd name="T27" fmla="*/ 10 h 18"/>
                      <a:gd name="T28" fmla="*/ 3 w 12"/>
                      <a:gd name="T29" fmla="*/ 4 h 18"/>
                      <a:gd name="T30" fmla="*/ 4 w 12"/>
                      <a:gd name="T31" fmla="*/ 3 h 18"/>
                      <a:gd name="T32" fmla="*/ 3 w 12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8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0" y="2"/>
                          <a:pt x="0" y="6"/>
                          <a:pt x="1" y="10"/>
                        </a:cubicBezTo>
                        <a:cubicBezTo>
                          <a:pt x="2" y="11"/>
                          <a:pt x="2" y="11"/>
                          <a:pt x="2" y="12"/>
                        </a:cubicBezTo>
                        <a:cubicBezTo>
                          <a:pt x="2" y="12"/>
                          <a:pt x="2" y="12"/>
                          <a:pt x="3" y="13"/>
                        </a:cubicBezTo>
                        <a:cubicBezTo>
                          <a:pt x="5" y="16"/>
                          <a:pt x="8" y="18"/>
                          <a:pt x="10" y="18"/>
                        </a:cubicBezTo>
                        <a:cubicBezTo>
                          <a:pt x="11" y="18"/>
                          <a:pt x="11" y="18"/>
                          <a:pt x="12" y="17"/>
                        </a:cubicBezTo>
                        <a:cubicBezTo>
                          <a:pt x="12" y="17"/>
                          <a:pt x="12" y="17"/>
                          <a:pt x="12" y="17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7" y="16"/>
                          <a:pt x="5" y="14"/>
                          <a:pt x="4" y="12"/>
                        </a:cubicBezTo>
                        <a:cubicBezTo>
                          <a:pt x="3" y="12"/>
                          <a:pt x="3" y="11"/>
                          <a:pt x="3" y="11"/>
                        </a:cubicBezTo>
                        <a:cubicBezTo>
                          <a:pt x="3" y="11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3" y="4"/>
                        </a:cubicBezTo>
                        <a:cubicBezTo>
                          <a:pt x="3" y="4"/>
                          <a:pt x="4" y="3"/>
                          <a:pt x="4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6" name="Freeform 367"/>
                  <p:cNvSpPr/>
                  <p:nvPr/>
                </p:nvSpPr>
                <p:spPr bwMode="auto">
                  <a:xfrm>
                    <a:off x="5240" y="1679"/>
                    <a:ext cx="9" cy="13"/>
                  </a:xfrm>
                  <a:custGeom>
                    <a:avLst/>
                    <a:gdLst>
                      <a:gd name="T0" fmla="*/ 3 w 11"/>
                      <a:gd name="T1" fmla="*/ 0 h 15"/>
                      <a:gd name="T2" fmla="*/ 2 w 11"/>
                      <a:gd name="T3" fmla="*/ 0 h 15"/>
                      <a:gd name="T4" fmla="*/ 2 w 11"/>
                      <a:gd name="T5" fmla="*/ 9 h 15"/>
                      <a:gd name="T6" fmla="*/ 2 w 11"/>
                      <a:gd name="T7" fmla="*/ 10 h 15"/>
                      <a:gd name="T8" fmla="*/ 3 w 11"/>
                      <a:gd name="T9" fmla="*/ 11 h 15"/>
                      <a:gd name="T10" fmla="*/ 9 w 11"/>
                      <a:gd name="T11" fmla="*/ 15 h 15"/>
                      <a:gd name="T12" fmla="*/ 10 w 11"/>
                      <a:gd name="T13" fmla="*/ 15 h 15"/>
                      <a:gd name="T14" fmla="*/ 11 w 11"/>
                      <a:gd name="T15" fmla="*/ 15 h 15"/>
                      <a:gd name="T16" fmla="*/ 10 w 11"/>
                      <a:gd name="T17" fmla="*/ 13 h 15"/>
                      <a:gd name="T18" fmla="*/ 8 w 11"/>
                      <a:gd name="T19" fmla="*/ 13 h 15"/>
                      <a:gd name="T20" fmla="*/ 8 w 11"/>
                      <a:gd name="T21" fmla="*/ 13 h 15"/>
                      <a:gd name="T22" fmla="*/ 3 w 11"/>
                      <a:gd name="T23" fmla="*/ 10 h 15"/>
                      <a:gd name="T24" fmla="*/ 3 w 11"/>
                      <a:gd name="T25" fmla="*/ 10 h 15"/>
                      <a:gd name="T26" fmla="*/ 2 w 11"/>
                      <a:gd name="T27" fmla="*/ 8 h 15"/>
                      <a:gd name="T28" fmla="*/ 3 w 11"/>
                      <a:gd name="T29" fmla="*/ 3 h 15"/>
                      <a:gd name="T30" fmla="*/ 4 w 11"/>
                      <a:gd name="T31" fmla="*/ 2 h 15"/>
                      <a:gd name="T32" fmla="*/ 3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9"/>
                        </a:cubicBezTo>
                        <a:cubicBezTo>
                          <a:pt x="2" y="9"/>
                          <a:pt x="2" y="10"/>
                          <a:pt x="2" y="10"/>
                        </a:cubicBezTo>
                        <a:cubicBezTo>
                          <a:pt x="2" y="10"/>
                          <a:pt x="2" y="11"/>
                          <a:pt x="3" y="11"/>
                        </a:cubicBezTo>
                        <a:cubicBezTo>
                          <a:pt x="4" y="14"/>
                          <a:pt x="7" y="15"/>
                          <a:pt x="9" y="15"/>
                        </a:cubicBezTo>
                        <a:cubicBezTo>
                          <a:pt x="9" y="15"/>
                          <a:pt x="10" y="15"/>
                          <a:pt x="10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9" y="13"/>
                          <a:pt x="9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6" y="13"/>
                          <a:pt x="5" y="12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9"/>
                          <a:pt x="3" y="9"/>
                          <a:pt x="2" y="8"/>
                        </a:cubicBezTo>
                        <a:cubicBezTo>
                          <a:pt x="2" y="6"/>
                          <a:pt x="2" y="4"/>
                          <a:pt x="3" y="3"/>
                        </a:cubicBezTo>
                        <a:cubicBezTo>
                          <a:pt x="3" y="3"/>
                          <a:pt x="4" y="3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7" name="Freeform 368"/>
                  <p:cNvSpPr/>
                  <p:nvPr/>
                </p:nvSpPr>
                <p:spPr bwMode="auto">
                  <a:xfrm>
                    <a:off x="5237" y="1682"/>
                    <a:ext cx="7" cy="12"/>
                  </a:xfrm>
                  <a:custGeom>
                    <a:avLst/>
                    <a:gdLst>
                      <a:gd name="T0" fmla="*/ 3 w 9"/>
                      <a:gd name="T1" fmla="*/ 0 h 13"/>
                      <a:gd name="T2" fmla="*/ 2 w 9"/>
                      <a:gd name="T3" fmla="*/ 0 h 13"/>
                      <a:gd name="T4" fmla="*/ 2 w 9"/>
                      <a:gd name="T5" fmla="*/ 7 h 13"/>
                      <a:gd name="T6" fmla="*/ 2 w 9"/>
                      <a:gd name="T7" fmla="*/ 8 h 13"/>
                      <a:gd name="T8" fmla="*/ 3 w 9"/>
                      <a:gd name="T9" fmla="*/ 9 h 13"/>
                      <a:gd name="T10" fmla="*/ 8 w 9"/>
                      <a:gd name="T11" fmla="*/ 13 h 13"/>
                      <a:gd name="T12" fmla="*/ 9 w 9"/>
                      <a:gd name="T13" fmla="*/ 12 h 13"/>
                      <a:gd name="T14" fmla="*/ 9 w 9"/>
                      <a:gd name="T15" fmla="*/ 12 h 13"/>
                      <a:gd name="T16" fmla="*/ 8 w 9"/>
                      <a:gd name="T17" fmla="*/ 10 h 13"/>
                      <a:gd name="T18" fmla="*/ 7 w 9"/>
                      <a:gd name="T19" fmla="*/ 11 h 13"/>
                      <a:gd name="T20" fmla="*/ 7 w 9"/>
                      <a:gd name="T21" fmla="*/ 11 h 13"/>
                      <a:gd name="T22" fmla="*/ 3 w 9"/>
                      <a:gd name="T23" fmla="*/ 9 h 13"/>
                      <a:gd name="T24" fmla="*/ 3 w 9"/>
                      <a:gd name="T25" fmla="*/ 8 h 13"/>
                      <a:gd name="T26" fmla="*/ 2 w 9"/>
                      <a:gd name="T27" fmla="*/ 6 h 13"/>
                      <a:gd name="T28" fmla="*/ 3 w 9"/>
                      <a:gd name="T29" fmla="*/ 2 h 13"/>
                      <a:gd name="T30" fmla="*/ 4 w 9"/>
                      <a:gd name="T31" fmla="*/ 2 h 13"/>
                      <a:gd name="T32" fmla="*/ 3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2" y="8"/>
                          <a:pt x="3" y="9"/>
                          <a:pt x="3" y="9"/>
                        </a:cubicBezTo>
                        <a:cubicBezTo>
                          <a:pt x="4" y="11"/>
                          <a:pt x="6" y="13"/>
                          <a:pt x="8" y="13"/>
                        </a:cubicBezTo>
                        <a:cubicBezTo>
                          <a:pt x="8" y="13"/>
                          <a:pt x="9" y="12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4" y="10"/>
                          <a:pt x="3" y="9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7"/>
                          <a:pt x="2" y="6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8" name="Freeform 369"/>
                  <p:cNvSpPr/>
                  <p:nvPr/>
                </p:nvSpPr>
                <p:spPr bwMode="auto">
                  <a:xfrm>
                    <a:off x="5234" y="1685"/>
                    <a:ext cx="7" cy="9"/>
                  </a:xfrm>
                  <a:custGeom>
                    <a:avLst/>
                    <a:gdLst>
                      <a:gd name="T0" fmla="*/ 2 w 8"/>
                      <a:gd name="T1" fmla="*/ 0 h 11"/>
                      <a:gd name="T2" fmla="*/ 2 w 8"/>
                      <a:gd name="T3" fmla="*/ 0 h 11"/>
                      <a:gd name="T4" fmla="*/ 1 w 8"/>
                      <a:gd name="T5" fmla="*/ 6 h 11"/>
                      <a:gd name="T6" fmla="*/ 2 w 8"/>
                      <a:gd name="T7" fmla="*/ 7 h 11"/>
                      <a:gd name="T8" fmla="*/ 2 w 8"/>
                      <a:gd name="T9" fmla="*/ 8 h 11"/>
                      <a:gd name="T10" fmla="*/ 6 w 8"/>
                      <a:gd name="T11" fmla="*/ 11 h 11"/>
                      <a:gd name="T12" fmla="*/ 7 w 8"/>
                      <a:gd name="T13" fmla="*/ 10 h 11"/>
                      <a:gd name="T14" fmla="*/ 8 w 8"/>
                      <a:gd name="T15" fmla="*/ 10 h 11"/>
                      <a:gd name="T16" fmla="*/ 7 w 8"/>
                      <a:gd name="T17" fmla="*/ 9 h 11"/>
                      <a:gd name="T18" fmla="*/ 6 w 8"/>
                      <a:gd name="T19" fmla="*/ 9 h 11"/>
                      <a:gd name="T20" fmla="*/ 6 w 8"/>
                      <a:gd name="T21" fmla="*/ 9 h 11"/>
                      <a:gd name="T22" fmla="*/ 3 w 8"/>
                      <a:gd name="T23" fmla="*/ 8 h 11"/>
                      <a:gd name="T24" fmla="*/ 2 w 8"/>
                      <a:gd name="T25" fmla="*/ 7 h 11"/>
                      <a:gd name="T26" fmla="*/ 2 w 8"/>
                      <a:gd name="T27" fmla="*/ 6 h 11"/>
                      <a:gd name="T28" fmla="*/ 2 w 8"/>
                      <a:gd name="T29" fmla="*/ 2 h 11"/>
                      <a:gd name="T30" fmla="*/ 3 w 8"/>
                      <a:gd name="T31" fmla="*/ 2 h 11"/>
                      <a:gd name="T32" fmla="*/ 2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7"/>
                          <a:pt x="2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3" y="10"/>
                          <a:pt x="5" y="11"/>
                          <a:pt x="6" y="11"/>
                        </a:cubicBezTo>
                        <a:cubicBezTo>
                          <a:pt x="7" y="11"/>
                          <a:pt x="7" y="11"/>
                          <a:pt x="7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4" y="9"/>
                          <a:pt x="3" y="8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4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9" name="Freeform 370"/>
                  <p:cNvSpPr/>
                  <p:nvPr/>
                </p:nvSpPr>
                <p:spPr bwMode="auto">
                  <a:xfrm>
                    <a:off x="5184" y="1711"/>
                    <a:ext cx="11" cy="15"/>
                  </a:xfrm>
                  <a:custGeom>
                    <a:avLst/>
                    <a:gdLst>
                      <a:gd name="T0" fmla="*/ 2 w 13"/>
                      <a:gd name="T1" fmla="*/ 0 h 17"/>
                      <a:gd name="T2" fmla="*/ 0 w 13"/>
                      <a:gd name="T3" fmla="*/ 0 h 17"/>
                      <a:gd name="T4" fmla="*/ 0 w 13"/>
                      <a:gd name="T5" fmla="*/ 0 h 17"/>
                      <a:gd name="T6" fmla="*/ 1 w 13"/>
                      <a:gd name="T7" fmla="*/ 3 h 17"/>
                      <a:gd name="T8" fmla="*/ 2 w 13"/>
                      <a:gd name="T9" fmla="*/ 2 h 17"/>
                      <a:gd name="T10" fmla="*/ 3 w 13"/>
                      <a:gd name="T11" fmla="*/ 2 h 17"/>
                      <a:gd name="T12" fmla="*/ 8 w 13"/>
                      <a:gd name="T13" fmla="*/ 5 h 17"/>
                      <a:gd name="T14" fmla="*/ 9 w 13"/>
                      <a:gd name="T15" fmla="*/ 6 h 17"/>
                      <a:gd name="T16" fmla="*/ 9 w 13"/>
                      <a:gd name="T17" fmla="*/ 7 h 17"/>
                      <a:gd name="T18" fmla="*/ 9 w 13"/>
                      <a:gd name="T19" fmla="*/ 14 h 17"/>
                      <a:gd name="T20" fmla="*/ 8 w 13"/>
                      <a:gd name="T21" fmla="*/ 14 h 17"/>
                      <a:gd name="T22" fmla="*/ 9 w 13"/>
                      <a:gd name="T23" fmla="*/ 17 h 17"/>
                      <a:gd name="T24" fmla="*/ 10 w 13"/>
                      <a:gd name="T25" fmla="*/ 17 h 17"/>
                      <a:gd name="T26" fmla="*/ 10 w 13"/>
                      <a:gd name="T27" fmla="*/ 6 h 17"/>
                      <a:gd name="T28" fmla="*/ 10 w 13"/>
                      <a:gd name="T29" fmla="*/ 5 h 17"/>
                      <a:gd name="T30" fmla="*/ 9 w 13"/>
                      <a:gd name="T31" fmla="*/ 4 h 17"/>
                      <a:gd name="T32" fmla="*/ 2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5" y="2"/>
                          <a:pt x="7" y="3"/>
                          <a:pt x="8" y="5"/>
                        </a:cubicBezTo>
                        <a:cubicBezTo>
                          <a:pt x="8" y="5"/>
                          <a:pt x="9" y="6"/>
                          <a:pt x="9" y="6"/>
                        </a:cubicBezTo>
                        <a:cubicBezTo>
                          <a:pt x="9" y="6"/>
                          <a:pt x="9" y="6"/>
                          <a:pt x="9" y="7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4"/>
                          <a:pt x="8" y="14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2" y="15"/>
                          <a:pt x="13" y="10"/>
                          <a:pt x="10" y="6"/>
                        </a:cubicBezTo>
                        <a:cubicBezTo>
                          <a:pt x="10" y="6"/>
                          <a:pt x="10" y="6"/>
                          <a:pt x="10" y="5"/>
                        </a:cubicBezTo>
                        <a:cubicBezTo>
                          <a:pt x="10" y="5"/>
                          <a:pt x="9" y="5"/>
                          <a:pt x="9" y="4"/>
                        </a:cubicBezTo>
                        <a:cubicBezTo>
                          <a:pt x="7" y="1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0" name="Freeform 371"/>
                  <p:cNvSpPr/>
                  <p:nvPr/>
                </p:nvSpPr>
                <p:spPr bwMode="auto">
                  <a:xfrm>
                    <a:off x="5188" y="1710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0 w 11"/>
                      <a:gd name="T3" fmla="*/ 0 h 15"/>
                      <a:gd name="T4" fmla="*/ 0 w 11"/>
                      <a:gd name="T5" fmla="*/ 1 h 15"/>
                      <a:gd name="T6" fmla="*/ 1 w 11"/>
                      <a:gd name="T7" fmla="*/ 3 h 15"/>
                      <a:gd name="T8" fmla="*/ 2 w 11"/>
                      <a:gd name="T9" fmla="*/ 2 h 15"/>
                      <a:gd name="T10" fmla="*/ 3 w 11"/>
                      <a:gd name="T11" fmla="*/ 2 h 15"/>
                      <a:gd name="T12" fmla="*/ 7 w 11"/>
                      <a:gd name="T13" fmla="*/ 4 h 15"/>
                      <a:gd name="T14" fmla="*/ 8 w 11"/>
                      <a:gd name="T15" fmla="*/ 6 h 15"/>
                      <a:gd name="T16" fmla="*/ 8 w 11"/>
                      <a:gd name="T17" fmla="*/ 6 h 15"/>
                      <a:gd name="T18" fmla="*/ 8 w 11"/>
                      <a:gd name="T19" fmla="*/ 12 h 15"/>
                      <a:gd name="T20" fmla="*/ 7 w 11"/>
                      <a:gd name="T21" fmla="*/ 13 h 15"/>
                      <a:gd name="T22" fmla="*/ 9 w 11"/>
                      <a:gd name="T23" fmla="*/ 15 h 15"/>
                      <a:gd name="T24" fmla="*/ 9 w 11"/>
                      <a:gd name="T25" fmla="*/ 15 h 15"/>
                      <a:gd name="T26" fmla="*/ 9 w 11"/>
                      <a:gd name="T27" fmla="*/ 6 h 15"/>
                      <a:gd name="T28" fmla="*/ 9 w 11"/>
                      <a:gd name="T29" fmla="*/ 5 h 15"/>
                      <a:gd name="T30" fmla="*/ 8 w 11"/>
                      <a:gd name="T31" fmla="*/ 4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6" y="3"/>
                          <a:pt x="7" y="4"/>
                        </a:cubicBezTo>
                        <a:cubicBezTo>
                          <a:pt x="7" y="5"/>
                          <a:pt x="8" y="5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9"/>
                          <a:pt x="10" y="11"/>
                          <a:pt x="8" y="12"/>
                        </a:cubicBezTo>
                        <a:cubicBezTo>
                          <a:pt x="8" y="12"/>
                          <a:pt x="8" y="12"/>
                          <a:pt x="7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3"/>
                          <a:pt x="11" y="10"/>
                          <a:pt x="9" y="6"/>
                        </a:cubicBezTo>
                        <a:cubicBezTo>
                          <a:pt x="9" y="6"/>
                          <a:pt x="9" y="5"/>
                          <a:pt x="9" y="5"/>
                        </a:cubicBezTo>
                        <a:cubicBezTo>
                          <a:pt x="9" y="5"/>
                          <a:pt x="8" y="4"/>
                          <a:pt x="8" y="4"/>
                        </a:cubicBezTo>
                        <a:cubicBezTo>
                          <a:pt x="6" y="1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1" name="Freeform 372"/>
                  <p:cNvSpPr/>
                  <p:nvPr/>
                </p:nvSpPr>
                <p:spPr bwMode="auto">
                  <a:xfrm>
                    <a:off x="5192" y="1708"/>
                    <a:ext cx="9" cy="11"/>
                  </a:xfrm>
                  <a:custGeom>
                    <a:avLst/>
                    <a:gdLst>
                      <a:gd name="T0" fmla="*/ 2 w 10"/>
                      <a:gd name="T1" fmla="*/ 0 h 13"/>
                      <a:gd name="T2" fmla="*/ 1 w 10"/>
                      <a:gd name="T3" fmla="*/ 1 h 13"/>
                      <a:gd name="T4" fmla="*/ 0 w 10"/>
                      <a:gd name="T5" fmla="*/ 1 h 13"/>
                      <a:gd name="T6" fmla="*/ 1 w 10"/>
                      <a:gd name="T7" fmla="*/ 3 h 13"/>
                      <a:gd name="T8" fmla="*/ 2 w 10"/>
                      <a:gd name="T9" fmla="*/ 2 h 13"/>
                      <a:gd name="T10" fmla="*/ 3 w 10"/>
                      <a:gd name="T11" fmla="*/ 2 h 13"/>
                      <a:gd name="T12" fmla="*/ 6 w 10"/>
                      <a:gd name="T13" fmla="*/ 4 h 13"/>
                      <a:gd name="T14" fmla="*/ 7 w 10"/>
                      <a:gd name="T15" fmla="*/ 5 h 13"/>
                      <a:gd name="T16" fmla="*/ 7 w 10"/>
                      <a:gd name="T17" fmla="*/ 6 h 13"/>
                      <a:gd name="T18" fmla="*/ 7 w 10"/>
                      <a:gd name="T19" fmla="*/ 11 h 13"/>
                      <a:gd name="T20" fmla="*/ 6 w 10"/>
                      <a:gd name="T21" fmla="*/ 11 h 13"/>
                      <a:gd name="T22" fmla="*/ 7 w 10"/>
                      <a:gd name="T23" fmla="*/ 13 h 13"/>
                      <a:gd name="T24" fmla="*/ 8 w 10"/>
                      <a:gd name="T25" fmla="*/ 13 h 13"/>
                      <a:gd name="T26" fmla="*/ 8 w 10"/>
                      <a:gd name="T27" fmla="*/ 6 h 13"/>
                      <a:gd name="T28" fmla="*/ 8 w 10"/>
                      <a:gd name="T29" fmla="*/ 5 h 13"/>
                      <a:gd name="T30" fmla="*/ 7 w 10"/>
                      <a:gd name="T31" fmla="*/ 4 h 13"/>
                      <a:gd name="T32" fmla="*/ 2 w 10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3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4" y="2"/>
                          <a:pt x="5" y="3"/>
                          <a:pt x="6" y="4"/>
                        </a:cubicBezTo>
                        <a:cubicBezTo>
                          <a:pt x="6" y="4"/>
                          <a:pt x="7" y="5"/>
                          <a:pt x="7" y="5"/>
                        </a:cubicBezTo>
                        <a:cubicBezTo>
                          <a:pt x="7" y="5"/>
                          <a:pt x="7" y="6"/>
                          <a:pt x="7" y="6"/>
                        </a:cubicBezTo>
                        <a:cubicBezTo>
                          <a:pt x="8" y="8"/>
                          <a:pt x="8" y="10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2"/>
                          <a:pt x="10" y="9"/>
                          <a:pt x="8" y="6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5" y="2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2" name="Freeform 373"/>
                  <p:cNvSpPr/>
                  <p:nvPr/>
                </p:nvSpPr>
                <p:spPr bwMode="auto">
                  <a:xfrm>
                    <a:off x="5197" y="1707"/>
                    <a:ext cx="6" cy="9"/>
                  </a:xfrm>
                  <a:custGeom>
                    <a:avLst/>
                    <a:gdLst>
                      <a:gd name="T0" fmla="*/ 1 w 8"/>
                      <a:gd name="T1" fmla="*/ 0 h 10"/>
                      <a:gd name="T2" fmla="*/ 0 w 8"/>
                      <a:gd name="T3" fmla="*/ 0 h 10"/>
                      <a:gd name="T4" fmla="*/ 0 w 8"/>
                      <a:gd name="T5" fmla="*/ 1 h 10"/>
                      <a:gd name="T6" fmla="*/ 1 w 8"/>
                      <a:gd name="T7" fmla="*/ 2 h 10"/>
                      <a:gd name="T8" fmla="*/ 2 w 8"/>
                      <a:gd name="T9" fmla="*/ 2 h 10"/>
                      <a:gd name="T10" fmla="*/ 2 w 8"/>
                      <a:gd name="T11" fmla="*/ 1 h 10"/>
                      <a:gd name="T12" fmla="*/ 5 w 8"/>
                      <a:gd name="T13" fmla="*/ 3 h 10"/>
                      <a:gd name="T14" fmla="*/ 5 w 8"/>
                      <a:gd name="T15" fmla="*/ 4 h 10"/>
                      <a:gd name="T16" fmla="*/ 6 w 8"/>
                      <a:gd name="T17" fmla="*/ 5 h 10"/>
                      <a:gd name="T18" fmla="*/ 6 w 8"/>
                      <a:gd name="T19" fmla="*/ 9 h 10"/>
                      <a:gd name="T20" fmla="*/ 5 w 8"/>
                      <a:gd name="T21" fmla="*/ 9 h 10"/>
                      <a:gd name="T22" fmla="*/ 6 w 8"/>
                      <a:gd name="T23" fmla="*/ 10 h 10"/>
                      <a:gd name="T24" fmla="*/ 7 w 8"/>
                      <a:gd name="T25" fmla="*/ 5 h 10"/>
                      <a:gd name="T26" fmla="*/ 6 w 8"/>
                      <a:gd name="T27" fmla="*/ 4 h 10"/>
                      <a:gd name="T28" fmla="*/ 5 w 8"/>
                      <a:gd name="T29" fmla="*/ 3 h 10"/>
                      <a:gd name="T30" fmla="*/ 1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5" y="4"/>
                          <a:pt x="5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7" y="7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10"/>
                          <a:pt x="8" y="7"/>
                          <a:pt x="7" y="5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4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3" name="Freeform 374"/>
                  <p:cNvSpPr/>
                  <p:nvPr/>
                </p:nvSpPr>
                <p:spPr bwMode="auto">
                  <a:xfrm>
                    <a:off x="5184" y="1675"/>
                    <a:ext cx="11" cy="15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8 w 13"/>
                      <a:gd name="T3" fmla="*/ 3 h 18"/>
                      <a:gd name="T4" fmla="*/ 10 w 13"/>
                      <a:gd name="T5" fmla="*/ 4 h 18"/>
                      <a:gd name="T6" fmla="*/ 10 w 13"/>
                      <a:gd name="T7" fmla="*/ 10 h 18"/>
                      <a:gd name="T8" fmla="*/ 9 w 13"/>
                      <a:gd name="T9" fmla="*/ 11 h 18"/>
                      <a:gd name="T10" fmla="*/ 9 w 13"/>
                      <a:gd name="T11" fmla="*/ 12 h 18"/>
                      <a:gd name="T12" fmla="*/ 4 w 13"/>
                      <a:gd name="T13" fmla="*/ 15 h 18"/>
                      <a:gd name="T14" fmla="*/ 3 w 13"/>
                      <a:gd name="T15" fmla="*/ 15 h 18"/>
                      <a:gd name="T16" fmla="*/ 1 w 13"/>
                      <a:gd name="T17" fmla="*/ 14 h 18"/>
                      <a:gd name="T18" fmla="*/ 0 w 13"/>
                      <a:gd name="T19" fmla="*/ 17 h 18"/>
                      <a:gd name="T20" fmla="*/ 0 w 13"/>
                      <a:gd name="T21" fmla="*/ 17 h 18"/>
                      <a:gd name="T22" fmla="*/ 2 w 13"/>
                      <a:gd name="T23" fmla="*/ 18 h 18"/>
                      <a:gd name="T24" fmla="*/ 10 w 13"/>
                      <a:gd name="T25" fmla="*/ 13 h 18"/>
                      <a:gd name="T26" fmla="*/ 10 w 13"/>
                      <a:gd name="T27" fmla="*/ 12 h 18"/>
                      <a:gd name="T28" fmla="*/ 11 w 13"/>
                      <a:gd name="T29" fmla="*/ 11 h 18"/>
                      <a:gd name="T30" fmla="*/ 10 w 13"/>
                      <a:gd name="T31" fmla="*/ 1 h 18"/>
                      <a:gd name="T32" fmla="*/ 10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4"/>
                          <a:pt x="10" y="4"/>
                        </a:cubicBezTo>
                        <a:cubicBezTo>
                          <a:pt x="11" y="5"/>
                          <a:pt x="11" y="8"/>
                          <a:pt x="10" y="10"/>
                        </a:cubicBezTo>
                        <a:cubicBezTo>
                          <a:pt x="10" y="11"/>
                          <a:pt x="9" y="11"/>
                          <a:pt x="9" y="11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7" y="14"/>
                          <a:pt x="5" y="15"/>
                          <a:pt x="4" y="15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3" y="15"/>
                          <a:pt x="2" y="15"/>
                          <a:pt x="1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8"/>
                          <a:pt x="2" y="18"/>
                          <a:pt x="2" y="18"/>
                        </a:cubicBezTo>
                        <a:cubicBezTo>
                          <a:pt x="5" y="18"/>
                          <a:pt x="8" y="16"/>
                          <a:pt x="10" y="13"/>
                        </a:cubicBezTo>
                        <a:cubicBezTo>
                          <a:pt x="10" y="13"/>
                          <a:pt x="10" y="12"/>
                          <a:pt x="10" y="12"/>
                        </a:cubicBezTo>
                        <a:cubicBezTo>
                          <a:pt x="10" y="12"/>
                          <a:pt x="11" y="11"/>
                          <a:pt x="11" y="11"/>
                        </a:cubicBezTo>
                        <a:cubicBezTo>
                          <a:pt x="13" y="7"/>
                          <a:pt x="13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4" name="Freeform 375"/>
                  <p:cNvSpPr/>
                  <p:nvPr/>
                </p:nvSpPr>
                <p:spPr bwMode="auto">
                  <a:xfrm>
                    <a:off x="5188" y="1678"/>
                    <a:ext cx="10" cy="13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8 w 11"/>
                      <a:gd name="T3" fmla="*/ 3 h 15"/>
                      <a:gd name="T4" fmla="*/ 9 w 11"/>
                      <a:gd name="T5" fmla="*/ 3 h 15"/>
                      <a:gd name="T6" fmla="*/ 9 w 11"/>
                      <a:gd name="T7" fmla="*/ 9 h 15"/>
                      <a:gd name="T8" fmla="*/ 8 w 11"/>
                      <a:gd name="T9" fmla="*/ 10 h 15"/>
                      <a:gd name="T10" fmla="*/ 8 w 11"/>
                      <a:gd name="T11" fmla="*/ 11 h 15"/>
                      <a:gd name="T12" fmla="*/ 3 w 11"/>
                      <a:gd name="T13" fmla="*/ 13 h 15"/>
                      <a:gd name="T14" fmla="*/ 3 w 11"/>
                      <a:gd name="T15" fmla="*/ 13 h 15"/>
                      <a:gd name="T16" fmla="*/ 2 w 11"/>
                      <a:gd name="T17" fmla="*/ 13 h 15"/>
                      <a:gd name="T18" fmla="*/ 0 w 11"/>
                      <a:gd name="T19" fmla="*/ 15 h 15"/>
                      <a:gd name="T20" fmla="*/ 1 w 11"/>
                      <a:gd name="T21" fmla="*/ 15 h 15"/>
                      <a:gd name="T22" fmla="*/ 2 w 11"/>
                      <a:gd name="T23" fmla="*/ 15 h 15"/>
                      <a:gd name="T24" fmla="*/ 9 w 11"/>
                      <a:gd name="T25" fmla="*/ 11 h 15"/>
                      <a:gd name="T26" fmla="*/ 9 w 11"/>
                      <a:gd name="T27" fmla="*/ 10 h 15"/>
                      <a:gd name="T28" fmla="*/ 10 w 11"/>
                      <a:gd name="T29" fmla="*/ 9 h 15"/>
                      <a:gd name="T30" fmla="*/ 9 w 11"/>
                      <a:gd name="T31" fmla="*/ 1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0" y="4"/>
                          <a:pt x="10" y="6"/>
                          <a:pt x="9" y="9"/>
                        </a:cubicBezTo>
                        <a:cubicBezTo>
                          <a:pt x="9" y="9"/>
                          <a:pt x="8" y="9"/>
                          <a:pt x="8" y="10"/>
                        </a:cubicBezTo>
                        <a:cubicBezTo>
                          <a:pt x="8" y="10"/>
                          <a:pt x="8" y="10"/>
                          <a:pt x="8" y="11"/>
                        </a:cubicBezTo>
                        <a:cubicBezTo>
                          <a:pt x="6" y="12"/>
                          <a:pt x="5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1" y="15"/>
                          <a:pt x="2" y="15"/>
                          <a:pt x="2" y="15"/>
                        </a:cubicBezTo>
                        <a:cubicBezTo>
                          <a:pt x="4" y="15"/>
                          <a:pt x="7" y="14"/>
                          <a:pt x="9" y="11"/>
                        </a:cubicBezTo>
                        <a:cubicBezTo>
                          <a:pt x="9" y="11"/>
                          <a:pt x="9" y="11"/>
                          <a:pt x="9" y="10"/>
                        </a:cubicBezTo>
                        <a:cubicBezTo>
                          <a:pt x="9" y="10"/>
                          <a:pt x="10" y="10"/>
                          <a:pt x="10" y="9"/>
                        </a:cubicBezTo>
                        <a:cubicBezTo>
                          <a:pt x="11" y="6"/>
                          <a:pt x="11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5" name="Freeform 376"/>
                  <p:cNvSpPr/>
                  <p:nvPr/>
                </p:nvSpPr>
                <p:spPr bwMode="auto">
                  <a:xfrm>
                    <a:off x="5193" y="1682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3 h 13"/>
                      <a:gd name="T6" fmla="*/ 7 w 9"/>
                      <a:gd name="T7" fmla="*/ 7 h 13"/>
                      <a:gd name="T8" fmla="*/ 6 w 9"/>
                      <a:gd name="T9" fmla="*/ 8 h 13"/>
                      <a:gd name="T10" fmla="*/ 6 w 9"/>
                      <a:gd name="T11" fmla="*/ 9 h 13"/>
                      <a:gd name="T12" fmla="*/ 2 w 9"/>
                      <a:gd name="T13" fmla="*/ 11 h 13"/>
                      <a:gd name="T14" fmla="*/ 2 w 9"/>
                      <a:gd name="T15" fmla="*/ 11 h 13"/>
                      <a:gd name="T16" fmla="*/ 1 w 9"/>
                      <a:gd name="T17" fmla="*/ 11 h 13"/>
                      <a:gd name="T18" fmla="*/ 0 w 9"/>
                      <a:gd name="T19" fmla="*/ 12 h 13"/>
                      <a:gd name="T20" fmla="*/ 0 w 9"/>
                      <a:gd name="T21" fmla="*/ 12 h 13"/>
                      <a:gd name="T22" fmla="*/ 1 w 9"/>
                      <a:gd name="T23" fmla="*/ 13 h 13"/>
                      <a:gd name="T24" fmla="*/ 6 w 9"/>
                      <a:gd name="T25" fmla="*/ 9 h 13"/>
                      <a:gd name="T26" fmla="*/ 7 w 9"/>
                      <a:gd name="T27" fmla="*/ 9 h 13"/>
                      <a:gd name="T28" fmla="*/ 7 w 9"/>
                      <a:gd name="T29" fmla="*/ 7 h 13"/>
                      <a:gd name="T30" fmla="*/ 7 w 9"/>
                      <a:gd name="T31" fmla="*/ 1 h 13"/>
                      <a:gd name="T32" fmla="*/ 7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7" y="5"/>
                          <a:pt x="7" y="7"/>
                        </a:cubicBezTo>
                        <a:cubicBezTo>
                          <a:pt x="7" y="7"/>
                          <a:pt x="6" y="8"/>
                          <a:pt x="6" y="8"/>
                        </a:cubicBezTo>
                        <a:cubicBezTo>
                          <a:pt x="6" y="8"/>
                          <a:pt x="6" y="9"/>
                          <a:pt x="6" y="9"/>
                        </a:cubicBezTo>
                        <a:cubicBezTo>
                          <a:pt x="5" y="10"/>
                          <a:pt x="3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3"/>
                          <a:pt x="1" y="13"/>
                          <a:pt x="1" y="13"/>
                        </a:cubicBezTo>
                        <a:cubicBezTo>
                          <a:pt x="3" y="13"/>
                          <a:pt x="5" y="12"/>
                          <a:pt x="6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8"/>
                          <a:pt x="7" y="8"/>
                          <a:pt x="7" y="7"/>
                        </a:cubicBezTo>
                        <a:cubicBezTo>
                          <a:pt x="9" y="5"/>
                          <a:pt x="9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6" name="Freeform 377"/>
                  <p:cNvSpPr/>
                  <p:nvPr/>
                </p:nvSpPr>
                <p:spPr bwMode="auto">
                  <a:xfrm>
                    <a:off x="5197" y="1685"/>
                    <a:ext cx="6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6 w 8"/>
                      <a:gd name="T7" fmla="*/ 5 h 10"/>
                      <a:gd name="T8" fmla="*/ 6 w 8"/>
                      <a:gd name="T9" fmla="*/ 6 h 10"/>
                      <a:gd name="T10" fmla="*/ 5 w 8"/>
                      <a:gd name="T11" fmla="*/ 7 h 10"/>
                      <a:gd name="T12" fmla="*/ 2 w 8"/>
                      <a:gd name="T13" fmla="*/ 9 h 10"/>
                      <a:gd name="T14" fmla="*/ 2 w 8"/>
                      <a:gd name="T15" fmla="*/ 9 h 10"/>
                      <a:gd name="T16" fmla="*/ 1 w 8"/>
                      <a:gd name="T17" fmla="*/ 8 h 10"/>
                      <a:gd name="T18" fmla="*/ 0 w 8"/>
                      <a:gd name="T19" fmla="*/ 10 h 10"/>
                      <a:gd name="T20" fmla="*/ 0 w 8"/>
                      <a:gd name="T21" fmla="*/ 10 h 10"/>
                      <a:gd name="T22" fmla="*/ 2 w 8"/>
                      <a:gd name="T23" fmla="*/ 10 h 10"/>
                      <a:gd name="T24" fmla="*/ 6 w 8"/>
                      <a:gd name="T25" fmla="*/ 8 h 10"/>
                      <a:gd name="T26" fmla="*/ 6 w 8"/>
                      <a:gd name="T27" fmla="*/ 7 h 10"/>
                      <a:gd name="T28" fmla="*/ 7 w 8"/>
                      <a:gd name="T29" fmla="*/ 6 h 10"/>
                      <a:gd name="T30" fmla="*/ 6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4"/>
                          <a:pt x="6" y="5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7"/>
                          <a:pt x="5" y="7"/>
                          <a:pt x="5" y="7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3" y="10"/>
                          <a:pt x="5" y="9"/>
                          <a:pt x="6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8" y="3"/>
                          <a:pt x="8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7" name="Freeform 378"/>
                  <p:cNvSpPr/>
                  <p:nvPr/>
                </p:nvSpPr>
                <p:spPr bwMode="auto">
                  <a:xfrm>
                    <a:off x="5247" y="1668"/>
                    <a:ext cx="18" cy="20"/>
                  </a:xfrm>
                  <a:custGeom>
                    <a:avLst/>
                    <a:gdLst>
                      <a:gd name="T0" fmla="*/ 7 w 21"/>
                      <a:gd name="T1" fmla="*/ 0 h 24"/>
                      <a:gd name="T2" fmla="*/ 6 w 21"/>
                      <a:gd name="T3" fmla="*/ 0 h 24"/>
                      <a:gd name="T4" fmla="*/ 3 w 21"/>
                      <a:gd name="T5" fmla="*/ 17 h 24"/>
                      <a:gd name="T6" fmla="*/ 3 w 21"/>
                      <a:gd name="T7" fmla="*/ 18 h 24"/>
                      <a:gd name="T8" fmla="*/ 4 w 21"/>
                      <a:gd name="T9" fmla="*/ 18 h 24"/>
                      <a:gd name="T10" fmla="*/ 15 w 21"/>
                      <a:gd name="T11" fmla="*/ 24 h 24"/>
                      <a:gd name="T12" fmla="*/ 20 w 21"/>
                      <a:gd name="T13" fmla="*/ 23 h 24"/>
                      <a:gd name="T14" fmla="*/ 21 w 21"/>
                      <a:gd name="T15" fmla="*/ 23 h 24"/>
                      <a:gd name="T16" fmla="*/ 19 w 21"/>
                      <a:gd name="T17" fmla="*/ 19 h 24"/>
                      <a:gd name="T18" fmla="*/ 16 w 21"/>
                      <a:gd name="T19" fmla="*/ 21 h 24"/>
                      <a:gd name="T20" fmla="*/ 13 w 21"/>
                      <a:gd name="T21" fmla="*/ 21 h 24"/>
                      <a:gd name="T22" fmla="*/ 6 w 21"/>
                      <a:gd name="T23" fmla="*/ 18 h 24"/>
                      <a:gd name="T24" fmla="*/ 5 w 21"/>
                      <a:gd name="T25" fmla="*/ 16 h 24"/>
                      <a:gd name="T26" fmla="*/ 5 w 21"/>
                      <a:gd name="T27" fmla="*/ 15 h 24"/>
                      <a:gd name="T28" fmla="*/ 7 w 21"/>
                      <a:gd name="T29" fmla="*/ 5 h 24"/>
                      <a:gd name="T30" fmla="*/ 9 w 21"/>
                      <a:gd name="T31" fmla="*/ 3 h 24"/>
                      <a:gd name="T32" fmla="*/ 7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10"/>
                          <a:pt x="3" y="17"/>
                        </a:cubicBezTo>
                        <a:cubicBezTo>
                          <a:pt x="3" y="17"/>
                          <a:pt x="3" y="17"/>
                          <a:pt x="3" y="18"/>
                        </a:cubicBezTo>
                        <a:cubicBezTo>
                          <a:pt x="3" y="18"/>
                          <a:pt x="4" y="18"/>
                          <a:pt x="4" y="18"/>
                        </a:cubicBezTo>
                        <a:cubicBezTo>
                          <a:pt x="6" y="22"/>
                          <a:pt x="11" y="24"/>
                          <a:pt x="15" y="24"/>
                        </a:cubicBezTo>
                        <a:cubicBezTo>
                          <a:pt x="16" y="24"/>
                          <a:pt x="18" y="24"/>
                          <a:pt x="20" y="23"/>
                        </a:cubicBezTo>
                        <a:cubicBezTo>
                          <a:pt x="21" y="23"/>
                          <a:pt x="21" y="23"/>
                          <a:pt x="21" y="23"/>
                        </a:cubicBez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20"/>
                          <a:pt x="16" y="21"/>
                          <a:pt x="16" y="21"/>
                        </a:cubicBezTo>
                        <a:cubicBezTo>
                          <a:pt x="15" y="21"/>
                          <a:pt x="14" y="21"/>
                          <a:pt x="13" y="21"/>
                        </a:cubicBezTo>
                        <a:cubicBezTo>
                          <a:pt x="11" y="21"/>
                          <a:pt x="8" y="20"/>
                          <a:pt x="6" y="18"/>
                        </a:cubicBezTo>
                        <a:cubicBezTo>
                          <a:pt x="6" y="17"/>
                          <a:pt x="5" y="17"/>
                          <a:pt x="5" y="16"/>
                        </a:cubicBezTo>
                        <a:cubicBezTo>
                          <a:pt x="5" y="16"/>
                          <a:pt x="5" y="16"/>
                          <a:pt x="5" y="15"/>
                        </a:cubicBezTo>
                        <a:cubicBezTo>
                          <a:pt x="3" y="11"/>
                          <a:pt x="4" y="7"/>
                          <a:pt x="7" y="5"/>
                        </a:cubicBezTo>
                        <a:cubicBezTo>
                          <a:pt x="7" y="5"/>
                          <a:pt x="8" y="4"/>
                          <a:pt x="9" y="3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8" name="Freeform 379"/>
                  <p:cNvSpPr/>
                  <p:nvPr/>
                </p:nvSpPr>
                <p:spPr bwMode="auto">
                  <a:xfrm>
                    <a:off x="5174" y="1667"/>
                    <a:ext cx="18" cy="21"/>
                  </a:xfrm>
                  <a:custGeom>
                    <a:avLst/>
                    <a:gdLst>
                      <a:gd name="T0" fmla="*/ 13 w 21"/>
                      <a:gd name="T1" fmla="*/ 0 h 24"/>
                      <a:gd name="T2" fmla="*/ 11 w 21"/>
                      <a:gd name="T3" fmla="*/ 3 h 24"/>
                      <a:gd name="T4" fmla="*/ 14 w 21"/>
                      <a:gd name="T5" fmla="*/ 5 h 24"/>
                      <a:gd name="T6" fmla="*/ 16 w 21"/>
                      <a:gd name="T7" fmla="*/ 15 h 24"/>
                      <a:gd name="T8" fmla="*/ 15 w 21"/>
                      <a:gd name="T9" fmla="*/ 16 h 24"/>
                      <a:gd name="T10" fmla="*/ 14 w 21"/>
                      <a:gd name="T11" fmla="*/ 18 h 24"/>
                      <a:gd name="T12" fmla="*/ 7 w 21"/>
                      <a:gd name="T13" fmla="*/ 21 h 24"/>
                      <a:gd name="T14" fmla="*/ 4 w 21"/>
                      <a:gd name="T15" fmla="*/ 21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0 w 21"/>
                      <a:gd name="T21" fmla="*/ 23 h 24"/>
                      <a:gd name="T22" fmla="*/ 6 w 21"/>
                      <a:gd name="T23" fmla="*/ 24 h 24"/>
                      <a:gd name="T24" fmla="*/ 16 w 21"/>
                      <a:gd name="T25" fmla="*/ 19 h 24"/>
                      <a:gd name="T26" fmla="*/ 17 w 21"/>
                      <a:gd name="T27" fmla="*/ 18 h 24"/>
                      <a:gd name="T28" fmla="*/ 18 w 21"/>
                      <a:gd name="T29" fmla="*/ 17 h 24"/>
                      <a:gd name="T30" fmla="*/ 14 w 21"/>
                      <a:gd name="T31" fmla="*/ 0 h 24"/>
                      <a:gd name="T32" fmla="*/ 13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3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4"/>
                          <a:pt x="14" y="5"/>
                          <a:pt x="14" y="5"/>
                        </a:cubicBezTo>
                        <a:cubicBezTo>
                          <a:pt x="17" y="7"/>
                          <a:pt x="17" y="12"/>
                          <a:pt x="16" y="15"/>
                        </a:cubicBezTo>
                        <a:cubicBezTo>
                          <a:pt x="16" y="16"/>
                          <a:pt x="15" y="16"/>
                          <a:pt x="15" y="16"/>
                        </a:cubicBezTo>
                        <a:cubicBezTo>
                          <a:pt x="15" y="17"/>
                          <a:pt x="15" y="17"/>
                          <a:pt x="14" y="18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6" y="21"/>
                          <a:pt x="5" y="21"/>
                          <a:pt x="4" y="21"/>
                        </a:cubicBezTo>
                        <a:cubicBezTo>
                          <a:pt x="4" y="21"/>
                          <a:pt x="3" y="20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24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6" y="19"/>
                        </a:cubicBezTo>
                        <a:cubicBezTo>
                          <a:pt x="17" y="18"/>
                          <a:pt x="17" y="18"/>
                          <a:pt x="17" y="18"/>
                        </a:cubicBezTo>
                        <a:cubicBezTo>
                          <a:pt x="17" y="17"/>
                          <a:pt x="18" y="17"/>
                          <a:pt x="18" y="17"/>
                        </a:cubicBezTo>
                        <a:cubicBezTo>
                          <a:pt x="21" y="11"/>
                          <a:pt x="19" y="4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9" name="Freeform 380"/>
                  <p:cNvSpPr/>
                  <p:nvPr/>
                </p:nvSpPr>
                <p:spPr bwMode="auto">
                  <a:xfrm>
                    <a:off x="5174" y="1712"/>
                    <a:ext cx="17" cy="22"/>
                  </a:xfrm>
                  <a:custGeom>
                    <a:avLst/>
                    <a:gdLst>
                      <a:gd name="T0" fmla="*/ 6 w 20"/>
                      <a:gd name="T1" fmla="*/ 0 h 25"/>
                      <a:gd name="T2" fmla="*/ 1 w 20"/>
                      <a:gd name="T3" fmla="*/ 1 h 25"/>
                      <a:gd name="T4" fmla="*/ 0 w 20"/>
                      <a:gd name="T5" fmla="*/ 2 h 25"/>
                      <a:gd name="T6" fmla="*/ 2 w 20"/>
                      <a:gd name="T7" fmla="*/ 5 h 25"/>
                      <a:gd name="T8" fmla="*/ 4 w 20"/>
                      <a:gd name="T9" fmla="*/ 4 h 25"/>
                      <a:gd name="T10" fmla="*/ 7 w 20"/>
                      <a:gd name="T11" fmla="*/ 3 h 25"/>
                      <a:gd name="T12" fmla="*/ 14 w 20"/>
                      <a:gd name="T13" fmla="*/ 7 h 25"/>
                      <a:gd name="T14" fmla="*/ 15 w 20"/>
                      <a:gd name="T15" fmla="*/ 8 h 25"/>
                      <a:gd name="T16" fmla="*/ 15 w 20"/>
                      <a:gd name="T17" fmla="*/ 8 h 25"/>
                      <a:gd name="T18" fmla="*/ 15 w 20"/>
                      <a:gd name="T19" fmla="*/ 9 h 25"/>
                      <a:gd name="T20" fmla="*/ 15 w 20"/>
                      <a:gd name="T21" fmla="*/ 9 h 25"/>
                      <a:gd name="T22" fmla="*/ 13 w 20"/>
                      <a:gd name="T23" fmla="*/ 20 h 25"/>
                      <a:gd name="T24" fmla="*/ 11 w 20"/>
                      <a:gd name="T25" fmla="*/ 21 h 25"/>
                      <a:gd name="T26" fmla="*/ 13 w 20"/>
                      <a:gd name="T27" fmla="*/ 25 h 25"/>
                      <a:gd name="T28" fmla="*/ 13 w 20"/>
                      <a:gd name="T29" fmla="*/ 24 h 25"/>
                      <a:gd name="T30" fmla="*/ 18 w 20"/>
                      <a:gd name="T31" fmla="*/ 8 h 25"/>
                      <a:gd name="T32" fmla="*/ 17 w 20"/>
                      <a:gd name="T33" fmla="*/ 7 h 25"/>
                      <a:gd name="T34" fmla="*/ 16 w 20"/>
                      <a:gd name="T35" fmla="*/ 6 h 25"/>
                      <a:gd name="T36" fmla="*/ 6 w 20"/>
                      <a:gd name="T3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0" h="25">
                        <a:moveTo>
                          <a:pt x="6" y="0"/>
                        </a:moveTo>
                        <a:cubicBezTo>
                          <a:pt x="4" y="0"/>
                          <a:pt x="2" y="0"/>
                          <a:pt x="1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5"/>
                          <a:pt x="4" y="4"/>
                          <a:pt x="4" y="4"/>
                        </a:cubicBezTo>
                        <a:cubicBezTo>
                          <a:pt x="5" y="3"/>
                          <a:pt x="6" y="3"/>
                          <a:pt x="7" y="3"/>
                        </a:cubicBezTo>
                        <a:cubicBezTo>
                          <a:pt x="10" y="3"/>
                          <a:pt x="12" y="5"/>
                          <a:pt x="14" y="7"/>
                        </a:cubicBezTo>
                        <a:cubicBezTo>
                          <a:pt x="14" y="7"/>
                          <a:pt x="15" y="7"/>
                          <a:pt x="15" y="8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5" y="8"/>
                          <a:pt x="15" y="8"/>
                          <a:pt x="15" y="9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7" y="13"/>
                          <a:pt x="16" y="18"/>
                          <a:pt x="13" y="20"/>
                        </a:cubicBezTo>
                        <a:cubicBezTo>
                          <a:pt x="13" y="20"/>
                          <a:pt x="12" y="21"/>
                          <a:pt x="11" y="21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9" y="21"/>
                          <a:pt x="20" y="14"/>
                          <a:pt x="18" y="8"/>
                        </a:cubicBezTo>
                        <a:cubicBezTo>
                          <a:pt x="17" y="8"/>
                          <a:pt x="17" y="7"/>
                          <a:pt x="17" y="7"/>
                        </a:cubicBezTo>
                        <a:cubicBezTo>
                          <a:pt x="17" y="7"/>
                          <a:pt x="17" y="6"/>
                          <a:pt x="16" y="6"/>
                        </a:cubicBezTo>
                        <a:cubicBezTo>
                          <a:pt x="14" y="2"/>
                          <a:pt x="10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0" name="Freeform 381"/>
                  <p:cNvSpPr/>
                  <p:nvPr/>
                </p:nvSpPr>
                <p:spPr bwMode="auto">
                  <a:xfrm>
                    <a:off x="5208" y="1737"/>
                    <a:ext cx="22" cy="10"/>
                  </a:xfrm>
                  <a:custGeom>
                    <a:avLst/>
                    <a:gdLst>
                      <a:gd name="T0" fmla="*/ 13 w 26"/>
                      <a:gd name="T1" fmla="*/ 0 h 12"/>
                      <a:gd name="T2" fmla="*/ 12 w 26"/>
                      <a:gd name="T3" fmla="*/ 0 h 12"/>
                      <a:gd name="T4" fmla="*/ 0 w 26"/>
                      <a:gd name="T5" fmla="*/ 11 h 12"/>
                      <a:gd name="T6" fmla="*/ 0 w 26"/>
                      <a:gd name="T7" fmla="*/ 12 h 12"/>
                      <a:gd name="T8" fmla="*/ 4 w 26"/>
                      <a:gd name="T9" fmla="*/ 12 h 12"/>
                      <a:gd name="T10" fmla="*/ 4 w 26"/>
                      <a:gd name="T11" fmla="*/ 9 h 12"/>
                      <a:gd name="T12" fmla="*/ 11 w 26"/>
                      <a:gd name="T13" fmla="*/ 2 h 12"/>
                      <a:gd name="T14" fmla="*/ 13 w 26"/>
                      <a:gd name="T15" fmla="*/ 2 h 12"/>
                      <a:gd name="T16" fmla="*/ 15 w 26"/>
                      <a:gd name="T17" fmla="*/ 2 h 12"/>
                      <a:gd name="T18" fmla="*/ 22 w 26"/>
                      <a:gd name="T19" fmla="*/ 9 h 12"/>
                      <a:gd name="T20" fmla="*/ 22 w 26"/>
                      <a:gd name="T21" fmla="*/ 12 h 12"/>
                      <a:gd name="T22" fmla="*/ 26 w 26"/>
                      <a:gd name="T23" fmla="*/ 12 h 12"/>
                      <a:gd name="T24" fmla="*/ 26 w 26"/>
                      <a:gd name="T25" fmla="*/ 11 h 12"/>
                      <a:gd name="T26" fmla="*/ 14 w 26"/>
                      <a:gd name="T27" fmla="*/ 0 h 12"/>
                      <a:gd name="T28" fmla="*/ 13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13" y="0"/>
                        </a:moveTo>
                        <a:cubicBezTo>
                          <a:pt x="13" y="0"/>
                          <a:pt x="12" y="0"/>
                          <a:pt x="12" y="0"/>
                        </a:cubicBezTo>
                        <a:cubicBezTo>
                          <a:pt x="5" y="0"/>
                          <a:pt x="0" y="5"/>
                          <a:pt x="0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6"/>
                          <a:pt x="7" y="3"/>
                          <a:pt x="11" y="2"/>
                        </a:cubicBezTo>
                        <a:cubicBezTo>
                          <a:pt x="12" y="2"/>
                          <a:pt x="12" y="2"/>
                          <a:pt x="13" y="2"/>
                        </a:cubicBezTo>
                        <a:cubicBezTo>
                          <a:pt x="13" y="2"/>
                          <a:pt x="14" y="2"/>
                          <a:pt x="15" y="2"/>
                        </a:cubicBezTo>
                        <a:cubicBezTo>
                          <a:pt x="19" y="3"/>
                          <a:pt x="22" y="6"/>
                          <a:pt x="22" y="9"/>
                        </a:cubicBezTo>
                        <a:cubicBezTo>
                          <a:pt x="22" y="9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1" y="0"/>
                          <a:pt x="14" y="0"/>
                        </a:cubicBezTo>
                        <a:cubicBezTo>
                          <a:pt x="14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1" name="Freeform 382"/>
                  <p:cNvSpPr/>
                  <p:nvPr/>
                </p:nvSpPr>
                <p:spPr bwMode="auto">
                  <a:xfrm>
                    <a:off x="5246" y="1713"/>
                    <a:ext cx="19" cy="21"/>
                  </a:xfrm>
                  <a:custGeom>
                    <a:avLst/>
                    <a:gdLst>
                      <a:gd name="T0" fmla="*/ 15 w 22"/>
                      <a:gd name="T1" fmla="*/ 0 h 24"/>
                      <a:gd name="T2" fmla="*/ 5 w 22"/>
                      <a:gd name="T3" fmla="*/ 6 h 24"/>
                      <a:gd name="T4" fmla="*/ 4 w 22"/>
                      <a:gd name="T5" fmla="*/ 7 h 24"/>
                      <a:gd name="T6" fmla="*/ 4 w 22"/>
                      <a:gd name="T7" fmla="*/ 8 h 24"/>
                      <a:gd name="T8" fmla="*/ 7 w 22"/>
                      <a:gd name="T9" fmla="*/ 24 h 24"/>
                      <a:gd name="T10" fmla="*/ 8 w 22"/>
                      <a:gd name="T11" fmla="*/ 24 h 24"/>
                      <a:gd name="T12" fmla="*/ 10 w 22"/>
                      <a:gd name="T13" fmla="*/ 21 h 24"/>
                      <a:gd name="T14" fmla="*/ 7 w 22"/>
                      <a:gd name="T15" fmla="*/ 20 h 24"/>
                      <a:gd name="T16" fmla="*/ 6 w 22"/>
                      <a:gd name="T17" fmla="*/ 9 h 24"/>
                      <a:gd name="T18" fmla="*/ 6 w 22"/>
                      <a:gd name="T19" fmla="*/ 8 h 24"/>
                      <a:gd name="T20" fmla="*/ 7 w 22"/>
                      <a:gd name="T21" fmla="*/ 7 h 24"/>
                      <a:gd name="T22" fmla="*/ 14 w 22"/>
                      <a:gd name="T23" fmla="*/ 3 h 24"/>
                      <a:gd name="T24" fmla="*/ 17 w 22"/>
                      <a:gd name="T25" fmla="*/ 4 h 24"/>
                      <a:gd name="T26" fmla="*/ 20 w 22"/>
                      <a:gd name="T27" fmla="*/ 5 h 24"/>
                      <a:gd name="T28" fmla="*/ 22 w 22"/>
                      <a:gd name="T29" fmla="*/ 2 h 24"/>
                      <a:gd name="T30" fmla="*/ 21 w 22"/>
                      <a:gd name="T31" fmla="*/ 2 h 24"/>
                      <a:gd name="T32" fmla="*/ 15 w 22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2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5" y="6"/>
                        </a:cubicBezTo>
                        <a:cubicBezTo>
                          <a:pt x="5" y="6"/>
                          <a:pt x="4" y="6"/>
                          <a:pt x="4" y="7"/>
                        </a:cubicBezTo>
                        <a:cubicBezTo>
                          <a:pt x="4" y="7"/>
                          <a:pt x="4" y="7"/>
                          <a:pt x="4" y="8"/>
                        </a:cubicBezTo>
                        <a:cubicBezTo>
                          <a:pt x="0" y="14"/>
                          <a:pt x="2" y="21"/>
                          <a:pt x="7" y="24"/>
                        </a:cubicBez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10" y="21"/>
                          <a:pt x="10" y="21"/>
                          <a:pt x="10" y="21"/>
                        </a:cubicBezTo>
                        <a:cubicBezTo>
                          <a:pt x="9" y="20"/>
                          <a:pt x="7" y="20"/>
                          <a:pt x="7" y="20"/>
                        </a:cubicBezTo>
                        <a:cubicBezTo>
                          <a:pt x="4" y="18"/>
                          <a:pt x="4" y="13"/>
                          <a:pt x="6" y="9"/>
                        </a:cubicBezTo>
                        <a:cubicBezTo>
                          <a:pt x="6" y="9"/>
                          <a:pt x="6" y="8"/>
                          <a:pt x="6" y="8"/>
                        </a:cubicBezTo>
                        <a:cubicBezTo>
                          <a:pt x="6" y="8"/>
                          <a:pt x="7" y="7"/>
                          <a:pt x="7" y="7"/>
                        </a:cubicBezTo>
                        <a:cubicBezTo>
                          <a:pt x="9" y="5"/>
                          <a:pt x="12" y="3"/>
                          <a:pt x="14" y="3"/>
                        </a:cubicBezTo>
                        <a:cubicBezTo>
                          <a:pt x="15" y="3"/>
                          <a:pt x="16" y="3"/>
                          <a:pt x="17" y="4"/>
                        </a:cubicBezTo>
                        <a:cubicBezTo>
                          <a:pt x="17" y="4"/>
                          <a:pt x="19" y="5"/>
                          <a:pt x="20" y="5"/>
                        </a:cubicBezTo>
                        <a:cubicBezTo>
                          <a:pt x="22" y="2"/>
                          <a:pt x="22" y="2"/>
                          <a:pt x="22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19" y="1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2" name="Freeform 383"/>
                  <p:cNvSpPr>
                    <a:spLocks noEditPoints="1"/>
                  </p:cNvSpPr>
                  <p:nvPr/>
                </p:nvSpPr>
                <p:spPr bwMode="auto">
                  <a:xfrm>
                    <a:off x="5209" y="1692"/>
                    <a:ext cx="19" cy="16"/>
                  </a:xfrm>
                  <a:custGeom>
                    <a:avLst/>
                    <a:gdLst>
                      <a:gd name="T0" fmla="*/ 7 w 22"/>
                      <a:gd name="T1" fmla="*/ 4 h 19"/>
                      <a:gd name="T2" fmla="*/ 10 w 22"/>
                      <a:gd name="T3" fmla="*/ 5 h 19"/>
                      <a:gd name="T4" fmla="*/ 11 w 22"/>
                      <a:gd name="T5" fmla="*/ 5 h 19"/>
                      <a:gd name="T6" fmla="*/ 14 w 22"/>
                      <a:gd name="T7" fmla="*/ 4 h 19"/>
                      <a:gd name="T8" fmla="*/ 15 w 22"/>
                      <a:gd name="T9" fmla="*/ 4 h 19"/>
                      <a:gd name="T10" fmla="*/ 15 w 22"/>
                      <a:gd name="T11" fmla="*/ 7 h 19"/>
                      <a:gd name="T12" fmla="*/ 18 w 22"/>
                      <a:gd name="T13" fmla="*/ 10 h 19"/>
                      <a:gd name="T14" fmla="*/ 17 w 22"/>
                      <a:gd name="T15" fmla="*/ 11 h 19"/>
                      <a:gd name="T16" fmla="*/ 15 w 22"/>
                      <a:gd name="T17" fmla="*/ 13 h 19"/>
                      <a:gd name="T18" fmla="*/ 15 w 22"/>
                      <a:gd name="T19" fmla="*/ 16 h 19"/>
                      <a:gd name="T20" fmla="*/ 14 w 22"/>
                      <a:gd name="T21" fmla="*/ 16 h 19"/>
                      <a:gd name="T22" fmla="*/ 11 w 22"/>
                      <a:gd name="T23" fmla="*/ 15 h 19"/>
                      <a:gd name="T24" fmla="*/ 10 w 22"/>
                      <a:gd name="T25" fmla="*/ 15 h 19"/>
                      <a:gd name="T26" fmla="*/ 7 w 22"/>
                      <a:gd name="T27" fmla="*/ 16 h 19"/>
                      <a:gd name="T28" fmla="*/ 7 w 22"/>
                      <a:gd name="T29" fmla="*/ 14 h 19"/>
                      <a:gd name="T30" fmla="*/ 6 w 22"/>
                      <a:gd name="T31" fmla="*/ 12 h 19"/>
                      <a:gd name="T32" fmla="*/ 4 w 22"/>
                      <a:gd name="T33" fmla="*/ 10 h 19"/>
                      <a:gd name="T34" fmla="*/ 6 w 22"/>
                      <a:gd name="T35" fmla="*/ 9 h 19"/>
                      <a:gd name="T36" fmla="*/ 7 w 22"/>
                      <a:gd name="T37" fmla="*/ 7 h 19"/>
                      <a:gd name="T38" fmla="*/ 6 w 22"/>
                      <a:gd name="T39" fmla="*/ 0 h 19"/>
                      <a:gd name="T40" fmla="*/ 5 w 22"/>
                      <a:gd name="T41" fmla="*/ 5 h 19"/>
                      <a:gd name="T42" fmla="*/ 4 w 22"/>
                      <a:gd name="T43" fmla="*/ 7 h 19"/>
                      <a:gd name="T44" fmla="*/ 0 w 22"/>
                      <a:gd name="T45" fmla="*/ 10 h 19"/>
                      <a:gd name="T46" fmla="*/ 4 w 22"/>
                      <a:gd name="T47" fmla="*/ 13 h 19"/>
                      <a:gd name="T48" fmla="*/ 5 w 22"/>
                      <a:gd name="T49" fmla="*/ 15 h 19"/>
                      <a:gd name="T50" fmla="*/ 5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7 h 19"/>
                      <a:gd name="T56" fmla="*/ 16 w 22"/>
                      <a:gd name="T57" fmla="*/ 19 h 19"/>
                      <a:gd name="T58" fmla="*/ 16 w 22"/>
                      <a:gd name="T59" fmla="*/ 19 h 19"/>
                      <a:gd name="T60" fmla="*/ 18 w 22"/>
                      <a:gd name="T61" fmla="*/ 14 h 19"/>
                      <a:gd name="T62" fmla="*/ 21 w 22"/>
                      <a:gd name="T63" fmla="*/ 11 h 19"/>
                      <a:gd name="T64" fmla="*/ 22 w 22"/>
                      <a:gd name="T65" fmla="*/ 10 h 19"/>
                      <a:gd name="T66" fmla="*/ 18 w 22"/>
                      <a:gd name="T67" fmla="*/ 6 h 19"/>
                      <a:gd name="T68" fmla="*/ 17 w 22"/>
                      <a:gd name="T69" fmla="*/ 1 h 19"/>
                      <a:gd name="T70" fmla="*/ 16 w 22"/>
                      <a:gd name="T71" fmla="*/ 1 h 19"/>
                      <a:gd name="T72" fmla="*/ 11 w 22"/>
                      <a:gd name="T73" fmla="*/ 3 h 19"/>
                      <a:gd name="T74" fmla="*/ 10 w 22"/>
                      <a:gd name="T75" fmla="*/ 3 h 19"/>
                      <a:gd name="T76" fmla="*/ 6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7" y="5"/>
                        </a:move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8" y="4"/>
                        </a:cubicBezTo>
                        <a:cubicBezTo>
                          <a:pt x="8" y="4"/>
                          <a:pt x="9" y="5"/>
                          <a:pt x="10" y="5"/>
                        </a:cubicBezTo>
                        <a:cubicBezTo>
                          <a:pt x="10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2" y="5"/>
                          <a:pt x="12" y="5"/>
                        </a:cubicBezTo>
                        <a:cubicBezTo>
                          <a:pt x="13" y="5"/>
                          <a:pt x="14" y="4"/>
                          <a:pt x="14" y="4"/>
                        </a:cubicBezTo>
                        <a:cubicBezTo>
                          <a:pt x="14" y="4"/>
                          <a:pt x="15" y="4"/>
                          <a:pt x="15" y="4"/>
                        </a:cubicBezTo>
                        <a:cubicBezTo>
                          <a:pt x="15" y="4"/>
                          <a:pt x="15" y="4"/>
                          <a:pt x="15" y="4"/>
                        </a:cubicBezTo>
                        <a:cubicBezTo>
                          <a:pt x="15" y="5"/>
                          <a:pt x="15" y="6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6" y="8"/>
                          <a:pt x="16" y="8"/>
                          <a:pt x="16" y="9"/>
                        </a:cubicBezTo>
                        <a:cubicBezTo>
                          <a:pt x="17" y="9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7" y="11"/>
                        </a:cubicBezTo>
                        <a:cubicBezTo>
                          <a:pt x="17" y="11"/>
                          <a:pt x="16" y="11"/>
                          <a:pt x="16" y="12"/>
                        </a:cubicBezTo>
                        <a:cubicBezTo>
                          <a:pt x="16" y="12"/>
                          <a:pt x="16" y="12"/>
                          <a:pt x="15" y="13"/>
                        </a:cubicBezTo>
                        <a:cubicBezTo>
                          <a:pt x="15" y="13"/>
                          <a:pt x="15" y="13"/>
                          <a:pt x="15" y="14"/>
                        </a:cubicBezTo>
                        <a:cubicBezTo>
                          <a:pt x="15" y="15"/>
                          <a:pt x="15" y="15"/>
                          <a:pt x="15" y="16"/>
                        </a:cubicBezTo>
                        <a:cubicBezTo>
                          <a:pt x="15" y="16"/>
                          <a:pt x="14" y="16"/>
                          <a:pt x="14" y="16"/>
                        </a:cubicBezTo>
                        <a:cubicBezTo>
                          <a:pt x="14" y="16"/>
                          <a:pt x="14" y="16"/>
                          <a:pt x="14" y="16"/>
                        </a:cubicBezTo>
                        <a:cubicBezTo>
                          <a:pt x="13" y="15"/>
                          <a:pt x="13" y="15"/>
                          <a:pt x="12" y="15"/>
                        </a:cubicBezTo>
                        <a:cubicBezTo>
                          <a:pt x="12" y="15"/>
                          <a:pt x="11" y="15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9" y="15"/>
                          <a:pt x="9" y="15"/>
                          <a:pt x="8" y="15"/>
                        </a:cubicBezTo>
                        <a:cubicBezTo>
                          <a:pt x="8" y="16"/>
                          <a:pt x="7" y="16"/>
                          <a:pt x="7" y="16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6"/>
                          <a:pt x="7" y="15"/>
                          <a:pt x="7" y="14"/>
                        </a:cubicBezTo>
                        <a:cubicBezTo>
                          <a:pt x="7" y="13"/>
                          <a:pt x="7" y="13"/>
                          <a:pt x="7" y="12"/>
                        </a:cubicBezTo>
                        <a:cubicBezTo>
                          <a:pt x="7" y="12"/>
                          <a:pt x="7" y="12"/>
                          <a:pt x="6" y="12"/>
                        </a:cubicBezTo>
                        <a:cubicBezTo>
                          <a:pt x="6" y="11"/>
                          <a:pt x="5" y="11"/>
                          <a:pt x="5" y="11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5" y="9"/>
                          <a:pt x="6" y="9"/>
                        </a:cubicBezTo>
                        <a:cubicBezTo>
                          <a:pt x="6" y="8"/>
                          <a:pt x="7" y="8"/>
                          <a:pt x="7" y="8"/>
                        </a:cubicBezTo>
                        <a:cubicBezTo>
                          <a:pt x="7" y="8"/>
                          <a:pt x="7" y="7"/>
                          <a:pt x="7" y="7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1"/>
                          <a:pt x="6" y="2"/>
                        </a:cubicBezTo>
                        <a:cubicBezTo>
                          <a:pt x="6" y="3"/>
                          <a:pt x="5" y="4"/>
                          <a:pt x="5" y="5"/>
                        </a:cubicBezTo>
                        <a:cubicBezTo>
                          <a:pt x="5" y="6"/>
                          <a:pt x="5" y="7"/>
                          <a:pt x="5" y="7"/>
                        </a:cubicBezTo>
                        <a:cubicBezTo>
                          <a:pt x="5" y="7"/>
                          <a:pt x="4" y="7"/>
                          <a:pt x="4" y="7"/>
                        </a:cubicBezTo>
                        <a:cubicBezTo>
                          <a:pt x="3" y="9"/>
                          <a:pt x="1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2" y="11"/>
                          <a:pt x="4" y="12"/>
                          <a:pt x="4" y="13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4"/>
                          <a:pt x="5" y="14"/>
                          <a:pt x="5" y="15"/>
                        </a:cubicBezTo>
                        <a:cubicBezTo>
                          <a:pt x="6" y="17"/>
                          <a:pt x="5" y="19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6" y="19"/>
                          <a:pt x="6" y="19"/>
                          <a:pt x="7" y="19"/>
                        </a:cubicBezTo>
                        <a:cubicBezTo>
                          <a:pt x="8" y="18"/>
                          <a:pt x="9" y="17"/>
                          <a:pt x="10" y="17"/>
                        </a:cubicBezTo>
                        <a:cubicBezTo>
                          <a:pt x="10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2" y="17"/>
                          <a:pt x="12" y="17"/>
                        </a:cubicBezTo>
                        <a:cubicBezTo>
                          <a:pt x="13" y="18"/>
                          <a:pt x="15" y="19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7" y="18"/>
                          <a:pt x="17" y="16"/>
                          <a:pt x="17" y="15"/>
                        </a:cubicBezTo>
                        <a:cubicBezTo>
                          <a:pt x="17" y="15"/>
                          <a:pt x="18" y="14"/>
                          <a:pt x="18" y="14"/>
                        </a:cubicBezTo>
                        <a:cubicBezTo>
                          <a:pt x="18" y="14"/>
                          <a:pt x="18" y="14"/>
                          <a:pt x="18" y="13"/>
                        </a:cubicBezTo>
                        <a:cubicBezTo>
                          <a:pt x="19" y="12"/>
                          <a:pt x="20" y="11"/>
                          <a:pt x="21" y="11"/>
                        </a:cubicBezTo>
                        <a:cubicBezTo>
                          <a:pt x="21" y="10"/>
                          <a:pt x="22" y="10"/>
                          <a:pt x="22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0" y="9"/>
                          <a:pt x="19" y="7"/>
                        </a:cubicBezTo>
                        <a:cubicBezTo>
                          <a:pt x="18" y="7"/>
                          <a:pt x="18" y="7"/>
                          <a:pt x="18" y="6"/>
                        </a:cubicBezTo>
                        <a:cubicBezTo>
                          <a:pt x="18" y="6"/>
                          <a:pt x="17" y="6"/>
                          <a:pt x="17" y="5"/>
                        </a:cubicBezTo>
                        <a:cubicBezTo>
                          <a:pt x="17" y="4"/>
                          <a:pt x="17" y="2"/>
                          <a:pt x="17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16" y="0"/>
                          <a:pt x="16" y="1"/>
                          <a:pt x="16" y="1"/>
                        </a:cubicBezTo>
                        <a:cubicBezTo>
                          <a:pt x="15" y="1"/>
                          <a:pt x="13" y="2"/>
                          <a:pt x="12" y="3"/>
                        </a:cubicBezTo>
                        <a:cubicBezTo>
                          <a:pt x="12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0" y="3"/>
                          <a:pt x="10" y="3"/>
                        </a:cubicBezTo>
                        <a:cubicBezTo>
                          <a:pt x="8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3" name="Freeform 384"/>
                  <p:cNvSpPr>
                    <a:spLocks noEditPoints="1"/>
                  </p:cNvSpPr>
                  <p:nvPr/>
                </p:nvSpPr>
                <p:spPr bwMode="auto">
                  <a:xfrm>
                    <a:off x="4912" y="1441"/>
                    <a:ext cx="37" cy="37"/>
                  </a:xfrm>
                  <a:custGeom>
                    <a:avLst/>
                    <a:gdLst>
                      <a:gd name="T0" fmla="*/ 0 w 43"/>
                      <a:gd name="T1" fmla="*/ 21 h 43"/>
                      <a:gd name="T2" fmla="*/ 21 w 43"/>
                      <a:gd name="T3" fmla="*/ 43 h 43"/>
                      <a:gd name="T4" fmla="*/ 43 w 43"/>
                      <a:gd name="T5" fmla="*/ 21 h 43"/>
                      <a:gd name="T6" fmla="*/ 21 w 43"/>
                      <a:gd name="T7" fmla="*/ 0 h 43"/>
                      <a:gd name="T8" fmla="*/ 0 w 43"/>
                      <a:gd name="T9" fmla="*/ 21 h 43"/>
                      <a:gd name="T10" fmla="*/ 5 w 43"/>
                      <a:gd name="T11" fmla="*/ 21 h 43"/>
                      <a:gd name="T12" fmla="*/ 21 w 43"/>
                      <a:gd name="T13" fmla="*/ 4 h 43"/>
                      <a:gd name="T14" fmla="*/ 38 w 43"/>
                      <a:gd name="T15" fmla="*/ 21 h 43"/>
                      <a:gd name="T16" fmla="*/ 21 w 43"/>
                      <a:gd name="T17" fmla="*/ 38 h 43"/>
                      <a:gd name="T18" fmla="*/ 5 w 43"/>
                      <a:gd name="T19" fmla="*/ 21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43">
                        <a:moveTo>
                          <a:pt x="0" y="21"/>
                        </a:moveTo>
                        <a:cubicBezTo>
                          <a:pt x="0" y="33"/>
                          <a:pt x="10" y="43"/>
                          <a:pt x="21" y="43"/>
                        </a:cubicBezTo>
                        <a:cubicBezTo>
                          <a:pt x="33" y="43"/>
                          <a:pt x="43" y="33"/>
                          <a:pt x="43" y="21"/>
                        </a:cubicBezTo>
                        <a:cubicBezTo>
                          <a:pt x="43" y="9"/>
                          <a:pt x="33" y="0"/>
                          <a:pt x="21" y="0"/>
                        </a:cubicBezTo>
                        <a:cubicBezTo>
                          <a:pt x="10" y="0"/>
                          <a:pt x="0" y="9"/>
                          <a:pt x="0" y="21"/>
                        </a:cubicBezTo>
                        <a:close/>
                        <a:moveTo>
                          <a:pt x="5" y="21"/>
                        </a:moveTo>
                        <a:cubicBezTo>
                          <a:pt x="5" y="12"/>
                          <a:pt x="12" y="4"/>
                          <a:pt x="21" y="4"/>
                        </a:cubicBezTo>
                        <a:cubicBezTo>
                          <a:pt x="31" y="4"/>
                          <a:pt x="38" y="12"/>
                          <a:pt x="38" y="21"/>
                        </a:cubicBezTo>
                        <a:cubicBezTo>
                          <a:pt x="38" y="31"/>
                          <a:pt x="31" y="38"/>
                          <a:pt x="21" y="38"/>
                        </a:cubicBezTo>
                        <a:cubicBezTo>
                          <a:pt x="12" y="38"/>
                          <a:pt x="5" y="3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4" name="Rectangle 385"/>
                  <p:cNvSpPr>
                    <a:spLocks noChangeArrowheads="1"/>
                  </p:cNvSpPr>
                  <p:nvPr/>
                </p:nvSpPr>
                <p:spPr bwMode="auto">
                  <a:xfrm>
                    <a:off x="4929" y="1422"/>
                    <a:ext cx="3" cy="76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5" name="Freeform 386"/>
                  <p:cNvSpPr/>
                  <p:nvPr/>
                </p:nvSpPr>
                <p:spPr bwMode="auto">
                  <a:xfrm>
                    <a:off x="4896" y="1440"/>
                    <a:ext cx="69" cy="40"/>
                  </a:xfrm>
                  <a:custGeom>
                    <a:avLst/>
                    <a:gdLst>
                      <a:gd name="T0" fmla="*/ 69 w 69"/>
                      <a:gd name="T1" fmla="*/ 1 h 40"/>
                      <a:gd name="T2" fmla="*/ 68 w 69"/>
                      <a:gd name="T3" fmla="*/ 0 h 40"/>
                      <a:gd name="T4" fmla="*/ 0 w 69"/>
                      <a:gd name="T5" fmla="*/ 38 h 40"/>
                      <a:gd name="T6" fmla="*/ 1 w 69"/>
                      <a:gd name="T7" fmla="*/ 40 h 40"/>
                      <a:gd name="T8" fmla="*/ 69 w 69"/>
                      <a:gd name="T9" fmla="*/ 1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" h="40">
                        <a:moveTo>
                          <a:pt x="69" y="1"/>
                        </a:moveTo>
                        <a:lnTo>
                          <a:pt x="68" y="0"/>
                        </a:lnTo>
                        <a:lnTo>
                          <a:pt x="0" y="38"/>
                        </a:lnTo>
                        <a:lnTo>
                          <a:pt x="1" y="40"/>
                        </a:lnTo>
                        <a:lnTo>
                          <a:pt x="69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6" name="Freeform 387"/>
                  <p:cNvSpPr/>
                  <p:nvPr/>
                </p:nvSpPr>
                <p:spPr bwMode="auto">
                  <a:xfrm>
                    <a:off x="4897" y="1439"/>
                    <a:ext cx="67" cy="42"/>
                  </a:xfrm>
                  <a:custGeom>
                    <a:avLst/>
                    <a:gdLst>
                      <a:gd name="T0" fmla="*/ 66 w 67"/>
                      <a:gd name="T1" fmla="*/ 42 h 42"/>
                      <a:gd name="T2" fmla="*/ 67 w 67"/>
                      <a:gd name="T3" fmla="*/ 40 h 42"/>
                      <a:gd name="T4" fmla="*/ 1 w 67"/>
                      <a:gd name="T5" fmla="*/ 0 h 42"/>
                      <a:gd name="T6" fmla="*/ 0 w 67"/>
                      <a:gd name="T7" fmla="*/ 2 h 42"/>
                      <a:gd name="T8" fmla="*/ 66 w 67"/>
                      <a:gd name="T9" fmla="*/ 4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7" h="42">
                        <a:moveTo>
                          <a:pt x="66" y="42"/>
                        </a:moveTo>
                        <a:lnTo>
                          <a:pt x="67" y="40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66" y="4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7" name="Freeform 388"/>
                  <p:cNvSpPr/>
                  <p:nvPr/>
                </p:nvSpPr>
                <p:spPr bwMode="auto">
                  <a:xfrm>
                    <a:off x="4924" y="1450"/>
                    <a:ext cx="13" cy="20"/>
                  </a:xfrm>
                  <a:custGeom>
                    <a:avLst/>
                    <a:gdLst>
                      <a:gd name="T0" fmla="*/ 1 w 13"/>
                      <a:gd name="T1" fmla="*/ 0 h 20"/>
                      <a:gd name="T2" fmla="*/ 0 w 13"/>
                      <a:gd name="T3" fmla="*/ 0 h 20"/>
                      <a:gd name="T4" fmla="*/ 12 w 13"/>
                      <a:gd name="T5" fmla="*/ 20 h 20"/>
                      <a:gd name="T6" fmla="*/ 13 w 13"/>
                      <a:gd name="T7" fmla="*/ 20 h 20"/>
                      <a:gd name="T8" fmla="*/ 1 w 13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20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2" y="20"/>
                        </a:lnTo>
                        <a:lnTo>
                          <a:pt x="13" y="2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8" name="Freeform 389"/>
                  <p:cNvSpPr/>
                  <p:nvPr/>
                </p:nvSpPr>
                <p:spPr bwMode="auto">
                  <a:xfrm>
                    <a:off x="4924" y="1450"/>
                    <a:ext cx="12" cy="20"/>
                  </a:xfrm>
                  <a:custGeom>
                    <a:avLst/>
                    <a:gdLst>
                      <a:gd name="T0" fmla="*/ 12 w 12"/>
                      <a:gd name="T1" fmla="*/ 0 h 20"/>
                      <a:gd name="T2" fmla="*/ 12 w 12"/>
                      <a:gd name="T3" fmla="*/ 0 h 20"/>
                      <a:gd name="T4" fmla="*/ 0 w 12"/>
                      <a:gd name="T5" fmla="*/ 20 h 20"/>
                      <a:gd name="T6" fmla="*/ 1 w 12"/>
                      <a:gd name="T7" fmla="*/ 20 h 20"/>
                      <a:gd name="T8" fmla="*/ 12 w 12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0">
                        <a:moveTo>
                          <a:pt x="12" y="0"/>
                        </a:moveTo>
                        <a:lnTo>
                          <a:pt x="12" y="0"/>
                        </a:lnTo>
                        <a:lnTo>
                          <a:pt x="0" y="20"/>
                        </a:lnTo>
                        <a:lnTo>
                          <a:pt x="1" y="2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9" name="Rectangle 390"/>
                  <p:cNvSpPr>
                    <a:spLocks noChangeArrowheads="1"/>
                  </p:cNvSpPr>
                  <p:nvPr/>
                </p:nvSpPr>
                <p:spPr bwMode="auto">
                  <a:xfrm>
                    <a:off x="4919" y="1459"/>
                    <a:ext cx="23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0" name="Freeform 391"/>
                  <p:cNvSpPr>
                    <a:spLocks noEditPoints="1"/>
                  </p:cNvSpPr>
                  <p:nvPr/>
                </p:nvSpPr>
                <p:spPr bwMode="auto">
                  <a:xfrm>
                    <a:off x="4927" y="1410"/>
                    <a:ext cx="8" cy="13"/>
                  </a:xfrm>
                  <a:custGeom>
                    <a:avLst/>
                    <a:gdLst>
                      <a:gd name="T0" fmla="*/ 0 w 9"/>
                      <a:gd name="T1" fmla="*/ 8 h 15"/>
                      <a:gd name="T2" fmla="*/ 4 w 9"/>
                      <a:gd name="T3" fmla="*/ 15 h 15"/>
                      <a:gd name="T4" fmla="*/ 9 w 9"/>
                      <a:gd name="T5" fmla="*/ 8 h 15"/>
                      <a:gd name="T6" fmla="*/ 4 w 9"/>
                      <a:gd name="T7" fmla="*/ 0 h 15"/>
                      <a:gd name="T8" fmla="*/ 0 w 9"/>
                      <a:gd name="T9" fmla="*/ 8 h 15"/>
                      <a:gd name="T10" fmla="*/ 1 w 9"/>
                      <a:gd name="T11" fmla="*/ 8 h 15"/>
                      <a:gd name="T12" fmla="*/ 4 w 9"/>
                      <a:gd name="T13" fmla="*/ 3 h 15"/>
                      <a:gd name="T14" fmla="*/ 7 w 9"/>
                      <a:gd name="T15" fmla="*/ 8 h 15"/>
                      <a:gd name="T16" fmla="*/ 4 w 9"/>
                      <a:gd name="T17" fmla="*/ 13 h 15"/>
                      <a:gd name="T18" fmla="*/ 1 w 9"/>
                      <a:gd name="T19" fmla="*/ 8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8"/>
                        </a:moveTo>
                        <a:cubicBezTo>
                          <a:pt x="0" y="12"/>
                          <a:pt x="2" y="14"/>
                          <a:pt x="4" y="15"/>
                        </a:cubicBezTo>
                        <a:cubicBezTo>
                          <a:pt x="7" y="14"/>
                          <a:pt x="9" y="12"/>
                          <a:pt x="9" y="8"/>
                        </a:cubicBezTo>
                        <a:cubicBezTo>
                          <a:pt x="9" y="4"/>
                          <a:pt x="7" y="2"/>
                          <a:pt x="4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1" y="8"/>
                        </a:moveTo>
                        <a:cubicBezTo>
                          <a:pt x="1" y="5"/>
                          <a:pt x="3" y="4"/>
                          <a:pt x="4" y="3"/>
                        </a:cubicBezTo>
                        <a:cubicBezTo>
                          <a:pt x="6" y="4"/>
                          <a:pt x="7" y="5"/>
                          <a:pt x="7" y="8"/>
                        </a:cubicBezTo>
                        <a:cubicBezTo>
                          <a:pt x="7" y="10"/>
                          <a:pt x="6" y="12"/>
                          <a:pt x="4" y="13"/>
                        </a:cubicBezTo>
                        <a:cubicBezTo>
                          <a:pt x="3" y="12"/>
                          <a:pt x="1" y="10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1" name="Freeform 392"/>
                  <p:cNvSpPr>
                    <a:spLocks noEditPoints="1"/>
                  </p:cNvSpPr>
                  <p:nvPr/>
                </p:nvSpPr>
                <p:spPr bwMode="auto">
                  <a:xfrm>
                    <a:off x="4927" y="1497"/>
                    <a:ext cx="8" cy="13"/>
                  </a:xfrm>
                  <a:custGeom>
                    <a:avLst/>
                    <a:gdLst>
                      <a:gd name="T0" fmla="*/ 0 w 9"/>
                      <a:gd name="T1" fmla="*/ 8 h 15"/>
                      <a:gd name="T2" fmla="*/ 4 w 9"/>
                      <a:gd name="T3" fmla="*/ 15 h 15"/>
                      <a:gd name="T4" fmla="*/ 9 w 9"/>
                      <a:gd name="T5" fmla="*/ 8 h 15"/>
                      <a:gd name="T6" fmla="*/ 4 w 9"/>
                      <a:gd name="T7" fmla="*/ 0 h 15"/>
                      <a:gd name="T8" fmla="*/ 0 w 9"/>
                      <a:gd name="T9" fmla="*/ 8 h 15"/>
                      <a:gd name="T10" fmla="*/ 1 w 9"/>
                      <a:gd name="T11" fmla="*/ 8 h 15"/>
                      <a:gd name="T12" fmla="*/ 4 w 9"/>
                      <a:gd name="T13" fmla="*/ 3 h 15"/>
                      <a:gd name="T14" fmla="*/ 7 w 9"/>
                      <a:gd name="T15" fmla="*/ 8 h 15"/>
                      <a:gd name="T16" fmla="*/ 4 w 9"/>
                      <a:gd name="T17" fmla="*/ 13 h 15"/>
                      <a:gd name="T18" fmla="*/ 1 w 9"/>
                      <a:gd name="T19" fmla="*/ 8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8"/>
                        </a:moveTo>
                        <a:cubicBezTo>
                          <a:pt x="0" y="11"/>
                          <a:pt x="2" y="14"/>
                          <a:pt x="4" y="15"/>
                        </a:cubicBezTo>
                        <a:cubicBezTo>
                          <a:pt x="7" y="14"/>
                          <a:pt x="9" y="11"/>
                          <a:pt x="9" y="8"/>
                        </a:cubicBezTo>
                        <a:cubicBezTo>
                          <a:pt x="9" y="4"/>
                          <a:pt x="7" y="2"/>
                          <a:pt x="4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1" y="8"/>
                        </a:moveTo>
                        <a:cubicBezTo>
                          <a:pt x="1" y="5"/>
                          <a:pt x="3" y="4"/>
                          <a:pt x="4" y="3"/>
                        </a:cubicBezTo>
                        <a:cubicBezTo>
                          <a:pt x="6" y="4"/>
                          <a:pt x="7" y="5"/>
                          <a:pt x="7" y="8"/>
                        </a:cubicBezTo>
                        <a:cubicBezTo>
                          <a:pt x="7" y="10"/>
                          <a:pt x="6" y="12"/>
                          <a:pt x="4" y="13"/>
                        </a:cubicBezTo>
                        <a:cubicBezTo>
                          <a:pt x="3" y="12"/>
                          <a:pt x="1" y="10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2" name="Freeform 393"/>
                  <p:cNvSpPr>
                    <a:spLocks noEditPoints="1"/>
                  </p:cNvSpPr>
                  <p:nvPr/>
                </p:nvSpPr>
                <p:spPr bwMode="auto">
                  <a:xfrm>
                    <a:off x="4963" y="1477"/>
                    <a:ext cx="11" cy="10"/>
                  </a:xfrm>
                  <a:custGeom>
                    <a:avLst/>
                    <a:gdLst>
                      <a:gd name="T0" fmla="*/ 4 w 13"/>
                      <a:gd name="T1" fmla="*/ 9 h 11"/>
                      <a:gd name="T2" fmla="*/ 13 w 13"/>
                      <a:gd name="T3" fmla="*/ 9 h 11"/>
                      <a:gd name="T4" fmla="*/ 9 w 13"/>
                      <a:gd name="T5" fmla="*/ 1 h 11"/>
                      <a:gd name="T6" fmla="*/ 0 w 13"/>
                      <a:gd name="T7" fmla="*/ 2 h 11"/>
                      <a:gd name="T8" fmla="*/ 4 w 13"/>
                      <a:gd name="T9" fmla="*/ 9 h 11"/>
                      <a:gd name="T10" fmla="*/ 5 w 13"/>
                      <a:gd name="T11" fmla="*/ 8 h 11"/>
                      <a:gd name="T12" fmla="*/ 2 w 13"/>
                      <a:gd name="T13" fmla="*/ 3 h 11"/>
                      <a:gd name="T14" fmla="*/ 8 w 13"/>
                      <a:gd name="T15" fmla="*/ 3 h 11"/>
                      <a:gd name="T16" fmla="*/ 11 w 13"/>
                      <a:gd name="T17" fmla="*/ 8 h 11"/>
                      <a:gd name="T18" fmla="*/ 5 w 13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1">
                        <a:moveTo>
                          <a:pt x="4" y="9"/>
                        </a:moveTo>
                        <a:cubicBezTo>
                          <a:pt x="7" y="11"/>
                          <a:pt x="11" y="11"/>
                          <a:pt x="13" y="9"/>
                        </a:cubicBezTo>
                        <a:cubicBezTo>
                          <a:pt x="13" y="6"/>
                          <a:pt x="12" y="3"/>
                          <a:pt x="9" y="1"/>
                        </a:cubicBezTo>
                        <a:cubicBezTo>
                          <a:pt x="5" y="0"/>
                          <a:pt x="2" y="0"/>
                          <a:pt x="0" y="2"/>
                        </a:cubicBezTo>
                        <a:cubicBezTo>
                          <a:pt x="0" y="5"/>
                          <a:pt x="1" y="8"/>
                          <a:pt x="4" y="9"/>
                        </a:cubicBezTo>
                        <a:close/>
                        <a:moveTo>
                          <a:pt x="5" y="8"/>
                        </a:move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4" y="2"/>
                          <a:pt x="6" y="2"/>
                          <a:pt x="8" y="3"/>
                        </a:cubicBezTo>
                        <a:cubicBezTo>
                          <a:pt x="10" y="4"/>
                          <a:pt x="11" y="6"/>
                          <a:pt x="11" y="8"/>
                        </a:cubicBezTo>
                        <a:cubicBezTo>
                          <a:pt x="9" y="9"/>
                          <a:pt x="7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3" name="Freeform 394"/>
                  <p:cNvSpPr>
                    <a:spLocks noEditPoints="1"/>
                  </p:cNvSpPr>
                  <p:nvPr/>
                </p:nvSpPr>
                <p:spPr bwMode="auto">
                  <a:xfrm>
                    <a:off x="4963" y="1433"/>
                    <a:ext cx="11" cy="10"/>
                  </a:xfrm>
                  <a:custGeom>
                    <a:avLst/>
                    <a:gdLst>
                      <a:gd name="T0" fmla="*/ 9 w 13"/>
                      <a:gd name="T1" fmla="*/ 10 h 12"/>
                      <a:gd name="T2" fmla="*/ 13 w 13"/>
                      <a:gd name="T3" fmla="*/ 2 h 12"/>
                      <a:gd name="T4" fmla="*/ 4 w 13"/>
                      <a:gd name="T5" fmla="*/ 2 h 12"/>
                      <a:gd name="T6" fmla="*/ 0 w 13"/>
                      <a:gd name="T7" fmla="*/ 10 h 12"/>
                      <a:gd name="T8" fmla="*/ 9 w 13"/>
                      <a:gd name="T9" fmla="*/ 10 h 12"/>
                      <a:gd name="T10" fmla="*/ 8 w 13"/>
                      <a:gd name="T11" fmla="*/ 9 h 12"/>
                      <a:gd name="T12" fmla="*/ 2 w 13"/>
                      <a:gd name="T13" fmla="*/ 9 h 12"/>
                      <a:gd name="T14" fmla="*/ 5 w 13"/>
                      <a:gd name="T15" fmla="*/ 3 h 12"/>
                      <a:gd name="T16" fmla="*/ 10 w 13"/>
                      <a:gd name="T17" fmla="*/ 3 h 12"/>
                      <a:gd name="T18" fmla="*/ 8 w 13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9" y="10"/>
                        </a:moveTo>
                        <a:cubicBezTo>
                          <a:pt x="12" y="8"/>
                          <a:pt x="13" y="5"/>
                          <a:pt x="13" y="2"/>
                        </a:cubicBezTo>
                        <a:cubicBezTo>
                          <a:pt x="10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0" y="10"/>
                        </a:cubicBezTo>
                        <a:cubicBezTo>
                          <a:pt x="3" y="12"/>
                          <a:pt x="6" y="12"/>
                          <a:pt x="9" y="10"/>
                        </a:cubicBezTo>
                        <a:close/>
                        <a:moveTo>
                          <a:pt x="8" y="9"/>
                        </a:moveTo>
                        <a:cubicBezTo>
                          <a:pt x="6" y="10"/>
                          <a:pt x="4" y="10"/>
                          <a:pt x="2" y="9"/>
                        </a:cubicBezTo>
                        <a:cubicBezTo>
                          <a:pt x="2" y="7"/>
                          <a:pt x="3" y="5"/>
                          <a:pt x="5" y="3"/>
                        </a:cubicBezTo>
                        <a:cubicBezTo>
                          <a:pt x="7" y="2"/>
                          <a:pt x="9" y="2"/>
                          <a:pt x="10" y="3"/>
                        </a:cubicBezTo>
                        <a:cubicBezTo>
                          <a:pt x="11" y="5"/>
                          <a:pt x="10" y="7"/>
                          <a:pt x="8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4" name="Freeform 395"/>
                  <p:cNvSpPr>
                    <a:spLocks noEditPoints="1"/>
                  </p:cNvSpPr>
                  <p:nvPr/>
                </p:nvSpPr>
                <p:spPr bwMode="auto">
                  <a:xfrm>
                    <a:off x="4887" y="1476"/>
                    <a:ext cx="12" cy="11"/>
                  </a:xfrm>
                  <a:custGeom>
                    <a:avLst/>
                    <a:gdLst>
                      <a:gd name="T0" fmla="*/ 9 w 14"/>
                      <a:gd name="T1" fmla="*/ 10 h 12"/>
                      <a:gd name="T2" fmla="*/ 0 w 14"/>
                      <a:gd name="T3" fmla="*/ 9 h 12"/>
                      <a:gd name="T4" fmla="*/ 5 w 14"/>
                      <a:gd name="T5" fmla="*/ 2 h 12"/>
                      <a:gd name="T6" fmla="*/ 14 w 14"/>
                      <a:gd name="T7" fmla="*/ 2 h 12"/>
                      <a:gd name="T8" fmla="*/ 9 w 14"/>
                      <a:gd name="T9" fmla="*/ 10 h 12"/>
                      <a:gd name="T10" fmla="*/ 9 w 14"/>
                      <a:gd name="T11" fmla="*/ 8 h 12"/>
                      <a:gd name="T12" fmla="*/ 11 w 14"/>
                      <a:gd name="T13" fmla="*/ 3 h 12"/>
                      <a:gd name="T14" fmla="*/ 6 w 14"/>
                      <a:gd name="T15" fmla="*/ 3 h 12"/>
                      <a:gd name="T16" fmla="*/ 3 w 14"/>
                      <a:gd name="T17" fmla="*/ 8 h 12"/>
                      <a:gd name="T18" fmla="*/ 9 w 14"/>
                      <a:gd name="T19" fmla="*/ 8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9" y="10"/>
                        </a:moveTo>
                        <a:cubicBezTo>
                          <a:pt x="6" y="12"/>
                          <a:pt x="3" y="11"/>
                          <a:pt x="0" y="9"/>
                        </a:cubicBezTo>
                        <a:cubicBezTo>
                          <a:pt x="0" y="7"/>
                          <a:pt x="1" y="4"/>
                          <a:pt x="5" y="2"/>
                        </a:cubicBezTo>
                        <a:cubicBezTo>
                          <a:pt x="8" y="0"/>
                          <a:pt x="11" y="1"/>
                          <a:pt x="14" y="2"/>
                        </a:cubicBezTo>
                        <a:cubicBezTo>
                          <a:pt x="14" y="5"/>
                          <a:pt x="13" y="8"/>
                          <a:pt x="9" y="10"/>
                        </a:cubicBezTo>
                        <a:close/>
                        <a:moveTo>
                          <a:pt x="9" y="8"/>
                        </a:moveTo>
                        <a:cubicBezTo>
                          <a:pt x="11" y="7"/>
                          <a:pt x="11" y="5"/>
                          <a:pt x="11" y="3"/>
                        </a:cubicBezTo>
                        <a:cubicBezTo>
                          <a:pt x="10" y="2"/>
                          <a:pt x="8" y="2"/>
                          <a:pt x="6" y="3"/>
                        </a:cubicBezTo>
                        <a:cubicBezTo>
                          <a:pt x="3" y="4"/>
                          <a:pt x="2" y="6"/>
                          <a:pt x="3" y="8"/>
                        </a:cubicBezTo>
                        <a:cubicBezTo>
                          <a:pt x="4" y="9"/>
                          <a:pt x="6" y="10"/>
                          <a:pt x="9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5" name="Freeform 396"/>
                  <p:cNvSpPr>
                    <a:spLocks noEditPoints="1"/>
                  </p:cNvSpPr>
                  <p:nvPr/>
                </p:nvSpPr>
                <p:spPr bwMode="auto">
                  <a:xfrm>
                    <a:off x="4888" y="1433"/>
                    <a:ext cx="11" cy="9"/>
                  </a:xfrm>
                  <a:custGeom>
                    <a:avLst/>
                    <a:gdLst>
                      <a:gd name="T0" fmla="*/ 4 w 13"/>
                      <a:gd name="T1" fmla="*/ 10 h 11"/>
                      <a:gd name="T2" fmla="*/ 0 w 13"/>
                      <a:gd name="T3" fmla="*/ 2 h 11"/>
                      <a:gd name="T4" fmla="*/ 9 w 13"/>
                      <a:gd name="T5" fmla="*/ 2 h 11"/>
                      <a:gd name="T6" fmla="*/ 13 w 13"/>
                      <a:gd name="T7" fmla="*/ 9 h 11"/>
                      <a:gd name="T8" fmla="*/ 4 w 13"/>
                      <a:gd name="T9" fmla="*/ 10 h 11"/>
                      <a:gd name="T10" fmla="*/ 5 w 13"/>
                      <a:gd name="T11" fmla="*/ 8 h 11"/>
                      <a:gd name="T12" fmla="*/ 11 w 13"/>
                      <a:gd name="T13" fmla="*/ 8 h 11"/>
                      <a:gd name="T14" fmla="*/ 8 w 13"/>
                      <a:gd name="T15" fmla="*/ 3 h 11"/>
                      <a:gd name="T16" fmla="*/ 2 w 13"/>
                      <a:gd name="T17" fmla="*/ 3 h 11"/>
                      <a:gd name="T18" fmla="*/ 5 w 13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1">
                        <a:moveTo>
                          <a:pt x="4" y="10"/>
                        </a:moveTo>
                        <a:cubicBezTo>
                          <a:pt x="1" y="8"/>
                          <a:pt x="0" y="5"/>
                          <a:pt x="0" y="2"/>
                        </a:cubicBezTo>
                        <a:cubicBezTo>
                          <a:pt x="2" y="0"/>
                          <a:pt x="5" y="0"/>
                          <a:pt x="9" y="2"/>
                        </a:cubicBezTo>
                        <a:cubicBezTo>
                          <a:pt x="12" y="3"/>
                          <a:pt x="13" y="6"/>
                          <a:pt x="13" y="9"/>
                        </a:cubicBezTo>
                        <a:cubicBezTo>
                          <a:pt x="11" y="11"/>
                          <a:pt x="8" y="11"/>
                          <a:pt x="4" y="10"/>
                        </a:cubicBezTo>
                        <a:close/>
                        <a:moveTo>
                          <a:pt x="5" y="8"/>
                        </a:moveTo>
                        <a:cubicBezTo>
                          <a:pt x="7" y="9"/>
                          <a:pt x="9" y="9"/>
                          <a:pt x="11" y="8"/>
                        </a:cubicBezTo>
                        <a:cubicBezTo>
                          <a:pt x="11" y="6"/>
                          <a:pt x="10" y="4"/>
                          <a:pt x="8" y="3"/>
                        </a:cubicBezTo>
                        <a:cubicBezTo>
                          <a:pt x="6" y="2"/>
                          <a:pt x="3" y="2"/>
                          <a:pt x="2" y="3"/>
                        </a:cubicBezTo>
                        <a:cubicBezTo>
                          <a:pt x="2" y="5"/>
                          <a:pt x="3" y="7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6" name="Freeform 397"/>
                  <p:cNvSpPr/>
                  <p:nvPr/>
                </p:nvSpPr>
                <p:spPr bwMode="auto">
                  <a:xfrm>
                    <a:off x="4919" y="1414"/>
                    <a:ext cx="23" cy="10"/>
                  </a:xfrm>
                  <a:custGeom>
                    <a:avLst/>
                    <a:gdLst>
                      <a:gd name="T0" fmla="*/ 0 w 27"/>
                      <a:gd name="T1" fmla="*/ 0 h 11"/>
                      <a:gd name="T2" fmla="*/ 4 w 27"/>
                      <a:gd name="T3" fmla="*/ 0 h 11"/>
                      <a:gd name="T4" fmla="*/ 4 w 27"/>
                      <a:gd name="T5" fmla="*/ 2 h 11"/>
                      <a:gd name="T6" fmla="*/ 13 w 27"/>
                      <a:gd name="T7" fmla="*/ 9 h 11"/>
                      <a:gd name="T8" fmla="*/ 23 w 27"/>
                      <a:gd name="T9" fmla="*/ 2 h 11"/>
                      <a:gd name="T10" fmla="*/ 23 w 27"/>
                      <a:gd name="T11" fmla="*/ 0 h 11"/>
                      <a:gd name="T12" fmla="*/ 27 w 27"/>
                      <a:gd name="T13" fmla="*/ 0 h 11"/>
                      <a:gd name="T14" fmla="*/ 27 w 27"/>
                      <a:gd name="T15" fmla="*/ 0 h 11"/>
                      <a:gd name="T16" fmla="*/ 13 w 27"/>
                      <a:gd name="T17" fmla="*/ 11 h 11"/>
                      <a:gd name="T18" fmla="*/ 0 w 27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" h="11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4" y="6"/>
                          <a:pt x="9" y="9"/>
                          <a:pt x="13" y="9"/>
                        </a:cubicBezTo>
                        <a:cubicBezTo>
                          <a:pt x="18" y="9"/>
                          <a:pt x="23" y="6"/>
                          <a:pt x="23" y="2"/>
                        </a:cubicBezTo>
                        <a:cubicBezTo>
                          <a:pt x="23" y="2"/>
                          <a:pt x="23" y="1"/>
                          <a:pt x="23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6"/>
                          <a:pt x="21" y="11"/>
                          <a:pt x="13" y="11"/>
                        </a:cubicBezTo>
                        <a:cubicBezTo>
                          <a:pt x="6" y="11"/>
                          <a:pt x="0" y="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7" name="Freeform 398"/>
                  <p:cNvSpPr/>
                  <p:nvPr/>
                </p:nvSpPr>
                <p:spPr bwMode="auto">
                  <a:xfrm>
                    <a:off x="4923" y="1424"/>
                    <a:ext cx="16" cy="5"/>
                  </a:xfrm>
                  <a:custGeom>
                    <a:avLst/>
                    <a:gdLst>
                      <a:gd name="T0" fmla="*/ 0 w 19"/>
                      <a:gd name="T1" fmla="*/ 0 h 6"/>
                      <a:gd name="T2" fmla="*/ 3 w 19"/>
                      <a:gd name="T3" fmla="*/ 0 h 6"/>
                      <a:gd name="T4" fmla="*/ 3 w 19"/>
                      <a:gd name="T5" fmla="*/ 1 h 6"/>
                      <a:gd name="T6" fmla="*/ 9 w 19"/>
                      <a:gd name="T7" fmla="*/ 5 h 6"/>
                      <a:gd name="T8" fmla="*/ 16 w 19"/>
                      <a:gd name="T9" fmla="*/ 1 h 6"/>
                      <a:gd name="T10" fmla="*/ 16 w 19"/>
                      <a:gd name="T11" fmla="*/ 0 h 6"/>
                      <a:gd name="T12" fmla="*/ 19 w 19"/>
                      <a:gd name="T13" fmla="*/ 0 h 6"/>
                      <a:gd name="T14" fmla="*/ 19 w 19"/>
                      <a:gd name="T15" fmla="*/ 0 h 6"/>
                      <a:gd name="T16" fmla="*/ 9 w 19"/>
                      <a:gd name="T17" fmla="*/ 6 h 6"/>
                      <a:gd name="T18" fmla="*/ 0 w 19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3"/>
                          <a:pt x="6" y="5"/>
                          <a:pt x="9" y="5"/>
                        </a:cubicBezTo>
                        <a:cubicBezTo>
                          <a:pt x="13" y="5"/>
                          <a:pt x="16" y="3"/>
                          <a:pt x="16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3"/>
                          <a:pt x="15" y="6"/>
                          <a:pt x="9" y="6"/>
                        </a:cubicBezTo>
                        <a:cubicBezTo>
                          <a:pt x="4" y="6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8" name="Freeform 399"/>
                  <p:cNvSpPr/>
                  <p:nvPr/>
                </p:nvSpPr>
                <p:spPr bwMode="auto">
                  <a:xfrm>
                    <a:off x="4923" y="1429"/>
                    <a:ext cx="15" cy="4"/>
                  </a:xfrm>
                  <a:custGeom>
                    <a:avLst/>
                    <a:gdLst>
                      <a:gd name="T0" fmla="*/ 0 w 17"/>
                      <a:gd name="T1" fmla="*/ 0 h 5"/>
                      <a:gd name="T2" fmla="*/ 3 w 17"/>
                      <a:gd name="T3" fmla="*/ 0 h 5"/>
                      <a:gd name="T4" fmla="*/ 2 w 17"/>
                      <a:gd name="T5" fmla="*/ 1 h 5"/>
                      <a:gd name="T6" fmla="*/ 8 w 17"/>
                      <a:gd name="T7" fmla="*/ 4 h 5"/>
                      <a:gd name="T8" fmla="*/ 14 w 17"/>
                      <a:gd name="T9" fmla="*/ 1 h 5"/>
                      <a:gd name="T10" fmla="*/ 14 w 17"/>
                      <a:gd name="T11" fmla="*/ 0 h 5"/>
                      <a:gd name="T12" fmla="*/ 17 w 17"/>
                      <a:gd name="T13" fmla="*/ 0 h 5"/>
                      <a:gd name="T14" fmla="*/ 17 w 17"/>
                      <a:gd name="T15" fmla="*/ 0 h 5"/>
                      <a:gd name="T16" fmla="*/ 8 w 17"/>
                      <a:gd name="T17" fmla="*/ 5 h 5"/>
                      <a:gd name="T18" fmla="*/ 0 w 17"/>
                      <a:gd name="T1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3"/>
                          <a:pt x="5" y="4"/>
                          <a:pt x="8" y="4"/>
                        </a:cubicBezTo>
                        <a:cubicBezTo>
                          <a:pt x="11" y="4"/>
                          <a:pt x="14" y="3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3"/>
                          <a:pt x="13" y="5"/>
                          <a:pt x="8" y="5"/>
                        </a:cubicBezTo>
                        <a:cubicBezTo>
                          <a:pt x="4" y="5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9" name="Freeform 400"/>
                  <p:cNvSpPr/>
                  <p:nvPr/>
                </p:nvSpPr>
                <p:spPr bwMode="auto">
                  <a:xfrm>
                    <a:off x="4924" y="1433"/>
                    <a:ext cx="12" cy="4"/>
                  </a:xfrm>
                  <a:custGeom>
                    <a:avLst/>
                    <a:gdLst>
                      <a:gd name="T0" fmla="*/ 0 w 14"/>
                      <a:gd name="T1" fmla="*/ 0 h 5"/>
                      <a:gd name="T2" fmla="*/ 2 w 14"/>
                      <a:gd name="T3" fmla="*/ 0 h 5"/>
                      <a:gd name="T4" fmla="*/ 2 w 14"/>
                      <a:gd name="T5" fmla="*/ 1 h 5"/>
                      <a:gd name="T6" fmla="*/ 7 w 14"/>
                      <a:gd name="T7" fmla="*/ 4 h 5"/>
                      <a:gd name="T8" fmla="*/ 12 w 14"/>
                      <a:gd name="T9" fmla="*/ 1 h 5"/>
                      <a:gd name="T10" fmla="*/ 12 w 14"/>
                      <a:gd name="T11" fmla="*/ 0 h 5"/>
                      <a:gd name="T12" fmla="*/ 14 w 14"/>
                      <a:gd name="T13" fmla="*/ 0 h 5"/>
                      <a:gd name="T14" fmla="*/ 14 w 14"/>
                      <a:gd name="T15" fmla="*/ 1 h 5"/>
                      <a:gd name="T16" fmla="*/ 7 w 14"/>
                      <a:gd name="T17" fmla="*/ 5 h 5"/>
                      <a:gd name="T18" fmla="*/ 0 w 14"/>
                      <a:gd name="T19" fmla="*/ 1 h 5"/>
                      <a:gd name="T20" fmla="*/ 0 w 14"/>
                      <a:gd name="T2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5" y="4"/>
                          <a:pt x="7" y="4"/>
                        </a:cubicBezTo>
                        <a:cubicBezTo>
                          <a:pt x="10" y="4"/>
                          <a:pt x="12" y="3"/>
                          <a:pt x="12" y="1"/>
                        </a:cubicBezTo>
                        <a:cubicBezTo>
                          <a:pt x="12" y="1"/>
                          <a:pt x="12" y="1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3"/>
                          <a:pt x="11" y="5"/>
                          <a:pt x="7" y="5"/>
                        </a:cubicBezTo>
                        <a:cubicBezTo>
                          <a:pt x="3" y="5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0" name="Freeform 401"/>
                  <p:cNvSpPr/>
                  <p:nvPr/>
                </p:nvSpPr>
                <p:spPr bwMode="auto">
                  <a:xfrm>
                    <a:off x="4926" y="1437"/>
                    <a:ext cx="9" cy="4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1 w 11"/>
                      <a:gd name="T3" fmla="*/ 0 h 4"/>
                      <a:gd name="T4" fmla="*/ 1 w 11"/>
                      <a:gd name="T5" fmla="*/ 1 h 4"/>
                      <a:gd name="T6" fmla="*/ 5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11 w 11"/>
                      <a:gd name="T15" fmla="*/ 0 h 4"/>
                      <a:gd name="T16" fmla="*/ 5 w 11"/>
                      <a:gd name="T17" fmla="*/ 4 h 4"/>
                      <a:gd name="T18" fmla="*/ 0 w 11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4"/>
                          <a:pt x="5" y="4"/>
                        </a:cubicBezTo>
                        <a:cubicBezTo>
                          <a:pt x="2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1" name="Freeform 402"/>
                  <p:cNvSpPr/>
                  <p:nvPr/>
                </p:nvSpPr>
                <p:spPr bwMode="auto">
                  <a:xfrm>
                    <a:off x="4935" y="1447"/>
                    <a:ext cx="5" cy="4"/>
                  </a:xfrm>
                  <a:custGeom>
                    <a:avLst/>
                    <a:gdLst>
                      <a:gd name="T0" fmla="*/ 0 w 6"/>
                      <a:gd name="T1" fmla="*/ 0 h 4"/>
                      <a:gd name="T2" fmla="*/ 1 w 6"/>
                      <a:gd name="T3" fmla="*/ 0 h 4"/>
                      <a:gd name="T4" fmla="*/ 1 w 6"/>
                      <a:gd name="T5" fmla="*/ 1 h 4"/>
                      <a:gd name="T6" fmla="*/ 2 w 6"/>
                      <a:gd name="T7" fmla="*/ 3 h 4"/>
                      <a:gd name="T8" fmla="*/ 4 w 6"/>
                      <a:gd name="T9" fmla="*/ 3 h 4"/>
                      <a:gd name="T10" fmla="*/ 5 w 6"/>
                      <a:gd name="T11" fmla="*/ 2 h 4"/>
                      <a:gd name="T12" fmla="*/ 6 w 6"/>
                      <a:gd name="T13" fmla="*/ 3 h 4"/>
                      <a:gd name="T14" fmla="*/ 2 w 6"/>
                      <a:gd name="T15" fmla="*/ 3 h 4"/>
                      <a:gd name="T16" fmla="*/ 0 w 6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1" y="2"/>
                          <a:pt x="2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4"/>
                          <a:pt x="3" y="4"/>
                          <a:pt x="2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2" name="Freeform 403"/>
                  <p:cNvSpPr/>
                  <p:nvPr/>
                </p:nvSpPr>
                <p:spPr bwMode="auto">
                  <a:xfrm>
                    <a:off x="4922" y="1447"/>
                    <a:ext cx="5" cy="4"/>
                  </a:xfrm>
                  <a:custGeom>
                    <a:avLst/>
                    <a:gdLst>
                      <a:gd name="T0" fmla="*/ 0 w 6"/>
                      <a:gd name="T1" fmla="*/ 3 h 4"/>
                      <a:gd name="T2" fmla="*/ 1 w 6"/>
                      <a:gd name="T3" fmla="*/ 3 h 4"/>
                      <a:gd name="T4" fmla="*/ 1 w 6"/>
                      <a:gd name="T5" fmla="*/ 3 h 4"/>
                      <a:gd name="T6" fmla="*/ 4 w 6"/>
                      <a:gd name="T7" fmla="*/ 3 h 4"/>
                      <a:gd name="T8" fmla="*/ 5 w 6"/>
                      <a:gd name="T9" fmla="*/ 1 h 4"/>
                      <a:gd name="T10" fmla="*/ 5 w 6"/>
                      <a:gd name="T11" fmla="*/ 0 h 4"/>
                      <a:gd name="T12" fmla="*/ 5 w 6"/>
                      <a:gd name="T13" fmla="*/ 0 h 4"/>
                      <a:gd name="T14" fmla="*/ 4 w 6"/>
                      <a:gd name="T15" fmla="*/ 3 h 4"/>
                      <a:gd name="T16" fmla="*/ 0 w 6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3" y="3"/>
                          <a:pt x="4" y="3"/>
                        </a:cubicBezTo>
                        <a:cubicBezTo>
                          <a:pt x="5" y="2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2"/>
                          <a:pt x="4" y="3"/>
                        </a:cubicBezTo>
                        <a:cubicBezTo>
                          <a:pt x="2" y="4"/>
                          <a:pt x="1" y="4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3" name="Freeform 404"/>
                  <p:cNvSpPr/>
                  <p:nvPr/>
                </p:nvSpPr>
                <p:spPr bwMode="auto">
                  <a:xfrm>
                    <a:off x="4918" y="1457"/>
                    <a:ext cx="1" cy="5"/>
                  </a:xfrm>
                  <a:custGeom>
                    <a:avLst/>
                    <a:gdLst>
                      <a:gd name="T0" fmla="*/ 0 w 2"/>
                      <a:gd name="T1" fmla="*/ 6 h 6"/>
                      <a:gd name="T2" fmla="*/ 0 w 2"/>
                      <a:gd name="T3" fmla="*/ 5 h 6"/>
                      <a:gd name="T4" fmla="*/ 1 w 2"/>
                      <a:gd name="T5" fmla="*/ 5 h 6"/>
                      <a:gd name="T6" fmla="*/ 2 w 2"/>
                      <a:gd name="T7" fmla="*/ 3 h 6"/>
                      <a:gd name="T8" fmla="*/ 1 w 2"/>
                      <a:gd name="T9" fmla="*/ 1 h 6"/>
                      <a:gd name="T10" fmla="*/ 0 w 2"/>
                      <a:gd name="T11" fmla="*/ 1 h 6"/>
                      <a:gd name="T12" fmla="*/ 0 w 2"/>
                      <a:gd name="T13" fmla="*/ 0 h 6"/>
                      <a:gd name="T14" fmla="*/ 2 w 2"/>
                      <a:gd name="T15" fmla="*/ 3 h 6"/>
                      <a:gd name="T16" fmla="*/ 0 w 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0" y="6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2" y="2"/>
                          <a:pt x="2" y="3"/>
                        </a:cubicBezTo>
                        <a:cubicBezTo>
                          <a:pt x="2" y="5"/>
                          <a:pt x="2" y="6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4" name="Freeform 405"/>
                  <p:cNvSpPr/>
                  <p:nvPr/>
                </p:nvSpPr>
                <p:spPr bwMode="auto">
                  <a:xfrm>
                    <a:off x="4922" y="1469"/>
                    <a:ext cx="5" cy="3"/>
                  </a:xfrm>
                  <a:custGeom>
                    <a:avLst/>
                    <a:gdLst>
                      <a:gd name="T0" fmla="*/ 5 w 6"/>
                      <a:gd name="T1" fmla="*/ 4 h 4"/>
                      <a:gd name="T2" fmla="*/ 5 w 6"/>
                      <a:gd name="T3" fmla="*/ 4 h 4"/>
                      <a:gd name="T4" fmla="*/ 5 w 6"/>
                      <a:gd name="T5" fmla="*/ 3 h 4"/>
                      <a:gd name="T6" fmla="*/ 4 w 6"/>
                      <a:gd name="T7" fmla="*/ 1 h 4"/>
                      <a:gd name="T8" fmla="*/ 1 w 6"/>
                      <a:gd name="T9" fmla="*/ 1 h 4"/>
                      <a:gd name="T10" fmla="*/ 1 w 6"/>
                      <a:gd name="T11" fmla="*/ 1 h 4"/>
                      <a:gd name="T12" fmla="*/ 0 w 6"/>
                      <a:gd name="T13" fmla="*/ 1 h 4"/>
                      <a:gd name="T14" fmla="*/ 4 w 6"/>
                      <a:gd name="T15" fmla="*/ 1 h 4"/>
                      <a:gd name="T16" fmla="*/ 5 w 6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5" y="4"/>
                        </a:move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2"/>
                          <a:pt x="4" y="1"/>
                        </a:cubicBezTo>
                        <a:cubicBezTo>
                          <a:pt x="3" y="1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4" y="1"/>
                        </a:cubicBezTo>
                        <a:cubicBezTo>
                          <a:pt x="5" y="2"/>
                          <a:pt x="6" y="3"/>
                          <a:pt x="5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7" name="Group 607"/>
                <p:cNvGrpSpPr/>
                <p:nvPr/>
              </p:nvGrpSpPr>
              <p:grpSpPr bwMode="auto">
                <a:xfrm>
                  <a:off x="1428750" y="3332162"/>
                  <a:ext cx="9407525" cy="850900"/>
                  <a:chOff x="900" y="1253"/>
                  <a:chExt cx="5926" cy="536"/>
                </a:xfrm>
              </p:grpSpPr>
              <p:sp>
                <p:nvSpPr>
                  <p:cNvPr id="9885" name="Freeform 407"/>
                  <p:cNvSpPr/>
                  <p:nvPr/>
                </p:nvSpPr>
                <p:spPr bwMode="auto">
                  <a:xfrm>
                    <a:off x="4935" y="1469"/>
                    <a:ext cx="5" cy="3"/>
                  </a:xfrm>
                  <a:custGeom>
                    <a:avLst/>
                    <a:gdLst>
                      <a:gd name="T0" fmla="*/ 6 w 6"/>
                      <a:gd name="T1" fmla="*/ 1 h 4"/>
                      <a:gd name="T2" fmla="*/ 5 w 6"/>
                      <a:gd name="T3" fmla="*/ 1 h 4"/>
                      <a:gd name="T4" fmla="*/ 5 w 6"/>
                      <a:gd name="T5" fmla="*/ 1 h 4"/>
                      <a:gd name="T6" fmla="*/ 2 w 6"/>
                      <a:gd name="T7" fmla="*/ 1 h 4"/>
                      <a:gd name="T8" fmla="*/ 1 w 6"/>
                      <a:gd name="T9" fmla="*/ 3 h 4"/>
                      <a:gd name="T10" fmla="*/ 1 w 6"/>
                      <a:gd name="T11" fmla="*/ 3 h 4"/>
                      <a:gd name="T12" fmla="*/ 0 w 6"/>
                      <a:gd name="T13" fmla="*/ 4 h 4"/>
                      <a:gd name="T14" fmla="*/ 2 w 6"/>
                      <a:gd name="T15" fmla="*/ 1 h 4"/>
                      <a:gd name="T16" fmla="*/ 6 w 6"/>
                      <a:gd name="T1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6" y="1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1"/>
                          <a:pt x="3" y="1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3"/>
                          <a:pt x="1" y="1"/>
                          <a:pt x="2" y="1"/>
                        </a:cubicBezTo>
                        <a:cubicBezTo>
                          <a:pt x="4" y="0"/>
                          <a:pt x="5" y="0"/>
                          <a:pt x="6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6" name="Freeform 408"/>
                  <p:cNvSpPr/>
                  <p:nvPr/>
                </p:nvSpPr>
                <p:spPr bwMode="auto">
                  <a:xfrm>
                    <a:off x="4942" y="1457"/>
                    <a:ext cx="2" cy="6"/>
                  </a:xfrm>
                  <a:custGeom>
                    <a:avLst/>
                    <a:gdLst>
                      <a:gd name="T0" fmla="*/ 2 w 2"/>
                      <a:gd name="T1" fmla="*/ 1 h 7"/>
                      <a:gd name="T2" fmla="*/ 2 w 2"/>
                      <a:gd name="T3" fmla="*/ 1 h 7"/>
                      <a:gd name="T4" fmla="*/ 1 w 2"/>
                      <a:gd name="T5" fmla="*/ 1 h 7"/>
                      <a:gd name="T6" fmla="*/ 0 w 2"/>
                      <a:gd name="T7" fmla="*/ 4 h 7"/>
                      <a:gd name="T8" fmla="*/ 1 w 2"/>
                      <a:gd name="T9" fmla="*/ 6 h 7"/>
                      <a:gd name="T10" fmla="*/ 1 w 2"/>
                      <a:gd name="T11" fmla="*/ 6 h 7"/>
                      <a:gd name="T12" fmla="*/ 1 w 2"/>
                      <a:gd name="T13" fmla="*/ 7 h 7"/>
                      <a:gd name="T14" fmla="*/ 0 w 2"/>
                      <a:gd name="T15" fmla="*/ 4 h 7"/>
                      <a:gd name="T16" fmla="*/ 2 w 2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7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3"/>
                          <a:pt x="0" y="4"/>
                        </a:cubicBezTo>
                        <a:cubicBezTo>
                          <a:pt x="0" y="5"/>
                          <a:pt x="0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7"/>
                          <a:pt x="0" y="5"/>
                          <a:pt x="0" y="4"/>
                        </a:cubicBezTo>
                        <a:cubicBezTo>
                          <a:pt x="0" y="2"/>
                          <a:pt x="0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7" name="Freeform 409"/>
                  <p:cNvSpPr/>
                  <p:nvPr/>
                </p:nvSpPr>
                <p:spPr bwMode="auto">
                  <a:xfrm>
                    <a:off x="4923" y="1490"/>
                    <a:ext cx="16" cy="5"/>
                  </a:xfrm>
                  <a:custGeom>
                    <a:avLst/>
                    <a:gdLst>
                      <a:gd name="T0" fmla="*/ 0 w 19"/>
                      <a:gd name="T1" fmla="*/ 6 h 6"/>
                      <a:gd name="T2" fmla="*/ 3 w 19"/>
                      <a:gd name="T3" fmla="*/ 6 h 6"/>
                      <a:gd name="T4" fmla="*/ 3 w 19"/>
                      <a:gd name="T5" fmla="*/ 5 h 6"/>
                      <a:gd name="T6" fmla="*/ 10 w 19"/>
                      <a:gd name="T7" fmla="*/ 1 h 6"/>
                      <a:gd name="T8" fmla="*/ 16 w 19"/>
                      <a:gd name="T9" fmla="*/ 5 h 6"/>
                      <a:gd name="T10" fmla="*/ 16 w 19"/>
                      <a:gd name="T11" fmla="*/ 6 h 6"/>
                      <a:gd name="T12" fmla="*/ 19 w 19"/>
                      <a:gd name="T13" fmla="*/ 6 h 6"/>
                      <a:gd name="T14" fmla="*/ 19 w 19"/>
                      <a:gd name="T15" fmla="*/ 6 h 6"/>
                      <a:gd name="T16" fmla="*/ 10 w 19"/>
                      <a:gd name="T17" fmla="*/ 0 h 6"/>
                      <a:gd name="T18" fmla="*/ 0 w 19"/>
                      <a:gd name="T1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6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10" y="1"/>
                        </a:cubicBezTo>
                        <a:cubicBezTo>
                          <a:pt x="13" y="1"/>
                          <a:pt x="16" y="3"/>
                          <a:pt x="16" y="5"/>
                        </a:cubicBezTo>
                        <a:cubicBezTo>
                          <a:pt x="16" y="5"/>
                          <a:pt x="16" y="6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3"/>
                          <a:pt x="15" y="0"/>
                          <a:pt x="10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8" name="Freeform 410"/>
                  <p:cNvSpPr/>
                  <p:nvPr/>
                </p:nvSpPr>
                <p:spPr bwMode="auto">
                  <a:xfrm>
                    <a:off x="4923" y="1486"/>
                    <a:ext cx="15" cy="5"/>
                  </a:xfrm>
                  <a:custGeom>
                    <a:avLst/>
                    <a:gdLst>
                      <a:gd name="T0" fmla="*/ 0 w 17"/>
                      <a:gd name="T1" fmla="*/ 6 h 6"/>
                      <a:gd name="T2" fmla="*/ 3 w 17"/>
                      <a:gd name="T3" fmla="*/ 6 h 6"/>
                      <a:gd name="T4" fmla="*/ 3 w 17"/>
                      <a:gd name="T5" fmla="*/ 5 h 6"/>
                      <a:gd name="T6" fmla="*/ 9 w 17"/>
                      <a:gd name="T7" fmla="*/ 1 h 6"/>
                      <a:gd name="T8" fmla="*/ 14 w 17"/>
                      <a:gd name="T9" fmla="*/ 5 h 6"/>
                      <a:gd name="T10" fmla="*/ 14 w 17"/>
                      <a:gd name="T11" fmla="*/ 6 h 6"/>
                      <a:gd name="T12" fmla="*/ 17 w 17"/>
                      <a:gd name="T13" fmla="*/ 6 h 6"/>
                      <a:gd name="T14" fmla="*/ 17 w 17"/>
                      <a:gd name="T15" fmla="*/ 5 h 6"/>
                      <a:gd name="T16" fmla="*/ 9 w 17"/>
                      <a:gd name="T17" fmla="*/ 0 h 6"/>
                      <a:gd name="T18" fmla="*/ 0 w 17"/>
                      <a:gd name="T19" fmla="*/ 5 h 6"/>
                      <a:gd name="T20" fmla="*/ 0 w 17"/>
                      <a:gd name="T21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6">
                        <a:moveTo>
                          <a:pt x="0" y="6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1" y="1"/>
                          <a:pt x="14" y="3"/>
                          <a:pt x="14" y="5"/>
                        </a:cubicBezTo>
                        <a:cubicBezTo>
                          <a:pt x="14" y="5"/>
                          <a:pt x="14" y="5"/>
                          <a:pt x="14" y="6"/>
                        </a:cubicBezTo>
                        <a:cubicBezTo>
                          <a:pt x="17" y="6"/>
                          <a:pt x="17" y="6"/>
                          <a:pt x="17" y="6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5"/>
                        </a:cubicBez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9" name="Freeform 411"/>
                  <p:cNvSpPr/>
                  <p:nvPr/>
                </p:nvSpPr>
                <p:spPr bwMode="auto">
                  <a:xfrm>
                    <a:off x="4925" y="1482"/>
                    <a:ext cx="11" cy="4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0" name="Freeform 412"/>
                  <p:cNvSpPr/>
                  <p:nvPr/>
                </p:nvSpPr>
                <p:spPr bwMode="auto">
                  <a:xfrm>
                    <a:off x="4926" y="1479"/>
                    <a:ext cx="9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10 w 11"/>
                      <a:gd name="T9" fmla="*/ 3 h 4"/>
                      <a:gd name="T10" fmla="*/ 10 w 11"/>
                      <a:gd name="T11" fmla="*/ 4 h 4"/>
                      <a:gd name="T12" fmla="*/ 11 w 11"/>
                      <a:gd name="T13" fmla="*/ 4 h 4"/>
                      <a:gd name="T14" fmla="*/ 11 w 11"/>
                      <a:gd name="T15" fmla="*/ 3 h 4"/>
                      <a:gd name="T16" fmla="*/ 6 w 11"/>
                      <a:gd name="T17" fmla="*/ 0 h 4"/>
                      <a:gd name="T18" fmla="*/ 0 w 11"/>
                      <a:gd name="T19" fmla="*/ 3 h 4"/>
                      <a:gd name="T20" fmla="*/ 0 w 11"/>
                      <a:gd name="T21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1" name="Freeform 413"/>
                  <p:cNvSpPr/>
                  <p:nvPr/>
                </p:nvSpPr>
                <p:spPr bwMode="auto">
                  <a:xfrm>
                    <a:off x="4954" y="1470"/>
                    <a:ext cx="12" cy="15"/>
                  </a:xfrm>
                  <a:custGeom>
                    <a:avLst/>
                    <a:gdLst>
                      <a:gd name="T0" fmla="*/ 3 w 14"/>
                      <a:gd name="T1" fmla="*/ 18 h 18"/>
                      <a:gd name="T2" fmla="*/ 4 w 14"/>
                      <a:gd name="T3" fmla="*/ 16 h 18"/>
                      <a:gd name="T4" fmla="*/ 3 w 14"/>
                      <a:gd name="T5" fmla="*/ 15 h 18"/>
                      <a:gd name="T6" fmla="*/ 4 w 14"/>
                      <a:gd name="T7" fmla="*/ 8 h 18"/>
                      <a:gd name="T8" fmla="*/ 11 w 14"/>
                      <a:gd name="T9" fmla="*/ 4 h 18"/>
                      <a:gd name="T10" fmla="*/ 12 w 14"/>
                      <a:gd name="T11" fmla="*/ 5 h 18"/>
                      <a:gd name="T12" fmla="*/ 14 w 14"/>
                      <a:gd name="T13" fmla="*/ 3 h 18"/>
                      <a:gd name="T14" fmla="*/ 13 w 14"/>
                      <a:gd name="T15" fmla="*/ 2 h 18"/>
                      <a:gd name="T16" fmla="*/ 3 w 14"/>
                      <a:gd name="T17" fmla="*/ 7 h 18"/>
                      <a:gd name="T18" fmla="*/ 2 w 14"/>
                      <a:gd name="T19" fmla="*/ 18 h 18"/>
                      <a:gd name="T20" fmla="*/ 3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3" y="18"/>
                        </a:move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4" y="16"/>
                          <a:pt x="3" y="15"/>
                          <a:pt x="3" y="15"/>
                        </a:cubicBezTo>
                        <a:cubicBezTo>
                          <a:pt x="2" y="14"/>
                          <a:pt x="2" y="10"/>
                          <a:pt x="4" y="8"/>
                        </a:cubicBezTo>
                        <a:cubicBezTo>
                          <a:pt x="6" y="5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2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1" y="0"/>
                          <a:pt x="6" y="2"/>
                          <a:pt x="3" y="7"/>
                        </a:cubicBezTo>
                        <a:cubicBezTo>
                          <a:pt x="0" y="11"/>
                          <a:pt x="0" y="16"/>
                          <a:pt x="2" y="18"/>
                        </a:cubicBezTo>
                        <a:lnTo>
                          <a:pt x="3" y="1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2" name="Freeform 414"/>
                  <p:cNvSpPr/>
                  <p:nvPr/>
                </p:nvSpPr>
                <p:spPr bwMode="auto">
                  <a:xfrm>
                    <a:off x="4951" y="1469"/>
                    <a:ext cx="10" cy="12"/>
                  </a:xfrm>
                  <a:custGeom>
                    <a:avLst/>
                    <a:gdLst>
                      <a:gd name="T0" fmla="*/ 3 w 12"/>
                      <a:gd name="T1" fmla="*/ 15 h 15"/>
                      <a:gd name="T2" fmla="*/ 4 w 12"/>
                      <a:gd name="T3" fmla="*/ 13 h 15"/>
                      <a:gd name="T4" fmla="*/ 3 w 12"/>
                      <a:gd name="T5" fmla="*/ 12 h 15"/>
                      <a:gd name="T6" fmla="*/ 4 w 12"/>
                      <a:gd name="T7" fmla="*/ 6 h 15"/>
                      <a:gd name="T8" fmla="*/ 10 w 12"/>
                      <a:gd name="T9" fmla="*/ 3 h 15"/>
                      <a:gd name="T10" fmla="*/ 11 w 12"/>
                      <a:gd name="T11" fmla="*/ 3 h 15"/>
                      <a:gd name="T12" fmla="*/ 12 w 12"/>
                      <a:gd name="T13" fmla="*/ 1 h 15"/>
                      <a:gd name="T14" fmla="*/ 12 w 12"/>
                      <a:gd name="T15" fmla="*/ 1 h 15"/>
                      <a:gd name="T16" fmla="*/ 3 w 12"/>
                      <a:gd name="T17" fmla="*/ 5 h 15"/>
                      <a:gd name="T18" fmla="*/ 3 w 12"/>
                      <a:gd name="T19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5">
                        <a:moveTo>
                          <a:pt x="3" y="15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3"/>
                          <a:pt x="3" y="12"/>
                          <a:pt x="3" y="12"/>
                        </a:cubicBezTo>
                        <a:cubicBezTo>
                          <a:pt x="2" y="11"/>
                          <a:pt x="2" y="8"/>
                          <a:pt x="4" y="6"/>
                        </a:cubicBezTo>
                        <a:cubicBezTo>
                          <a:pt x="6" y="4"/>
                          <a:pt x="8" y="2"/>
                          <a:pt x="10" y="3"/>
                        </a:cubicBezTo>
                        <a:cubicBezTo>
                          <a:pt x="10" y="3"/>
                          <a:pt x="10" y="3"/>
                          <a:pt x="11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0" y="0"/>
                          <a:pt x="6" y="2"/>
                          <a:pt x="3" y="5"/>
                        </a:cubicBezTo>
                        <a:cubicBezTo>
                          <a:pt x="1" y="9"/>
                          <a:pt x="0" y="13"/>
                          <a:pt x="3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3" name="Freeform 415"/>
                  <p:cNvSpPr/>
                  <p:nvPr/>
                </p:nvSpPr>
                <p:spPr bwMode="auto">
                  <a:xfrm>
                    <a:off x="4948" y="1467"/>
                    <a:ext cx="9" cy="11"/>
                  </a:xfrm>
                  <a:custGeom>
                    <a:avLst/>
                    <a:gdLst>
                      <a:gd name="T0" fmla="*/ 2 w 10"/>
                      <a:gd name="T1" fmla="*/ 13 h 13"/>
                      <a:gd name="T2" fmla="*/ 3 w 10"/>
                      <a:gd name="T3" fmla="*/ 11 h 13"/>
                      <a:gd name="T4" fmla="*/ 3 w 10"/>
                      <a:gd name="T5" fmla="*/ 11 h 13"/>
                      <a:gd name="T6" fmla="*/ 3 w 10"/>
                      <a:gd name="T7" fmla="*/ 5 h 13"/>
                      <a:gd name="T8" fmla="*/ 8 w 10"/>
                      <a:gd name="T9" fmla="*/ 3 h 13"/>
                      <a:gd name="T10" fmla="*/ 9 w 10"/>
                      <a:gd name="T11" fmla="*/ 3 h 13"/>
                      <a:gd name="T12" fmla="*/ 10 w 10"/>
                      <a:gd name="T13" fmla="*/ 2 h 13"/>
                      <a:gd name="T14" fmla="*/ 10 w 10"/>
                      <a:gd name="T15" fmla="*/ 1 h 13"/>
                      <a:gd name="T16" fmla="*/ 3 w 10"/>
                      <a:gd name="T17" fmla="*/ 5 h 13"/>
                      <a:gd name="T18" fmla="*/ 2 w 10"/>
                      <a:gd name="T19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3">
                        <a:moveTo>
                          <a:pt x="2" y="13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1" y="10"/>
                          <a:pt x="2" y="7"/>
                          <a:pt x="3" y="5"/>
                        </a:cubicBezTo>
                        <a:cubicBezTo>
                          <a:pt x="5" y="3"/>
                          <a:pt x="7" y="2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8" y="0"/>
                          <a:pt x="5" y="2"/>
                          <a:pt x="3" y="5"/>
                        </a:cubicBezTo>
                        <a:cubicBezTo>
                          <a:pt x="0" y="8"/>
                          <a:pt x="0" y="12"/>
                          <a:pt x="2" y="1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4" name="Freeform 416"/>
                  <p:cNvSpPr/>
                  <p:nvPr/>
                </p:nvSpPr>
                <p:spPr bwMode="auto">
                  <a:xfrm>
                    <a:off x="4946" y="1466"/>
                    <a:ext cx="6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9 h 10"/>
                      <a:gd name="T6" fmla="*/ 3 w 8"/>
                      <a:gd name="T7" fmla="*/ 4 h 10"/>
                      <a:gd name="T8" fmla="*/ 7 w 8"/>
                      <a:gd name="T9" fmla="*/ 2 h 10"/>
                      <a:gd name="T10" fmla="*/ 8 w 8"/>
                      <a:gd name="T11" fmla="*/ 2 h 10"/>
                      <a:gd name="T12" fmla="*/ 8 w 8"/>
                      <a:gd name="T13" fmla="*/ 1 h 10"/>
                      <a:gd name="T14" fmla="*/ 8 w 8"/>
                      <a:gd name="T15" fmla="*/ 1 h 10"/>
                      <a:gd name="T16" fmla="*/ 2 w 8"/>
                      <a:gd name="T17" fmla="*/ 4 h 10"/>
                      <a:gd name="T18" fmla="*/ 2 w 8"/>
                      <a:gd name="T19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5" name="Freeform 417"/>
                  <p:cNvSpPr/>
                  <p:nvPr/>
                </p:nvSpPr>
                <p:spPr bwMode="auto">
                  <a:xfrm>
                    <a:off x="4955" y="1435"/>
                    <a:ext cx="11" cy="16"/>
                  </a:xfrm>
                  <a:custGeom>
                    <a:avLst/>
                    <a:gdLst>
                      <a:gd name="T0" fmla="*/ 13 w 13"/>
                      <a:gd name="T1" fmla="*/ 16 h 18"/>
                      <a:gd name="T2" fmla="*/ 11 w 13"/>
                      <a:gd name="T3" fmla="*/ 14 h 18"/>
                      <a:gd name="T4" fmla="*/ 10 w 13"/>
                      <a:gd name="T5" fmla="*/ 15 h 18"/>
                      <a:gd name="T6" fmla="*/ 4 w 13"/>
                      <a:gd name="T7" fmla="*/ 10 h 18"/>
                      <a:gd name="T8" fmla="*/ 4 w 13"/>
                      <a:gd name="T9" fmla="*/ 3 h 18"/>
                      <a:gd name="T10" fmla="*/ 5 w 13"/>
                      <a:gd name="T11" fmla="*/ 2 h 18"/>
                      <a:gd name="T12" fmla="*/ 4 w 13"/>
                      <a:gd name="T13" fmla="*/ 0 h 18"/>
                      <a:gd name="T14" fmla="*/ 3 w 13"/>
                      <a:gd name="T15" fmla="*/ 0 h 18"/>
                      <a:gd name="T16" fmla="*/ 3 w 13"/>
                      <a:gd name="T17" fmla="*/ 11 h 18"/>
                      <a:gd name="T18" fmla="*/ 12 w 13"/>
                      <a:gd name="T19" fmla="*/ 17 h 18"/>
                      <a:gd name="T20" fmla="*/ 13 w 13"/>
                      <a:gd name="T21" fmla="*/ 16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13" y="16"/>
                        </a:move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0" y="15"/>
                          <a:pt x="10" y="15"/>
                        </a:cubicBezTo>
                        <a:cubicBezTo>
                          <a:pt x="8" y="16"/>
                          <a:pt x="5" y="13"/>
                          <a:pt x="4" y="10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4" y="2"/>
                          <a:pt x="5" y="2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6"/>
                          <a:pt x="3" y="11"/>
                        </a:cubicBezTo>
                        <a:cubicBezTo>
                          <a:pt x="5" y="16"/>
                          <a:pt x="9" y="18"/>
                          <a:pt x="12" y="17"/>
                        </a:cubicBezTo>
                        <a:lnTo>
                          <a:pt x="13" y="1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6" name="Freeform 418"/>
                  <p:cNvSpPr/>
                  <p:nvPr/>
                </p:nvSpPr>
                <p:spPr bwMode="auto">
                  <a:xfrm>
                    <a:off x="4952" y="1438"/>
                    <a:ext cx="9" cy="14"/>
                  </a:xfrm>
                  <a:custGeom>
                    <a:avLst/>
                    <a:gdLst>
                      <a:gd name="T0" fmla="*/ 11 w 11"/>
                      <a:gd name="T1" fmla="*/ 15 h 16"/>
                      <a:gd name="T2" fmla="*/ 10 w 11"/>
                      <a:gd name="T3" fmla="*/ 13 h 16"/>
                      <a:gd name="T4" fmla="*/ 9 w 11"/>
                      <a:gd name="T5" fmla="*/ 13 h 16"/>
                      <a:gd name="T6" fmla="*/ 3 w 11"/>
                      <a:gd name="T7" fmla="*/ 10 h 16"/>
                      <a:gd name="T8" fmla="*/ 3 w 11"/>
                      <a:gd name="T9" fmla="*/ 3 h 16"/>
                      <a:gd name="T10" fmla="*/ 4 w 11"/>
                      <a:gd name="T11" fmla="*/ 3 h 16"/>
                      <a:gd name="T12" fmla="*/ 3 w 11"/>
                      <a:gd name="T13" fmla="*/ 0 h 16"/>
                      <a:gd name="T14" fmla="*/ 3 w 11"/>
                      <a:gd name="T15" fmla="*/ 0 h 16"/>
                      <a:gd name="T16" fmla="*/ 3 w 11"/>
                      <a:gd name="T17" fmla="*/ 10 h 16"/>
                      <a:gd name="T18" fmla="*/ 11 w 11"/>
                      <a:gd name="T19" fmla="*/ 1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6">
                        <a:moveTo>
                          <a:pt x="11" y="15"/>
                        </a:move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0" y="13"/>
                          <a:pt x="9" y="13"/>
                          <a:pt x="9" y="13"/>
                        </a:cubicBezTo>
                        <a:cubicBezTo>
                          <a:pt x="7" y="14"/>
                          <a:pt x="5" y="12"/>
                          <a:pt x="3" y="10"/>
                        </a:cubicBezTo>
                        <a:cubicBezTo>
                          <a:pt x="2" y="7"/>
                          <a:pt x="2" y="4"/>
                          <a:pt x="3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2"/>
                          <a:pt x="0" y="6"/>
                          <a:pt x="3" y="10"/>
                        </a:cubicBezTo>
                        <a:cubicBezTo>
                          <a:pt x="5" y="14"/>
                          <a:pt x="9" y="16"/>
                          <a:pt x="11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7" name="Freeform 419"/>
                  <p:cNvSpPr/>
                  <p:nvPr/>
                </p:nvSpPr>
                <p:spPr bwMode="auto">
                  <a:xfrm>
                    <a:off x="4949" y="1441"/>
                    <a:ext cx="8" cy="11"/>
                  </a:xfrm>
                  <a:custGeom>
                    <a:avLst/>
                    <a:gdLst>
                      <a:gd name="T0" fmla="*/ 9 w 9"/>
                      <a:gd name="T1" fmla="*/ 12 h 13"/>
                      <a:gd name="T2" fmla="*/ 8 w 9"/>
                      <a:gd name="T3" fmla="*/ 10 h 13"/>
                      <a:gd name="T4" fmla="*/ 7 w 9"/>
                      <a:gd name="T5" fmla="*/ 11 h 13"/>
                      <a:gd name="T6" fmla="*/ 2 w 9"/>
                      <a:gd name="T7" fmla="*/ 8 h 13"/>
                      <a:gd name="T8" fmla="*/ 2 w 9"/>
                      <a:gd name="T9" fmla="*/ 2 h 13"/>
                      <a:gd name="T10" fmla="*/ 3 w 9"/>
                      <a:gd name="T11" fmla="*/ 2 h 13"/>
                      <a:gd name="T12" fmla="*/ 2 w 9"/>
                      <a:gd name="T13" fmla="*/ 0 h 13"/>
                      <a:gd name="T14" fmla="*/ 2 w 9"/>
                      <a:gd name="T15" fmla="*/ 0 h 13"/>
                      <a:gd name="T16" fmla="*/ 2 w 9"/>
                      <a:gd name="T17" fmla="*/ 8 h 13"/>
                      <a:gd name="T18" fmla="*/ 9 w 9"/>
                      <a:gd name="T1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9" y="12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2"/>
                          <a:pt x="4" y="10"/>
                          <a:pt x="2" y="8"/>
                        </a:cubicBezTo>
                        <a:cubicBezTo>
                          <a:pt x="1" y="6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8"/>
                        </a:cubicBezTo>
                        <a:cubicBezTo>
                          <a:pt x="4" y="12"/>
                          <a:pt x="7" y="13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8" name="Freeform 420"/>
                  <p:cNvSpPr/>
                  <p:nvPr/>
                </p:nvSpPr>
                <p:spPr bwMode="auto">
                  <a:xfrm>
                    <a:off x="4946" y="1444"/>
                    <a:ext cx="6" cy="10"/>
                  </a:xfrm>
                  <a:custGeom>
                    <a:avLst/>
                    <a:gdLst>
                      <a:gd name="T0" fmla="*/ 7 w 7"/>
                      <a:gd name="T1" fmla="*/ 10 h 12"/>
                      <a:gd name="T2" fmla="*/ 6 w 7"/>
                      <a:gd name="T3" fmla="*/ 9 h 12"/>
                      <a:gd name="T4" fmla="*/ 6 w 7"/>
                      <a:gd name="T5" fmla="*/ 9 h 12"/>
                      <a:gd name="T6" fmla="*/ 2 w 7"/>
                      <a:gd name="T7" fmla="*/ 7 h 12"/>
                      <a:gd name="T8" fmla="*/ 2 w 7"/>
                      <a:gd name="T9" fmla="*/ 2 h 12"/>
                      <a:gd name="T10" fmla="*/ 2 w 7"/>
                      <a:gd name="T11" fmla="*/ 2 h 12"/>
                      <a:gd name="T12" fmla="*/ 2 w 7"/>
                      <a:gd name="T13" fmla="*/ 0 h 12"/>
                      <a:gd name="T14" fmla="*/ 1 w 7"/>
                      <a:gd name="T15" fmla="*/ 0 h 12"/>
                      <a:gd name="T16" fmla="*/ 1 w 7"/>
                      <a:gd name="T17" fmla="*/ 7 h 12"/>
                      <a:gd name="T18" fmla="*/ 7 w 7"/>
                      <a:gd name="T19" fmla="*/ 11 h 12"/>
                      <a:gd name="T20" fmla="*/ 7 w 7"/>
                      <a:gd name="T21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" h="12">
                        <a:moveTo>
                          <a:pt x="7" y="10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5" y="12"/>
                          <a:pt x="7" y="11"/>
                        </a:cubicBezTo>
                        <a:lnTo>
                          <a:pt x="7" y="1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9" name="Freeform 421"/>
                  <p:cNvSpPr/>
                  <p:nvPr/>
                </p:nvSpPr>
                <p:spPr bwMode="auto">
                  <a:xfrm>
                    <a:off x="4895" y="1470"/>
                    <a:ext cx="11" cy="15"/>
                  </a:xfrm>
                  <a:custGeom>
                    <a:avLst/>
                    <a:gdLst>
                      <a:gd name="T0" fmla="*/ 0 w 13"/>
                      <a:gd name="T1" fmla="*/ 1 h 18"/>
                      <a:gd name="T2" fmla="*/ 1 w 13"/>
                      <a:gd name="T3" fmla="*/ 4 h 18"/>
                      <a:gd name="T4" fmla="*/ 3 w 13"/>
                      <a:gd name="T5" fmla="*/ 3 h 18"/>
                      <a:gd name="T6" fmla="*/ 9 w 13"/>
                      <a:gd name="T7" fmla="*/ 7 h 18"/>
                      <a:gd name="T8" fmla="*/ 10 w 13"/>
                      <a:gd name="T9" fmla="*/ 15 h 18"/>
                      <a:gd name="T10" fmla="*/ 8 w 13"/>
                      <a:gd name="T11" fmla="*/ 15 h 18"/>
                      <a:gd name="T12" fmla="*/ 10 w 13"/>
                      <a:gd name="T13" fmla="*/ 18 h 18"/>
                      <a:gd name="T14" fmla="*/ 10 w 13"/>
                      <a:gd name="T15" fmla="*/ 18 h 18"/>
                      <a:gd name="T16" fmla="*/ 10 w 13"/>
                      <a:gd name="T17" fmla="*/ 6 h 18"/>
                      <a:gd name="T18" fmla="*/ 0 w 13"/>
                      <a:gd name="T19" fmla="*/ 1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0" y="1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4" y="2"/>
                          <a:pt x="8" y="4"/>
                          <a:pt x="9" y="7"/>
                        </a:cubicBezTo>
                        <a:cubicBezTo>
                          <a:pt x="11" y="10"/>
                          <a:pt x="11" y="14"/>
                          <a:pt x="10" y="15"/>
                        </a:cubicBezTo>
                        <a:cubicBezTo>
                          <a:pt x="10" y="15"/>
                          <a:pt x="9" y="15"/>
                          <a:pt x="8" y="15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6"/>
                          <a:pt x="13" y="11"/>
                          <a:pt x="10" y="6"/>
                        </a:cubicBezTo>
                        <a:cubicBezTo>
                          <a:pt x="8" y="2"/>
                          <a:pt x="3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0" name="Freeform 422"/>
                  <p:cNvSpPr/>
                  <p:nvPr/>
                </p:nvSpPr>
                <p:spPr bwMode="auto">
                  <a:xfrm>
                    <a:off x="4900" y="1468"/>
                    <a:ext cx="10" cy="13"/>
                  </a:xfrm>
                  <a:custGeom>
                    <a:avLst/>
                    <a:gdLst>
                      <a:gd name="T0" fmla="*/ 0 w 12"/>
                      <a:gd name="T1" fmla="*/ 2 h 16"/>
                      <a:gd name="T2" fmla="*/ 2 w 12"/>
                      <a:gd name="T3" fmla="*/ 4 h 16"/>
                      <a:gd name="T4" fmla="*/ 3 w 12"/>
                      <a:gd name="T5" fmla="*/ 3 h 16"/>
                      <a:gd name="T6" fmla="*/ 8 w 12"/>
                      <a:gd name="T7" fmla="*/ 7 h 16"/>
                      <a:gd name="T8" fmla="*/ 9 w 12"/>
                      <a:gd name="T9" fmla="*/ 13 h 16"/>
                      <a:gd name="T10" fmla="*/ 8 w 12"/>
                      <a:gd name="T11" fmla="*/ 14 h 16"/>
                      <a:gd name="T12" fmla="*/ 9 w 12"/>
                      <a:gd name="T13" fmla="*/ 16 h 16"/>
                      <a:gd name="T14" fmla="*/ 9 w 12"/>
                      <a:gd name="T15" fmla="*/ 16 h 16"/>
                      <a:gd name="T16" fmla="*/ 9 w 12"/>
                      <a:gd name="T17" fmla="*/ 6 h 16"/>
                      <a:gd name="T18" fmla="*/ 1 w 12"/>
                      <a:gd name="T19" fmla="*/ 1 h 16"/>
                      <a:gd name="T20" fmla="*/ 0 w 12"/>
                      <a:gd name="T21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16">
                        <a:moveTo>
                          <a:pt x="0" y="2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4" y="2"/>
                          <a:pt x="7" y="4"/>
                          <a:pt x="8" y="7"/>
                        </a:cubicBezTo>
                        <a:cubicBezTo>
                          <a:pt x="10" y="9"/>
                          <a:pt x="10" y="12"/>
                          <a:pt x="9" y="13"/>
                        </a:cubicBezTo>
                        <a:cubicBezTo>
                          <a:pt x="9" y="13"/>
                          <a:pt x="8" y="14"/>
                          <a:pt x="8" y="14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2" y="10"/>
                          <a:pt x="9" y="6"/>
                        </a:cubicBezTo>
                        <a:cubicBezTo>
                          <a:pt x="7" y="2"/>
                          <a:pt x="3" y="0"/>
                          <a:pt x="1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1" name="Freeform 423"/>
                  <p:cNvSpPr/>
                  <p:nvPr/>
                </p:nvSpPr>
                <p:spPr bwMode="auto">
                  <a:xfrm>
                    <a:off x="4905" y="1467"/>
                    <a:ext cx="7" cy="11"/>
                  </a:xfrm>
                  <a:custGeom>
                    <a:avLst/>
                    <a:gdLst>
                      <a:gd name="T0" fmla="*/ 0 w 9"/>
                      <a:gd name="T1" fmla="*/ 1 h 13"/>
                      <a:gd name="T2" fmla="*/ 1 w 9"/>
                      <a:gd name="T3" fmla="*/ 3 h 13"/>
                      <a:gd name="T4" fmla="*/ 2 w 9"/>
                      <a:gd name="T5" fmla="*/ 2 h 13"/>
                      <a:gd name="T6" fmla="*/ 6 w 9"/>
                      <a:gd name="T7" fmla="*/ 5 h 13"/>
                      <a:gd name="T8" fmla="*/ 7 w 9"/>
                      <a:gd name="T9" fmla="*/ 11 h 13"/>
                      <a:gd name="T10" fmla="*/ 6 w 9"/>
                      <a:gd name="T11" fmla="*/ 11 h 13"/>
                      <a:gd name="T12" fmla="*/ 7 w 9"/>
                      <a:gd name="T13" fmla="*/ 13 h 13"/>
                      <a:gd name="T14" fmla="*/ 7 w 9"/>
                      <a:gd name="T15" fmla="*/ 13 h 13"/>
                      <a:gd name="T16" fmla="*/ 7 w 9"/>
                      <a:gd name="T17" fmla="*/ 5 h 13"/>
                      <a:gd name="T18" fmla="*/ 0 w 9"/>
                      <a:gd name="T19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8" y="7"/>
                          <a:pt x="8" y="10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9" y="12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2" name="Freeform 424"/>
                  <p:cNvSpPr/>
                  <p:nvPr/>
                </p:nvSpPr>
                <p:spPr bwMode="auto">
                  <a:xfrm>
                    <a:off x="4908" y="1466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2 h 11"/>
                      <a:gd name="T4" fmla="*/ 2 w 8"/>
                      <a:gd name="T5" fmla="*/ 2 h 11"/>
                      <a:gd name="T6" fmla="*/ 6 w 8"/>
                      <a:gd name="T7" fmla="*/ 4 h 11"/>
                      <a:gd name="T8" fmla="*/ 6 w 8"/>
                      <a:gd name="T9" fmla="*/ 9 h 11"/>
                      <a:gd name="T10" fmla="*/ 5 w 8"/>
                      <a:gd name="T11" fmla="*/ 9 h 11"/>
                      <a:gd name="T12" fmla="*/ 6 w 8"/>
                      <a:gd name="T13" fmla="*/ 11 h 11"/>
                      <a:gd name="T14" fmla="*/ 7 w 8"/>
                      <a:gd name="T15" fmla="*/ 4 h 11"/>
                      <a:gd name="T16" fmla="*/ 1 w 8"/>
                      <a:gd name="T17" fmla="*/ 1 h 11"/>
                      <a:gd name="T18" fmla="*/ 0 w 8"/>
                      <a:gd name="T1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2"/>
                          <a:pt x="6" y="4"/>
                        </a:cubicBezTo>
                        <a:cubicBezTo>
                          <a:pt x="7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7" y="4"/>
                        </a:cubicBezTo>
                        <a:cubicBezTo>
                          <a:pt x="5" y="1"/>
                          <a:pt x="2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3" name="Freeform 425"/>
                  <p:cNvSpPr/>
                  <p:nvPr/>
                </p:nvSpPr>
                <p:spPr bwMode="auto">
                  <a:xfrm>
                    <a:off x="4895" y="1435"/>
                    <a:ext cx="11" cy="15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9 w 13"/>
                      <a:gd name="T3" fmla="*/ 2 h 18"/>
                      <a:gd name="T4" fmla="*/ 10 w 13"/>
                      <a:gd name="T5" fmla="*/ 3 h 18"/>
                      <a:gd name="T6" fmla="*/ 10 w 13"/>
                      <a:gd name="T7" fmla="*/ 10 h 18"/>
                      <a:gd name="T8" fmla="*/ 3 w 13"/>
                      <a:gd name="T9" fmla="*/ 14 h 18"/>
                      <a:gd name="T10" fmla="*/ 2 w 13"/>
                      <a:gd name="T11" fmla="*/ 14 h 18"/>
                      <a:gd name="T12" fmla="*/ 0 w 13"/>
                      <a:gd name="T13" fmla="*/ 16 h 18"/>
                      <a:gd name="T14" fmla="*/ 1 w 13"/>
                      <a:gd name="T15" fmla="*/ 16 h 18"/>
                      <a:gd name="T16" fmla="*/ 11 w 13"/>
                      <a:gd name="T17" fmla="*/ 11 h 18"/>
                      <a:gd name="T18" fmla="*/ 11 w 13"/>
                      <a:gd name="T19" fmla="*/ 0 h 18"/>
                      <a:gd name="T20" fmla="*/ 10 w 13"/>
                      <a:gd name="T21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10" y="3"/>
                          <a:pt x="10" y="3"/>
                        </a:cubicBezTo>
                        <a:cubicBezTo>
                          <a:pt x="12" y="4"/>
                          <a:pt x="11" y="8"/>
                          <a:pt x="10" y="10"/>
                        </a:cubicBezTo>
                        <a:cubicBezTo>
                          <a:pt x="8" y="13"/>
                          <a:pt x="5" y="15"/>
                          <a:pt x="3" y="14"/>
                        </a:cubicBezTo>
                        <a:cubicBezTo>
                          <a:pt x="3" y="14"/>
                          <a:pt x="2" y="14"/>
                          <a:pt x="2" y="1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1" y="16"/>
                          <a:pt x="1" y="16"/>
                          <a:pt x="1" y="16"/>
                        </a:cubicBezTo>
                        <a:cubicBezTo>
                          <a:pt x="3" y="18"/>
                          <a:pt x="8" y="16"/>
                          <a:pt x="11" y="11"/>
                        </a:cubicBezTo>
                        <a:cubicBezTo>
                          <a:pt x="13" y="7"/>
                          <a:pt x="13" y="2"/>
                          <a:pt x="11" y="0"/>
                        </a:cubicBezTo>
                        <a:lnTo>
                          <a:pt x="1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4" name="Freeform 426"/>
                  <p:cNvSpPr/>
                  <p:nvPr/>
                </p:nvSpPr>
                <p:spPr bwMode="auto">
                  <a:xfrm>
                    <a:off x="4900" y="1438"/>
                    <a:ext cx="10" cy="13"/>
                  </a:xfrm>
                  <a:custGeom>
                    <a:avLst/>
                    <a:gdLst>
                      <a:gd name="T0" fmla="*/ 8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2 h 15"/>
                      <a:gd name="T6" fmla="*/ 8 w 11"/>
                      <a:gd name="T7" fmla="*/ 9 h 15"/>
                      <a:gd name="T8" fmla="*/ 2 w 11"/>
                      <a:gd name="T9" fmla="*/ 12 h 15"/>
                      <a:gd name="T10" fmla="*/ 1 w 11"/>
                      <a:gd name="T11" fmla="*/ 12 h 15"/>
                      <a:gd name="T12" fmla="*/ 0 w 11"/>
                      <a:gd name="T13" fmla="*/ 14 h 15"/>
                      <a:gd name="T14" fmla="*/ 0 w 11"/>
                      <a:gd name="T15" fmla="*/ 14 h 15"/>
                      <a:gd name="T16" fmla="*/ 9 w 11"/>
                      <a:gd name="T17" fmla="*/ 9 h 15"/>
                      <a:gd name="T18" fmla="*/ 9 w 11"/>
                      <a:gd name="T19" fmla="*/ 0 h 15"/>
                      <a:gd name="T20" fmla="*/ 8 w 11"/>
                      <a:gd name="T2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5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8" y="2"/>
                          <a:pt x="8" y="2"/>
                        </a:cubicBezTo>
                        <a:cubicBezTo>
                          <a:pt x="10" y="3"/>
                          <a:pt x="9" y="6"/>
                          <a:pt x="8" y="9"/>
                        </a:cubicBezTo>
                        <a:cubicBezTo>
                          <a:pt x="6" y="11"/>
                          <a:pt x="4" y="13"/>
                          <a:pt x="2" y="12"/>
                        </a:cubicBezTo>
                        <a:cubicBezTo>
                          <a:pt x="2" y="12"/>
                          <a:pt x="1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2" y="15"/>
                          <a:pt x="6" y="13"/>
                          <a:pt x="9" y="9"/>
                        </a:cubicBezTo>
                        <a:cubicBezTo>
                          <a:pt x="11" y="5"/>
                          <a:pt x="11" y="1"/>
                          <a:pt x="9" y="0"/>
                        </a:cubicBez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5" name="Freeform 427"/>
                  <p:cNvSpPr/>
                  <p:nvPr/>
                </p:nvSpPr>
                <p:spPr bwMode="auto">
                  <a:xfrm>
                    <a:off x="4905" y="1441"/>
                    <a:ext cx="7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1 h 13"/>
                      <a:gd name="T4" fmla="*/ 7 w 9"/>
                      <a:gd name="T5" fmla="*/ 2 h 13"/>
                      <a:gd name="T6" fmla="*/ 7 w 9"/>
                      <a:gd name="T7" fmla="*/ 7 h 13"/>
                      <a:gd name="T8" fmla="*/ 2 w 9"/>
                      <a:gd name="T9" fmla="*/ 10 h 13"/>
                      <a:gd name="T10" fmla="*/ 1 w 9"/>
                      <a:gd name="T11" fmla="*/ 10 h 13"/>
                      <a:gd name="T12" fmla="*/ 0 w 9"/>
                      <a:gd name="T13" fmla="*/ 11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1"/>
                          <a:pt x="7" y="8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6" name="Freeform 428"/>
                  <p:cNvSpPr/>
                  <p:nvPr/>
                </p:nvSpPr>
                <p:spPr bwMode="auto">
                  <a:xfrm>
                    <a:off x="4909" y="1444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1 h 11"/>
                      <a:gd name="T4" fmla="*/ 5 w 8"/>
                      <a:gd name="T5" fmla="*/ 2 h 11"/>
                      <a:gd name="T6" fmla="*/ 5 w 8"/>
                      <a:gd name="T7" fmla="*/ 6 h 11"/>
                      <a:gd name="T8" fmla="*/ 1 w 8"/>
                      <a:gd name="T9" fmla="*/ 9 h 11"/>
                      <a:gd name="T10" fmla="*/ 1 w 8"/>
                      <a:gd name="T11" fmla="*/ 8 h 11"/>
                      <a:gd name="T12" fmla="*/ 0 w 8"/>
                      <a:gd name="T13" fmla="*/ 10 h 11"/>
                      <a:gd name="T14" fmla="*/ 0 w 8"/>
                      <a:gd name="T15" fmla="*/ 10 h 11"/>
                      <a:gd name="T16" fmla="*/ 6 w 8"/>
                      <a:gd name="T17" fmla="*/ 7 h 11"/>
                      <a:gd name="T18" fmla="*/ 6 w 8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7" y="2"/>
                          <a:pt x="6" y="5"/>
                          <a:pt x="5" y="6"/>
                        </a:cubicBezTo>
                        <a:cubicBezTo>
                          <a:pt x="4" y="8"/>
                          <a:pt x="2" y="9"/>
                          <a:pt x="1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4" y="10"/>
                          <a:pt x="6" y="7"/>
                        </a:cubicBezTo>
                        <a:cubicBezTo>
                          <a:pt x="8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7" name="Freeform 429"/>
                  <p:cNvSpPr/>
                  <p:nvPr/>
                </p:nvSpPr>
                <p:spPr bwMode="auto">
                  <a:xfrm>
                    <a:off x="4958" y="1427"/>
                    <a:ext cx="18" cy="22"/>
                  </a:xfrm>
                  <a:custGeom>
                    <a:avLst/>
                    <a:gdLst>
                      <a:gd name="T0" fmla="*/ 21 w 21"/>
                      <a:gd name="T1" fmla="*/ 23 h 26"/>
                      <a:gd name="T2" fmla="*/ 19 w 21"/>
                      <a:gd name="T3" fmla="*/ 19 h 26"/>
                      <a:gd name="T4" fmla="*/ 17 w 21"/>
                      <a:gd name="T5" fmla="*/ 21 h 26"/>
                      <a:gd name="T6" fmla="*/ 6 w 21"/>
                      <a:gd name="T7" fmla="*/ 16 h 26"/>
                      <a:gd name="T8" fmla="*/ 7 w 21"/>
                      <a:gd name="T9" fmla="*/ 5 h 26"/>
                      <a:gd name="T10" fmla="*/ 10 w 21"/>
                      <a:gd name="T11" fmla="*/ 4 h 26"/>
                      <a:gd name="T12" fmla="*/ 8 w 21"/>
                      <a:gd name="T13" fmla="*/ 0 h 26"/>
                      <a:gd name="T14" fmla="*/ 7 w 21"/>
                      <a:gd name="T15" fmla="*/ 0 h 26"/>
                      <a:gd name="T16" fmla="*/ 4 w 21"/>
                      <a:gd name="T17" fmla="*/ 18 h 26"/>
                      <a:gd name="T18" fmla="*/ 20 w 21"/>
                      <a:gd name="T19" fmla="*/ 23 h 26"/>
                      <a:gd name="T20" fmla="*/ 21 w 21"/>
                      <a:gd name="T21" fmla="*/ 2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21" y="23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20"/>
                          <a:pt x="17" y="21"/>
                          <a:pt x="17" y="21"/>
                        </a:cubicBezTo>
                        <a:cubicBezTo>
                          <a:pt x="13" y="23"/>
                          <a:pt x="8" y="20"/>
                          <a:pt x="6" y="16"/>
                        </a:cubicBezTo>
                        <a:cubicBezTo>
                          <a:pt x="3" y="13"/>
                          <a:pt x="4" y="7"/>
                          <a:pt x="7" y="5"/>
                        </a:cubicBezTo>
                        <a:cubicBezTo>
                          <a:pt x="7" y="5"/>
                          <a:pt x="9" y="4"/>
                          <a:pt x="1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1" y="4"/>
                          <a:pt x="0" y="11"/>
                          <a:pt x="4" y="18"/>
                        </a:cubicBezTo>
                        <a:cubicBezTo>
                          <a:pt x="7" y="24"/>
                          <a:pt x="15" y="26"/>
                          <a:pt x="20" y="23"/>
                        </a:cubicBezTo>
                        <a:lnTo>
                          <a:pt x="21" y="2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8" name="Freeform 430"/>
                  <p:cNvSpPr/>
                  <p:nvPr/>
                </p:nvSpPr>
                <p:spPr bwMode="auto">
                  <a:xfrm>
                    <a:off x="4885" y="1426"/>
                    <a:ext cx="18" cy="22"/>
                  </a:xfrm>
                  <a:custGeom>
                    <a:avLst/>
                    <a:gdLst>
                      <a:gd name="T0" fmla="*/ 14 w 21"/>
                      <a:gd name="T1" fmla="*/ 0 h 26"/>
                      <a:gd name="T2" fmla="*/ 12 w 21"/>
                      <a:gd name="T3" fmla="*/ 4 h 26"/>
                      <a:gd name="T4" fmla="*/ 14 w 21"/>
                      <a:gd name="T5" fmla="*/ 5 h 26"/>
                      <a:gd name="T6" fmla="*/ 16 w 21"/>
                      <a:gd name="T7" fmla="*/ 17 h 26"/>
                      <a:gd name="T8" fmla="*/ 5 w 21"/>
                      <a:gd name="T9" fmla="*/ 21 h 26"/>
                      <a:gd name="T10" fmla="*/ 2 w 21"/>
                      <a:gd name="T11" fmla="*/ 19 h 26"/>
                      <a:gd name="T12" fmla="*/ 0 w 21"/>
                      <a:gd name="T13" fmla="*/ 23 h 26"/>
                      <a:gd name="T14" fmla="*/ 1 w 21"/>
                      <a:gd name="T15" fmla="*/ 23 h 26"/>
                      <a:gd name="T16" fmla="*/ 18 w 21"/>
                      <a:gd name="T17" fmla="*/ 18 h 26"/>
                      <a:gd name="T18" fmla="*/ 15 w 21"/>
                      <a:gd name="T19" fmla="*/ 1 h 26"/>
                      <a:gd name="T20" fmla="*/ 14 w 21"/>
                      <a:gd name="T21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14" y="0"/>
                        </a:move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3" y="4"/>
                          <a:pt x="14" y="5"/>
                          <a:pt x="14" y="5"/>
                        </a:cubicBezTo>
                        <a:cubicBezTo>
                          <a:pt x="18" y="7"/>
                          <a:pt x="18" y="13"/>
                          <a:pt x="16" y="17"/>
                        </a:cubicBezTo>
                        <a:cubicBezTo>
                          <a:pt x="13" y="20"/>
                          <a:pt x="8" y="23"/>
                          <a:pt x="5" y="21"/>
                        </a:cubicBezTo>
                        <a:cubicBezTo>
                          <a:pt x="5" y="21"/>
                          <a:pt x="3" y="20"/>
                          <a:pt x="2" y="19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6" y="26"/>
                          <a:pt x="14" y="24"/>
                          <a:pt x="18" y="18"/>
                        </a:cubicBezTo>
                        <a:cubicBezTo>
                          <a:pt x="21" y="12"/>
                          <a:pt x="20" y="4"/>
                          <a:pt x="15" y="1"/>
                        </a:cubicBez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9" name="Freeform 431"/>
                  <p:cNvSpPr/>
                  <p:nvPr/>
                </p:nvSpPr>
                <p:spPr bwMode="auto">
                  <a:xfrm>
                    <a:off x="4885" y="1470"/>
                    <a:ext cx="18" cy="23"/>
                  </a:xfrm>
                  <a:custGeom>
                    <a:avLst/>
                    <a:gdLst>
                      <a:gd name="T0" fmla="*/ 0 w 21"/>
                      <a:gd name="T1" fmla="*/ 4 h 27"/>
                      <a:gd name="T2" fmla="*/ 2 w 21"/>
                      <a:gd name="T3" fmla="*/ 7 h 27"/>
                      <a:gd name="T4" fmla="*/ 5 w 21"/>
                      <a:gd name="T5" fmla="*/ 6 h 27"/>
                      <a:gd name="T6" fmla="*/ 15 w 21"/>
                      <a:gd name="T7" fmla="*/ 10 h 27"/>
                      <a:gd name="T8" fmla="*/ 14 w 21"/>
                      <a:gd name="T9" fmla="*/ 22 h 27"/>
                      <a:gd name="T10" fmla="*/ 11 w 21"/>
                      <a:gd name="T11" fmla="*/ 23 h 27"/>
                      <a:gd name="T12" fmla="*/ 13 w 21"/>
                      <a:gd name="T13" fmla="*/ 27 h 27"/>
                      <a:gd name="T14" fmla="*/ 14 w 21"/>
                      <a:gd name="T15" fmla="*/ 26 h 27"/>
                      <a:gd name="T16" fmla="*/ 18 w 21"/>
                      <a:gd name="T17" fmla="*/ 9 h 27"/>
                      <a:gd name="T18" fmla="*/ 1 w 21"/>
                      <a:gd name="T19" fmla="*/ 3 h 27"/>
                      <a:gd name="T20" fmla="*/ 0 w 21"/>
                      <a:gd name="T21" fmla="*/ 4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7">
                        <a:moveTo>
                          <a:pt x="0" y="4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7"/>
                          <a:pt x="5" y="6"/>
                          <a:pt x="5" y="6"/>
                        </a:cubicBezTo>
                        <a:cubicBezTo>
                          <a:pt x="8" y="4"/>
                          <a:pt x="13" y="6"/>
                          <a:pt x="15" y="10"/>
                        </a:cubicBezTo>
                        <a:cubicBezTo>
                          <a:pt x="18" y="14"/>
                          <a:pt x="17" y="20"/>
                          <a:pt x="14" y="22"/>
                        </a:cubicBezTo>
                        <a:cubicBezTo>
                          <a:pt x="14" y="22"/>
                          <a:pt x="12" y="23"/>
                          <a:pt x="11" y="23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4" y="26"/>
                          <a:pt x="14" y="26"/>
                          <a:pt x="14" y="26"/>
                        </a:cubicBezTo>
                        <a:cubicBezTo>
                          <a:pt x="19" y="23"/>
                          <a:pt x="21" y="16"/>
                          <a:pt x="18" y="9"/>
                        </a:cubicBezTo>
                        <a:cubicBezTo>
                          <a:pt x="14" y="3"/>
                          <a:pt x="7" y="0"/>
                          <a:pt x="1" y="3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0" name="Freeform 432"/>
                  <p:cNvSpPr/>
                  <p:nvPr/>
                </p:nvSpPr>
                <p:spPr bwMode="auto">
                  <a:xfrm>
                    <a:off x="4919" y="1496"/>
                    <a:ext cx="22" cy="10"/>
                  </a:xfrm>
                  <a:custGeom>
                    <a:avLst/>
                    <a:gdLst>
                      <a:gd name="T0" fmla="*/ 0 w 26"/>
                      <a:gd name="T1" fmla="*/ 12 h 12"/>
                      <a:gd name="T2" fmla="*/ 4 w 26"/>
                      <a:gd name="T3" fmla="*/ 12 h 12"/>
                      <a:gd name="T4" fmla="*/ 4 w 26"/>
                      <a:gd name="T5" fmla="*/ 9 h 12"/>
                      <a:gd name="T6" fmla="*/ 13 w 26"/>
                      <a:gd name="T7" fmla="*/ 2 h 12"/>
                      <a:gd name="T8" fmla="*/ 23 w 26"/>
                      <a:gd name="T9" fmla="*/ 9 h 12"/>
                      <a:gd name="T10" fmla="*/ 23 w 26"/>
                      <a:gd name="T11" fmla="*/ 12 h 12"/>
                      <a:gd name="T12" fmla="*/ 26 w 26"/>
                      <a:gd name="T13" fmla="*/ 12 h 12"/>
                      <a:gd name="T14" fmla="*/ 26 w 26"/>
                      <a:gd name="T15" fmla="*/ 11 h 12"/>
                      <a:gd name="T16" fmla="*/ 13 w 26"/>
                      <a:gd name="T17" fmla="*/ 0 h 12"/>
                      <a:gd name="T18" fmla="*/ 0 w 26"/>
                      <a:gd name="T19" fmla="*/ 11 h 12"/>
                      <a:gd name="T20" fmla="*/ 0 w 26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2">
                        <a:moveTo>
                          <a:pt x="0" y="12"/>
                        </a:move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10"/>
                          <a:pt x="4" y="9"/>
                        </a:cubicBezTo>
                        <a:cubicBezTo>
                          <a:pt x="4" y="5"/>
                          <a:pt x="9" y="2"/>
                          <a:pt x="13" y="2"/>
                        </a:cubicBezTo>
                        <a:cubicBezTo>
                          <a:pt x="18" y="2"/>
                          <a:pt x="23" y="5"/>
                          <a:pt x="23" y="9"/>
                        </a:cubicBezTo>
                        <a:cubicBezTo>
                          <a:pt x="23" y="10"/>
                          <a:pt x="23" y="11"/>
                          <a:pt x="23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1" y="0"/>
                          <a:pt x="13" y="0"/>
                        </a:cubicBezTo>
                        <a:cubicBezTo>
                          <a:pt x="6" y="0"/>
                          <a:pt x="0" y="5"/>
                          <a:pt x="0" y="11"/>
                        </a:cubicBez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1" name="Freeform 433"/>
                  <p:cNvSpPr/>
                  <p:nvPr/>
                </p:nvSpPr>
                <p:spPr bwMode="auto">
                  <a:xfrm>
                    <a:off x="4958" y="1470"/>
                    <a:ext cx="18" cy="23"/>
                  </a:xfrm>
                  <a:custGeom>
                    <a:avLst/>
                    <a:gdLst>
                      <a:gd name="T0" fmla="*/ 7 w 21"/>
                      <a:gd name="T1" fmla="*/ 27 h 27"/>
                      <a:gd name="T2" fmla="*/ 9 w 21"/>
                      <a:gd name="T3" fmla="*/ 23 h 27"/>
                      <a:gd name="T4" fmla="*/ 7 w 21"/>
                      <a:gd name="T5" fmla="*/ 22 h 27"/>
                      <a:gd name="T6" fmla="*/ 6 w 21"/>
                      <a:gd name="T7" fmla="*/ 10 h 27"/>
                      <a:gd name="T8" fmla="*/ 17 w 21"/>
                      <a:gd name="T9" fmla="*/ 6 h 27"/>
                      <a:gd name="T10" fmla="*/ 19 w 21"/>
                      <a:gd name="T11" fmla="*/ 8 h 27"/>
                      <a:gd name="T12" fmla="*/ 21 w 21"/>
                      <a:gd name="T13" fmla="*/ 4 h 27"/>
                      <a:gd name="T14" fmla="*/ 20 w 21"/>
                      <a:gd name="T15" fmla="*/ 4 h 27"/>
                      <a:gd name="T16" fmla="*/ 4 w 21"/>
                      <a:gd name="T17" fmla="*/ 9 h 27"/>
                      <a:gd name="T18" fmla="*/ 6 w 21"/>
                      <a:gd name="T19" fmla="*/ 26 h 27"/>
                      <a:gd name="T20" fmla="*/ 7 w 21"/>
                      <a:gd name="T21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7">
                        <a:moveTo>
                          <a:pt x="7" y="27"/>
                        </a:move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8" y="23"/>
                          <a:pt x="7" y="22"/>
                          <a:pt x="7" y="22"/>
                        </a:cubicBezTo>
                        <a:cubicBezTo>
                          <a:pt x="3" y="20"/>
                          <a:pt x="3" y="14"/>
                          <a:pt x="6" y="10"/>
                        </a:cubicBezTo>
                        <a:cubicBezTo>
                          <a:pt x="8" y="6"/>
                          <a:pt x="13" y="4"/>
                          <a:pt x="17" y="6"/>
                        </a:cubicBezTo>
                        <a:cubicBezTo>
                          <a:pt x="17" y="6"/>
                          <a:pt x="18" y="7"/>
                          <a:pt x="19" y="8"/>
                        </a:cubicBezTo>
                        <a:cubicBezTo>
                          <a:pt x="21" y="4"/>
                          <a:pt x="21" y="4"/>
                          <a:pt x="21" y="4"/>
                        </a:cubicBezTo>
                        <a:cubicBezTo>
                          <a:pt x="20" y="4"/>
                          <a:pt x="20" y="4"/>
                          <a:pt x="20" y="4"/>
                        </a:cubicBezTo>
                        <a:cubicBezTo>
                          <a:pt x="15" y="0"/>
                          <a:pt x="7" y="3"/>
                          <a:pt x="4" y="9"/>
                        </a:cubicBezTo>
                        <a:cubicBezTo>
                          <a:pt x="0" y="15"/>
                          <a:pt x="1" y="23"/>
                          <a:pt x="6" y="26"/>
                        </a:cubicBezTo>
                        <a:lnTo>
                          <a:pt x="7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2" name="Freeform 434"/>
                  <p:cNvSpPr>
                    <a:spLocks noEditPoints="1"/>
                  </p:cNvSpPr>
                  <p:nvPr/>
                </p:nvSpPr>
                <p:spPr bwMode="auto">
                  <a:xfrm>
                    <a:off x="4921" y="1452"/>
                    <a:ext cx="19" cy="16"/>
                  </a:xfrm>
                  <a:custGeom>
                    <a:avLst/>
                    <a:gdLst>
                      <a:gd name="T0" fmla="*/ 0 w 22"/>
                      <a:gd name="T1" fmla="*/ 9 h 19"/>
                      <a:gd name="T2" fmla="*/ 5 w 22"/>
                      <a:gd name="T3" fmla="*/ 13 h 19"/>
                      <a:gd name="T4" fmla="*/ 6 w 22"/>
                      <a:gd name="T5" fmla="*/ 18 h 19"/>
                      <a:gd name="T6" fmla="*/ 11 w 22"/>
                      <a:gd name="T7" fmla="*/ 16 h 19"/>
                      <a:gd name="T8" fmla="*/ 17 w 22"/>
                      <a:gd name="T9" fmla="*/ 19 h 19"/>
                      <a:gd name="T10" fmla="*/ 18 w 22"/>
                      <a:gd name="T11" fmla="*/ 13 h 19"/>
                      <a:gd name="T12" fmla="*/ 22 w 22"/>
                      <a:gd name="T13" fmla="*/ 9 h 19"/>
                      <a:gd name="T14" fmla="*/ 18 w 22"/>
                      <a:gd name="T15" fmla="*/ 5 h 19"/>
                      <a:gd name="T16" fmla="*/ 17 w 22"/>
                      <a:gd name="T17" fmla="*/ 0 h 19"/>
                      <a:gd name="T18" fmla="*/ 11 w 22"/>
                      <a:gd name="T19" fmla="*/ 2 h 19"/>
                      <a:gd name="T20" fmla="*/ 6 w 22"/>
                      <a:gd name="T21" fmla="*/ 0 h 19"/>
                      <a:gd name="T22" fmla="*/ 5 w 22"/>
                      <a:gd name="T23" fmla="*/ 6 h 19"/>
                      <a:gd name="T24" fmla="*/ 0 w 22"/>
                      <a:gd name="T25" fmla="*/ 9 h 19"/>
                      <a:gd name="T26" fmla="*/ 4 w 22"/>
                      <a:gd name="T27" fmla="*/ 9 h 19"/>
                      <a:gd name="T28" fmla="*/ 7 w 22"/>
                      <a:gd name="T29" fmla="*/ 7 h 19"/>
                      <a:gd name="T30" fmla="*/ 8 w 22"/>
                      <a:gd name="T31" fmla="*/ 3 h 19"/>
                      <a:gd name="T32" fmla="*/ 11 w 22"/>
                      <a:gd name="T33" fmla="*/ 4 h 19"/>
                      <a:gd name="T34" fmla="*/ 15 w 22"/>
                      <a:gd name="T35" fmla="*/ 3 h 19"/>
                      <a:gd name="T36" fmla="*/ 16 w 22"/>
                      <a:gd name="T37" fmla="*/ 7 h 19"/>
                      <a:gd name="T38" fmla="*/ 19 w 22"/>
                      <a:gd name="T39" fmla="*/ 9 h 19"/>
                      <a:gd name="T40" fmla="*/ 16 w 22"/>
                      <a:gd name="T41" fmla="*/ 12 h 19"/>
                      <a:gd name="T42" fmla="*/ 15 w 22"/>
                      <a:gd name="T43" fmla="*/ 15 h 19"/>
                      <a:gd name="T44" fmla="*/ 11 w 22"/>
                      <a:gd name="T45" fmla="*/ 14 h 19"/>
                      <a:gd name="T46" fmla="*/ 8 w 22"/>
                      <a:gd name="T47" fmla="*/ 15 h 19"/>
                      <a:gd name="T48" fmla="*/ 7 w 22"/>
                      <a:gd name="T49" fmla="*/ 11 h 19"/>
                      <a:gd name="T50" fmla="*/ 4 w 22"/>
                      <a:gd name="T51" fmla="*/ 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9"/>
                        </a:moveTo>
                        <a:cubicBezTo>
                          <a:pt x="0" y="9"/>
                          <a:pt x="4" y="11"/>
                          <a:pt x="5" y="13"/>
                        </a:cubicBezTo>
                        <a:cubicBezTo>
                          <a:pt x="6" y="14"/>
                          <a:pt x="6" y="18"/>
                          <a:pt x="6" y="18"/>
                        </a:cubicBezTo>
                        <a:cubicBezTo>
                          <a:pt x="6" y="18"/>
                          <a:pt x="9" y="16"/>
                          <a:pt x="11" y="16"/>
                        </a:cubicBezTo>
                        <a:cubicBezTo>
                          <a:pt x="13" y="16"/>
                          <a:pt x="17" y="19"/>
                          <a:pt x="17" y="19"/>
                        </a:cubicBezTo>
                        <a:cubicBezTo>
                          <a:pt x="17" y="19"/>
                          <a:pt x="17" y="15"/>
                          <a:pt x="18" y="13"/>
                        </a:cubicBezTo>
                        <a:cubicBezTo>
                          <a:pt x="19" y="11"/>
                          <a:pt x="22" y="9"/>
                          <a:pt x="22" y="9"/>
                        </a:cubicBezTo>
                        <a:cubicBezTo>
                          <a:pt x="22" y="9"/>
                          <a:pt x="19" y="7"/>
                          <a:pt x="18" y="5"/>
                        </a:cubicBezTo>
                        <a:cubicBezTo>
                          <a:pt x="17" y="4"/>
                          <a:pt x="17" y="0"/>
                          <a:pt x="17" y="0"/>
                        </a:cubicBezTo>
                        <a:cubicBezTo>
                          <a:pt x="17" y="0"/>
                          <a:pt x="13" y="2"/>
                          <a:pt x="11" y="2"/>
                        </a:cubicBezTo>
                        <a:cubicBezTo>
                          <a:pt x="10" y="2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6"/>
                        </a:cubicBezTo>
                        <a:cubicBezTo>
                          <a:pt x="4" y="8"/>
                          <a:pt x="0" y="9"/>
                          <a:pt x="0" y="9"/>
                        </a:cubicBezTo>
                        <a:close/>
                        <a:moveTo>
                          <a:pt x="4" y="9"/>
                        </a:moveTo>
                        <a:cubicBezTo>
                          <a:pt x="4" y="9"/>
                          <a:pt x="6" y="8"/>
                          <a:pt x="7" y="7"/>
                        </a:cubicBezTo>
                        <a:cubicBezTo>
                          <a:pt x="8" y="6"/>
                          <a:pt x="8" y="3"/>
                          <a:pt x="8" y="3"/>
                        </a:cubicBezTo>
                        <a:cubicBezTo>
                          <a:pt x="8" y="3"/>
                          <a:pt x="10" y="4"/>
                          <a:pt x="11" y="4"/>
                        </a:cubicBezTo>
                        <a:cubicBezTo>
                          <a:pt x="13" y="4"/>
                          <a:pt x="15" y="3"/>
                          <a:pt x="15" y="3"/>
                        </a:cubicBezTo>
                        <a:cubicBezTo>
                          <a:pt x="15" y="3"/>
                          <a:pt x="15" y="5"/>
                          <a:pt x="16" y="7"/>
                        </a:cubicBezTo>
                        <a:cubicBezTo>
                          <a:pt x="17" y="8"/>
                          <a:pt x="19" y="9"/>
                          <a:pt x="19" y="9"/>
                        </a:cubicBezTo>
                        <a:cubicBezTo>
                          <a:pt x="19" y="9"/>
                          <a:pt x="17" y="11"/>
                          <a:pt x="16" y="12"/>
                        </a:cubicBezTo>
                        <a:cubicBezTo>
                          <a:pt x="15" y="13"/>
                          <a:pt x="15" y="15"/>
                          <a:pt x="15" y="15"/>
                        </a:cubicBezTo>
                        <a:cubicBezTo>
                          <a:pt x="15" y="15"/>
                          <a:pt x="13" y="14"/>
                          <a:pt x="11" y="14"/>
                        </a:cubicBezTo>
                        <a:cubicBezTo>
                          <a:pt x="10" y="14"/>
                          <a:pt x="8" y="15"/>
                          <a:pt x="8" y="15"/>
                        </a:cubicBezTo>
                        <a:cubicBezTo>
                          <a:pt x="8" y="15"/>
                          <a:pt x="8" y="13"/>
                          <a:pt x="7" y="11"/>
                        </a:cubicBezTo>
                        <a:cubicBezTo>
                          <a:pt x="7" y="10"/>
                          <a:pt x="4" y="9"/>
                          <a:pt x="4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3" name="Freeform 435"/>
                  <p:cNvSpPr>
                    <a:spLocks noEditPoints="1"/>
                  </p:cNvSpPr>
                  <p:nvPr/>
                </p:nvSpPr>
                <p:spPr bwMode="auto">
                  <a:xfrm>
                    <a:off x="6762" y="1720"/>
                    <a:ext cx="37" cy="37"/>
                  </a:xfrm>
                  <a:custGeom>
                    <a:avLst/>
                    <a:gdLst>
                      <a:gd name="T0" fmla="*/ 0 w 44"/>
                      <a:gd name="T1" fmla="*/ 22 h 43"/>
                      <a:gd name="T2" fmla="*/ 22 w 44"/>
                      <a:gd name="T3" fmla="*/ 43 h 43"/>
                      <a:gd name="T4" fmla="*/ 44 w 44"/>
                      <a:gd name="T5" fmla="*/ 22 h 43"/>
                      <a:gd name="T6" fmla="*/ 22 w 44"/>
                      <a:gd name="T7" fmla="*/ 0 h 43"/>
                      <a:gd name="T8" fmla="*/ 0 w 44"/>
                      <a:gd name="T9" fmla="*/ 22 h 43"/>
                      <a:gd name="T10" fmla="*/ 5 w 44"/>
                      <a:gd name="T11" fmla="*/ 22 h 43"/>
                      <a:gd name="T12" fmla="*/ 22 w 44"/>
                      <a:gd name="T13" fmla="*/ 5 h 43"/>
                      <a:gd name="T14" fmla="*/ 39 w 44"/>
                      <a:gd name="T15" fmla="*/ 22 h 43"/>
                      <a:gd name="T16" fmla="*/ 22 w 44"/>
                      <a:gd name="T17" fmla="*/ 39 h 43"/>
                      <a:gd name="T18" fmla="*/ 5 w 44"/>
                      <a:gd name="T19" fmla="*/ 22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4" h="43">
                        <a:moveTo>
                          <a:pt x="0" y="22"/>
                        </a:moveTo>
                        <a:cubicBezTo>
                          <a:pt x="0" y="34"/>
                          <a:pt x="10" y="43"/>
                          <a:pt x="22" y="43"/>
                        </a:cubicBezTo>
                        <a:cubicBezTo>
                          <a:pt x="34" y="43"/>
                          <a:pt x="44" y="34"/>
                          <a:pt x="44" y="22"/>
                        </a:cubicBezTo>
                        <a:cubicBezTo>
                          <a:pt x="44" y="10"/>
                          <a:pt x="34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lose/>
                        <a:moveTo>
                          <a:pt x="5" y="22"/>
                        </a:moveTo>
                        <a:cubicBezTo>
                          <a:pt x="5" y="13"/>
                          <a:pt x="13" y="5"/>
                          <a:pt x="22" y="5"/>
                        </a:cubicBezTo>
                        <a:cubicBezTo>
                          <a:pt x="31" y="5"/>
                          <a:pt x="39" y="13"/>
                          <a:pt x="39" y="22"/>
                        </a:cubicBezTo>
                        <a:cubicBezTo>
                          <a:pt x="39" y="31"/>
                          <a:pt x="31" y="39"/>
                          <a:pt x="22" y="39"/>
                        </a:cubicBezTo>
                        <a:cubicBezTo>
                          <a:pt x="13" y="39"/>
                          <a:pt x="5" y="31"/>
                          <a:pt x="5" y="2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4" name="Rectangle 436"/>
                  <p:cNvSpPr>
                    <a:spLocks noChangeArrowheads="1"/>
                  </p:cNvSpPr>
                  <p:nvPr/>
                </p:nvSpPr>
                <p:spPr bwMode="auto">
                  <a:xfrm>
                    <a:off x="6780" y="1700"/>
                    <a:ext cx="1" cy="78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5" name="Freeform 437"/>
                  <p:cNvSpPr/>
                  <p:nvPr/>
                </p:nvSpPr>
                <p:spPr bwMode="auto">
                  <a:xfrm>
                    <a:off x="6746" y="1718"/>
                    <a:ext cx="69" cy="41"/>
                  </a:xfrm>
                  <a:custGeom>
                    <a:avLst/>
                    <a:gdLst>
                      <a:gd name="T0" fmla="*/ 69 w 69"/>
                      <a:gd name="T1" fmla="*/ 2 h 41"/>
                      <a:gd name="T2" fmla="*/ 68 w 69"/>
                      <a:gd name="T3" fmla="*/ 0 h 41"/>
                      <a:gd name="T4" fmla="*/ 0 w 69"/>
                      <a:gd name="T5" fmla="*/ 39 h 41"/>
                      <a:gd name="T6" fmla="*/ 1 w 69"/>
                      <a:gd name="T7" fmla="*/ 41 h 41"/>
                      <a:gd name="T8" fmla="*/ 69 w 69"/>
                      <a:gd name="T9" fmla="*/ 2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" h="41">
                        <a:moveTo>
                          <a:pt x="69" y="2"/>
                        </a:moveTo>
                        <a:lnTo>
                          <a:pt x="68" y="0"/>
                        </a:lnTo>
                        <a:lnTo>
                          <a:pt x="0" y="39"/>
                        </a:lnTo>
                        <a:lnTo>
                          <a:pt x="1" y="41"/>
                        </a:lnTo>
                        <a:lnTo>
                          <a:pt x="69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6" name="Freeform 438"/>
                  <p:cNvSpPr/>
                  <p:nvPr/>
                </p:nvSpPr>
                <p:spPr bwMode="auto">
                  <a:xfrm>
                    <a:off x="6746" y="1717"/>
                    <a:ext cx="69" cy="42"/>
                  </a:xfrm>
                  <a:custGeom>
                    <a:avLst/>
                    <a:gdLst>
                      <a:gd name="T0" fmla="*/ 68 w 69"/>
                      <a:gd name="T1" fmla="*/ 42 h 42"/>
                      <a:gd name="T2" fmla="*/ 69 w 69"/>
                      <a:gd name="T3" fmla="*/ 40 h 42"/>
                      <a:gd name="T4" fmla="*/ 1 w 69"/>
                      <a:gd name="T5" fmla="*/ 0 h 42"/>
                      <a:gd name="T6" fmla="*/ 0 w 69"/>
                      <a:gd name="T7" fmla="*/ 2 h 42"/>
                      <a:gd name="T8" fmla="*/ 68 w 69"/>
                      <a:gd name="T9" fmla="*/ 4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" h="42">
                        <a:moveTo>
                          <a:pt x="68" y="42"/>
                        </a:moveTo>
                        <a:lnTo>
                          <a:pt x="69" y="40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68" y="4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7" name="Freeform 439"/>
                  <p:cNvSpPr/>
                  <p:nvPr/>
                </p:nvSpPr>
                <p:spPr bwMode="auto">
                  <a:xfrm>
                    <a:off x="6775" y="1728"/>
                    <a:ext cx="11" cy="21"/>
                  </a:xfrm>
                  <a:custGeom>
                    <a:avLst/>
                    <a:gdLst>
                      <a:gd name="T0" fmla="*/ 0 w 11"/>
                      <a:gd name="T1" fmla="*/ 0 h 21"/>
                      <a:gd name="T2" fmla="*/ 0 w 11"/>
                      <a:gd name="T3" fmla="*/ 0 h 21"/>
                      <a:gd name="T4" fmla="*/ 11 w 11"/>
                      <a:gd name="T5" fmla="*/ 21 h 21"/>
                      <a:gd name="T6" fmla="*/ 11 w 11"/>
                      <a:gd name="T7" fmla="*/ 20 h 21"/>
                      <a:gd name="T8" fmla="*/ 0 w 11"/>
                      <a:gd name="T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2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1" y="21"/>
                        </a:lnTo>
                        <a:lnTo>
                          <a:pt x="11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8" name="Freeform 440"/>
                  <p:cNvSpPr/>
                  <p:nvPr/>
                </p:nvSpPr>
                <p:spPr bwMode="auto">
                  <a:xfrm>
                    <a:off x="6775" y="1728"/>
                    <a:ext cx="11" cy="21"/>
                  </a:xfrm>
                  <a:custGeom>
                    <a:avLst/>
                    <a:gdLst>
                      <a:gd name="T0" fmla="*/ 11 w 11"/>
                      <a:gd name="T1" fmla="*/ 0 h 21"/>
                      <a:gd name="T2" fmla="*/ 11 w 11"/>
                      <a:gd name="T3" fmla="*/ 0 h 21"/>
                      <a:gd name="T4" fmla="*/ 0 w 11"/>
                      <a:gd name="T5" fmla="*/ 20 h 21"/>
                      <a:gd name="T6" fmla="*/ 0 w 11"/>
                      <a:gd name="T7" fmla="*/ 21 h 21"/>
                      <a:gd name="T8" fmla="*/ 11 w 11"/>
                      <a:gd name="T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21">
                        <a:moveTo>
                          <a:pt x="11" y="0"/>
                        </a:moveTo>
                        <a:lnTo>
                          <a:pt x="11" y="0"/>
                        </a:lnTo>
                        <a:lnTo>
                          <a:pt x="0" y="20"/>
                        </a:lnTo>
                        <a:lnTo>
                          <a:pt x="0" y="21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9" name="Freeform 441"/>
                  <p:cNvSpPr/>
                  <p:nvPr/>
                </p:nvSpPr>
                <p:spPr bwMode="auto">
                  <a:xfrm>
                    <a:off x="6769" y="1738"/>
                    <a:ext cx="23" cy="1"/>
                  </a:xfrm>
                  <a:custGeom>
                    <a:avLst/>
                    <a:gdLst>
                      <a:gd name="T0" fmla="*/ 23 w 23"/>
                      <a:gd name="T1" fmla="*/ 1 h 1"/>
                      <a:gd name="T2" fmla="*/ 23 w 23"/>
                      <a:gd name="T3" fmla="*/ 1 h 1"/>
                      <a:gd name="T4" fmla="*/ 0 w 23"/>
                      <a:gd name="T5" fmla="*/ 0 h 1"/>
                      <a:gd name="T6" fmla="*/ 0 w 23"/>
                      <a:gd name="T7" fmla="*/ 1 h 1"/>
                      <a:gd name="T8" fmla="*/ 23 w 23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">
                        <a:moveTo>
                          <a:pt x="23" y="1"/>
                        </a:moveTo>
                        <a:lnTo>
                          <a:pt x="23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23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0" name="Freeform 442"/>
                  <p:cNvSpPr>
                    <a:spLocks noEditPoints="1"/>
                  </p:cNvSpPr>
                  <p:nvPr/>
                </p:nvSpPr>
                <p:spPr bwMode="auto">
                  <a:xfrm>
                    <a:off x="6776" y="1689"/>
                    <a:ext cx="9" cy="13"/>
                  </a:xfrm>
                  <a:custGeom>
                    <a:avLst/>
                    <a:gdLst>
                      <a:gd name="T0" fmla="*/ 0 w 10"/>
                      <a:gd name="T1" fmla="*/ 7 h 15"/>
                      <a:gd name="T2" fmla="*/ 5 w 10"/>
                      <a:gd name="T3" fmla="*/ 15 h 15"/>
                      <a:gd name="T4" fmla="*/ 10 w 10"/>
                      <a:gd name="T5" fmla="*/ 7 h 15"/>
                      <a:gd name="T6" fmla="*/ 5 w 10"/>
                      <a:gd name="T7" fmla="*/ 0 h 15"/>
                      <a:gd name="T8" fmla="*/ 0 w 10"/>
                      <a:gd name="T9" fmla="*/ 7 h 15"/>
                      <a:gd name="T10" fmla="*/ 2 w 10"/>
                      <a:gd name="T11" fmla="*/ 7 h 15"/>
                      <a:gd name="T12" fmla="*/ 5 w 10"/>
                      <a:gd name="T13" fmla="*/ 3 h 15"/>
                      <a:gd name="T14" fmla="*/ 8 w 10"/>
                      <a:gd name="T15" fmla="*/ 7 h 15"/>
                      <a:gd name="T16" fmla="*/ 5 w 10"/>
                      <a:gd name="T17" fmla="*/ 12 h 15"/>
                      <a:gd name="T18" fmla="*/ 2 w 10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7"/>
                        </a:moveTo>
                        <a:cubicBezTo>
                          <a:pt x="0" y="11"/>
                          <a:pt x="2" y="14"/>
                          <a:pt x="5" y="15"/>
                        </a:cubicBezTo>
                        <a:cubicBezTo>
                          <a:pt x="7" y="14"/>
                          <a:pt x="10" y="11"/>
                          <a:pt x="10" y="7"/>
                        </a:cubicBezTo>
                        <a:cubicBezTo>
                          <a:pt x="10" y="4"/>
                          <a:pt x="7" y="1"/>
                          <a:pt x="5" y="0"/>
                        </a:cubicBezTo>
                        <a:cubicBezTo>
                          <a:pt x="2" y="2"/>
                          <a:pt x="0" y="4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7" y="3"/>
                          <a:pt x="8" y="5"/>
                          <a:pt x="8" y="7"/>
                        </a:cubicBezTo>
                        <a:cubicBezTo>
                          <a:pt x="8" y="10"/>
                          <a:pt x="7" y="12"/>
                          <a:pt x="5" y="12"/>
                        </a:cubicBezTo>
                        <a:cubicBezTo>
                          <a:pt x="3" y="11"/>
                          <a:pt x="2" y="10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1" name="Freeform 443"/>
                  <p:cNvSpPr>
                    <a:spLocks noEditPoints="1"/>
                  </p:cNvSpPr>
                  <p:nvPr/>
                </p:nvSpPr>
                <p:spPr bwMode="auto">
                  <a:xfrm>
                    <a:off x="6776" y="1776"/>
                    <a:ext cx="9" cy="13"/>
                  </a:xfrm>
                  <a:custGeom>
                    <a:avLst/>
                    <a:gdLst>
                      <a:gd name="T0" fmla="*/ 0 w 10"/>
                      <a:gd name="T1" fmla="*/ 7 h 15"/>
                      <a:gd name="T2" fmla="*/ 5 w 10"/>
                      <a:gd name="T3" fmla="*/ 15 h 15"/>
                      <a:gd name="T4" fmla="*/ 10 w 10"/>
                      <a:gd name="T5" fmla="*/ 7 h 15"/>
                      <a:gd name="T6" fmla="*/ 5 w 10"/>
                      <a:gd name="T7" fmla="*/ 0 h 15"/>
                      <a:gd name="T8" fmla="*/ 0 w 10"/>
                      <a:gd name="T9" fmla="*/ 7 h 15"/>
                      <a:gd name="T10" fmla="*/ 2 w 10"/>
                      <a:gd name="T11" fmla="*/ 7 h 15"/>
                      <a:gd name="T12" fmla="*/ 5 w 10"/>
                      <a:gd name="T13" fmla="*/ 2 h 15"/>
                      <a:gd name="T14" fmla="*/ 8 w 10"/>
                      <a:gd name="T15" fmla="*/ 7 h 15"/>
                      <a:gd name="T16" fmla="*/ 5 w 10"/>
                      <a:gd name="T17" fmla="*/ 12 h 15"/>
                      <a:gd name="T18" fmla="*/ 2 w 10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7"/>
                        </a:moveTo>
                        <a:cubicBezTo>
                          <a:pt x="0" y="11"/>
                          <a:pt x="3" y="13"/>
                          <a:pt x="5" y="15"/>
                        </a:cubicBezTo>
                        <a:cubicBezTo>
                          <a:pt x="8" y="14"/>
                          <a:pt x="10" y="11"/>
                          <a:pt x="10" y="7"/>
                        </a:cubicBezTo>
                        <a:cubicBezTo>
                          <a:pt x="10" y="4"/>
                          <a:pt x="7" y="1"/>
                          <a:pt x="5" y="0"/>
                        </a:cubicBezTo>
                        <a:cubicBezTo>
                          <a:pt x="2" y="1"/>
                          <a:pt x="0" y="4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5"/>
                          <a:pt x="3" y="3"/>
                          <a:pt x="5" y="2"/>
                        </a:cubicBezTo>
                        <a:cubicBezTo>
                          <a:pt x="7" y="3"/>
                          <a:pt x="8" y="5"/>
                          <a:pt x="8" y="7"/>
                        </a:cubicBezTo>
                        <a:cubicBezTo>
                          <a:pt x="8" y="10"/>
                          <a:pt x="7" y="12"/>
                          <a:pt x="5" y="12"/>
                        </a:cubicBezTo>
                        <a:cubicBezTo>
                          <a:pt x="3" y="11"/>
                          <a:pt x="2" y="10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2" name="Freeform 444"/>
                  <p:cNvSpPr>
                    <a:spLocks noEditPoints="1"/>
                  </p:cNvSpPr>
                  <p:nvPr/>
                </p:nvSpPr>
                <p:spPr bwMode="auto">
                  <a:xfrm>
                    <a:off x="6812" y="1756"/>
                    <a:ext cx="12" cy="10"/>
                  </a:xfrm>
                  <a:custGeom>
                    <a:avLst/>
                    <a:gdLst>
                      <a:gd name="T0" fmla="*/ 5 w 14"/>
                      <a:gd name="T1" fmla="*/ 10 h 12"/>
                      <a:gd name="T2" fmla="*/ 13 w 14"/>
                      <a:gd name="T3" fmla="*/ 10 h 12"/>
                      <a:gd name="T4" fmla="*/ 9 w 14"/>
                      <a:gd name="T5" fmla="*/ 2 h 12"/>
                      <a:gd name="T6" fmla="*/ 0 w 14"/>
                      <a:gd name="T7" fmla="*/ 2 h 12"/>
                      <a:gd name="T8" fmla="*/ 5 w 14"/>
                      <a:gd name="T9" fmla="*/ 10 h 12"/>
                      <a:gd name="T10" fmla="*/ 5 w 14"/>
                      <a:gd name="T11" fmla="*/ 9 h 12"/>
                      <a:gd name="T12" fmla="*/ 3 w 14"/>
                      <a:gd name="T13" fmla="*/ 4 h 12"/>
                      <a:gd name="T14" fmla="*/ 8 w 14"/>
                      <a:gd name="T15" fmla="*/ 3 h 12"/>
                      <a:gd name="T16" fmla="*/ 11 w 14"/>
                      <a:gd name="T17" fmla="*/ 8 h 12"/>
                      <a:gd name="T18" fmla="*/ 5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5" y="10"/>
                        </a:moveTo>
                        <a:cubicBezTo>
                          <a:pt x="8" y="12"/>
                          <a:pt x="11" y="11"/>
                          <a:pt x="13" y="10"/>
                        </a:cubicBezTo>
                        <a:cubicBezTo>
                          <a:pt x="14" y="7"/>
                          <a:pt x="12" y="4"/>
                          <a:pt x="9" y="2"/>
                        </a:cubicBezTo>
                        <a:cubicBezTo>
                          <a:pt x="6" y="0"/>
                          <a:pt x="3" y="1"/>
                          <a:pt x="0" y="2"/>
                        </a:cubicBezTo>
                        <a:cubicBezTo>
                          <a:pt x="0" y="5"/>
                          <a:pt x="1" y="8"/>
                          <a:pt x="5" y="10"/>
                        </a:cubicBezTo>
                        <a:close/>
                        <a:moveTo>
                          <a:pt x="5" y="9"/>
                        </a:moveTo>
                        <a:cubicBezTo>
                          <a:pt x="3" y="7"/>
                          <a:pt x="3" y="6"/>
                          <a:pt x="3" y="4"/>
                        </a:cubicBezTo>
                        <a:cubicBezTo>
                          <a:pt x="4" y="2"/>
                          <a:pt x="6" y="2"/>
                          <a:pt x="8" y="3"/>
                        </a:cubicBezTo>
                        <a:cubicBezTo>
                          <a:pt x="10" y="4"/>
                          <a:pt x="11" y="7"/>
                          <a:pt x="11" y="8"/>
                        </a:cubicBezTo>
                        <a:cubicBezTo>
                          <a:pt x="10" y="9"/>
                          <a:pt x="8" y="10"/>
                          <a:pt x="5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3" name="Freeform 445"/>
                  <p:cNvSpPr>
                    <a:spLocks noEditPoints="1"/>
                  </p:cNvSpPr>
                  <p:nvPr/>
                </p:nvSpPr>
                <p:spPr bwMode="auto">
                  <a:xfrm>
                    <a:off x="6812" y="1712"/>
                    <a:ext cx="11" cy="10"/>
                  </a:xfrm>
                  <a:custGeom>
                    <a:avLst/>
                    <a:gdLst>
                      <a:gd name="T0" fmla="*/ 9 w 13"/>
                      <a:gd name="T1" fmla="*/ 9 h 11"/>
                      <a:gd name="T2" fmla="*/ 13 w 13"/>
                      <a:gd name="T3" fmla="*/ 1 h 11"/>
                      <a:gd name="T4" fmla="*/ 4 w 13"/>
                      <a:gd name="T5" fmla="*/ 2 h 11"/>
                      <a:gd name="T6" fmla="*/ 1 w 13"/>
                      <a:gd name="T7" fmla="*/ 10 h 11"/>
                      <a:gd name="T8" fmla="*/ 9 w 13"/>
                      <a:gd name="T9" fmla="*/ 9 h 11"/>
                      <a:gd name="T10" fmla="*/ 9 w 13"/>
                      <a:gd name="T11" fmla="*/ 8 h 11"/>
                      <a:gd name="T12" fmla="*/ 3 w 13"/>
                      <a:gd name="T13" fmla="*/ 8 h 11"/>
                      <a:gd name="T14" fmla="*/ 5 w 13"/>
                      <a:gd name="T15" fmla="*/ 3 h 11"/>
                      <a:gd name="T16" fmla="*/ 11 w 13"/>
                      <a:gd name="T17" fmla="*/ 3 h 11"/>
                      <a:gd name="T18" fmla="*/ 9 w 13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1">
                        <a:moveTo>
                          <a:pt x="9" y="9"/>
                        </a:moveTo>
                        <a:cubicBezTo>
                          <a:pt x="13" y="7"/>
                          <a:pt x="13" y="4"/>
                          <a:pt x="13" y="1"/>
                        </a:cubicBezTo>
                        <a:cubicBezTo>
                          <a:pt x="11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1" y="10"/>
                        </a:cubicBezTo>
                        <a:cubicBezTo>
                          <a:pt x="3" y="11"/>
                          <a:pt x="6" y="11"/>
                          <a:pt x="9" y="9"/>
                        </a:cubicBezTo>
                        <a:close/>
                        <a:moveTo>
                          <a:pt x="9" y="8"/>
                        </a:moveTo>
                        <a:cubicBezTo>
                          <a:pt x="7" y="9"/>
                          <a:pt x="5" y="9"/>
                          <a:pt x="3" y="8"/>
                        </a:cubicBezTo>
                        <a:cubicBezTo>
                          <a:pt x="3" y="6"/>
                          <a:pt x="3" y="4"/>
                          <a:pt x="5" y="3"/>
                        </a:cubicBezTo>
                        <a:cubicBezTo>
                          <a:pt x="7" y="2"/>
                          <a:pt x="10" y="2"/>
                          <a:pt x="11" y="3"/>
                        </a:cubicBezTo>
                        <a:cubicBezTo>
                          <a:pt x="11" y="5"/>
                          <a:pt x="11" y="7"/>
                          <a:pt x="9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4" name="Freeform 446"/>
                  <p:cNvSpPr>
                    <a:spLocks noEditPoints="1"/>
                  </p:cNvSpPr>
                  <p:nvPr/>
                </p:nvSpPr>
                <p:spPr bwMode="auto">
                  <a:xfrm>
                    <a:off x="6736" y="1755"/>
                    <a:ext cx="12" cy="10"/>
                  </a:xfrm>
                  <a:custGeom>
                    <a:avLst/>
                    <a:gdLst>
                      <a:gd name="T0" fmla="*/ 10 w 14"/>
                      <a:gd name="T1" fmla="*/ 10 h 12"/>
                      <a:gd name="T2" fmla="*/ 1 w 14"/>
                      <a:gd name="T3" fmla="*/ 10 h 12"/>
                      <a:gd name="T4" fmla="*/ 5 w 14"/>
                      <a:gd name="T5" fmla="*/ 2 h 12"/>
                      <a:gd name="T6" fmla="*/ 14 w 14"/>
                      <a:gd name="T7" fmla="*/ 3 h 12"/>
                      <a:gd name="T8" fmla="*/ 10 w 14"/>
                      <a:gd name="T9" fmla="*/ 10 h 12"/>
                      <a:gd name="T10" fmla="*/ 9 w 14"/>
                      <a:gd name="T11" fmla="*/ 9 h 12"/>
                      <a:gd name="T12" fmla="*/ 12 w 14"/>
                      <a:gd name="T13" fmla="*/ 4 h 12"/>
                      <a:gd name="T14" fmla="*/ 6 w 14"/>
                      <a:gd name="T15" fmla="*/ 4 h 12"/>
                      <a:gd name="T16" fmla="*/ 3 w 14"/>
                      <a:gd name="T17" fmla="*/ 9 h 12"/>
                      <a:gd name="T18" fmla="*/ 9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10" y="10"/>
                        </a:moveTo>
                        <a:cubicBezTo>
                          <a:pt x="7" y="12"/>
                          <a:pt x="3" y="11"/>
                          <a:pt x="1" y="10"/>
                        </a:cubicBezTo>
                        <a:cubicBezTo>
                          <a:pt x="0" y="7"/>
                          <a:pt x="2" y="4"/>
                          <a:pt x="5" y="2"/>
                        </a:cubicBezTo>
                        <a:cubicBezTo>
                          <a:pt x="9" y="0"/>
                          <a:pt x="12" y="1"/>
                          <a:pt x="14" y="3"/>
                        </a:cubicBezTo>
                        <a:cubicBezTo>
                          <a:pt x="14" y="6"/>
                          <a:pt x="13" y="8"/>
                          <a:pt x="10" y="10"/>
                        </a:cubicBezTo>
                        <a:close/>
                        <a:moveTo>
                          <a:pt x="9" y="9"/>
                        </a:moveTo>
                        <a:cubicBezTo>
                          <a:pt x="11" y="8"/>
                          <a:pt x="12" y="6"/>
                          <a:pt x="12" y="4"/>
                        </a:cubicBezTo>
                        <a:cubicBezTo>
                          <a:pt x="10" y="3"/>
                          <a:pt x="8" y="2"/>
                          <a:pt x="6" y="4"/>
                        </a:cubicBezTo>
                        <a:cubicBezTo>
                          <a:pt x="4" y="5"/>
                          <a:pt x="3" y="7"/>
                          <a:pt x="3" y="9"/>
                        </a:cubicBezTo>
                        <a:cubicBezTo>
                          <a:pt x="5" y="10"/>
                          <a:pt x="7" y="10"/>
                          <a:pt x="9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5" name="Freeform 447"/>
                  <p:cNvSpPr>
                    <a:spLocks noEditPoints="1"/>
                  </p:cNvSpPr>
                  <p:nvPr/>
                </p:nvSpPr>
                <p:spPr bwMode="auto">
                  <a:xfrm>
                    <a:off x="6737" y="1711"/>
                    <a:ext cx="12" cy="11"/>
                  </a:xfrm>
                  <a:custGeom>
                    <a:avLst/>
                    <a:gdLst>
                      <a:gd name="T0" fmla="*/ 5 w 14"/>
                      <a:gd name="T1" fmla="*/ 10 h 12"/>
                      <a:gd name="T2" fmla="*/ 0 w 14"/>
                      <a:gd name="T3" fmla="*/ 3 h 12"/>
                      <a:gd name="T4" fmla="*/ 9 w 14"/>
                      <a:gd name="T5" fmla="*/ 2 h 12"/>
                      <a:gd name="T6" fmla="*/ 14 w 14"/>
                      <a:gd name="T7" fmla="*/ 10 h 12"/>
                      <a:gd name="T8" fmla="*/ 5 w 14"/>
                      <a:gd name="T9" fmla="*/ 10 h 12"/>
                      <a:gd name="T10" fmla="*/ 6 w 14"/>
                      <a:gd name="T11" fmla="*/ 9 h 12"/>
                      <a:gd name="T12" fmla="*/ 12 w 14"/>
                      <a:gd name="T13" fmla="*/ 8 h 12"/>
                      <a:gd name="T14" fmla="*/ 9 w 14"/>
                      <a:gd name="T15" fmla="*/ 3 h 12"/>
                      <a:gd name="T16" fmla="*/ 3 w 14"/>
                      <a:gd name="T17" fmla="*/ 4 h 12"/>
                      <a:gd name="T18" fmla="*/ 6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5" y="10"/>
                        </a:moveTo>
                        <a:cubicBezTo>
                          <a:pt x="2" y="8"/>
                          <a:pt x="0" y="5"/>
                          <a:pt x="0" y="3"/>
                        </a:cubicBezTo>
                        <a:cubicBezTo>
                          <a:pt x="2" y="1"/>
                          <a:pt x="6" y="0"/>
                          <a:pt x="9" y="2"/>
                        </a:cubicBezTo>
                        <a:cubicBezTo>
                          <a:pt x="13" y="4"/>
                          <a:pt x="14" y="7"/>
                          <a:pt x="14" y="10"/>
                        </a:cubicBezTo>
                        <a:cubicBezTo>
                          <a:pt x="11" y="11"/>
                          <a:pt x="8" y="12"/>
                          <a:pt x="5" y="10"/>
                        </a:cubicBezTo>
                        <a:close/>
                        <a:moveTo>
                          <a:pt x="6" y="9"/>
                        </a:moveTo>
                        <a:cubicBezTo>
                          <a:pt x="8" y="10"/>
                          <a:pt x="10" y="10"/>
                          <a:pt x="12" y="8"/>
                        </a:cubicBezTo>
                        <a:cubicBezTo>
                          <a:pt x="12" y="7"/>
                          <a:pt x="11" y="5"/>
                          <a:pt x="9" y="3"/>
                        </a:cubicBezTo>
                        <a:cubicBezTo>
                          <a:pt x="6" y="2"/>
                          <a:pt x="4" y="3"/>
                          <a:pt x="3" y="4"/>
                        </a:cubicBezTo>
                        <a:cubicBezTo>
                          <a:pt x="3" y="6"/>
                          <a:pt x="4" y="8"/>
                          <a:pt x="6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6" name="Freeform 448"/>
                  <p:cNvSpPr/>
                  <p:nvPr/>
                </p:nvSpPr>
                <p:spPr bwMode="auto">
                  <a:xfrm>
                    <a:off x="6769" y="1693"/>
                    <a:ext cx="23" cy="10"/>
                  </a:xfrm>
                  <a:custGeom>
                    <a:avLst/>
                    <a:gdLst>
                      <a:gd name="T0" fmla="*/ 0 w 26"/>
                      <a:gd name="T1" fmla="*/ 0 h 12"/>
                      <a:gd name="T2" fmla="*/ 4 w 26"/>
                      <a:gd name="T3" fmla="*/ 0 h 12"/>
                      <a:gd name="T4" fmla="*/ 4 w 26"/>
                      <a:gd name="T5" fmla="*/ 3 h 12"/>
                      <a:gd name="T6" fmla="*/ 13 w 26"/>
                      <a:gd name="T7" fmla="*/ 10 h 12"/>
                      <a:gd name="T8" fmla="*/ 22 w 26"/>
                      <a:gd name="T9" fmla="*/ 3 h 12"/>
                      <a:gd name="T10" fmla="*/ 22 w 26"/>
                      <a:gd name="T11" fmla="*/ 0 h 12"/>
                      <a:gd name="T12" fmla="*/ 26 w 26"/>
                      <a:gd name="T13" fmla="*/ 0 h 12"/>
                      <a:gd name="T14" fmla="*/ 26 w 26"/>
                      <a:gd name="T15" fmla="*/ 1 h 12"/>
                      <a:gd name="T16" fmla="*/ 13 w 26"/>
                      <a:gd name="T17" fmla="*/ 12 h 12"/>
                      <a:gd name="T18" fmla="*/ 0 w 26"/>
                      <a:gd name="T19" fmla="*/ 1 h 12"/>
                      <a:gd name="T20" fmla="*/ 0 w 26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2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3"/>
                          <a:pt x="4" y="3"/>
                        </a:cubicBezTo>
                        <a:cubicBezTo>
                          <a:pt x="4" y="7"/>
                          <a:pt x="9" y="10"/>
                          <a:pt x="13" y="10"/>
                        </a:cubicBezTo>
                        <a:cubicBezTo>
                          <a:pt x="18" y="10"/>
                          <a:pt x="22" y="7"/>
                          <a:pt x="22" y="3"/>
                        </a:cubicBezTo>
                        <a:cubicBezTo>
                          <a:pt x="22" y="3"/>
                          <a:pt x="22" y="1"/>
                          <a:pt x="22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7"/>
                          <a:pt x="20" y="12"/>
                          <a:pt x="13" y="12"/>
                        </a:cubicBezTo>
                        <a:cubicBezTo>
                          <a:pt x="6" y="12"/>
                          <a:pt x="0" y="7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7" name="Freeform 449"/>
                  <p:cNvSpPr/>
                  <p:nvPr/>
                </p:nvSpPr>
                <p:spPr bwMode="auto">
                  <a:xfrm>
                    <a:off x="6772" y="1703"/>
                    <a:ext cx="17" cy="5"/>
                  </a:xfrm>
                  <a:custGeom>
                    <a:avLst/>
                    <a:gdLst>
                      <a:gd name="T0" fmla="*/ 0 w 20"/>
                      <a:gd name="T1" fmla="*/ 0 h 6"/>
                      <a:gd name="T2" fmla="*/ 3 w 20"/>
                      <a:gd name="T3" fmla="*/ 0 h 6"/>
                      <a:gd name="T4" fmla="*/ 3 w 20"/>
                      <a:gd name="T5" fmla="*/ 1 h 6"/>
                      <a:gd name="T6" fmla="*/ 10 w 20"/>
                      <a:gd name="T7" fmla="*/ 5 h 6"/>
                      <a:gd name="T8" fmla="*/ 17 w 20"/>
                      <a:gd name="T9" fmla="*/ 1 h 6"/>
                      <a:gd name="T10" fmla="*/ 17 w 20"/>
                      <a:gd name="T11" fmla="*/ 0 h 6"/>
                      <a:gd name="T12" fmla="*/ 19 w 20"/>
                      <a:gd name="T13" fmla="*/ 0 h 6"/>
                      <a:gd name="T14" fmla="*/ 20 w 20"/>
                      <a:gd name="T15" fmla="*/ 0 h 6"/>
                      <a:gd name="T16" fmla="*/ 10 w 20"/>
                      <a:gd name="T17" fmla="*/ 6 h 6"/>
                      <a:gd name="T18" fmla="*/ 0 w 20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3"/>
                          <a:pt x="7" y="5"/>
                          <a:pt x="10" y="5"/>
                        </a:cubicBezTo>
                        <a:cubicBezTo>
                          <a:pt x="13" y="5"/>
                          <a:pt x="17" y="3"/>
                          <a:pt x="17" y="1"/>
                        </a:cubicBezTo>
                        <a:cubicBezTo>
                          <a:pt x="17" y="1"/>
                          <a:pt x="17" y="1"/>
                          <a:pt x="17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20" y="4"/>
                          <a:pt x="15" y="6"/>
                          <a:pt x="10" y="6"/>
                        </a:cubicBezTo>
                        <a:cubicBezTo>
                          <a:pt x="5" y="6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8" name="Freeform 450"/>
                  <p:cNvSpPr/>
                  <p:nvPr/>
                </p:nvSpPr>
                <p:spPr bwMode="auto">
                  <a:xfrm>
                    <a:off x="6774" y="1708"/>
                    <a:ext cx="13" cy="4"/>
                  </a:xfrm>
                  <a:custGeom>
                    <a:avLst/>
                    <a:gdLst>
                      <a:gd name="T0" fmla="*/ 0 w 16"/>
                      <a:gd name="T1" fmla="*/ 0 h 5"/>
                      <a:gd name="T2" fmla="*/ 2 w 16"/>
                      <a:gd name="T3" fmla="*/ 0 h 5"/>
                      <a:gd name="T4" fmla="*/ 2 w 16"/>
                      <a:gd name="T5" fmla="*/ 1 h 5"/>
                      <a:gd name="T6" fmla="*/ 8 w 16"/>
                      <a:gd name="T7" fmla="*/ 4 h 5"/>
                      <a:gd name="T8" fmla="*/ 14 w 16"/>
                      <a:gd name="T9" fmla="*/ 1 h 5"/>
                      <a:gd name="T10" fmla="*/ 14 w 16"/>
                      <a:gd name="T11" fmla="*/ 0 h 5"/>
                      <a:gd name="T12" fmla="*/ 16 w 16"/>
                      <a:gd name="T13" fmla="*/ 0 h 5"/>
                      <a:gd name="T14" fmla="*/ 16 w 16"/>
                      <a:gd name="T15" fmla="*/ 0 h 5"/>
                      <a:gd name="T16" fmla="*/ 8 w 16"/>
                      <a:gd name="T17" fmla="*/ 5 h 5"/>
                      <a:gd name="T18" fmla="*/ 0 w 16"/>
                      <a:gd name="T1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4"/>
                          <a:pt x="8" y="4"/>
                        </a:cubicBezTo>
                        <a:cubicBezTo>
                          <a:pt x="11" y="4"/>
                          <a:pt x="14" y="2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3"/>
                          <a:pt x="13" y="5"/>
                          <a:pt x="8" y="5"/>
                        </a:cubicBezTo>
                        <a:cubicBezTo>
                          <a:pt x="3" y="5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9" name="Freeform 451"/>
                  <p:cNvSpPr/>
                  <p:nvPr/>
                </p:nvSpPr>
                <p:spPr bwMode="auto">
                  <a:xfrm>
                    <a:off x="6775" y="1712"/>
                    <a:ext cx="11" cy="4"/>
                  </a:xfrm>
                  <a:custGeom>
                    <a:avLst/>
                    <a:gdLst>
                      <a:gd name="T0" fmla="*/ 0 w 14"/>
                      <a:gd name="T1" fmla="*/ 0 h 4"/>
                      <a:gd name="T2" fmla="*/ 2 w 14"/>
                      <a:gd name="T3" fmla="*/ 0 h 4"/>
                      <a:gd name="T4" fmla="*/ 2 w 14"/>
                      <a:gd name="T5" fmla="*/ 1 h 4"/>
                      <a:gd name="T6" fmla="*/ 7 w 14"/>
                      <a:gd name="T7" fmla="*/ 3 h 4"/>
                      <a:gd name="T8" fmla="*/ 12 w 14"/>
                      <a:gd name="T9" fmla="*/ 1 h 4"/>
                      <a:gd name="T10" fmla="*/ 12 w 14"/>
                      <a:gd name="T11" fmla="*/ 0 h 4"/>
                      <a:gd name="T12" fmla="*/ 14 w 14"/>
                      <a:gd name="T13" fmla="*/ 0 h 4"/>
                      <a:gd name="T14" fmla="*/ 14 w 14"/>
                      <a:gd name="T15" fmla="*/ 0 h 4"/>
                      <a:gd name="T16" fmla="*/ 7 w 14"/>
                      <a:gd name="T17" fmla="*/ 4 h 4"/>
                      <a:gd name="T18" fmla="*/ 0 w 14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9" y="3"/>
                          <a:pt x="12" y="2"/>
                          <a:pt x="12" y="1"/>
                        </a:cubicBezTo>
                        <a:cubicBezTo>
                          <a:pt x="12" y="1"/>
                          <a:pt x="12" y="0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2"/>
                          <a:pt x="11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0" name="Freeform 452"/>
                  <p:cNvSpPr/>
                  <p:nvPr/>
                </p:nvSpPr>
                <p:spPr bwMode="auto">
                  <a:xfrm>
                    <a:off x="6775" y="1716"/>
                    <a:ext cx="11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3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1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3"/>
                          <a:pt x="9" y="4"/>
                          <a:pt x="6" y="4"/>
                        </a:cubicBezTo>
                        <a:cubicBezTo>
                          <a:pt x="3" y="4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1" name="Freeform 453"/>
                  <p:cNvSpPr/>
                  <p:nvPr/>
                </p:nvSpPr>
                <p:spPr bwMode="auto">
                  <a:xfrm>
                    <a:off x="6784" y="1726"/>
                    <a:ext cx="5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2 w 6"/>
                      <a:gd name="T3" fmla="*/ 1 h 4"/>
                      <a:gd name="T4" fmla="*/ 1 w 6"/>
                      <a:gd name="T5" fmla="*/ 1 h 4"/>
                      <a:gd name="T6" fmla="*/ 3 w 6"/>
                      <a:gd name="T7" fmla="*/ 3 h 4"/>
                      <a:gd name="T8" fmla="*/ 5 w 6"/>
                      <a:gd name="T9" fmla="*/ 3 h 4"/>
                      <a:gd name="T10" fmla="*/ 5 w 6"/>
                      <a:gd name="T11" fmla="*/ 3 h 4"/>
                      <a:gd name="T12" fmla="*/ 6 w 6"/>
                      <a:gd name="T13" fmla="*/ 3 h 4"/>
                      <a:gd name="T14" fmla="*/ 2 w 6"/>
                      <a:gd name="T15" fmla="*/ 3 h 4"/>
                      <a:gd name="T16" fmla="*/ 1 w 6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2" y="3"/>
                          <a:pt x="3" y="3"/>
                        </a:cubicBezTo>
                        <a:cubicBezTo>
                          <a:pt x="4" y="4"/>
                          <a:pt x="5" y="4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4"/>
                          <a:pt x="4" y="4"/>
                          <a:pt x="2" y="3"/>
                        </a:cubicBezTo>
                        <a:cubicBezTo>
                          <a:pt x="1" y="3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2" name="Freeform 454"/>
                  <p:cNvSpPr/>
                  <p:nvPr/>
                </p:nvSpPr>
                <p:spPr bwMode="auto">
                  <a:xfrm>
                    <a:off x="6772" y="1726"/>
                    <a:ext cx="5" cy="4"/>
                  </a:xfrm>
                  <a:custGeom>
                    <a:avLst/>
                    <a:gdLst>
                      <a:gd name="T0" fmla="*/ 0 w 6"/>
                      <a:gd name="T1" fmla="*/ 4 h 5"/>
                      <a:gd name="T2" fmla="*/ 1 w 6"/>
                      <a:gd name="T3" fmla="*/ 3 h 5"/>
                      <a:gd name="T4" fmla="*/ 1 w 6"/>
                      <a:gd name="T5" fmla="*/ 3 h 5"/>
                      <a:gd name="T6" fmla="*/ 3 w 6"/>
                      <a:gd name="T7" fmla="*/ 3 h 5"/>
                      <a:gd name="T8" fmla="*/ 5 w 6"/>
                      <a:gd name="T9" fmla="*/ 1 h 5"/>
                      <a:gd name="T10" fmla="*/ 4 w 6"/>
                      <a:gd name="T11" fmla="*/ 1 h 5"/>
                      <a:gd name="T12" fmla="*/ 5 w 6"/>
                      <a:gd name="T13" fmla="*/ 0 h 5"/>
                      <a:gd name="T14" fmla="*/ 4 w 6"/>
                      <a:gd name="T15" fmla="*/ 4 h 5"/>
                      <a:gd name="T16" fmla="*/ 0 w 6"/>
                      <a:gd name="T17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0" y="4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2" y="4"/>
                          <a:pt x="3" y="3"/>
                        </a:cubicBezTo>
                        <a:cubicBezTo>
                          <a:pt x="4" y="3"/>
                          <a:pt x="5" y="2"/>
                          <a:pt x="5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3"/>
                          <a:pt x="4" y="4"/>
                        </a:cubicBezTo>
                        <a:cubicBezTo>
                          <a:pt x="2" y="4"/>
                          <a:pt x="0" y="5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3" name="Freeform 455"/>
                  <p:cNvSpPr/>
                  <p:nvPr/>
                </p:nvSpPr>
                <p:spPr bwMode="auto">
                  <a:xfrm>
                    <a:off x="6768" y="1736"/>
                    <a:ext cx="1" cy="5"/>
                  </a:xfrm>
                  <a:custGeom>
                    <a:avLst/>
                    <a:gdLst>
                      <a:gd name="T0" fmla="*/ 0 w 2"/>
                      <a:gd name="T1" fmla="*/ 6 h 6"/>
                      <a:gd name="T2" fmla="*/ 0 w 2"/>
                      <a:gd name="T3" fmla="*/ 5 h 6"/>
                      <a:gd name="T4" fmla="*/ 0 w 2"/>
                      <a:gd name="T5" fmla="*/ 5 h 6"/>
                      <a:gd name="T6" fmla="*/ 2 w 2"/>
                      <a:gd name="T7" fmla="*/ 3 h 6"/>
                      <a:gd name="T8" fmla="*/ 0 w 2"/>
                      <a:gd name="T9" fmla="*/ 1 h 6"/>
                      <a:gd name="T10" fmla="*/ 0 w 2"/>
                      <a:gd name="T11" fmla="*/ 1 h 6"/>
                      <a:gd name="T12" fmla="*/ 0 w 2"/>
                      <a:gd name="T13" fmla="*/ 0 h 6"/>
                      <a:gd name="T14" fmla="*/ 2 w 2"/>
                      <a:gd name="T15" fmla="*/ 3 h 6"/>
                      <a:gd name="T16" fmla="*/ 0 w 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0" y="6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3"/>
                        </a:cubicBezTo>
                        <a:cubicBezTo>
                          <a:pt x="2" y="5"/>
                          <a:pt x="1" y="6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4" name="Freeform 456"/>
                  <p:cNvSpPr/>
                  <p:nvPr/>
                </p:nvSpPr>
                <p:spPr bwMode="auto">
                  <a:xfrm>
                    <a:off x="6772" y="1747"/>
                    <a:ext cx="5" cy="4"/>
                  </a:xfrm>
                  <a:custGeom>
                    <a:avLst/>
                    <a:gdLst>
                      <a:gd name="T0" fmla="*/ 5 w 6"/>
                      <a:gd name="T1" fmla="*/ 5 h 5"/>
                      <a:gd name="T2" fmla="*/ 4 w 6"/>
                      <a:gd name="T3" fmla="*/ 4 h 5"/>
                      <a:gd name="T4" fmla="*/ 5 w 6"/>
                      <a:gd name="T5" fmla="*/ 4 h 5"/>
                      <a:gd name="T6" fmla="*/ 3 w 6"/>
                      <a:gd name="T7" fmla="*/ 2 h 5"/>
                      <a:gd name="T8" fmla="*/ 1 w 6"/>
                      <a:gd name="T9" fmla="*/ 1 h 5"/>
                      <a:gd name="T10" fmla="*/ 1 w 6"/>
                      <a:gd name="T11" fmla="*/ 2 h 5"/>
                      <a:gd name="T12" fmla="*/ 0 w 6"/>
                      <a:gd name="T13" fmla="*/ 1 h 5"/>
                      <a:gd name="T14" fmla="*/ 3 w 6"/>
                      <a:gd name="T15" fmla="*/ 1 h 5"/>
                      <a:gd name="T16" fmla="*/ 5 w 6"/>
                      <a:gd name="T1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5" y="5"/>
                        </a:move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4" y="2"/>
                          <a:pt x="3" y="2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3" y="1"/>
                        </a:cubicBezTo>
                        <a:cubicBezTo>
                          <a:pt x="5" y="2"/>
                          <a:pt x="6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5" name="Freeform 457"/>
                  <p:cNvSpPr/>
                  <p:nvPr/>
                </p:nvSpPr>
                <p:spPr bwMode="auto">
                  <a:xfrm>
                    <a:off x="6784" y="1747"/>
                    <a:ext cx="5" cy="4"/>
                  </a:xfrm>
                  <a:custGeom>
                    <a:avLst/>
                    <a:gdLst>
                      <a:gd name="T0" fmla="*/ 6 w 6"/>
                      <a:gd name="T1" fmla="*/ 2 h 4"/>
                      <a:gd name="T2" fmla="*/ 6 w 6"/>
                      <a:gd name="T3" fmla="*/ 2 h 4"/>
                      <a:gd name="T4" fmla="*/ 5 w 6"/>
                      <a:gd name="T5" fmla="*/ 2 h 4"/>
                      <a:gd name="T6" fmla="*/ 3 w 6"/>
                      <a:gd name="T7" fmla="*/ 2 h 4"/>
                      <a:gd name="T8" fmla="*/ 1 w 6"/>
                      <a:gd name="T9" fmla="*/ 3 h 4"/>
                      <a:gd name="T10" fmla="*/ 2 w 6"/>
                      <a:gd name="T11" fmla="*/ 4 h 4"/>
                      <a:gd name="T12" fmla="*/ 1 w 6"/>
                      <a:gd name="T13" fmla="*/ 4 h 4"/>
                      <a:gd name="T14" fmla="*/ 3 w 6"/>
                      <a:gd name="T15" fmla="*/ 1 h 4"/>
                      <a:gd name="T16" fmla="*/ 6 w 6"/>
                      <a:gd name="T1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6" y="2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4" y="1"/>
                          <a:pt x="3" y="2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3"/>
                          <a:pt x="1" y="2"/>
                          <a:pt x="3" y="1"/>
                        </a:cubicBezTo>
                        <a:cubicBezTo>
                          <a:pt x="4" y="0"/>
                          <a:pt x="6" y="1"/>
                          <a:pt x="6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6" name="Freeform 458"/>
                  <p:cNvSpPr/>
                  <p:nvPr/>
                </p:nvSpPr>
                <p:spPr bwMode="auto">
                  <a:xfrm>
                    <a:off x="6792" y="1736"/>
                    <a:ext cx="1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2 w 2"/>
                      <a:gd name="T3" fmla="*/ 1 h 6"/>
                      <a:gd name="T4" fmla="*/ 2 w 2"/>
                      <a:gd name="T5" fmla="*/ 1 h 6"/>
                      <a:gd name="T6" fmla="*/ 0 w 2"/>
                      <a:gd name="T7" fmla="*/ 3 h 6"/>
                      <a:gd name="T8" fmla="*/ 2 w 2"/>
                      <a:gd name="T9" fmla="*/ 5 h 6"/>
                      <a:gd name="T10" fmla="*/ 2 w 2"/>
                      <a:gd name="T11" fmla="*/ 5 h 6"/>
                      <a:gd name="T12" fmla="*/ 2 w 2"/>
                      <a:gd name="T13" fmla="*/ 6 h 6"/>
                      <a:gd name="T14" fmla="*/ 0 w 2"/>
                      <a:gd name="T15" fmla="*/ 3 h 6"/>
                      <a:gd name="T16" fmla="*/ 2 w 2"/>
                      <a:gd name="T1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0" y="3"/>
                        </a:cubicBezTo>
                        <a:cubicBezTo>
                          <a:pt x="0" y="4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7" name="Freeform 459"/>
                  <p:cNvSpPr/>
                  <p:nvPr/>
                </p:nvSpPr>
                <p:spPr bwMode="auto">
                  <a:xfrm>
                    <a:off x="6773" y="1769"/>
                    <a:ext cx="16" cy="6"/>
                  </a:xfrm>
                  <a:custGeom>
                    <a:avLst/>
                    <a:gdLst>
                      <a:gd name="T0" fmla="*/ 0 w 19"/>
                      <a:gd name="T1" fmla="*/ 6 h 6"/>
                      <a:gd name="T2" fmla="*/ 2 w 19"/>
                      <a:gd name="T3" fmla="*/ 6 h 6"/>
                      <a:gd name="T4" fmla="*/ 2 w 19"/>
                      <a:gd name="T5" fmla="*/ 4 h 6"/>
                      <a:gd name="T6" fmla="*/ 9 w 19"/>
                      <a:gd name="T7" fmla="*/ 1 h 6"/>
                      <a:gd name="T8" fmla="*/ 16 w 19"/>
                      <a:gd name="T9" fmla="*/ 4 h 6"/>
                      <a:gd name="T10" fmla="*/ 16 w 19"/>
                      <a:gd name="T11" fmla="*/ 6 h 6"/>
                      <a:gd name="T12" fmla="*/ 19 w 19"/>
                      <a:gd name="T13" fmla="*/ 6 h 6"/>
                      <a:gd name="T14" fmla="*/ 19 w 19"/>
                      <a:gd name="T15" fmla="*/ 5 h 6"/>
                      <a:gd name="T16" fmla="*/ 9 w 19"/>
                      <a:gd name="T17" fmla="*/ 0 h 6"/>
                      <a:gd name="T18" fmla="*/ 0 w 19"/>
                      <a:gd name="T19" fmla="*/ 5 h 6"/>
                      <a:gd name="T20" fmla="*/ 0 w 19"/>
                      <a:gd name="T21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" h="6">
                        <a:moveTo>
                          <a:pt x="0" y="6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2"/>
                          <a:pt x="6" y="1"/>
                          <a:pt x="9" y="1"/>
                        </a:cubicBezTo>
                        <a:cubicBezTo>
                          <a:pt x="12" y="1"/>
                          <a:pt x="16" y="2"/>
                          <a:pt x="16" y="4"/>
                        </a:cubicBezTo>
                        <a:cubicBezTo>
                          <a:pt x="16" y="4"/>
                          <a:pt x="16" y="5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9" y="2"/>
                          <a:pt x="14" y="0"/>
                          <a:pt x="9" y="0"/>
                        </a:cubicBezTo>
                        <a:cubicBezTo>
                          <a:pt x="4" y="0"/>
                          <a:pt x="0" y="2"/>
                          <a:pt x="0" y="5"/>
                        </a:cubicBez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8" name="Freeform 460"/>
                  <p:cNvSpPr/>
                  <p:nvPr/>
                </p:nvSpPr>
                <p:spPr bwMode="auto">
                  <a:xfrm>
                    <a:off x="6774" y="1765"/>
                    <a:ext cx="13" cy="4"/>
                  </a:xfrm>
                  <a:custGeom>
                    <a:avLst/>
                    <a:gdLst>
                      <a:gd name="T0" fmla="*/ 0 w 16"/>
                      <a:gd name="T1" fmla="*/ 5 h 5"/>
                      <a:gd name="T2" fmla="*/ 2 w 16"/>
                      <a:gd name="T3" fmla="*/ 5 h 5"/>
                      <a:gd name="T4" fmla="*/ 2 w 16"/>
                      <a:gd name="T5" fmla="*/ 4 h 5"/>
                      <a:gd name="T6" fmla="*/ 8 w 16"/>
                      <a:gd name="T7" fmla="*/ 1 h 5"/>
                      <a:gd name="T8" fmla="*/ 14 w 16"/>
                      <a:gd name="T9" fmla="*/ 4 h 5"/>
                      <a:gd name="T10" fmla="*/ 14 w 16"/>
                      <a:gd name="T11" fmla="*/ 5 h 5"/>
                      <a:gd name="T12" fmla="*/ 16 w 16"/>
                      <a:gd name="T13" fmla="*/ 5 h 5"/>
                      <a:gd name="T14" fmla="*/ 16 w 16"/>
                      <a:gd name="T15" fmla="*/ 5 h 5"/>
                      <a:gd name="T16" fmla="*/ 8 w 16"/>
                      <a:gd name="T17" fmla="*/ 0 h 5"/>
                      <a:gd name="T18" fmla="*/ 0 w 16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5">
                        <a:moveTo>
                          <a:pt x="0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2"/>
                          <a:pt x="5" y="1"/>
                          <a:pt x="8" y="1"/>
                        </a:cubicBezTo>
                        <a:cubicBezTo>
                          <a:pt x="11" y="1"/>
                          <a:pt x="14" y="2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2"/>
                          <a:pt x="13" y="0"/>
                          <a:pt x="8" y="0"/>
                        </a:cubicBezTo>
                        <a:cubicBezTo>
                          <a:pt x="3" y="0"/>
                          <a:pt x="0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9" name="Freeform 461"/>
                  <p:cNvSpPr/>
                  <p:nvPr/>
                </p:nvSpPr>
                <p:spPr bwMode="auto">
                  <a:xfrm>
                    <a:off x="6775" y="1762"/>
                    <a:ext cx="11" cy="3"/>
                  </a:xfrm>
                  <a:custGeom>
                    <a:avLst/>
                    <a:gdLst>
                      <a:gd name="T0" fmla="*/ 0 w 14"/>
                      <a:gd name="T1" fmla="*/ 4 h 4"/>
                      <a:gd name="T2" fmla="*/ 2 w 14"/>
                      <a:gd name="T3" fmla="*/ 4 h 4"/>
                      <a:gd name="T4" fmla="*/ 2 w 14"/>
                      <a:gd name="T5" fmla="*/ 3 h 4"/>
                      <a:gd name="T6" fmla="*/ 7 w 14"/>
                      <a:gd name="T7" fmla="*/ 0 h 4"/>
                      <a:gd name="T8" fmla="*/ 12 w 14"/>
                      <a:gd name="T9" fmla="*/ 3 h 4"/>
                      <a:gd name="T10" fmla="*/ 12 w 14"/>
                      <a:gd name="T11" fmla="*/ 4 h 4"/>
                      <a:gd name="T12" fmla="*/ 14 w 14"/>
                      <a:gd name="T13" fmla="*/ 4 h 4"/>
                      <a:gd name="T14" fmla="*/ 14 w 14"/>
                      <a:gd name="T15" fmla="*/ 4 h 4"/>
                      <a:gd name="T16" fmla="*/ 7 w 14"/>
                      <a:gd name="T17" fmla="*/ 0 h 4"/>
                      <a:gd name="T18" fmla="*/ 0 w 14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5" y="0"/>
                          <a:pt x="7" y="0"/>
                        </a:cubicBezTo>
                        <a:cubicBezTo>
                          <a:pt x="9" y="0"/>
                          <a:pt x="12" y="1"/>
                          <a:pt x="12" y="3"/>
                        </a:cubicBezTo>
                        <a:cubicBezTo>
                          <a:pt x="12" y="3"/>
                          <a:pt x="12" y="3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1"/>
                          <a:pt x="11" y="0"/>
                          <a:pt x="7" y="0"/>
                        </a:cubicBezTo>
                        <a:cubicBezTo>
                          <a:pt x="3" y="0"/>
                          <a:pt x="0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0" name="Freeform 462"/>
                  <p:cNvSpPr/>
                  <p:nvPr/>
                </p:nvSpPr>
                <p:spPr bwMode="auto">
                  <a:xfrm>
                    <a:off x="6775" y="1757"/>
                    <a:ext cx="11" cy="4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1" name="Freeform 463"/>
                  <p:cNvSpPr/>
                  <p:nvPr/>
                </p:nvSpPr>
                <p:spPr bwMode="auto">
                  <a:xfrm>
                    <a:off x="6803" y="1749"/>
                    <a:ext cx="12" cy="15"/>
                  </a:xfrm>
                  <a:custGeom>
                    <a:avLst/>
                    <a:gdLst>
                      <a:gd name="T0" fmla="*/ 3 w 14"/>
                      <a:gd name="T1" fmla="*/ 18 h 18"/>
                      <a:gd name="T2" fmla="*/ 5 w 14"/>
                      <a:gd name="T3" fmla="*/ 15 h 18"/>
                      <a:gd name="T4" fmla="*/ 4 w 14"/>
                      <a:gd name="T5" fmla="*/ 15 h 18"/>
                      <a:gd name="T6" fmla="*/ 5 w 14"/>
                      <a:gd name="T7" fmla="*/ 7 h 18"/>
                      <a:gd name="T8" fmla="*/ 11 w 14"/>
                      <a:gd name="T9" fmla="*/ 4 h 18"/>
                      <a:gd name="T10" fmla="*/ 13 w 14"/>
                      <a:gd name="T11" fmla="*/ 4 h 18"/>
                      <a:gd name="T12" fmla="*/ 14 w 14"/>
                      <a:gd name="T13" fmla="*/ 2 h 18"/>
                      <a:gd name="T14" fmla="*/ 14 w 14"/>
                      <a:gd name="T15" fmla="*/ 2 h 18"/>
                      <a:gd name="T16" fmla="*/ 4 w 14"/>
                      <a:gd name="T17" fmla="*/ 6 h 18"/>
                      <a:gd name="T18" fmla="*/ 3 w 14"/>
                      <a:gd name="T19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8">
                        <a:moveTo>
                          <a:pt x="3" y="18"/>
                        </a:move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5" y="15"/>
                          <a:pt x="4" y="15"/>
                          <a:pt x="4" y="15"/>
                        </a:cubicBezTo>
                        <a:cubicBezTo>
                          <a:pt x="2" y="14"/>
                          <a:pt x="3" y="10"/>
                          <a:pt x="5" y="7"/>
                        </a:cubicBezTo>
                        <a:cubicBezTo>
                          <a:pt x="6" y="4"/>
                          <a:pt x="10" y="2"/>
                          <a:pt x="11" y="4"/>
                        </a:cubicBezTo>
                        <a:cubicBezTo>
                          <a:pt x="11" y="4"/>
                          <a:pt x="12" y="4"/>
                          <a:pt x="13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1" y="0"/>
                          <a:pt x="7" y="2"/>
                          <a:pt x="4" y="6"/>
                        </a:cubicBezTo>
                        <a:cubicBezTo>
                          <a:pt x="1" y="11"/>
                          <a:pt x="0" y="16"/>
                          <a:pt x="3" y="1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2" name="Freeform 464"/>
                  <p:cNvSpPr/>
                  <p:nvPr/>
                </p:nvSpPr>
                <p:spPr bwMode="auto">
                  <a:xfrm>
                    <a:off x="6801" y="1747"/>
                    <a:ext cx="10" cy="14"/>
                  </a:xfrm>
                  <a:custGeom>
                    <a:avLst/>
                    <a:gdLst>
                      <a:gd name="T0" fmla="*/ 2 w 12"/>
                      <a:gd name="T1" fmla="*/ 16 h 16"/>
                      <a:gd name="T2" fmla="*/ 4 w 12"/>
                      <a:gd name="T3" fmla="*/ 14 h 16"/>
                      <a:gd name="T4" fmla="*/ 3 w 12"/>
                      <a:gd name="T5" fmla="*/ 13 h 16"/>
                      <a:gd name="T6" fmla="*/ 4 w 12"/>
                      <a:gd name="T7" fmla="*/ 6 h 16"/>
                      <a:gd name="T8" fmla="*/ 9 w 12"/>
                      <a:gd name="T9" fmla="*/ 3 h 16"/>
                      <a:gd name="T10" fmla="*/ 10 w 12"/>
                      <a:gd name="T11" fmla="*/ 4 h 16"/>
                      <a:gd name="T12" fmla="*/ 12 w 12"/>
                      <a:gd name="T13" fmla="*/ 2 h 16"/>
                      <a:gd name="T14" fmla="*/ 12 w 12"/>
                      <a:gd name="T15" fmla="*/ 2 h 16"/>
                      <a:gd name="T16" fmla="*/ 3 w 12"/>
                      <a:gd name="T17" fmla="*/ 6 h 16"/>
                      <a:gd name="T18" fmla="*/ 2 w 12"/>
                      <a:gd name="T1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2" y="16"/>
                        </a:move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1" y="12"/>
                          <a:pt x="2" y="9"/>
                          <a:pt x="4" y="6"/>
                        </a:cubicBezTo>
                        <a:cubicBezTo>
                          <a:pt x="5" y="4"/>
                          <a:pt x="8" y="2"/>
                          <a:pt x="9" y="3"/>
                        </a:cubicBezTo>
                        <a:cubicBezTo>
                          <a:pt x="9" y="3"/>
                          <a:pt x="10" y="4"/>
                          <a:pt x="10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9" y="0"/>
                          <a:pt x="5" y="2"/>
                          <a:pt x="3" y="6"/>
                        </a:cubicBezTo>
                        <a:cubicBezTo>
                          <a:pt x="0" y="10"/>
                          <a:pt x="0" y="14"/>
                          <a:pt x="2" y="1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3" name="Freeform 465"/>
                  <p:cNvSpPr/>
                  <p:nvPr/>
                </p:nvSpPr>
                <p:spPr bwMode="auto">
                  <a:xfrm>
                    <a:off x="6798" y="1746"/>
                    <a:ext cx="9" cy="11"/>
                  </a:xfrm>
                  <a:custGeom>
                    <a:avLst/>
                    <a:gdLst>
                      <a:gd name="T0" fmla="*/ 2 w 10"/>
                      <a:gd name="T1" fmla="*/ 12 h 12"/>
                      <a:gd name="T2" fmla="*/ 3 w 10"/>
                      <a:gd name="T3" fmla="*/ 11 h 12"/>
                      <a:gd name="T4" fmla="*/ 2 w 10"/>
                      <a:gd name="T5" fmla="*/ 10 h 12"/>
                      <a:gd name="T6" fmla="*/ 3 w 10"/>
                      <a:gd name="T7" fmla="*/ 5 h 12"/>
                      <a:gd name="T8" fmla="*/ 8 w 10"/>
                      <a:gd name="T9" fmla="*/ 2 h 12"/>
                      <a:gd name="T10" fmla="*/ 8 w 10"/>
                      <a:gd name="T11" fmla="*/ 3 h 12"/>
                      <a:gd name="T12" fmla="*/ 10 w 10"/>
                      <a:gd name="T13" fmla="*/ 1 h 12"/>
                      <a:gd name="T14" fmla="*/ 9 w 10"/>
                      <a:gd name="T15" fmla="*/ 1 h 12"/>
                      <a:gd name="T16" fmla="*/ 2 w 10"/>
                      <a:gd name="T17" fmla="*/ 4 h 12"/>
                      <a:gd name="T18" fmla="*/ 2 w 10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2">
                        <a:moveTo>
                          <a:pt x="2" y="12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7"/>
                          <a:pt x="3" y="5"/>
                        </a:cubicBezTo>
                        <a:cubicBezTo>
                          <a:pt x="4" y="3"/>
                          <a:pt x="6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4" y="1"/>
                          <a:pt x="2" y="4"/>
                        </a:cubicBezTo>
                        <a:cubicBezTo>
                          <a:pt x="0" y="8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4" name="Freeform 466"/>
                  <p:cNvSpPr/>
                  <p:nvPr/>
                </p:nvSpPr>
                <p:spPr bwMode="auto">
                  <a:xfrm>
                    <a:off x="6796" y="1745"/>
                    <a:ext cx="7" cy="9"/>
                  </a:xfrm>
                  <a:custGeom>
                    <a:avLst/>
                    <a:gdLst>
                      <a:gd name="T0" fmla="*/ 2 w 8"/>
                      <a:gd name="T1" fmla="*/ 11 h 11"/>
                      <a:gd name="T2" fmla="*/ 3 w 8"/>
                      <a:gd name="T3" fmla="*/ 9 h 11"/>
                      <a:gd name="T4" fmla="*/ 2 w 8"/>
                      <a:gd name="T5" fmla="*/ 9 h 11"/>
                      <a:gd name="T6" fmla="*/ 2 w 8"/>
                      <a:gd name="T7" fmla="*/ 4 h 11"/>
                      <a:gd name="T8" fmla="*/ 6 w 8"/>
                      <a:gd name="T9" fmla="*/ 2 h 11"/>
                      <a:gd name="T10" fmla="*/ 7 w 8"/>
                      <a:gd name="T11" fmla="*/ 3 h 11"/>
                      <a:gd name="T12" fmla="*/ 8 w 8"/>
                      <a:gd name="T13" fmla="*/ 1 h 11"/>
                      <a:gd name="T14" fmla="*/ 8 w 8"/>
                      <a:gd name="T15" fmla="*/ 1 h 11"/>
                      <a:gd name="T16" fmla="*/ 2 w 8"/>
                      <a:gd name="T17" fmla="*/ 4 h 11"/>
                      <a:gd name="T18" fmla="*/ 1 w 8"/>
                      <a:gd name="T19" fmla="*/ 11 h 11"/>
                      <a:gd name="T20" fmla="*/ 2 w 8"/>
                      <a:gd name="T21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1">
                        <a:moveTo>
                          <a:pt x="2" y="11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5" name="Freeform 467"/>
                  <p:cNvSpPr/>
                  <p:nvPr/>
                </p:nvSpPr>
                <p:spPr bwMode="auto">
                  <a:xfrm>
                    <a:off x="6805" y="1714"/>
                    <a:ext cx="10" cy="16"/>
                  </a:xfrm>
                  <a:custGeom>
                    <a:avLst/>
                    <a:gdLst>
                      <a:gd name="T0" fmla="*/ 12 w 12"/>
                      <a:gd name="T1" fmla="*/ 17 h 19"/>
                      <a:gd name="T2" fmla="*/ 11 w 12"/>
                      <a:gd name="T3" fmla="*/ 14 h 19"/>
                      <a:gd name="T4" fmla="*/ 10 w 12"/>
                      <a:gd name="T5" fmla="*/ 15 h 19"/>
                      <a:gd name="T6" fmla="*/ 3 w 12"/>
                      <a:gd name="T7" fmla="*/ 11 h 19"/>
                      <a:gd name="T8" fmla="*/ 3 w 12"/>
                      <a:gd name="T9" fmla="*/ 3 h 19"/>
                      <a:gd name="T10" fmla="*/ 5 w 12"/>
                      <a:gd name="T11" fmla="*/ 3 h 19"/>
                      <a:gd name="T12" fmla="*/ 3 w 12"/>
                      <a:gd name="T13" fmla="*/ 0 h 19"/>
                      <a:gd name="T14" fmla="*/ 3 w 12"/>
                      <a:gd name="T15" fmla="*/ 0 h 19"/>
                      <a:gd name="T16" fmla="*/ 2 w 12"/>
                      <a:gd name="T17" fmla="*/ 11 h 19"/>
                      <a:gd name="T18" fmla="*/ 12 w 12"/>
                      <a:gd name="T19" fmla="*/ 1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9">
                        <a:moveTo>
                          <a:pt x="12" y="17"/>
                        </a:move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8" y="16"/>
                          <a:pt x="5" y="14"/>
                          <a:pt x="3" y="11"/>
                        </a:cubicBezTo>
                        <a:cubicBezTo>
                          <a:pt x="2" y="8"/>
                          <a:pt x="1" y="4"/>
                          <a:pt x="3" y="3"/>
                        </a:cubicBezTo>
                        <a:cubicBezTo>
                          <a:pt x="3" y="3"/>
                          <a:pt x="4" y="3"/>
                          <a:pt x="5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7"/>
                          <a:pt x="2" y="11"/>
                        </a:cubicBezTo>
                        <a:cubicBezTo>
                          <a:pt x="5" y="16"/>
                          <a:pt x="9" y="19"/>
                          <a:pt x="12" y="1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6" name="Freeform 468"/>
                  <p:cNvSpPr/>
                  <p:nvPr/>
                </p:nvSpPr>
                <p:spPr bwMode="auto">
                  <a:xfrm>
                    <a:off x="6802" y="1717"/>
                    <a:ext cx="9" cy="14"/>
                  </a:xfrm>
                  <a:custGeom>
                    <a:avLst/>
                    <a:gdLst>
                      <a:gd name="T0" fmla="*/ 11 w 11"/>
                      <a:gd name="T1" fmla="*/ 14 h 16"/>
                      <a:gd name="T2" fmla="*/ 10 w 11"/>
                      <a:gd name="T3" fmla="*/ 12 h 16"/>
                      <a:gd name="T4" fmla="*/ 9 w 11"/>
                      <a:gd name="T5" fmla="*/ 13 h 16"/>
                      <a:gd name="T6" fmla="*/ 3 w 11"/>
                      <a:gd name="T7" fmla="*/ 9 h 16"/>
                      <a:gd name="T8" fmla="*/ 3 w 11"/>
                      <a:gd name="T9" fmla="*/ 3 h 16"/>
                      <a:gd name="T10" fmla="*/ 4 w 11"/>
                      <a:gd name="T11" fmla="*/ 2 h 16"/>
                      <a:gd name="T12" fmla="*/ 3 w 11"/>
                      <a:gd name="T13" fmla="*/ 0 h 16"/>
                      <a:gd name="T14" fmla="*/ 3 w 11"/>
                      <a:gd name="T15" fmla="*/ 0 h 16"/>
                      <a:gd name="T16" fmla="*/ 2 w 11"/>
                      <a:gd name="T17" fmla="*/ 10 h 16"/>
                      <a:gd name="T18" fmla="*/ 10 w 11"/>
                      <a:gd name="T19" fmla="*/ 15 h 16"/>
                      <a:gd name="T20" fmla="*/ 11 w 11"/>
                      <a:gd name="T21" fmla="*/ 14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6">
                        <a:moveTo>
                          <a:pt x="11" y="14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9" y="12"/>
                          <a:pt x="9" y="13"/>
                          <a:pt x="9" y="13"/>
                        </a:cubicBezTo>
                        <a:cubicBezTo>
                          <a:pt x="7" y="14"/>
                          <a:pt x="4" y="12"/>
                          <a:pt x="3" y="9"/>
                        </a:cubicBezTo>
                        <a:cubicBezTo>
                          <a:pt x="2" y="7"/>
                          <a:pt x="1" y="3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6"/>
                          <a:pt x="2" y="10"/>
                        </a:cubicBezTo>
                        <a:cubicBezTo>
                          <a:pt x="4" y="14"/>
                          <a:pt x="8" y="16"/>
                          <a:pt x="10" y="15"/>
                        </a:cubicBezTo>
                        <a:lnTo>
                          <a:pt x="11" y="1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7" name="Freeform 469"/>
                  <p:cNvSpPr/>
                  <p:nvPr/>
                </p:nvSpPr>
                <p:spPr bwMode="auto">
                  <a:xfrm>
                    <a:off x="6798" y="1721"/>
                    <a:ext cx="8" cy="11"/>
                  </a:xfrm>
                  <a:custGeom>
                    <a:avLst/>
                    <a:gdLst>
                      <a:gd name="T0" fmla="*/ 9 w 9"/>
                      <a:gd name="T1" fmla="*/ 12 h 13"/>
                      <a:gd name="T2" fmla="*/ 8 w 9"/>
                      <a:gd name="T3" fmla="*/ 10 h 13"/>
                      <a:gd name="T4" fmla="*/ 7 w 9"/>
                      <a:gd name="T5" fmla="*/ 10 h 13"/>
                      <a:gd name="T6" fmla="*/ 3 w 9"/>
                      <a:gd name="T7" fmla="*/ 7 h 13"/>
                      <a:gd name="T8" fmla="*/ 3 w 9"/>
                      <a:gd name="T9" fmla="*/ 2 h 13"/>
                      <a:gd name="T10" fmla="*/ 4 w 9"/>
                      <a:gd name="T11" fmla="*/ 1 h 13"/>
                      <a:gd name="T12" fmla="*/ 3 w 9"/>
                      <a:gd name="T13" fmla="*/ 0 h 13"/>
                      <a:gd name="T14" fmla="*/ 2 w 9"/>
                      <a:gd name="T15" fmla="*/ 0 h 13"/>
                      <a:gd name="T16" fmla="*/ 2 w 9"/>
                      <a:gd name="T17" fmla="*/ 8 h 13"/>
                      <a:gd name="T18" fmla="*/ 9 w 9"/>
                      <a:gd name="T1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9" y="12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8"/>
                        </a:cubicBezTo>
                        <a:cubicBezTo>
                          <a:pt x="4" y="11"/>
                          <a:pt x="7" y="13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8" name="Freeform 470"/>
                  <p:cNvSpPr/>
                  <p:nvPr/>
                </p:nvSpPr>
                <p:spPr bwMode="auto">
                  <a:xfrm>
                    <a:off x="6796" y="1723"/>
                    <a:ext cx="7" cy="10"/>
                  </a:xfrm>
                  <a:custGeom>
                    <a:avLst/>
                    <a:gdLst>
                      <a:gd name="T0" fmla="*/ 8 w 8"/>
                      <a:gd name="T1" fmla="*/ 10 h 11"/>
                      <a:gd name="T2" fmla="*/ 7 w 8"/>
                      <a:gd name="T3" fmla="*/ 8 h 11"/>
                      <a:gd name="T4" fmla="*/ 6 w 8"/>
                      <a:gd name="T5" fmla="*/ 9 h 11"/>
                      <a:gd name="T6" fmla="*/ 2 w 8"/>
                      <a:gd name="T7" fmla="*/ 6 h 11"/>
                      <a:gd name="T8" fmla="*/ 2 w 8"/>
                      <a:gd name="T9" fmla="*/ 2 h 11"/>
                      <a:gd name="T10" fmla="*/ 3 w 8"/>
                      <a:gd name="T11" fmla="*/ 1 h 11"/>
                      <a:gd name="T12" fmla="*/ 2 w 8"/>
                      <a:gd name="T13" fmla="*/ 0 h 11"/>
                      <a:gd name="T14" fmla="*/ 2 w 8"/>
                      <a:gd name="T15" fmla="*/ 0 h 11"/>
                      <a:gd name="T16" fmla="*/ 2 w 8"/>
                      <a:gd name="T17" fmla="*/ 7 h 11"/>
                      <a:gd name="T18" fmla="*/ 7 w 8"/>
                      <a:gd name="T19" fmla="*/ 10 h 11"/>
                      <a:gd name="T20" fmla="*/ 8 w 8"/>
                      <a:gd name="T21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1">
                        <a:moveTo>
                          <a:pt x="8" y="10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9"/>
                          <a:pt x="6" y="11"/>
                          <a:pt x="7" y="10"/>
                        </a:cubicBezTo>
                        <a:lnTo>
                          <a:pt x="8" y="1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9" name="Freeform 471"/>
                  <p:cNvSpPr/>
                  <p:nvPr/>
                </p:nvSpPr>
                <p:spPr bwMode="auto">
                  <a:xfrm>
                    <a:off x="6746" y="1748"/>
                    <a:ext cx="11" cy="15"/>
                  </a:xfrm>
                  <a:custGeom>
                    <a:avLst/>
                    <a:gdLst>
                      <a:gd name="T0" fmla="*/ 0 w 13"/>
                      <a:gd name="T1" fmla="*/ 2 h 18"/>
                      <a:gd name="T2" fmla="*/ 1 w 13"/>
                      <a:gd name="T3" fmla="*/ 4 h 18"/>
                      <a:gd name="T4" fmla="*/ 2 w 13"/>
                      <a:gd name="T5" fmla="*/ 4 h 18"/>
                      <a:gd name="T6" fmla="*/ 9 w 13"/>
                      <a:gd name="T7" fmla="*/ 8 h 18"/>
                      <a:gd name="T8" fmla="*/ 9 w 13"/>
                      <a:gd name="T9" fmla="*/ 15 h 18"/>
                      <a:gd name="T10" fmla="*/ 8 w 13"/>
                      <a:gd name="T11" fmla="*/ 16 h 18"/>
                      <a:gd name="T12" fmla="*/ 9 w 13"/>
                      <a:gd name="T13" fmla="*/ 18 h 18"/>
                      <a:gd name="T14" fmla="*/ 10 w 13"/>
                      <a:gd name="T15" fmla="*/ 18 h 18"/>
                      <a:gd name="T16" fmla="*/ 10 w 13"/>
                      <a:gd name="T17" fmla="*/ 7 h 18"/>
                      <a:gd name="T18" fmla="*/ 0 w 13"/>
                      <a:gd name="T19" fmla="*/ 2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4" y="3"/>
                          <a:pt x="7" y="5"/>
                          <a:pt x="9" y="8"/>
                        </a:cubicBezTo>
                        <a:cubicBezTo>
                          <a:pt x="11" y="10"/>
                          <a:pt x="11" y="14"/>
                          <a:pt x="9" y="15"/>
                        </a:cubicBezTo>
                        <a:cubicBezTo>
                          <a:pt x="9" y="15"/>
                          <a:pt x="8" y="16"/>
                          <a:pt x="8" y="16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7"/>
                          <a:pt x="13" y="12"/>
                          <a:pt x="10" y="7"/>
                        </a:cubicBezTo>
                        <a:cubicBezTo>
                          <a:pt x="7" y="2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0" name="Freeform 472"/>
                  <p:cNvSpPr/>
                  <p:nvPr/>
                </p:nvSpPr>
                <p:spPr bwMode="auto">
                  <a:xfrm>
                    <a:off x="6750" y="1747"/>
                    <a:ext cx="9" cy="13"/>
                  </a:xfrm>
                  <a:custGeom>
                    <a:avLst/>
                    <a:gdLst>
                      <a:gd name="T0" fmla="*/ 0 w 11"/>
                      <a:gd name="T1" fmla="*/ 1 h 15"/>
                      <a:gd name="T2" fmla="*/ 1 w 11"/>
                      <a:gd name="T3" fmla="*/ 3 h 15"/>
                      <a:gd name="T4" fmla="*/ 2 w 11"/>
                      <a:gd name="T5" fmla="*/ 3 h 15"/>
                      <a:gd name="T6" fmla="*/ 8 w 11"/>
                      <a:gd name="T7" fmla="*/ 6 h 15"/>
                      <a:gd name="T8" fmla="*/ 8 w 11"/>
                      <a:gd name="T9" fmla="*/ 13 h 15"/>
                      <a:gd name="T10" fmla="*/ 7 w 11"/>
                      <a:gd name="T11" fmla="*/ 13 h 15"/>
                      <a:gd name="T12" fmla="*/ 9 w 11"/>
                      <a:gd name="T13" fmla="*/ 15 h 15"/>
                      <a:gd name="T14" fmla="*/ 9 w 11"/>
                      <a:gd name="T15" fmla="*/ 15 h 15"/>
                      <a:gd name="T16" fmla="*/ 9 w 11"/>
                      <a:gd name="T17" fmla="*/ 6 h 15"/>
                      <a:gd name="T18" fmla="*/ 0 w 11"/>
                      <a:gd name="T19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5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4" y="2"/>
                          <a:pt x="6" y="4"/>
                          <a:pt x="8" y="6"/>
                        </a:cubicBezTo>
                        <a:cubicBezTo>
                          <a:pt x="9" y="9"/>
                          <a:pt x="10" y="12"/>
                          <a:pt x="8" y="13"/>
                        </a:cubicBezTo>
                        <a:cubicBezTo>
                          <a:pt x="8" y="13"/>
                          <a:pt x="8" y="13"/>
                          <a:pt x="7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4"/>
                          <a:pt x="11" y="10"/>
                          <a:pt x="9" y="6"/>
                        </a:cubicBezTo>
                        <a:cubicBezTo>
                          <a:pt x="6" y="2"/>
                          <a:pt x="3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1" name="Freeform 473"/>
                  <p:cNvSpPr/>
                  <p:nvPr/>
                </p:nvSpPr>
                <p:spPr bwMode="auto">
                  <a:xfrm>
                    <a:off x="6754" y="1746"/>
                    <a:ext cx="9" cy="11"/>
                  </a:xfrm>
                  <a:custGeom>
                    <a:avLst/>
                    <a:gdLst>
                      <a:gd name="T0" fmla="*/ 0 w 10"/>
                      <a:gd name="T1" fmla="*/ 2 h 14"/>
                      <a:gd name="T2" fmla="*/ 1 w 10"/>
                      <a:gd name="T3" fmla="*/ 3 h 14"/>
                      <a:gd name="T4" fmla="*/ 2 w 10"/>
                      <a:gd name="T5" fmla="*/ 3 h 14"/>
                      <a:gd name="T6" fmla="*/ 7 w 10"/>
                      <a:gd name="T7" fmla="*/ 6 h 14"/>
                      <a:gd name="T8" fmla="*/ 7 w 10"/>
                      <a:gd name="T9" fmla="*/ 11 h 14"/>
                      <a:gd name="T10" fmla="*/ 6 w 10"/>
                      <a:gd name="T11" fmla="*/ 12 h 14"/>
                      <a:gd name="T12" fmla="*/ 7 w 10"/>
                      <a:gd name="T13" fmla="*/ 14 h 14"/>
                      <a:gd name="T14" fmla="*/ 8 w 10"/>
                      <a:gd name="T15" fmla="*/ 13 h 14"/>
                      <a:gd name="T16" fmla="*/ 8 w 10"/>
                      <a:gd name="T17" fmla="*/ 5 h 14"/>
                      <a:gd name="T18" fmla="*/ 1 w 10"/>
                      <a:gd name="T19" fmla="*/ 1 h 14"/>
                      <a:gd name="T20" fmla="*/ 0 w 10"/>
                      <a:gd name="T21" fmla="*/ 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4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6" y="4"/>
                          <a:pt x="7" y="6"/>
                        </a:cubicBezTo>
                        <a:cubicBezTo>
                          <a:pt x="8" y="8"/>
                          <a:pt x="8" y="11"/>
                          <a:pt x="7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4"/>
                          <a:pt x="7" y="14"/>
                          <a:pt x="7" y="14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10" y="12"/>
                          <a:pt x="10" y="9"/>
                          <a:pt x="8" y="5"/>
                        </a:cubicBezTo>
                        <a:cubicBezTo>
                          <a:pt x="6" y="2"/>
                          <a:pt x="3" y="0"/>
                          <a:pt x="1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2" name="Freeform 474"/>
                  <p:cNvSpPr/>
                  <p:nvPr/>
                </p:nvSpPr>
                <p:spPr bwMode="auto">
                  <a:xfrm>
                    <a:off x="6758" y="1745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3 h 11"/>
                      <a:gd name="T4" fmla="*/ 2 w 8"/>
                      <a:gd name="T5" fmla="*/ 2 h 11"/>
                      <a:gd name="T6" fmla="*/ 6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10 h 11"/>
                      <a:gd name="T12" fmla="*/ 6 w 8"/>
                      <a:gd name="T13" fmla="*/ 11 h 11"/>
                      <a:gd name="T14" fmla="*/ 6 w 8"/>
                      <a:gd name="T15" fmla="*/ 4 h 11"/>
                      <a:gd name="T16" fmla="*/ 0 w 8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6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3" name="Freeform 475"/>
                  <p:cNvSpPr/>
                  <p:nvPr/>
                </p:nvSpPr>
                <p:spPr bwMode="auto">
                  <a:xfrm>
                    <a:off x="6746" y="1713"/>
                    <a:ext cx="11" cy="16"/>
                  </a:xfrm>
                  <a:custGeom>
                    <a:avLst/>
                    <a:gdLst>
                      <a:gd name="T0" fmla="*/ 10 w 13"/>
                      <a:gd name="T1" fmla="*/ 0 h 19"/>
                      <a:gd name="T2" fmla="*/ 8 w 13"/>
                      <a:gd name="T3" fmla="*/ 3 h 19"/>
                      <a:gd name="T4" fmla="*/ 10 w 13"/>
                      <a:gd name="T5" fmla="*/ 3 h 19"/>
                      <a:gd name="T6" fmla="*/ 9 w 13"/>
                      <a:gd name="T7" fmla="*/ 11 h 19"/>
                      <a:gd name="T8" fmla="*/ 3 w 13"/>
                      <a:gd name="T9" fmla="*/ 15 h 19"/>
                      <a:gd name="T10" fmla="*/ 1 w 13"/>
                      <a:gd name="T11" fmla="*/ 14 h 19"/>
                      <a:gd name="T12" fmla="*/ 0 w 13"/>
                      <a:gd name="T13" fmla="*/ 17 h 19"/>
                      <a:gd name="T14" fmla="*/ 0 w 13"/>
                      <a:gd name="T15" fmla="*/ 17 h 19"/>
                      <a:gd name="T16" fmla="*/ 10 w 13"/>
                      <a:gd name="T17" fmla="*/ 12 h 19"/>
                      <a:gd name="T18" fmla="*/ 10 w 13"/>
                      <a:gd name="T19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10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10" y="3"/>
                        </a:cubicBezTo>
                        <a:cubicBezTo>
                          <a:pt x="11" y="4"/>
                          <a:pt x="11" y="8"/>
                          <a:pt x="9" y="11"/>
                        </a:cubicBezTo>
                        <a:cubicBezTo>
                          <a:pt x="8" y="14"/>
                          <a:pt x="4" y="16"/>
                          <a:pt x="3" y="15"/>
                        </a:cubicBezTo>
                        <a:cubicBezTo>
                          <a:pt x="3" y="15"/>
                          <a:pt x="2" y="14"/>
                          <a:pt x="1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3" y="19"/>
                          <a:pt x="8" y="16"/>
                          <a:pt x="10" y="12"/>
                        </a:cubicBezTo>
                        <a:cubicBezTo>
                          <a:pt x="13" y="7"/>
                          <a:pt x="13" y="2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4" name="Freeform 476"/>
                  <p:cNvSpPr/>
                  <p:nvPr/>
                </p:nvSpPr>
                <p:spPr bwMode="auto">
                  <a:xfrm>
                    <a:off x="6750" y="1717"/>
                    <a:ext cx="10" cy="13"/>
                  </a:xfrm>
                  <a:custGeom>
                    <a:avLst/>
                    <a:gdLst>
                      <a:gd name="T0" fmla="*/ 9 w 12"/>
                      <a:gd name="T1" fmla="*/ 0 h 16"/>
                      <a:gd name="T2" fmla="*/ 8 w 12"/>
                      <a:gd name="T3" fmla="*/ 2 h 16"/>
                      <a:gd name="T4" fmla="*/ 9 w 12"/>
                      <a:gd name="T5" fmla="*/ 3 h 16"/>
                      <a:gd name="T6" fmla="*/ 8 w 12"/>
                      <a:gd name="T7" fmla="*/ 9 h 16"/>
                      <a:gd name="T8" fmla="*/ 3 w 12"/>
                      <a:gd name="T9" fmla="*/ 13 h 16"/>
                      <a:gd name="T10" fmla="*/ 2 w 12"/>
                      <a:gd name="T11" fmla="*/ 12 h 16"/>
                      <a:gd name="T12" fmla="*/ 0 w 12"/>
                      <a:gd name="T13" fmla="*/ 14 h 16"/>
                      <a:gd name="T14" fmla="*/ 1 w 12"/>
                      <a:gd name="T15" fmla="*/ 15 h 16"/>
                      <a:gd name="T16" fmla="*/ 9 w 12"/>
                      <a:gd name="T17" fmla="*/ 10 h 16"/>
                      <a:gd name="T18" fmla="*/ 9 w 12"/>
                      <a:gd name="T19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0" y="4"/>
                          <a:pt x="10" y="7"/>
                          <a:pt x="8" y="9"/>
                        </a:cubicBezTo>
                        <a:cubicBezTo>
                          <a:pt x="7" y="12"/>
                          <a:pt x="4" y="14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3" y="16"/>
                          <a:pt x="7" y="14"/>
                          <a:pt x="9" y="10"/>
                        </a:cubicBezTo>
                        <a:cubicBezTo>
                          <a:pt x="12" y="6"/>
                          <a:pt x="12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5" name="Freeform 477"/>
                  <p:cNvSpPr/>
                  <p:nvPr/>
                </p:nvSpPr>
                <p:spPr bwMode="auto">
                  <a:xfrm>
                    <a:off x="6755" y="1720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2 h 13"/>
                      <a:gd name="T6" fmla="*/ 6 w 9"/>
                      <a:gd name="T7" fmla="*/ 8 h 13"/>
                      <a:gd name="T8" fmla="*/ 2 w 9"/>
                      <a:gd name="T9" fmla="*/ 11 h 13"/>
                      <a:gd name="T10" fmla="*/ 1 w 9"/>
                      <a:gd name="T11" fmla="*/ 10 h 13"/>
                      <a:gd name="T12" fmla="*/ 0 w 9"/>
                      <a:gd name="T13" fmla="*/ 12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7" y="6"/>
                          <a:pt x="6" y="8"/>
                        </a:cubicBezTo>
                        <a:cubicBezTo>
                          <a:pt x="5" y="10"/>
                          <a:pt x="3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2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6" name="Freeform 478"/>
                  <p:cNvSpPr/>
                  <p:nvPr/>
                </p:nvSpPr>
                <p:spPr bwMode="auto">
                  <a:xfrm>
                    <a:off x="6758" y="1723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7 h 11"/>
                      <a:gd name="T8" fmla="*/ 2 w 8"/>
                      <a:gd name="T9" fmla="*/ 9 h 11"/>
                      <a:gd name="T10" fmla="*/ 1 w 8"/>
                      <a:gd name="T11" fmla="*/ 9 h 11"/>
                      <a:gd name="T12" fmla="*/ 0 w 8"/>
                      <a:gd name="T13" fmla="*/ 10 h 11"/>
                      <a:gd name="T14" fmla="*/ 0 w 8"/>
                      <a:gd name="T15" fmla="*/ 10 h 11"/>
                      <a:gd name="T16" fmla="*/ 6 w 8"/>
                      <a:gd name="T17" fmla="*/ 7 h 11"/>
                      <a:gd name="T18" fmla="*/ 6 w 8"/>
                      <a:gd name="T19" fmla="*/ 1 h 11"/>
                      <a:gd name="T20" fmla="*/ 6 w 8"/>
                      <a:gd name="T2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5" y="10"/>
                          <a:pt x="6" y="7"/>
                        </a:cubicBezTo>
                        <a:cubicBezTo>
                          <a:pt x="8" y="5"/>
                          <a:pt x="8" y="2"/>
                          <a:pt x="6" y="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7" name="Freeform 479"/>
                  <p:cNvSpPr/>
                  <p:nvPr/>
                </p:nvSpPr>
                <p:spPr bwMode="auto">
                  <a:xfrm>
                    <a:off x="6809" y="1706"/>
                    <a:ext cx="17" cy="22"/>
                  </a:xfrm>
                  <a:custGeom>
                    <a:avLst/>
                    <a:gdLst>
                      <a:gd name="T0" fmla="*/ 21 w 21"/>
                      <a:gd name="T1" fmla="*/ 22 h 26"/>
                      <a:gd name="T2" fmla="*/ 19 w 21"/>
                      <a:gd name="T3" fmla="*/ 19 h 26"/>
                      <a:gd name="T4" fmla="*/ 16 w 21"/>
                      <a:gd name="T5" fmla="*/ 20 h 26"/>
                      <a:gd name="T6" fmla="*/ 5 w 21"/>
                      <a:gd name="T7" fmla="*/ 16 h 26"/>
                      <a:gd name="T8" fmla="*/ 7 w 21"/>
                      <a:gd name="T9" fmla="*/ 4 h 26"/>
                      <a:gd name="T10" fmla="*/ 9 w 21"/>
                      <a:gd name="T11" fmla="*/ 3 h 26"/>
                      <a:gd name="T12" fmla="*/ 7 w 21"/>
                      <a:gd name="T13" fmla="*/ 0 h 26"/>
                      <a:gd name="T14" fmla="*/ 6 w 21"/>
                      <a:gd name="T15" fmla="*/ 0 h 26"/>
                      <a:gd name="T16" fmla="*/ 3 w 21"/>
                      <a:gd name="T17" fmla="*/ 17 h 26"/>
                      <a:gd name="T18" fmla="*/ 20 w 21"/>
                      <a:gd name="T19" fmla="*/ 23 h 26"/>
                      <a:gd name="T20" fmla="*/ 21 w 21"/>
                      <a:gd name="T21" fmla="*/ 2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21" y="22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19"/>
                          <a:pt x="16" y="20"/>
                          <a:pt x="16" y="20"/>
                        </a:cubicBezTo>
                        <a:cubicBezTo>
                          <a:pt x="13" y="22"/>
                          <a:pt x="8" y="20"/>
                          <a:pt x="5" y="16"/>
                        </a:cubicBezTo>
                        <a:cubicBezTo>
                          <a:pt x="3" y="12"/>
                          <a:pt x="3" y="6"/>
                          <a:pt x="7" y="4"/>
                        </a:cubicBezTo>
                        <a:cubicBezTo>
                          <a:pt x="7" y="4"/>
                          <a:pt x="8" y="4"/>
                          <a:pt x="9" y="3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11"/>
                          <a:pt x="3" y="17"/>
                        </a:cubicBezTo>
                        <a:cubicBezTo>
                          <a:pt x="7" y="23"/>
                          <a:pt x="14" y="26"/>
                          <a:pt x="20" y="23"/>
                        </a:cubicBezTo>
                        <a:lnTo>
                          <a:pt x="21" y="2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8" name="Freeform 480"/>
                  <p:cNvSpPr/>
                  <p:nvPr/>
                </p:nvSpPr>
                <p:spPr bwMode="auto">
                  <a:xfrm>
                    <a:off x="6735" y="1705"/>
                    <a:ext cx="18" cy="23"/>
                  </a:xfrm>
                  <a:custGeom>
                    <a:avLst/>
                    <a:gdLst>
                      <a:gd name="T0" fmla="*/ 14 w 21"/>
                      <a:gd name="T1" fmla="*/ 0 h 26"/>
                      <a:gd name="T2" fmla="*/ 11 w 21"/>
                      <a:gd name="T3" fmla="*/ 3 h 26"/>
                      <a:gd name="T4" fmla="*/ 14 w 21"/>
                      <a:gd name="T5" fmla="*/ 5 h 26"/>
                      <a:gd name="T6" fmla="*/ 15 w 21"/>
                      <a:gd name="T7" fmla="*/ 16 h 26"/>
                      <a:gd name="T8" fmla="*/ 4 w 21"/>
                      <a:gd name="T9" fmla="*/ 20 h 26"/>
                      <a:gd name="T10" fmla="*/ 2 w 21"/>
                      <a:gd name="T11" fmla="*/ 19 h 26"/>
                      <a:gd name="T12" fmla="*/ 0 w 21"/>
                      <a:gd name="T13" fmla="*/ 22 h 26"/>
                      <a:gd name="T14" fmla="*/ 1 w 21"/>
                      <a:gd name="T15" fmla="*/ 23 h 26"/>
                      <a:gd name="T16" fmla="*/ 17 w 21"/>
                      <a:gd name="T17" fmla="*/ 17 h 26"/>
                      <a:gd name="T18" fmla="*/ 14 w 21"/>
                      <a:gd name="T19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26">
                        <a:moveTo>
                          <a:pt x="14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4"/>
                          <a:pt x="14" y="5"/>
                          <a:pt x="14" y="5"/>
                        </a:cubicBezTo>
                        <a:cubicBezTo>
                          <a:pt x="17" y="7"/>
                          <a:pt x="18" y="12"/>
                          <a:pt x="15" y="16"/>
                        </a:cubicBezTo>
                        <a:cubicBezTo>
                          <a:pt x="13" y="20"/>
                          <a:pt x="8" y="22"/>
                          <a:pt x="4" y="20"/>
                        </a:cubicBezTo>
                        <a:cubicBezTo>
                          <a:pt x="4" y="20"/>
                          <a:pt x="3" y="19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6" y="26"/>
                          <a:pt x="13" y="24"/>
                          <a:pt x="17" y="17"/>
                        </a:cubicBezTo>
                        <a:cubicBezTo>
                          <a:pt x="21" y="11"/>
                          <a:pt x="20" y="3"/>
                          <a:pt x="1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9" name="Freeform 481"/>
                  <p:cNvSpPr/>
                  <p:nvPr/>
                </p:nvSpPr>
                <p:spPr bwMode="auto">
                  <a:xfrm>
                    <a:off x="6735" y="1749"/>
                    <a:ext cx="18" cy="22"/>
                  </a:xfrm>
                  <a:custGeom>
                    <a:avLst/>
                    <a:gdLst>
                      <a:gd name="T0" fmla="*/ 0 w 21"/>
                      <a:gd name="T1" fmla="*/ 3 h 26"/>
                      <a:gd name="T2" fmla="*/ 2 w 21"/>
                      <a:gd name="T3" fmla="*/ 7 h 26"/>
                      <a:gd name="T4" fmla="*/ 4 w 21"/>
                      <a:gd name="T5" fmla="*/ 5 h 26"/>
                      <a:gd name="T6" fmla="*/ 15 w 21"/>
                      <a:gd name="T7" fmla="*/ 10 h 26"/>
                      <a:gd name="T8" fmla="*/ 13 w 21"/>
                      <a:gd name="T9" fmla="*/ 21 h 26"/>
                      <a:gd name="T10" fmla="*/ 11 w 21"/>
                      <a:gd name="T11" fmla="*/ 23 h 26"/>
                      <a:gd name="T12" fmla="*/ 13 w 21"/>
                      <a:gd name="T13" fmla="*/ 26 h 26"/>
                      <a:gd name="T14" fmla="*/ 13 w 21"/>
                      <a:gd name="T15" fmla="*/ 26 h 26"/>
                      <a:gd name="T16" fmla="*/ 17 w 21"/>
                      <a:gd name="T17" fmla="*/ 9 h 26"/>
                      <a:gd name="T18" fmla="*/ 1 w 21"/>
                      <a:gd name="T19" fmla="*/ 3 h 26"/>
                      <a:gd name="T20" fmla="*/ 0 w 21"/>
                      <a:gd name="T21" fmla="*/ 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0" y="3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6"/>
                          <a:pt x="4" y="5"/>
                          <a:pt x="4" y="5"/>
                        </a:cubicBezTo>
                        <a:cubicBezTo>
                          <a:pt x="8" y="3"/>
                          <a:pt x="13" y="6"/>
                          <a:pt x="15" y="10"/>
                        </a:cubicBezTo>
                        <a:cubicBezTo>
                          <a:pt x="17" y="14"/>
                          <a:pt x="17" y="19"/>
                          <a:pt x="13" y="21"/>
                        </a:cubicBezTo>
                        <a:cubicBezTo>
                          <a:pt x="13" y="21"/>
                          <a:pt x="12" y="22"/>
                          <a:pt x="11" y="23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3"/>
                          <a:pt x="21" y="15"/>
                          <a:pt x="17" y="9"/>
                        </a:cubicBezTo>
                        <a:cubicBezTo>
                          <a:pt x="14" y="2"/>
                          <a:pt x="6" y="0"/>
                          <a:pt x="1" y="3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0" name="Freeform 482"/>
                  <p:cNvSpPr/>
                  <p:nvPr/>
                </p:nvSpPr>
                <p:spPr bwMode="auto">
                  <a:xfrm>
                    <a:off x="6769" y="1775"/>
                    <a:ext cx="23" cy="11"/>
                  </a:xfrm>
                  <a:custGeom>
                    <a:avLst/>
                    <a:gdLst>
                      <a:gd name="T0" fmla="*/ 0 w 26"/>
                      <a:gd name="T1" fmla="*/ 13 h 13"/>
                      <a:gd name="T2" fmla="*/ 4 w 26"/>
                      <a:gd name="T3" fmla="*/ 13 h 13"/>
                      <a:gd name="T4" fmla="*/ 4 w 26"/>
                      <a:gd name="T5" fmla="*/ 10 h 13"/>
                      <a:gd name="T6" fmla="*/ 13 w 26"/>
                      <a:gd name="T7" fmla="*/ 3 h 13"/>
                      <a:gd name="T8" fmla="*/ 22 w 26"/>
                      <a:gd name="T9" fmla="*/ 10 h 13"/>
                      <a:gd name="T10" fmla="*/ 22 w 26"/>
                      <a:gd name="T11" fmla="*/ 13 h 13"/>
                      <a:gd name="T12" fmla="*/ 26 w 26"/>
                      <a:gd name="T13" fmla="*/ 13 h 13"/>
                      <a:gd name="T14" fmla="*/ 26 w 26"/>
                      <a:gd name="T15" fmla="*/ 12 h 13"/>
                      <a:gd name="T16" fmla="*/ 13 w 26"/>
                      <a:gd name="T17" fmla="*/ 0 h 13"/>
                      <a:gd name="T18" fmla="*/ 0 w 26"/>
                      <a:gd name="T19" fmla="*/ 12 h 13"/>
                      <a:gd name="T20" fmla="*/ 0 w 26"/>
                      <a:gd name="T2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3">
                        <a:moveTo>
                          <a:pt x="0" y="13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2"/>
                          <a:pt x="4" y="10"/>
                          <a:pt x="4" y="10"/>
                        </a:cubicBezTo>
                        <a:cubicBezTo>
                          <a:pt x="4" y="6"/>
                          <a:pt x="8" y="3"/>
                          <a:pt x="13" y="3"/>
                        </a:cubicBezTo>
                        <a:cubicBezTo>
                          <a:pt x="17" y="3"/>
                          <a:pt x="22" y="6"/>
                          <a:pt x="22" y="10"/>
                        </a:cubicBezTo>
                        <a:cubicBezTo>
                          <a:pt x="22" y="10"/>
                          <a:pt x="22" y="12"/>
                          <a:pt x="22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6"/>
                          <a:pt x="20" y="0"/>
                          <a:pt x="13" y="0"/>
                        </a:cubicBezTo>
                        <a:cubicBezTo>
                          <a:pt x="6" y="0"/>
                          <a:pt x="0" y="6"/>
                          <a:pt x="0" y="12"/>
                        </a:cubicBez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1" name="Freeform 483"/>
                  <p:cNvSpPr/>
                  <p:nvPr/>
                </p:nvSpPr>
                <p:spPr bwMode="auto">
                  <a:xfrm>
                    <a:off x="6808" y="1750"/>
                    <a:ext cx="18" cy="22"/>
                  </a:xfrm>
                  <a:custGeom>
                    <a:avLst/>
                    <a:gdLst>
                      <a:gd name="T0" fmla="*/ 8 w 22"/>
                      <a:gd name="T1" fmla="*/ 26 h 26"/>
                      <a:gd name="T2" fmla="*/ 10 w 22"/>
                      <a:gd name="T3" fmla="*/ 23 h 26"/>
                      <a:gd name="T4" fmla="*/ 7 w 22"/>
                      <a:gd name="T5" fmla="*/ 21 h 26"/>
                      <a:gd name="T6" fmla="*/ 6 w 22"/>
                      <a:gd name="T7" fmla="*/ 10 h 26"/>
                      <a:gd name="T8" fmla="*/ 17 w 22"/>
                      <a:gd name="T9" fmla="*/ 6 h 26"/>
                      <a:gd name="T10" fmla="*/ 20 w 22"/>
                      <a:gd name="T11" fmla="*/ 7 h 26"/>
                      <a:gd name="T12" fmla="*/ 22 w 22"/>
                      <a:gd name="T13" fmla="*/ 4 h 26"/>
                      <a:gd name="T14" fmla="*/ 21 w 22"/>
                      <a:gd name="T15" fmla="*/ 3 h 26"/>
                      <a:gd name="T16" fmla="*/ 4 w 22"/>
                      <a:gd name="T17" fmla="*/ 8 h 26"/>
                      <a:gd name="T18" fmla="*/ 7 w 22"/>
                      <a:gd name="T19" fmla="*/ 26 h 26"/>
                      <a:gd name="T20" fmla="*/ 8 w 22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" h="26">
                        <a:moveTo>
                          <a:pt x="8" y="26"/>
                        </a:move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9" y="22"/>
                          <a:pt x="8" y="21"/>
                          <a:pt x="7" y="21"/>
                        </a:cubicBezTo>
                        <a:cubicBezTo>
                          <a:pt x="4" y="19"/>
                          <a:pt x="4" y="13"/>
                          <a:pt x="6" y="10"/>
                        </a:cubicBezTo>
                        <a:cubicBezTo>
                          <a:pt x="9" y="6"/>
                          <a:pt x="14" y="4"/>
                          <a:pt x="17" y="6"/>
                        </a:cubicBezTo>
                        <a:cubicBezTo>
                          <a:pt x="17" y="6"/>
                          <a:pt x="19" y="7"/>
                          <a:pt x="20" y="7"/>
                        </a:cubicBezTo>
                        <a:cubicBezTo>
                          <a:pt x="22" y="4"/>
                          <a:pt x="22" y="4"/>
                          <a:pt x="22" y="4"/>
                        </a:cubicBezTo>
                        <a:cubicBezTo>
                          <a:pt x="21" y="3"/>
                          <a:pt x="21" y="3"/>
                          <a:pt x="21" y="3"/>
                        </a:cubicBezTo>
                        <a:cubicBezTo>
                          <a:pt x="16" y="0"/>
                          <a:pt x="8" y="2"/>
                          <a:pt x="4" y="8"/>
                        </a:cubicBezTo>
                        <a:cubicBezTo>
                          <a:pt x="0" y="15"/>
                          <a:pt x="2" y="22"/>
                          <a:pt x="7" y="26"/>
                        </a:cubicBez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2" name="Freeform 484"/>
                  <p:cNvSpPr>
                    <a:spLocks noEditPoints="1"/>
                  </p:cNvSpPr>
                  <p:nvPr/>
                </p:nvSpPr>
                <p:spPr bwMode="auto">
                  <a:xfrm>
                    <a:off x="6771" y="1730"/>
                    <a:ext cx="19" cy="16"/>
                  </a:xfrm>
                  <a:custGeom>
                    <a:avLst/>
                    <a:gdLst>
                      <a:gd name="T0" fmla="*/ 0 w 22"/>
                      <a:gd name="T1" fmla="*/ 9 h 19"/>
                      <a:gd name="T2" fmla="*/ 5 w 22"/>
                      <a:gd name="T3" fmla="*/ 13 h 19"/>
                      <a:gd name="T4" fmla="*/ 5 w 22"/>
                      <a:gd name="T5" fmla="*/ 19 h 19"/>
                      <a:gd name="T6" fmla="*/ 11 w 22"/>
                      <a:gd name="T7" fmla="*/ 17 h 19"/>
                      <a:gd name="T8" fmla="*/ 16 w 22"/>
                      <a:gd name="T9" fmla="*/ 19 h 19"/>
                      <a:gd name="T10" fmla="*/ 18 w 22"/>
                      <a:gd name="T11" fmla="*/ 14 h 19"/>
                      <a:gd name="T12" fmla="*/ 22 w 22"/>
                      <a:gd name="T13" fmla="*/ 10 h 19"/>
                      <a:gd name="T14" fmla="*/ 18 w 22"/>
                      <a:gd name="T15" fmla="*/ 6 h 19"/>
                      <a:gd name="T16" fmla="*/ 16 w 22"/>
                      <a:gd name="T17" fmla="*/ 0 h 19"/>
                      <a:gd name="T18" fmla="*/ 11 w 22"/>
                      <a:gd name="T19" fmla="*/ 3 h 19"/>
                      <a:gd name="T20" fmla="*/ 6 w 22"/>
                      <a:gd name="T21" fmla="*/ 0 h 19"/>
                      <a:gd name="T22" fmla="*/ 5 w 22"/>
                      <a:gd name="T23" fmla="*/ 7 h 19"/>
                      <a:gd name="T24" fmla="*/ 0 w 22"/>
                      <a:gd name="T25" fmla="*/ 9 h 19"/>
                      <a:gd name="T26" fmla="*/ 4 w 22"/>
                      <a:gd name="T27" fmla="*/ 10 h 19"/>
                      <a:gd name="T28" fmla="*/ 7 w 22"/>
                      <a:gd name="T29" fmla="*/ 8 h 19"/>
                      <a:gd name="T30" fmla="*/ 7 w 22"/>
                      <a:gd name="T31" fmla="*/ 3 h 19"/>
                      <a:gd name="T32" fmla="*/ 11 w 22"/>
                      <a:gd name="T33" fmla="*/ 5 h 19"/>
                      <a:gd name="T34" fmla="*/ 15 w 22"/>
                      <a:gd name="T35" fmla="*/ 3 h 19"/>
                      <a:gd name="T36" fmla="*/ 15 w 22"/>
                      <a:gd name="T37" fmla="*/ 7 h 19"/>
                      <a:gd name="T38" fmla="*/ 18 w 22"/>
                      <a:gd name="T39" fmla="*/ 10 h 19"/>
                      <a:gd name="T40" fmla="*/ 15 w 22"/>
                      <a:gd name="T41" fmla="*/ 12 h 19"/>
                      <a:gd name="T42" fmla="*/ 15 w 22"/>
                      <a:gd name="T43" fmla="*/ 16 h 19"/>
                      <a:gd name="T44" fmla="*/ 11 w 22"/>
                      <a:gd name="T45" fmla="*/ 14 h 19"/>
                      <a:gd name="T46" fmla="*/ 7 w 22"/>
                      <a:gd name="T47" fmla="*/ 16 h 19"/>
                      <a:gd name="T48" fmla="*/ 7 w 22"/>
                      <a:gd name="T49" fmla="*/ 12 h 19"/>
                      <a:gd name="T50" fmla="*/ 4 w 22"/>
                      <a:gd name="T51" fmla="*/ 1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9"/>
                        </a:moveTo>
                        <a:cubicBezTo>
                          <a:pt x="0" y="9"/>
                          <a:pt x="4" y="11"/>
                          <a:pt x="5" y="13"/>
                        </a:cubicBezTo>
                        <a:cubicBezTo>
                          <a:pt x="6" y="15"/>
                          <a:pt x="5" y="19"/>
                          <a:pt x="5" y="19"/>
                        </a:cubicBezTo>
                        <a:cubicBezTo>
                          <a:pt x="5" y="19"/>
                          <a:pt x="9" y="17"/>
                          <a:pt x="11" y="17"/>
                        </a:cubicBezTo>
                        <a:cubicBezTo>
                          <a:pt x="13" y="16"/>
                          <a:pt x="16" y="19"/>
                          <a:pt x="16" y="19"/>
                        </a:cubicBezTo>
                        <a:cubicBezTo>
                          <a:pt x="16" y="19"/>
                          <a:pt x="17" y="15"/>
                          <a:pt x="18" y="14"/>
                        </a:cubicBezTo>
                        <a:cubicBezTo>
                          <a:pt x="19" y="12"/>
                          <a:pt x="22" y="10"/>
                          <a:pt x="22" y="10"/>
                        </a:cubicBezTo>
                        <a:cubicBezTo>
                          <a:pt x="22" y="10"/>
                          <a:pt x="19" y="7"/>
                          <a:pt x="18" y="6"/>
                        </a:cubicBezTo>
                        <a:cubicBezTo>
                          <a:pt x="17" y="4"/>
                          <a:pt x="16" y="0"/>
                          <a:pt x="16" y="0"/>
                        </a:cubicBezTo>
                        <a:cubicBezTo>
                          <a:pt x="16" y="0"/>
                          <a:pt x="13" y="3"/>
                          <a:pt x="11" y="3"/>
                        </a:cubicBezTo>
                        <a:cubicBezTo>
                          <a:pt x="9" y="3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7"/>
                        </a:cubicBezTo>
                        <a:cubicBezTo>
                          <a:pt x="4" y="8"/>
                          <a:pt x="0" y="9"/>
                          <a:pt x="0" y="9"/>
                        </a:cubicBezTo>
                        <a:close/>
                        <a:moveTo>
                          <a:pt x="4" y="10"/>
                        </a:moveTo>
                        <a:cubicBezTo>
                          <a:pt x="4" y="10"/>
                          <a:pt x="6" y="9"/>
                          <a:pt x="7" y="8"/>
                        </a:cubicBezTo>
                        <a:cubicBezTo>
                          <a:pt x="8" y="7"/>
                          <a:pt x="7" y="3"/>
                          <a:pt x="7" y="3"/>
                        </a:cubicBezTo>
                        <a:cubicBezTo>
                          <a:pt x="7" y="3"/>
                          <a:pt x="10" y="5"/>
                          <a:pt x="11" y="5"/>
                        </a:cubicBezTo>
                        <a:cubicBezTo>
                          <a:pt x="12" y="5"/>
                          <a:pt x="15" y="3"/>
                          <a:pt x="15" y="3"/>
                        </a:cubicBezTo>
                        <a:cubicBezTo>
                          <a:pt x="15" y="3"/>
                          <a:pt x="15" y="6"/>
                          <a:pt x="15" y="7"/>
                        </a:cubicBezTo>
                        <a:cubicBezTo>
                          <a:pt x="16" y="8"/>
                          <a:pt x="18" y="10"/>
                          <a:pt x="18" y="10"/>
                        </a:cubicBezTo>
                        <a:cubicBezTo>
                          <a:pt x="18" y="10"/>
                          <a:pt x="16" y="11"/>
                          <a:pt x="15" y="12"/>
                        </a:cubicBezTo>
                        <a:cubicBezTo>
                          <a:pt x="15" y="13"/>
                          <a:pt x="15" y="16"/>
                          <a:pt x="15" y="16"/>
                        </a:cubicBezTo>
                        <a:cubicBezTo>
                          <a:pt x="15" y="16"/>
                          <a:pt x="12" y="14"/>
                          <a:pt x="11" y="14"/>
                        </a:cubicBezTo>
                        <a:cubicBezTo>
                          <a:pt x="10" y="14"/>
                          <a:pt x="7" y="16"/>
                          <a:pt x="7" y="16"/>
                        </a:cubicBezTo>
                        <a:cubicBezTo>
                          <a:pt x="7" y="16"/>
                          <a:pt x="8" y="13"/>
                          <a:pt x="7" y="12"/>
                        </a:cubicBezTo>
                        <a:cubicBezTo>
                          <a:pt x="6" y="11"/>
                          <a:pt x="4" y="10"/>
                          <a:pt x="4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3" name="Freeform 485"/>
                  <p:cNvSpPr>
                    <a:spLocks noEditPoints="1"/>
                  </p:cNvSpPr>
                  <p:nvPr/>
                </p:nvSpPr>
                <p:spPr bwMode="auto">
                  <a:xfrm>
                    <a:off x="926" y="1707"/>
                    <a:ext cx="37" cy="37"/>
                  </a:xfrm>
                  <a:custGeom>
                    <a:avLst/>
                    <a:gdLst>
                      <a:gd name="T0" fmla="*/ 0 w 44"/>
                      <a:gd name="T1" fmla="*/ 22 h 43"/>
                      <a:gd name="T2" fmla="*/ 22 w 44"/>
                      <a:gd name="T3" fmla="*/ 43 h 43"/>
                      <a:gd name="T4" fmla="*/ 44 w 44"/>
                      <a:gd name="T5" fmla="*/ 22 h 43"/>
                      <a:gd name="T6" fmla="*/ 22 w 44"/>
                      <a:gd name="T7" fmla="*/ 0 h 43"/>
                      <a:gd name="T8" fmla="*/ 0 w 44"/>
                      <a:gd name="T9" fmla="*/ 22 h 43"/>
                      <a:gd name="T10" fmla="*/ 5 w 44"/>
                      <a:gd name="T11" fmla="*/ 22 h 43"/>
                      <a:gd name="T12" fmla="*/ 22 w 44"/>
                      <a:gd name="T13" fmla="*/ 5 h 43"/>
                      <a:gd name="T14" fmla="*/ 39 w 44"/>
                      <a:gd name="T15" fmla="*/ 22 h 43"/>
                      <a:gd name="T16" fmla="*/ 22 w 44"/>
                      <a:gd name="T17" fmla="*/ 38 h 43"/>
                      <a:gd name="T18" fmla="*/ 5 w 44"/>
                      <a:gd name="T19" fmla="*/ 22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4" h="43">
                        <a:moveTo>
                          <a:pt x="0" y="22"/>
                        </a:moveTo>
                        <a:cubicBezTo>
                          <a:pt x="0" y="33"/>
                          <a:pt x="10" y="43"/>
                          <a:pt x="22" y="43"/>
                        </a:cubicBezTo>
                        <a:cubicBezTo>
                          <a:pt x="34" y="43"/>
                          <a:pt x="44" y="33"/>
                          <a:pt x="44" y="22"/>
                        </a:cubicBezTo>
                        <a:cubicBezTo>
                          <a:pt x="44" y="10"/>
                          <a:pt x="34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lose/>
                        <a:moveTo>
                          <a:pt x="5" y="22"/>
                        </a:moveTo>
                        <a:cubicBezTo>
                          <a:pt x="5" y="12"/>
                          <a:pt x="13" y="5"/>
                          <a:pt x="22" y="5"/>
                        </a:cubicBezTo>
                        <a:cubicBezTo>
                          <a:pt x="31" y="5"/>
                          <a:pt x="39" y="12"/>
                          <a:pt x="39" y="22"/>
                        </a:cubicBezTo>
                        <a:cubicBezTo>
                          <a:pt x="39" y="31"/>
                          <a:pt x="31" y="38"/>
                          <a:pt x="22" y="38"/>
                        </a:cubicBezTo>
                        <a:cubicBezTo>
                          <a:pt x="13" y="38"/>
                          <a:pt x="5" y="31"/>
                          <a:pt x="5" y="2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4" name="Rectangle 486"/>
                  <p:cNvSpPr>
                    <a:spLocks noChangeArrowheads="1"/>
                  </p:cNvSpPr>
                  <p:nvPr/>
                </p:nvSpPr>
                <p:spPr bwMode="auto">
                  <a:xfrm>
                    <a:off x="944" y="1688"/>
                    <a:ext cx="2" cy="76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5" name="Freeform 487"/>
                  <p:cNvSpPr/>
                  <p:nvPr/>
                </p:nvSpPr>
                <p:spPr bwMode="auto">
                  <a:xfrm>
                    <a:off x="911" y="1705"/>
                    <a:ext cx="68" cy="41"/>
                  </a:xfrm>
                  <a:custGeom>
                    <a:avLst/>
                    <a:gdLst>
                      <a:gd name="T0" fmla="*/ 68 w 68"/>
                      <a:gd name="T1" fmla="*/ 2 h 41"/>
                      <a:gd name="T2" fmla="*/ 67 w 68"/>
                      <a:gd name="T3" fmla="*/ 0 h 41"/>
                      <a:gd name="T4" fmla="*/ 0 w 68"/>
                      <a:gd name="T5" fmla="*/ 39 h 41"/>
                      <a:gd name="T6" fmla="*/ 1 w 68"/>
                      <a:gd name="T7" fmla="*/ 41 h 41"/>
                      <a:gd name="T8" fmla="*/ 68 w 68"/>
                      <a:gd name="T9" fmla="*/ 2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41">
                        <a:moveTo>
                          <a:pt x="68" y="2"/>
                        </a:moveTo>
                        <a:lnTo>
                          <a:pt x="67" y="0"/>
                        </a:lnTo>
                        <a:lnTo>
                          <a:pt x="0" y="39"/>
                        </a:lnTo>
                        <a:lnTo>
                          <a:pt x="1" y="41"/>
                        </a:lnTo>
                        <a:lnTo>
                          <a:pt x="68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6" name="Freeform 488"/>
                  <p:cNvSpPr/>
                  <p:nvPr/>
                </p:nvSpPr>
                <p:spPr bwMode="auto">
                  <a:xfrm>
                    <a:off x="911" y="1705"/>
                    <a:ext cx="68" cy="41"/>
                  </a:xfrm>
                  <a:custGeom>
                    <a:avLst/>
                    <a:gdLst>
                      <a:gd name="T0" fmla="*/ 67 w 68"/>
                      <a:gd name="T1" fmla="*/ 41 h 41"/>
                      <a:gd name="T2" fmla="*/ 68 w 68"/>
                      <a:gd name="T3" fmla="*/ 40 h 41"/>
                      <a:gd name="T4" fmla="*/ 1 w 68"/>
                      <a:gd name="T5" fmla="*/ 0 h 41"/>
                      <a:gd name="T6" fmla="*/ 0 w 68"/>
                      <a:gd name="T7" fmla="*/ 1 h 41"/>
                      <a:gd name="T8" fmla="*/ 67 w 68"/>
                      <a:gd name="T9" fmla="*/ 41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41">
                        <a:moveTo>
                          <a:pt x="67" y="41"/>
                        </a:moveTo>
                        <a:lnTo>
                          <a:pt x="68" y="4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67" y="4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7" name="Freeform 489"/>
                  <p:cNvSpPr/>
                  <p:nvPr/>
                </p:nvSpPr>
                <p:spPr bwMode="auto">
                  <a:xfrm>
                    <a:off x="939" y="1716"/>
                    <a:ext cx="12" cy="19"/>
                  </a:xfrm>
                  <a:custGeom>
                    <a:avLst/>
                    <a:gdLst>
                      <a:gd name="T0" fmla="*/ 0 w 12"/>
                      <a:gd name="T1" fmla="*/ 0 h 19"/>
                      <a:gd name="T2" fmla="*/ 0 w 12"/>
                      <a:gd name="T3" fmla="*/ 0 h 19"/>
                      <a:gd name="T4" fmla="*/ 12 w 12"/>
                      <a:gd name="T5" fmla="*/ 19 h 19"/>
                      <a:gd name="T6" fmla="*/ 12 w 12"/>
                      <a:gd name="T7" fmla="*/ 19 h 19"/>
                      <a:gd name="T8" fmla="*/ 0 w 12"/>
                      <a:gd name="T9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2" y="19"/>
                        </a:lnTo>
                        <a:lnTo>
                          <a:pt x="12" y="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8" name="Freeform 490"/>
                  <p:cNvSpPr/>
                  <p:nvPr/>
                </p:nvSpPr>
                <p:spPr bwMode="auto">
                  <a:xfrm>
                    <a:off x="939" y="1716"/>
                    <a:ext cx="12" cy="19"/>
                  </a:xfrm>
                  <a:custGeom>
                    <a:avLst/>
                    <a:gdLst>
                      <a:gd name="T0" fmla="*/ 12 w 12"/>
                      <a:gd name="T1" fmla="*/ 0 h 19"/>
                      <a:gd name="T2" fmla="*/ 11 w 12"/>
                      <a:gd name="T3" fmla="*/ 0 h 19"/>
                      <a:gd name="T4" fmla="*/ 0 w 12"/>
                      <a:gd name="T5" fmla="*/ 19 h 19"/>
                      <a:gd name="T6" fmla="*/ 1 w 12"/>
                      <a:gd name="T7" fmla="*/ 19 h 19"/>
                      <a:gd name="T8" fmla="*/ 12 w 12"/>
                      <a:gd name="T9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9">
                        <a:moveTo>
                          <a:pt x="12" y="0"/>
                        </a:moveTo>
                        <a:lnTo>
                          <a:pt x="11" y="0"/>
                        </a:lnTo>
                        <a:lnTo>
                          <a:pt x="0" y="19"/>
                        </a:lnTo>
                        <a:lnTo>
                          <a:pt x="1" y="1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9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1725"/>
                    <a:ext cx="22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0" name="Freeform 492"/>
                  <p:cNvSpPr>
                    <a:spLocks noEditPoints="1"/>
                  </p:cNvSpPr>
                  <p:nvPr/>
                </p:nvSpPr>
                <p:spPr bwMode="auto">
                  <a:xfrm>
                    <a:off x="940" y="1677"/>
                    <a:ext cx="9" cy="12"/>
                  </a:xfrm>
                  <a:custGeom>
                    <a:avLst/>
                    <a:gdLst>
                      <a:gd name="T0" fmla="*/ 0 w 10"/>
                      <a:gd name="T1" fmla="*/ 7 h 15"/>
                      <a:gd name="T2" fmla="*/ 5 w 10"/>
                      <a:gd name="T3" fmla="*/ 15 h 15"/>
                      <a:gd name="T4" fmla="*/ 10 w 10"/>
                      <a:gd name="T5" fmla="*/ 7 h 15"/>
                      <a:gd name="T6" fmla="*/ 5 w 10"/>
                      <a:gd name="T7" fmla="*/ 0 h 15"/>
                      <a:gd name="T8" fmla="*/ 0 w 10"/>
                      <a:gd name="T9" fmla="*/ 7 h 15"/>
                      <a:gd name="T10" fmla="*/ 2 w 10"/>
                      <a:gd name="T11" fmla="*/ 7 h 15"/>
                      <a:gd name="T12" fmla="*/ 5 w 10"/>
                      <a:gd name="T13" fmla="*/ 2 h 15"/>
                      <a:gd name="T14" fmla="*/ 8 w 10"/>
                      <a:gd name="T15" fmla="*/ 7 h 15"/>
                      <a:gd name="T16" fmla="*/ 5 w 10"/>
                      <a:gd name="T17" fmla="*/ 12 h 15"/>
                      <a:gd name="T18" fmla="*/ 2 w 10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7"/>
                        </a:moveTo>
                        <a:cubicBezTo>
                          <a:pt x="0" y="11"/>
                          <a:pt x="2" y="13"/>
                          <a:pt x="5" y="15"/>
                        </a:cubicBezTo>
                        <a:cubicBezTo>
                          <a:pt x="7" y="14"/>
                          <a:pt x="10" y="11"/>
                          <a:pt x="10" y="7"/>
                        </a:cubicBezTo>
                        <a:cubicBezTo>
                          <a:pt x="10" y="3"/>
                          <a:pt x="7" y="1"/>
                          <a:pt x="5" y="0"/>
                        </a:cubicBezTo>
                        <a:cubicBezTo>
                          <a:pt x="2" y="1"/>
                          <a:pt x="0" y="3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5"/>
                          <a:pt x="3" y="3"/>
                          <a:pt x="5" y="2"/>
                        </a:cubicBezTo>
                        <a:cubicBezTo>
                          <a:pt x="7" y="3"/>
                          <a:pt x="8" y="5"/>
                          <a:pt x="8" y="7"/>
                        </a:cubicBezTo>
                        <a:cubicBezTo>
                          <a:pt x="8" y="9"/>
                          <a:pt x="7" y="11"/>
                          <a:pt x="5" y="12"/>
                        </a:cubicBezTo>
                        <a:cubicBezTo>
                          <a:pt x="3" y="11"/>
                          <a:pt x="2" y="9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1" name="Freeform 493"/>
                  <p:cNvSpPr>
                    <a:spLocks noEditPoints="1"/>
                  </p:cNvSpPr>
                  <p:nvPr/>
                </p:nvSpPr>
                <p:spPr bwMode="auto">
                  <a:xfrm>
                    <a:off x="940" y="1763"/>
                    <a:ext cx="9" cy="12"/>
                  </a:xfrm>
                  <a:custGeom>
                    <a:avLst/>
                    <a:gdLst>
                      <a:gd name="T0" fmla="*/ 0 w 10"/>
                      <a:gd name="T1" fmla="*/ 8 h 15"/>
                      <a:gd name="T2" fmla="*/ 5 w 10"/>
                      <a:gd name="T3" fmla="*/ 15 h 15"/>
                      <a:gd name="T4" fmla="*/ 10 w 10"/>
                      <a:gd name="T5" fmla="*/ 8 h 15"/>
                      <a:gd name="T6" fmla="*/ 5 w 10"/>
                      <a:gd name="T7" fmla="*/ 0 h 15"/>
                      <a:gd name="T8" fmla="*/ 0 w 10"/>
                      <a:gd name="T9" fmla="*/ 8 h 15"/>
                      <a:gd name="T10" fmla="*/ 2 w 10"/>
                      <a:gd name="T11" fmla="*/ 8 h 15"/>
                      <a:gd name="T12" fmla="*/ 5 w 10"/>
                      <a:gd name="T13" fmla="*/ 3 h 15"/>
                      <a:gd name="T14" fmla="*/ 8 w 10"/>
                      <a:gd name="T15" fmla="*/ 8 h 15"/>
                      <a:gd name="T16" fmla="*/ 5 w 10"/>
                      <a:gd name="T17" fmla="*/ 13 h 15"/>
                      <a:gd name="T18" fmla="*/ 2 w 10"/>
                      <a:gd name="T19" fmla="*/ 8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8"/>
                        </a:moveTo>
                        <a:cubicBezTo>
                          <a:pt x="0" y="12"/>
                          <a:pt x="2" y="14"/>
                          <a:pt x="5" y="15"/>
                        </a:cubicBezTo>
                        <a:cubicBezTo>
                          <a:pt x="7" y="14"/>
                          <a:pt x="10" y="12"/>
                          <a:pt x="10" y="8"/>
                        </a:cubicBezTo>
                        <a:cubicBezTo>
                          <a:pt x="10" y="4"/>
                          <a:pt x="7" y="2"/>
                          <a:pt x="5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2" y="8"/>
                        </a:move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7" y="4"/>
                          <a:pt x="8" y="5"/>
                          <a:pt x="8" y="8"/>
                        </a:cubicBezTo>
                        <a:cubicBezTo>
                          <a:pt x="8" y="10"/>
                          <a:pt x="7" y="12"/>
                          <a:pt x="5" y="13"/>
                        </a:cubicBezTo>
                        <a:cubicBezTo>
                          <a:pt x="3" y="12"/>
                          <a:pt x="2" y="10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2" name="Freeform 494"/>
                  <p:cNvSpPr>
                    <a:spLocks noEditPoints="1"/>
                  </p:cNvSpPr>
                  <p:nvPr/>
                </p:nvSpPr>
                <p:spPr bwMode="auto">
                  <a:xfrm>
                    <a:off x="976" y="1743"/>
                    <a:ext cx="12" cy="9"/>
                  </a:xfrm>
                  <a:custGeom>
                    <a:avLst/>
                    <a:gdLst>
                      <a:gd name="T0" fmla="*/ 5 w 14"/>
                      <a:gd name="T1" fmla="*/ 10 h 11"/>
                      <a:gd name="T2" fmla="*/ 13 w 14"/>
                      <a:gd name="T3" fmla="*/ 9 h 11"/>
                      <a:gd name="T4" fmla="*/ 9 w 14"/>
                      <a:gd name="T5" fmla="*/ 2 h 11"/>
                      <a:gd name="T6" fmla="*/ 0 w 14"/>
                      <a:gd name="T7" fmla="*/ 2 h 11"/>
                      <a:gd name="T8" fmla="*/ 5 w 14"/>
                      <a:gd name="T9" fmla="*/ 10 h 11"/>
                      <a:gd name="T10" fmla="*/ 5 w 14"/>
                      <a:gd name="T11" fmla="*/ 8 h 11"/>
                      <a:gd name="T12" fmla="*/ 3 w 14"/>
                      <a:gd name="T13" fmla="*/ 3 h 11"/>
                      <a:gd name="T14" fmla="*/ 8 w 14"/>
                      <a:gd name="T15" fmla="*/ 3 h 11"/>
                      <a:gd name="T16" fmla="*/ 11 w 14"/>
                      <a:gd name="T17" fmla="*/ 8 h 11"/>
                      <a:gd name="T18" fmla="*/ 5 w 14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1">
                        <a:moveTo>
                          <a:pt x="5" y="10"/>
                        </a:moveTo>
                        <a:cubicBezTo>
                          <a:pt x="8" y="11"/>
                          <a:pt x="11" y="11"/>
                          <a:pt x="13" y="9"/>
                        </a:cubicBezTo>
                        <a:cubicBezTo>
                          <a:pt x="14" y="7"/>
                          <a:pt x="12" y="3"/>
                          <a:pt x="9" y="2"/>
                        </a:cubicBezTo>
                        <a:cubicBezTo>
                          <a:pt x="6" y="0"/>
                          <a:pt x="3" y="0"/>
                          <a:pt x="0" y="2"/>
                        </a:cubicBezTo>
                        <a:cubicBezTo>
                          <a:pt x="0" y="5"/>
                          <a:pt x="1" y="8"/>
                          <a:pt x="5" y="10"/>
                        </a:cubicBezTo>
                        <a:close/>
                        <a:moveTo>
                          <a:pt x="5" y="8"/>
                        </a:moveTo>
                        <a:cubicBezTo>
                          <a:pt x="3" y="7"/>
                          <a:pt x="3" y="5"/>
                          <a:pt x="3" y="3"/>
                        </a:cubicBezTo>
                        <a:cubicBezTo>
                          <a:pt x="4" y="2"/>
                          <a:pt x="6" y="2"/>
                          <a:pt x="8" y="3"/>
                        </a:cubicBezTo>
                        <a:cubicBezTo>
                          <a:pt x="10" y="4"/>
                          <a:pt x="11" y="6"/>
                          <a:pt x="11" y="8"/>
                        </a:cubicBezTo>
                        <a:cubicBezTo>
                          <a:pt x="10" y="9"/>
                          <a:pt x="7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3" name="Freeform 495"/>
                  <p:cNvSpPr>
                    <a:spLocks noEditPoints="1"/>
                  </p:cNvSpPr>
                  <p:nvPr/>
                </p:nvSpPr>
                <p:spPr bwMode="auto">
                  <a:xfrm>
                    <a:off x="976" y="1699"/>
                    <a:ext cx="11" cy="10"/>
                  </a:xfrm>
                  <a:custGeom>
                    <a:avLst/>
                    <a:gdLst>
                      <a:gd name="T0" fmla="*/ 9 w 13"/>
                      <a:gd name="T1" fmla="*/ 10 h 12"/>
                      <a:gd name="T2" fmla="*/ 13 w 13"/>
                      <a:gd name="T3" fmla="*/ 2 h 12"/>
                      <a:gd name="T4" fmla="*/ 4 w 13"/>
                      <a:gd name="T5" fmla="*/ 2 h 12"/>
                      <a:gd name="T6" fmla="*/ 1 w 13"/>
                      <a:gd name="T7" fmla="*/ 10 h 12"/>
                      <a:gd name="T8" fmla="*/ 9 w 13"/>
                      <a:gd name="T9" fmla="*/ 10 h 12"/>
                      <a:gd name="T10" fmla="*/ 8 w 13"/>
                      <a:gd name="T11" fmla="*/ 9 h 12"/>
                      <a:gd name="T12" fmla="*/ 3 w 13"/>
                      <a:gd name="T13" fmla="*/ 9 h 12"/>
                      <a:gd name="T14" fmla="*/ 5 w 13"/>
                      <a:gd name="T15" fmla="*/ 4 h 12"/>
                      <a:gd name="T16" fmla="*/ 11 w 13"/>
                      <a:gd name="T17" fmla="*/ 3 h 12"/>
                      <a:gd name="T18" fmla="*/ 8 w 13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9" y="10"/>
                        </a:moveTo>
                        <a:cubicBezTo>
                          <a:pt x="12" y="8"/>
                          <a:pt x="13" y="5"/>
                          <a:pt x="13" y="2"/>
                        </a:cubicBezTo>
                        <a:cubicBezTo>
                          <a:pt x="11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1" y="10"/>
                        </a:cubicBezTo>
                        <a:cubicBezTo>
                          <a:pt x="3" y="12"/>
                          <a:pt x="6" y="12"/>
                          <a:pt x="9" y="10"/>
                        </a:cubicBezTo>
                        <a:close/>
                        <a:moveTo>
                          <a:pt x="8" y="9"/>
                        </a:moveTo>
                        <a:cubicBezTo>
                          <a:pt x="6" y="10"/>
                          <a:pt x="5" y="10"/>
                          <a:pt x="3" y="9"/>
                        </a:cubicBezTo>
                        <a:cubicBezTo>
                          <a:pt x="3" y="7"/>
                          <a:pt x="3" y="5"/>
                          <a:pt x="5" y="4"/>
                        </a:cubicBezTo>
                        <a:cubicBezTo>
                          <a:pt x="7" y="2"/>
                          <a:pt x="10" y="2"/>
                          <a:pt x="11" y="3"/>
                        </a:cubicBezTo>
                        <a:cubicBezTo>
                          <a:pt x="11" y="5"/>
                          <a:pt x="11" y="7"/>
                          <a:pt x="8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4" name="Freeform 496"/>
                  <p:cNvSpPr>
                    <a:spLocks noEditPoints="1"/>
                  </p:cNvSpPr>
                  <p:nvPr/>
                </p:nvSpPr>
                <p:spPr bwMode="auto">
                  <a:xfrm>
                    <a:off x="900" y="1742"/>
                    <a:ext cx="12" cy="10"/>
                  </a:xfrm>
                  <a:custGeom>
                    <a:avLst/>
                    <a:gdLst>
                      <a:gd name="T0" fmla="*/ 10 w 14"/>
                      <a:gd name="T1" fmla="*/ 10 h 12"/>
                      <a:gd name="T2" fmla="*/ 1 w 14"/>
                      <a:gd name="T3" fmla="*/ 10 h 12"/>
                      <a:gd name="T4" fmla="*/ 5 w 14"/>
                      <a:gd name="T5" fmla="*/ 2 h 12"/>
                      <a:gd name="T6" fmla="*/ 14 w 14"/>
                      <a:gd name="T7" fmla="*/ 2 h 12"/>
                      <a:gd name="T8" fmla="*/ 10 w 14"/>
                      <a:gd name="T9" fmla="*/ 10 h 12"/>
                      <a:gd name="T10" fmla="*/ 9 w 14"/>
                      <a:gd name="T11" fmla="*/ 9 h 12"/>
                      <a:gd name="T12" fmla="*/ 12 w 14"/>
                      <a:gd name="T13" fmla="*/ 3 h 12"/>
                      <a:gd name="T14" fmla="*/ 6 w 14"/>
                      <a:gd name="T15" fmla="*/ 3 h 12"/>
                      <a:gd name="T16" fmla="*/ 3 w 14"/>
                      <a:gd name="T17" fmla="*/ 8 h 12"/>
                      <a:gd name="T18" fmla="*/ 9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10" y="10"/>
                        </a:moveTo>
                        <a:cubicBezTo>
                          <a:pt x="7" y="12"/>
                          <a:pt x="3" y="11"/>
                          <a:pt x="1" y="10"/>
                        </a:cubicBezTo>
                        <a:cubicBezTo>
                          <a:pt x="0" y="7"/>
                          <a:pt x="2" y="4"/>
                          <a:pt x="5" y="2"/>
                        </a:cubicBezTo>
                        <a:cubicBezTo>
                          <a:pt x="9" y="0"/>
                          <a:pt x="12" y="1"/>
                          <a:pt x="14" y="2"/>
                        </a:cubicBezTo>
                        <a:cubicBezTo>
                          <a:pt x="14" y="5"/>
                          <a:pt x="13" y="8"/>
                          <a:pt x="10" y="10"/>
                        </a:cubicBezTo>
                        <a:close/>
                        <a:moveTo>
                          <a:pt x="9" y="9"/>
                        </a:moveTo>
                        <a:cubicBezTo>
                          <a:pt x="11" y="7"/>
                          <a:pt x="12" y="6"/>
                          <a:pt x="12" y="3"/>
                        </a:cubicBezTo>
                        <a:cubicBezTo>
                          <a:pt x="10" y="2"/>
                          <a:pt x="8" y="2"/>
                          <a:pt x="6" y="3"/>
                        </a:cubicBezTo>
                        <a:cubicBezTo>
                          <a:pt x="4" y="4"/>
                          <a:pt x="3" y="7"/>
                          <a:pt x="3" y="8"/>
                        </a:cubicBezTo>
                        <a:cubicBezTo>
                          <a:pt x="5" y="9"/>
                          <a:pt x="7" y="10"/>
                          <a:pt x="9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5" name="Freeform 497"/>
                  <p:cNvSpPr>
                    <a:spLocks noEditPoints="1"/>
                  </p:cNvSpPr>
                  <p:nvPr/>
                </p:nvSpPr>
                <p:spPr bwMode="auto">
                  <a:xfrm>
                    <a:off x="901" y="1699"/>
                    <a:ext cx="12" cy="10"/>
                  </a:xfrm>
                  <a:custGeom>
                    <a:avLst/>
                    <a:gdLst>
                      <a:gd name="T0" fmla="*/ 5 w 14"/>
                      <a:gd name="T1" fmla="*/ 10 h 12"/>
                      <a:gd name="T2" fmla="*/ 0 w 14"/>
                      <a:gd name="T3" fmla="*/ 2 h 12"/>
                      <a:gd name="T4" fmla="*/ 9 w 14"/>
                      <a:gd name="T5" fmla="*/ 2 h 12"/>
                      <a:gd name="T6" fmla="*/ 14 w 14"/>
                      <a:gd name="T7" fmla="*/ 9 h 12"/>
                      <a:gd name="T8" fmla="*/ 5 w 14"/>
                      <a:gd name="T9" fmla="*/ 10 h 12"/>
                      <a:gd name="T10" fmla="*/ 6 w 14"/>
                      <a:gd name="T11" fmla="*/ 8 h 12"/>
                      <a:gd name="T12" fmla="*/ 12 w 14"/>
                      <a:gd name="T13" fmla="*/ 8 h 12"/>
                      <a:gd name="T14" fmla="*/ 9 w 14"/>
                      <a:gd name="T15" fmla="*/ 3 h 12"/>
                      <a:gd name="T16" fmla="*/ 3 w 14"/>
                      <a:gd name="T17" fmla="*/ 4 h 12"/>
                      <a:gd name="T18" fmla="*/ 6 w 14"/>
                      <a:gd name="T19" fmla="*/ 8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5" y="10"/>
                        </a:moveTo>
                        <a:cubicBezTo>
                          <a:pt x="2" y="8"/>
                          <a:pt x="0" y="5"/>
                          <a:pt x="0" y="2"/>
                        </a:cubicBezTo>
                        <a:cubicBezTo>
                          <a:pt x="2" y="0"/>
                          <a:pt x="6" y="0"/>
                          <a:pt x="9" y="2"/>
                        </a:cubicBezTo>
                        <a:cubicBezTo>
                          <a:pt x="13" y="3"/>
                          <a:pt x="14" y="6"/>
                          <a:pt x="14" y="9"/>
                        </a:cubicBezTo>
                        <a:cubicBezTo>
                          <a:pt x="11" y="11"/>
                          <a:pt x="8" y="12"/>
                          <a:pt x="5" y="10"/>
                        </a:cubicBezTo>
                        <a:close/>
                        <a:moveTo>
                          <a:pt x="6" y="8"/>
                        </a:moveTo>
                        <a:cubicBezTo>
                          <a:pt x="8" y="10"/>
                          <a:pt x="10" y="9"/>
                          <a:pt x="12" y="8"/>
                        </a:cubicBezTo>
                        <a:cubicBezTo>
                          <a:pt x="12" y="6"/>
                          <a:pt x="11" y="4"/>
                          <a:pt x="9" y="3"/>
                        </a:cubicBezTo>
                        <a:cubicBezTo>
                          <a:pt x="6" y="2"/>
                          <a:pt x="4" y="2"/>
                          <a:pt x="3" y="4"/>
                        </a:cubicBezTo>
                        <a:cubicBezTo>
                          <a:pt x="3" y="5"/>
                          <a:pt x="3" y="7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6" name="Freeform 498"/>
                  <p:cNvSpPr/>
                  <p:nvPr/>
                </p:nvSpPr>
                <p:spPr bwMode="auto">
                  <a:xfrm>
                    <a:off x="934" y="1680"/>
                    <a:ext cx="22" cy="10"/>
                  </a:xfrm>
                  <a:custGeom>
                    <a:avLst/>
                    <a:gdLst>
                      <a:gd name="T0" fmla="*/ 0 w 26"/>
                      <a:gd name="T1" fmla="*/ 0 h 12"/>
                      <a:gd name="T2" fmla="*/ 4 w 26"/>
                      <a:gd name="T3" fmla="*/ 0 h 12"/>
                      <a:gd name="T4" fmla="*/ 4 w 26"/>
                      <a:gd name="T5" fmla="*/ 2 h 12"/>
                      <a:gd name="T6" fmla="*/ 13 w 26"/>
                      <a:gd name="T7" fmla="*/ 9 h 12"/>
                      <a:gd name="T8" fmla="*/ 22 w 26"/>
                      <a:gd name="T9" fmla="*/ 2 h 12"/>
                      <a:gd name="T10" fmla="*/ 22 w 26"/>
                      <a:gd name="T11" fmla="*/ 0 h 12"/>
                      <a:gd name="T12" fmla="*/ 26 w 26"/>
                      <a:gd name="T13" fmla="*/ 0 h 12"/>
                      <a:gd name="T14" fmla="*/ 26 w 26"/>
                      <a:gd name="T15" fmla="*/ 0 h 12"/>
                      <a:gd name="T16" fmla="*/ 13 w 26"/>
                      <a:gd name="T17" fmla="*/ 12 h 12"/>
                      <a:gd name="T18" fmla="*/ 0 w 26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" h="12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4" y="6"/>
                          <a:pt x="9" y="9"/>
                          <a:pt x="13" y="9"/>
                        </a:cubicBezTo>
                        <a:cubicBezTo>
                          <a:pt x="18" y="9"/>
                          <a:pt x="22" y="6"/>
                          <a:pt x="22" y="2"/>
                        </a:cubicBezTo>
                        <a:cubicBezTo>
                          <a:pt x="22" y="2"/>
                          <a:pt x="22" y="1"/>
                          <a:pt x="22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6" y="7"/>
                          <a:pt x="20" y="12"/>
                          <a:pt x="13" y="12"/>
                        </a:cubicBezTo>
                        <a:cubicBezTo>
                          <a:pt x="6" y="12"/>
                          <a:pt x="0" y="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7" name="Freeform 499"/>
                  <p:cNvSpPr/>
                  <p:nvPr/>
                </p:nvSpPr>
                <p:spPr bwMode="auto">
                  <a:xfrm>
                    <a:off x="936" y="1690"/>
                    <a:ext cx="16" cy="5"/>
                  </a:xfrm>
                  <a:custGeom>
                    <a:avLst/>
                    <a:gdLst>
                      <a:gd name="T0" fmla="*/ 0 w 19"/>
                      <a:gd name="T1" fmla="*/ 0 h 6"/>
                      <a:gd name="T2" fmla="*/ 3 w 19"/>
                      <a:gd name="T3" fmla="*/ 0 h 6"/>
                      <a:gd name="T4" fmla="*/ 3 w 19"/>
                      <a:gd name="T5" fmla="*/ 1 h 6"/>
                      <a:gd name="T6" fmla="*/ 10 w 19"/>
                      <a:gd name="T7" fmla="*/ 5 h 6"/>
                      <a:gd name="T8" fmla="*/ 17 w 19"/>
                      <a:gd name="T9" fmla="*/ 1 h 6"/>
                      <a:gd name="T10" fmla="*/ 17 w 19"/>
                      <a:gd name="T11" fmla="*/ 0 h 6"/>
                      <a:gd name="T12" fmla="*/ 19 w 19"/>
                      <a:gd name="T13" fmla="*/ 0 h 6"/>
                      <a:gd name="T14" fmla="*/ 19 w 19"/>
                      <a:gd name="T15" fmla="*/ 0 h 6"/>
                      <a:gd name="T16" fmla="*/ 10 w 19"/>
                      <a:gd name="T17" fmla="*/ 6 h 6"/>
                      <a:gd name="T18" fmla="*/ 0 w 19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3"/>
                          <a:pt x="7" y="5"/>
                          <a:pt x="10" y="5"/>
                        </a:cubicBezTo>
                        <a:cubicBezTo>
                          <a:pt x="13" y="5"/>
                          <a:pt x="17" y="3"/>
                          <a:pt x="17" y="1"/>
                        </a:cubicBezTo>
                        <a:cubicBezTo>
                          <a:pt x="17" y="1"/>
                          <a:pt x="17" y="0"/>
                          <a:pt x="17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3"/>
                          <a:pt x="15" y="6"/>
                          <a:pt x="10" y="6"/>
                        </a:cubicBezTo>
                        <a:cubicBezTo>
                          <a:pt x="5" y="6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8" name="Freeform 500"/>
                  <p:cNvSpPr/>
                  <p:nvPr/>
                </p:nvSpPr>
                <p:spPr bwMode="auto">
                  <a:xfrm>
                    <a:off x="938" y="1694"/>
                    <a:ext cx="14" cy="5"/>
                  </a:xfrm>
                  <a:custGeom>
                    <a:avLst/>
                    <a:gdLst>
                      <a:gd name="T0" fmla="*/ 0 w 16"/>
                      <a:gd name="T1" fmla="*/ 0 h 5"/>
                      <a:gd name="T2" fmla="*/ 2 w 16"/>
                      <a:gd name="T3" fmla="*/ 0 h 5"/>
                      <a:gd name="T4" fmla="*/ 2 w 16"/>
                      <a:gd name="T5" fmla="*/ 1 h 5"/>
                      <a:gd name="T6" fmla="*/ 8 w 16"/>
                      <a:gd name="T7" fmla="*/ 4 h 5"/>
                      <a:gd name="T8" fmla="*/ 14 w 16"/>
                      <a:gd name="T9" fmla="*/ 1 h 5"/>
                      <a:gd name="T10" fmla="*/ 14 w 16"/>
                      <a:gd name="T11" fmla="*/ 0 h 5"/>
                      <a:gd name="T12" fmla="*/ 16 w 16"/>
                      <a:gd name="T13" fmla="*/ 0 h 5"/>
                      <a:gd name="T14" fmla="*/ 16 w 16"/>
                      <a:gd name="T15" fmla="*/ 1 h 5"/>
                      <a:gd name="T16" fmla="*/ 8 w 16"/>
                      <a:gd name="T17" fmla="*/ 5 h 5"/>
                      <a:gd name="T18" fmla="*/ 0 w 16"/>
                      <a:gd name="T19" fmla="*/ 1 h 5"/>
                      <a:gd name="T20" fmla="*/ 0 w 16"/>
                      <a:gd name="T2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5" y="4"/>
                          <a:pt x="8" y="4"/>
                        </a:cubicBezTo>
                        <a:cubicBezTo>
                          <a:pt x="11" y="4"/>
                          <a:pt x="14" y="3"/>
                          <a:pt x="14" y="1"/>
                        </a:cubicBezTo>
                        <a:cubicBezTo>
                          <a:pt x="14" y="1"/>
                          <a:pt x="14" y="1"/>
                          <a:pt x="14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6" y="3"/>
                          <a:pt x="12" y="5"/>
                          <a:pt x="8" y="5"/>
                        </a:cubicBezTo>
                        <a:cubicBezTo>
                          <a:pt x="3" y="5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9" name="Freeform 501"/>
                  <p:cNvSpPr/>
                  <p:nvPr/>
                </p:nvSpPr>
                <p:spPr bwMode="auto">
                  <a:xfrm>
                    <a:off x="939" y="1699"/>
                    <a:ext cx="12" cy="4"/>
                  </a:xfrm>
                  <a:custGeom>
                    <a:avLst/>
                    <a:gdLst>
                      <a:gd name="T0" fmla="*/ 0 w 14"/>
                      <a:gd name="T1" fmla="*/ 0 h 5"/>
                      <a:gd name="T2" fmla="*/ 2 w 14"/>
                      <a:gd name="T3" fmla="*/ 0 h 5"/>
                      <a:gd name="T4" fmla="*/ 2 w 14"/>
                      <a:gd name="T5" fmla="*/ 1 h 5"/>
                      <a:gd name="T6" fmla="*/ 7 w 14"/>
                      <a:gd name="T7" fmla="*/ 4 h 5"/>
                      <a:gd name="T8" fmla="*/ 12 w 14"/>
                      <a:gd name="T9" fmla="*/ 1 h 5"/>
                      <a:gd name="T10" fmla="*/ 12 w 14"/>
                      <a:gd name="T11" fmla="*/ 0 h 5"/>
                      <a:gd name="T12" fmla="*/ 14 w 14"/>
                      <a:gd name="T13" fmla="*/ 0 h 5"/>
                      <a:gd name="T14" fmla="*/ 14 w 14"/>
                      <a:gd name="T15" fmla="*/ 1 h 5"/>
                      <a:gd name="T16" fmla="*/ 7 w 14"/>
                      <a:gd name="T17" fmla="*/ 5 h 5"/>
                      <a:gd name="T18" fmla="*/ 0 w 14"/>
                      <a:gd name="T19" fmla="*/ 1 h 5"/>
                      <a:gd name="T20" fmla="*/ 0 w 14"/>
                      <a:gd name="T2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4" y="4"/>
                          <a:pt x="7" y="4"/>
                        </a:cubicBezTo>
                        <a:cubicBezTo>
                          <a:pt x="9" y="4"/>
                          <a:pt x="12" y="3"/>
                          <a:pt x="12" y="1"/>
                        </a:cubicBezTo>
                        <a:cubicBezTo>
                          <a:pt x="12" y="1"/>
                          <a:pt x="12" y="1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3"/>
                          <a:pt x="11" y="5"/>
                          <a:pt x="7" y="5"/>
                        </a:cubicBezTo>
                        <a:cubicBezTo>
                          <a:pt x="3" y="5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0" name="Freeform 502"/>
                  <p:cNvSpPr/>
                  <p:nvPr/>
                </p:nvSpPr>
                <p:spPr bwMode="auto">
                  <a:xfrm>
                    <a:off x="940" y="1703"/>
                    <a:ext cx="10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3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0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2"/>
                          <a:pt x="9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1" name="Freeform 503"/>
                  <p:cNvSpPr/>
                  <p:nvPr/>
                </p:nvSpPr>
                <p:spPr bwMode="auto">
                  <a:xfrm>
                    <a:off x="948" y="1713"/>
                    <a:ext cx="5" cy="4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1 w 6"/>
                      <a:gd name="T3" fmla="*/ 0 h 4"/>
                      <a:gd name="T4" fmla="*/ 1 w 6"/>
                      <a:gd name="T5" fmla="*/ 1 h 4"/>
                      <a:gd name="T6" fmla="*/ 3 w 6"/>
                      <a:gd name="T7" fmla="*/ 3 h 4"/>
                      <a:gd name="T8" fmla="*/ 5 w 6"/>
                      <a:gd name="T9" fmla="*/ 3 h 4"/>
                      <a:gd name="T10" fmla="*/ 5 w 6"/>
                      <a:gd name="T11" fmla="*/ 2 h 4"/>
                      <a:gd name="T12" fmla="*/ 6 w 6"/>
                      <a:gd name="T13" fmla="*/ 3 h 4"/>
                      <a:gd name="T14" fmla="*/ 2 w 6"/>
                      <a:gd name="T15" fmla="*/ 3 h 4"/>
                      <a:gd name="T16" fmla="*/ 1 w 6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2"/>
                          <a:pt x="3" y="3"/>
                        </a:cubicBezTo>
                        <a:cubicBezTo>
                          <a:pt x="3" y="3"/>
                          <a:pt x="5" y="3"/>
                          <a:pt x="5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4"/>
                          <a:pt x="4" y="4"/>
                          <a:pt x="2" y="3"/>
                        </a:cubicBezTo>
                        <a:cubicBezTo>
                          <a:pt x="1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2" name="Freeform 504"/>
                  <p:cNvSpPr/>
                  <p:nvPr/>
                </p:nvSpPr>
                <p:spPr bwMode="auto">
                  <a:xfrm>
                    <a:off x="936" y="1713"/>
                    <a:ext cx="5" cy="4"/>
                  </a:xfrm>
                  <a:custGeom>
                    <a:avLst/>
                    <a:gdLst>
                      <a:gd name="T0" fmla="*/ 0 w 6"/>
                      <a:gd name="T1" fmla="*/ 3 h 4"/>
                      <a:gd name="T2" fmla="*/ 1 w 6"/>
                      <a:gd name="T3" fmla="*/ 3 h 4"/>
                      <a:gd name="T4" fmla="*/ 1 w 6"/>
                      <a:gd name="T5" fmla="*/ 3 h 4"/>
                      <a:gd name="T6" fmla="*/ 3 w 6"/>
                      <a:gd name="T7" fmla="*/ 3 h 4"/>
                      <a:gd name="T8" fmla="*/ 4 w 6"/>
                      <a:gd name="T9" fmla="*/ 1 h 4"/>
                      <a:gd name="T10" fmla="*/ 4 w 6"/>
                      <a:gd name="T11" fmla="*/ 0 h 4"/>
                      <a:gd name="T12" fmla="*/ 5 w 6"/>
                      <a:gd name="T13" fmla="*/ 0 h 4"/>
                      <a:gd name="T14" fmla="*/ 3 w 6"/>
                      <a:gd name="T15" fmla="*/ 3 h 4"/>
                      <a:gd name="T16" fmla="*/ 0 w 6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2" y="3"/>
                          <a:pt x="3" y="3"/>
                        </a:cubicBezTo>
                        <a:cubicBezTo>
                          <a:pt x="4" y="2"/>
                          <a:pt x="5" y="1"/>
                          <a:pt x="4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2"/>
                          <a:pt x="3" y="3"/>
                        </a:cubicBezTo>
                        <a:cubicBezTo>
                          <a:pt x="2" y="4"/>
                          <a:pt x="0" y="4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3" name="Freeform 505"/>
                  <p:cNvSpPr/>
                  <p:nvPr/>
                </p:nvSpPr>
                <p:spPr bwMode="auto">
                  <a:xfrm>
                    <a:off x="932" y="1723"/>
                    <a:ext cx="2" cy="5"/>
                  </a:xfrm>
                  <a:custGeom>
                    <a:avLst/>
                    <a:gdLst>
                      <a:gd name="T0" fmla="*/ 0 w 2"/>
                      <a:gd name="T1" fmla="*/ 7 h 7"/>
                      <a:gd name="T2" fmla="*/ 0 w 2"/>
                      <a:gd name="T3" fmla="*/ 6 h 7"/>
                      <a:gd name="T4" fmla="*/ 0 w 2"/>
                      <a:gd name="T5" fmla="*/ 6 h 7"/>
                      <a:gd name="T6" fmla="*/ 2 w 2"/>
                      <a:gd name="T7" fmla="*/ 3 h 7"/>
                      <a:gd name="T8" fmla="*/ 0 w 2"/>
                      <a:gd name="T9" fmla="*/ 1 h 7"/>
                      <a:gd name="T10" fmla="*/ 0 w 2"/>
                      <a:gd name="T11" fmla="*/ 1 h 7"/>
                      <a:gd name="T12" fmla="*/ 0 w 2"/>
                      <a:gd name="T13" fmla="*/ 0 h 7"/>
                      <a:gd name="T14" fmla="*/ 2 w 2"/>
                      <a:gd name="T15" fmla="*/ 3 h 7"/>
                      <a:gd name="T16" fmla="*/ 0 w 2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2"/>
                          <a:pt x="2" y="3"/>
                        </a:cubicBezTo>
                        <a:cubicBezTo>
                          <a:pt x="2" y="5"/>
                          <a:pt x="1" y="7"/>
                          <a:pt x="0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4" name="Freeform 506"/>
                  <p:cNvSpPr/>
                  <p:nvPr/>
                </p:nvSpPr>
                <p:spPr bwMode="auto">
                  <a:xfrm>
                    <a:off x="936" y="1734"/>
                    <a:ext cx="5" cy="4"/>
                  </a:xfrm>
                  <a:custGeom>
                    <a:avLst/>
                    <a:gdLst>
                      <a:gd name="T0" fmla="*/ 5 w 6"/>
                      <a:gd name="T1" fmla="*/ 4 h 4"/>
                      <a:gd name="T2" fmla="*/ 4 w 6"/>
                      <a:gd name="T3" fmla="*/ 4 h 4"/>
                      <a:gd name="T4" fmla="*/ 4 w 6"/>
                      <a:gd name="T5" fmla="*/ 3 h 4"/>
                      <a:gd name="T6" fmla="*/ 3 w 6"/>
                      <a:gd name="T7" fmla="*/ 1 h 4"/>
                      <a:gd name="T8" fmla="*/ 1 w 6"/>
                      <a:gd name="T9" fmla="*/ 1 h 4"/>
                      <a:gd name="T10" fmla="*/ 1 w 6"/>
                      <a:gd name="T11" fmla="*/ 1 h 4"/>
                      <a:gd name="T12" fmla="*/ 0 w 6"/>
                      <a:gd name="T13" fmla="*/ 1 h 4"/>
                      <a:gd name="T14" fmla="*/ 3 w 6"/>
                      <a:gd name="T15" fmla="*/ 1 h 4"/>
                      <a:gd name="T16" fmla="*/ 5 w 6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5" y="4"/>
                        </a:move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4" y="2"/>
                          <a:pt x="3" y="1"/>
                        </a:cubicBezTo>
                        <a:cubicBezTo>
                          <a:pt x="2" y="1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3" y="1"/>
                        </a:cubicBezTo>
                        <a:cubicBezTo>
                          <a:pt x="5" y="2"/>
                          <a:pt x="6" y="3"/>
                          <a:pt x="5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5" name="Freeform 507"/>
                  <p:cNvSpPr/>
                  <p:nvPr/>
                </p:nvSpPr>
                <p:spPr bwMode="auto">
                  <a:xfrm>
                    <a:off x="948" y="1734"/>
                    <a:ext cx="5" cy="4"/>
                  </a:xfrm>
                  <a:custGeom>
                    <a:avLst/>
                    <a:gdLst>
                      <a:gd name="T0" fmla="*/ 6 w 6"/>
                      <a:gd name="T1" fmla="*/ 1 h 4"/>
                      <a:gd name="T2" fmla="*/ 5 w 6"/>
                      <a:gd name="T3" fmla="*/ 2 h 4"/>
                      <a:gd name="T4" fmla="*/ 5 w 6"/>
                      <a:gd name="T5" fmla="*/ 1 h 4"/>
                      <a:gd name="T6" fmla="*/ 3 w 6"/>
                      <a:gd name="T7" fmla="*/ 1 h 4"/>
                      <a:gd name="T8" fmla="*/ 1 w 6"/>
                      <a:gd name="T9" fmla="*/ 3 h 4"/>
                      <a:gd name="T10" fmla="*/ 2 w 6"/>
                      <a:gd name="T11" fmla="*/ 4 h 4"/>
                      <a:gd name="T12" fmla="*/ 1 w 6"/>
                      <a:gd name="T13" fmla="*/ 4 h 4"/>
                      <a:gd name="T14" fmla="*/ 3 w 6"/>
                      <a:gd name="T15" fmla="*/ 1 h 4"/>
                      <a:gd name="T16" fmla="*/ 6 w 6"/>
                      <a:gd name="T1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6" y="1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4" y="1"/>
                          <a:pt x="3" y="1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3"/>
                          <a:pt x="1" y="2"/>
                          <a:pt x="3" y="1"/>
                        </a:cubicBezTo>
                        <a:cubicBezTo>
                          <a:pt x="4" y="0"/>
                          <a:pt x="6" y="0"/>
                          <a:pt x="6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6" name="Freeform 508"/>
                  <p:cNvSpPr/>
                  <p:nvPr/>
                </p:nvSpPr>
                <p:spPr bwMode="auto">
                  <a:xfrm>
                    <a:off x="956" y="1723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2 w 2"/>
                      <a:gd name="T3" fmla="*/ 1 h 6"/>
                      <a:gd name="T4" fmla="*/ 2 w 2"/>
                      <a:gd name="T5" fmla="*/ 1 h 6"/>
                      <a:gd name="T6" fmla="*/ 0 w 2"/>
                      <a:gd name="T7" fmla="*/ 3 h 6"/>
                      <a:gd name="T8" fmla="*/ 2 w 2"/>
                      <a:gd name="T9" fmla="*/ 5 h 6"/>
                      <a:gd name="T10" fmla="*/ 2 w 2"/>
                      <a:gd name="T11" fmla="*/ 5 h 6"/>
                      <a:gd name="T12" fmla="*/ 2 w 2"/>
                      <a:gd name="T13" fmla="*/ 6 h 6"/>
                      <a:gd name="T14" fmla="*/ 0 w 2"/>
                      <a:gd name="T15" fmla="*/ 3 h 6"/>
                      <a:gd name="T16" fmla="*/ 2 w 2"/>
                      <a:gd name="T1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4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4"/>
                          <a:pt x="0" y="3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7" name="Freeform 509"/>
                  <p:cNvSpPr/>
                  <p:nvPr/>
                </p:nvSpPr>
                <p:spPr bwMode="auto">
                  <a:xfrm>
                    <a:off x="936" y="1756"/>
                    <a:ext cx="17" cy="5"/>
                  </a:xfrm>
                  <a:custGeom>
                    <a:avLst/>
                    <a:gdLst>
                      <a:gd name="T0" fmla="*/ 0 w 20"/>
                      <a:gd name="T1" fmla="*/ 6 h 6"/>
                      <a:gd name="T2" fmla="*/ 3 w 20"/>
                      <a:gd name="T3" fmla="*/ 6 h 6"/>
                      <a:gd name="T4" fmla="*/ 3 w 20"/>
                      <a:gd name="T5" fmla="*/ 5 h 6"/>
                      <a:gd name="T6" fmla="*/ 10 w 20"/>
                      <a:gd name="T7" fmla="*/ 1 h 6"/>
                      <a:gd name="T8" fmla="*/ 17 w 20"/>
                      <a:gd name="T9" fmla="*/ 5 h 6"/>
                      <a:gd name="T10" fmla="*/ 17 w 20"/>
                      <a:gd name="T11" fmla="*/ 6 h 6"/>
                      <a:gd name="T12" fmla="*/ 20 w 20"/>
                      <a:gd name="T13" fmla="*/ 6 h 6"/>
                      <a:gd name="T14" fmla="*/ 20 w 20"/>
                      <a:gd name="T15" fmla="*/ 6 h 6"/>
                      <a:gd name="T16" fmla="*/ 10 w 20"/>
                      <a:gd name="T17" fmla="*/ 0 h 6"/>
                      <a:gd name="T18" fmla="*/ 0 w 20"/>
                      <a:gd name="T1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6">
                        <a:moveTo>
                          <a:pt x="0" y="6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7" y="1"/>
                          <a:pt x="10" y="1"/>
                        </a:cubicBezTo>
                        <a:cubicBezTo>
                          <a:pt x="13" y="1"/>
                          <a:pt x="17" y="3"/>
                          <a:pt x="17" y="5"/>
                        </a:cubicBezTo>
                        <a:cubicBezTo>
                          <a:pt x="17" y="5"/>
                          <a:pt x="17" y="6"/>
                          <a:pt x="17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5" y="0"/>
                          <a:pt x="10" y="0"/>
                        </a:cubicBezTo>
                        <a:cubicBezTo>
                          <a:pt x="5" y="0"/>
                          <a:pt x="0" y="3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8" name="Freeform 510"/>
                  <p:cNvSpPr/>
                  <p:nvPr/>
                </p:nvSpPr>
                <p:spPr bwMode="auto">
                  <a:xfrm>
                    <a:off x="938" y="1752"/>
                    <a:ext cx="14" cy="5"/>
                  </a:xfrm>
                  <a:custGeom>
                    <a:avLst/>
                    <a:gdLst>
                      <a:gd name="T0" fmla="*/ 0 w 16"/>
                      <a:gd name="T1" fmla="*/ 5 h 5"/>
                      <a:gd name="T2" fmla="*/ 2 w 16"/>
                      <a:gd name="T3" fmla="*/ 5 h 5"/>
                      <a:gd name="T4" fmla="*/ 2 w 16"/>
                      <a:gd name="T5" fmla="*/ 4 h 5"/>
                      <a:gd name="T6" fmla="*/ 8 w 16"/>
                      <a:gd name="T7" fmla="*/ 1 h 5"/>
                      <a:gd name="T8" fmla="*/ 14 w 16"/>
                      <a:gd name="T9" fmla="*/ 4 h 5"/>
                      <a:gd name="T10" fmla="*/ 14 w 16"/>
                      <a:gd name="T11" fmla="*/ 5 h 5"/>
                      <a:gd name="T12" fmla="*/ 16 w 16"/>
                      <a:gd name="T13" fmla="*/ 5 h 5"/>
                      <a:gd name="T14" fmla="*/ 16 w 16"/>
                      <a:gd name="T15" fmla="*/ 5 h 5"/>
                      <a:gd name="T16" fmla="*/ 8 w 16"/>
                      <a:gd name="T17" fmla="*/ 0 h 5"/>
                      <a:gd name="T18" fmla="*/ 0 w 16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5">
                        <a:moveTo>
                          <a:pt x="0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2"/>
                          <a:pt x="5" y="1"/>
                          <a:pt x="8" y="1"/>
                        </a:cubicBezTo>
                        <a:cubicBezTo>
                          <a:pt x="11" y="1"/>
                          <a:pt x="14" y="2"/>
                          <a:pt x="14" y="4"/>
                        </a:cubicBezTo>
                        <a:cubicBezTo>
                          <a:pt x="14" y="4"/>
                          <a:pt x="14" y="4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2"/>
                          <a:pt x="13" y="0"/>
                          <a:pt x="8" y="0"/>
                        </a:cubicBezTo>
                        <a:cubicBezTo>
                          <a:pt x="3" y="0"/>
                          <a:pt x="0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9" name="Freeform 511"/>
                  <p:cNvSpPr/>
                  <p:nvPr/>
                </p:nvSpPr>
                <p:spPr bwMode="auto">
                  <a:xfrm>
                    <a:off x="939" y="1748"/>
                    <a:ext cx="12" cy="3"/>
                  </a:xfrm>
                  <a:custGeom>
                    <a:avLst/>
                    <a:gdLst>
                      <a:gd name="T0" fmla="*/ 0 w 14"/>
                      <a:gd name="T1" fmla="*/ 4 h 4"/>
                      <a:gd name="T2" fmla="*/ 2 w 14"/>
                      <a:gd name="T3" fmla="*/ 4 h 4"/>
                      <a:gd name="T4" fmla="*/ 2 w 14"/>
                      <a:gd name="T5" fmla="*/ 3 h 4"/>
                      <a:gd name="T6" fmla="*/ 7 w 14"/>
                      <a:gd name="T7" fmla="*/ 1 h 4"/>
                      <a:gd name="T8" fmla="*/ 12 w 14"/>
                      <a:gd name="T9" fmla="*/ 3 h 4"/>
                      <a:gd name="T10" fmla="*/ 12 w 14"/>
                      <a:gd name="T11" fmla="*/ 4 h 4"/>
                      <a:gd name="T12" fmla="*/ 14 w 14"/>
                      <a:gd name="T13" fmla="*/ 4 h 4"/>
                      <a:gd name="T14" fmla="*/ 14 w 14"/>
                      <a:gd name="T15" fmla="*/ 4 h 4"/>
                      <a:gd name="T16" fmla="*/ 7 w 14"/>
                      <a:gd name="T17" fmla="*/ 0 h 4"/>
                      <a:gd name="T18" fmla="*/ 0 w 14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2"/>
                          <a:pt x="5" y="1"/>
                          <a:pt x="7" y="1"/>
                        </a:cubicBezTo>
                        <a:cubicBezTo>
                          <a:pt x="9" y="1"/>
                          <a:pt x="12" y="2"/>
                          <a:pt x="12" y="3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1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0" name="Freeform 512"/>
                  <p:cNvSpPr/>
                  <p:nvPr/>
                </p:nvSpPr>
                <p:spPr bwMode="auto">
                  <a:xfrm>
                    <a:off x="940" y="1745"/>
                    <a:ext cx="10" cy="3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1" name="Freeform 513"/>
                  <p:cNvSpPr/>
                  <p:nvPr/>
                </p:nvSpPr>
                <p:spPr bwMode="auto">
                  <a:xfrm>
                    <a:off x="968" y="1736"/>
                    <a:ext cx="12" cy="15"/>
                  </a:xfrm>
                  <a:custGeom>
                    <a:avLst/>
                    <a:gdLst>
                      <a:gd name="T0" fmla="*/ 3 w 14"/>
                      <a:gd name="T1" fmla="*/ 18 h 18"/>
                      <a:gd name="T2" fmla="*/ 5 w 14"/>
                      <a:gd name="T3" fmla="*/ 15 h 18"/>
                      <a:gd name="T4" fmla="*/ 4 w 14"/>
                      <a:gd name="T5" fmla="*/ 14 h 18"/>
                      <a:gd name="T6" fmla="*/ 4 w 14"/>
                      <a:gd name="T7" fmla="*/ 7 h 18"/>
                      <a:gd name="T8" fmla="*/ 11 w 14"/>
                      <a:gd name="T9" fmla="*/ 3 h 18"/>
                      <a:gd name="T10" fmla="*/ 12 w 14"/>
                      <a:gd name="T11" fmla="*/ 4 h 18"/>
                      <a:gd name="T12" fmla="*/ 14 w 14"/>
                      <a:gd name="T13" fmla="*/ 2 h 18"/>
                      <a:gd name="T14" fmla="*/ 14 w 14"/>
                      <a:gd name="T15" fmla="*/ 1 h 18"/>
                      <a:gd name="T16" fmla="*/ 3 w 14"/>
                      <a:gd name="T17" fmla="*/ 6 h 18"/>
                      <a:gd name="T18" fmla="*/ 3 w 14"/>
                      <a:gd name="T19" fmla="*/ 17 h 18"/>
                      <a:gd name="T20" fmla="*/ 3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3" y="18"/>
                        </a:move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4" y="15"/>
                          <a:pt x="4" y="14"/>
                          <a:pt x="4" y="14"/>
                        </a:cubicBezTo>
                        <a:cubicBezTo>
                          <a:pt x="2" y="13"/>
                          <a:pt x="3" y="9"/>
                          <a:pt x="4" y="7"/>
                        </a:cubicBezTo>
                        <a:cubicBezTo>
                          <a:pt x="6" y="4"/>
                          <a:pt x="10" y="2"/>
                          <a:pt x="11" y="3"/>
                        </a:cubicBezTo>
                        <a:cubicBezTo>
                          <a:pt x="11" y="3"/>
                          <a:pt x="12" y="4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1" y="0"/>
                          <a:pt x="6" y="2"/>
                          <a:pt x="3" y="6"/>
                        </a:cubicBezTo>
                        <a:cubicBezTo>
                          <a:pt x="0" y="10"/>
                          <a:pt x="0" y="15"/>
                          <a:pt x="3" y="17"/>
                        </a:cubicBezTo>
                        <a:lnTo>
                          <a:pt x="3" y="1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2" name="Freeform 514"/>
                  <p:cNvSpPr/>
                  <p:nvPr/>
                </p:nvSpPr>
                <p:spPr bwMode="auto">
                  <a:xfrm>
                    <a:off x="965" y="1734"/>
                    <a:ext cx="10" cy="13"/>
                  </a:xfrm>
                  <a:custGeom>
                    <a:avLst/>
                    <a:gdLst>
                      <a:gd name="T0" fmla="*/ 2 w 12"/>
                      <a:gd name="T1" fmla="*/ 15 h 15"/>
                      <a:gd name="T2" fmla="*/ 4 w 12"/>
                      <a:gd name="T3" fmla="*/ 13 h 15"/>
                      <a:gd name="T4" fmla="*/ 3 w 12"/>
                      <a:gd name="T5" fmla="*/ 13 h 15"/>
                      <a:gd name="T6" fmla="*/ 4 w 12"/>
                      <a:gd name="T7" fmla="*/ 6 h 15"/>
                      <a:gd name="T8" fmla="*/ 9 w 12"/>
                      <a:gd name="T9" fmla="*/ 3 h 15"/>
                      <a:gd name="T10" fmla="*/ 10 w 12"/>
                      <a:gd name="T11" fmla="*/ 4 h 15"/>
                      <a:gd name="T12" fmla="*/ 12 w 12"/>
                      <a:gd name="T13" fmla="*/ 2 h 15"/>
                      <a:gd name="T14" fmla="*/ 11 w 12"/>
                      <a:gd name="T15" fmla="*/ 1 h 15"/>
                      <a:gd name="T16" fmla="*/ 3 w 12"/>
                      <a:gd name="T17" fmla="*/ 5 h 15"/>
                      <a:gd name="T18" fmla="*/ 2 w 12"/>
                      <a:gd name="T19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5">
                        <a:moveTo>
                          <a:pt x="2" y="15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1" y="12"/>
                          <a:pt x="2" y="8"/>
                          <a:pt x="4" y="6"/>
                        </a:cubicBezTo>
                        <a:cubicBezTo>
                          <a:pt x="5" y="4"/>
                          <a:pt x="8" y="2"/>
                          <a:pt x="9" y="3"/>
                        </a:cubicBezTo>
                        <a:cubicBezTo>
                          <a:pt x="9" y="3"/>
                          <a:pt x="10" y="3"/>
                          <a:pt x="10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9" y="0"/>
                          <a:pt x="5" y="2"/>
                          <a:pt x="3" y="5"/>
                        </a:cubicBezTo>
                        <a:cubicBezTo>
                          <a:pt x="0" y="9"/>
                          <a:pt x="0" y="14"/>
                          <a:pt x="2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3" name="Freeform 515"/>
                  <p:cNvSpPr/>
                  <p:nvPr/>
                </p:nvSpPr>
                <p:spPr bwMode="auto">
                  <a:xfrm>
                    <a:off x="963" y="1733"/>
                    <a:ext cx="8" cy="11"/>
                  </a:xfrm>
                  <a:custGeom>
                    <a:avLst/>
                    <a:gdLst>
                      <a:gd name="T0" fmla="*/ 2 w 10"/>
                      <a:gd name="T1" fmla="*/ 13 h 13"/>
                      <a:gd name="T2" fmla="*/ 3 w 10"/>
                      <a:gd name="T3" fmla="*/ 11 h 13"/>
                      <a:gd name="T4" fmla="*/ 2 w 10"/>
                      <a:gd name="T5" fmla="*/ 11 h 13"/>
                      <a:gd name="T6" fmla="*/ 3 w 10"/>
                      <a:gd name="T7" fmla="*/ 5 h 13"/>
                      <a:gd name="T8" fmla="*/ 8 w 10"/>
                      <a:gd name="T9" fmla="*/ 3 h 13"/>
                      <a:gd name="T10" fmla="*/ 8 w 10"/>
                      <a:gd name="T11" fmla="*/ 3 h 13"/>
                      <a:gd name="T12" fmla="*/ 10 w 10"/>
                      <a:gd name="T13" fmla="*/ 2 h 13"/>
                      <a:gd name="T14" fmla="*/ 9 w 10"/>
                      <a:gd name="T15" fmla="*/ 1 h 13"/>
                      <a:gd name="T16" fmla="*/ 2 w 10"/>
                      <a:gd name="T17" fmla="*/ 5 h 13"/>
                      <a:gd name="T18" fmla="*/ 1 w 10"/>
                      <a:gd name="T19" fmla="*/ 13 h 13"/>
                      <a:gd name="T20" fmla="*/ 2 w 10"/>
                      <a:gd name="T2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3">
                        <a:moveTo>
                          <a:pt x="2" y="13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10"/>
                          <a:pt x="1" y="7"/>
                          <a:pt x="3" y="5"/>
                        </a:cubicBezTo>
                        <a:cubicBezTo>
                          <a:pt x="4" y="3"/>
                          <a:pt x="6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2"/>
                          <a:pt x="2" y="5"/>
                        </a:cubicBezTo>
                        <a:cubicBezTo>
                          <a:pt x="0" y="8"/>
                          <a:pt x="0" y="12"/>
                          <a:pt x="1" y="13"/>
                        </a:cubicBez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4" name="Freeform 516"/>
                  <p:cNvSpPr/>
                  <p:nvPr/>
                </p:nvSpPr>
                <p:spPr bwMode="auto">
                  <a:xfrm>
                    <a:off x="960" y="1732"/>
                    <a:ext cx="7" cy="9"/>
                  </a:xfrm>
                  <a:custGeom>
                    <a:avLst/>
                    <a:gdLst>
                      <a:gd name="T0" fmla="*/ 2 w 8"/>
                      <a:gd name="T1" fmla="*/ 11 h 11"/>
                      <a:gd name="T2" fmla="*/ 3 w 8"/>
                      <a:gd name="T3" fmla="*/ 9 h 11"/>
                      <a:gd name="T4" fmla="*/ 2 w 8"/>
                      <a:gd name="T5" fmla="*/ 9 h 11"/>
                      <a:gd name="T6" fmla="*/ 2 w 8"/>
                      <a:gd name="T7" fmla="*/ 4 h 11"/>
                      <a:gd name="T8" fmla="*/ 6 w 8"/>
                      <a:gd name="T9" fmla="*/ 2 h 11"/>
                      <a:gd name="T10" fmla="*/ 7 w 8"/>
                      <a:gd name="T11" fmla="*/ 2 h 11"/>
                      <a:gd name="T12" fmla="*/ 8 w 8"/>
                      <a:gd name="T13" fmla="*/ 1 h 11"/>
                      <a:gd name="T14" fmla="*/ 8 w 8"/>
                      <a:gd name="T15" fmla="*/ 1 h 11"/>
                      <a:gd name="T16" fmla="*/ 2 w 8"/>
                      <a:gd name="T17" fmla="*/ 4 h 11"/>
                      <a:gd name="T18" fmla="*/ 1 w 8"/>
                      <a:gd name="T19" fmla="*/ 10 h 11"/>
                      <a:gd name="T20" fmla="*/ 2 w 8"/>
                      <a:gd name="T21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1">
                        <a:moveTo>
                          <a:pt x="2" y="11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1"/>
                          <a:pt x="2" y="4"/>
                        </a:cubicBezTo>
                        <a:cubicBezTo>
                          <a:pt x="0" y="6"/>
                          <a:pt x="0" y="9"/>
                          <a:pt x="1" y="10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5" name="Freeform 517"/>
                  <p:cNvSpPr/>
                  <p:nvPr/>
                </p:nvSpPr>
                <p:spPr bwMode="auto">
                  <a:xfrm>
                    <a:off x="969" y="1701"/>
                    <a:ext cx="11" cy="16"/>
                  </a:xfrm>
                  <a:custGeom>
                    <a:avLst/>
                    <a:gdLst>
                      <a:gd name="T0" fmla="*/ 12 w 12"/>
                      <a:gd name="T1" fmla="*/ 17 h 18"/>
                      <a:gd name="T2" fmla="*/ 11 w 12"/>
                      <a:gd name="T3" fmla="*/ 14 h 18"/>
                      <a:gd name="T4" fmla="*/ 10 w 12"/>
                      <a:gd name="T5" fmla="*/ 15 h 18"/>
                      <a:gd name="T6" fmla="*/ 3 w 12"/>
                      <a:gd name="T7" fmla="*/ 11 h 18"/>
                      <a:gd name="T8" fmla="*/ 3 w 12"/>
                      <a:gd name="T9" fmla="*/ 3 h 18"/>
                      <a:gd name="T10" fmla="*/ 4 w 12"/>
                      <a:gd name="T11" fmla="*/ 2 h 18"/>
                      <a:gd name="T12" fmla="*/ 3 w 12"/>
                      <a:gd name="T13" fmla="*/ 0 h 18"/>
                      <a:gd name="T14" fmla="*/ 3 w 12"/>
                      <a:gd name="T15" fmla="*/ 0 h 18"/>
                      <a:gd name="T16" fmla="*/ 2 w 12"/>
                      <a:gd name="T17" fmla="*/ 11 h 18"/>
                      <a:gd name="T18" fmla="*/ 12 w 12"/>
                      <a:gd name="T19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8">
                        <a:moveTo>
                          <a:pt x="12" y="17"/>
                        </a:move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4"/>
                          <a:pt x="10" y="15"/>
                          <a:pt x="10" y="15"/>
                        </a:cubicBezTo>
                        <a:cubicBezTo>
                          <a:pt x="8" y="16"/>
                          <a:pt x="5" y="13"/>
                          <a:pt x="3" y="11"/>
                        </a:cubicBezTo>
                        <a:cubicBezTo>
                          <a:pt x="2" y="8"/>
                          <a:pt x="1" y="4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6"/>
                          <a:pt x="2" y="11"/>
                        </a:cubicBezTo>
                        <a:cubicBezTo>
                          <a:pt x="5" y="16"/>
                          <a:pt x="9" y="18"/>
                          <a:pt x="12" y="1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6" name="Freeform 518"/>
                  <p:cNvSpPr/>
                  <p:nvPr/>
                </p:nvSpPr>
                <p:spPr bwMode="auto">
                  <a:xfrm>
                    <a:off x="966" y="1704"/>
                    <a:ext cx="9" cy="14"/>
                  </a:xfrm>
                  <a:custGeom>
                    <a:avLst/>
                    <a:gdLst>
                      <a:gd name="T0" fmla="*/ 11 w 11"/>
                      <a:gd name="T1" fmla="*/ 15 h 17"/>
                      <a:gd name="T2" fmla="*/ 10 w 11"/>
                      <a:gd name="T3" fmla="*/ 13 h 17"/>
                      <a:gd name="T4" fmla="*/ 8 w 11"/>
                      <a:gd name="T5" fmla="*/ 13 h 17"/>
                      <a:gd name="T6" fmla="*/ 3 w 11"/>
                      <a:gd name="T7" fmla="*/ 10 h 17"/>
                      <a:gd name="T8" fmla="*/ 3 w 11"/>
                      <a:gd name="T9" fmla="*/ 3 h 17"/>
                      <a:gd name="T10" fmla="*/ 4 w 11"/>
                      <a:gd name="T11" fmla="*/ 3 h 17"/>
                      <a:gd name="T12" fmla="*/ 3 w 11"/>
                      <a:gd name="T13" fmla="*/ 0 h 17"/>
                      <a:gd name="T14" fmla="*/ 2 w 11"/>
                      <a:gd name="T15" fmla="*/ 1 h 17"/>
                      <a:gd name="T16" fmla="*/ 2 w 11"/>
                      <a:gd name="T17" fmla="*/ 10 h 17"/>
                      <a:gd name="T18" fmla="*/ 10 w 11"/>
                      <a:gd name="T19" fmla="*/ 15 h 17"/>
                      <a:gd name="T20" fmla="*/ 11 w 11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7">
                        <a:moveTo>
                          <a:pt x="11" y="15"/>
                        </a:move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9" y="13"/>
                          <a:pt x="9" y="13"/>
                          <a:pt x="8" y="13"/>
                        </a:cubicBezTo>
                        <a:cubicBezTo>
                          <a:pt x="7" y="14"/>
                          <a:pt x="4" y="12"/>
                          <a:pt x="3" y="10"/>
                        </a:cubicBezTo>
                        <a:cubicBezTo>
                          <a:pt x="2" y="7"/>
                          <a:pt x="1" y="4"/>
                          <a:pt x="3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0" y="6"/>
                          <a:pt x="2" y="10"/>
                        </a:cubicBezTo>
                        <a:cubicBezTo>
                          <a:pt x="4" y="14"/>
                          <a:pt x="8" y="17"/>
                          <a:pt x="10" y="15"/>
                        </a:cubicBezTo>
                        <a:lnTo>
                          <a:pt x="11" y="15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7" name="Freeform 519"/>
                  <p:cNvSpPr/>
                  <p:nvPr/>
                </p:nvSpPr>
                <p:spPr bwMode="auto">
                  <a:xfrm>
                    <a:off x="963" y="1707"/>
                    <a:ext cx="7" cy="12"/>
                  </a:xfrm>
                  <a:custGeom>
                    <a:avLst/>
                    <a:gdLst>
                      <a:gd name="T0" fmla="*/ 9 w 9"/>
                      <a:gd name="T1" fmla="*/ 12 h 14"/>
                      <a:gd name="T2" fmla="*/ 8 w 9"/>
                      <a:gd name="T3" fmla="*/ 11 h 14"/>
                      <a:gd name="T4" fmla="*/ 7 w 9"/>
                      <a:gd name="T5" fmla="*/ 11 h 14"/>
                      <a:gd name="T6" fmla="*/ 3 w 9"/>
                      <a:gd name="T7" fmla="*/ 8 h 14"/>
                      <a:gd name="T8" fmla="*/ 3 w 9"/>
                      <a:gd name="T9" fmla="*/ 3 h 14"/>
                      <a:gd name="T10" fmla="*/ 4 w 9"/>
                      <a:gd name="T11" fmla="*/ 2 h 14"/>
                      <a:gd name="T12" fmla="*/ 3 w 9"/>
                      <a:gd name="T13" fmla="*/ 0 h 14"/>
                      <a:gd name="T14" fmla="*/ 2 w 9"/>
                      <a:gd name="T15" fmla="*/ 0 h 14"/>
                      <a:gd name="T16" fmla="*/ 2 w 9"/>
                      <a:gd name="T17" fmla="*/ 8 h 14"/>
                      <a:gd name="T18" fmla="*/ 9 w 9"/>
                      <a:gd name="T19" fmla="*/ 13 h 14"/>
                      <a:gd name="T20" fmla="*/ 9 w 9"/>
                      <a:gd name="T21" fmla="*/ 1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4">
                        <a:moveTo>
                          <a:pt x="9" y="12"/>
                        </a:move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2"/>
                          <a:pt x="4" y="10"/>
                          <a:pt x="3" y="8"/>
                        </a:cubicBezTo>
                        <a:cubicBezTo>
                          <a:pt x="2" y="6"/>
                          <a:pt x="2" y="3"/>
                          <a:pt x="3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5"/>
                          <a:pt x="2" y="8"/>
                        </a:cubicBezTo>
                        <a:cubicBezTo>
                          <a:pt x="4" y="12"/>
                          <a:pt x="7" y="14"/>
                          <a:pt x="9" y="13"/>
                        </a:cubicBezTo>
                        <a:lnTo>
                          <a:pt x="9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8" name="Freeform 520"/>
                  <p:cNvSpPr/>
                  <p:nvPr/>
                </p:nvSpPr>
                <p:spPr bwMode="auto">
                  <a:xfrm>
                    <a:off x="960" y="1710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2 h 12"/>
                      <a:gd name="T12" fmla="*/ 2 w 8"/>
                      <a:gd name="T13" fmla="*/ 0 h 12"/>
                      <a:gd name="T14" fmla="*/ 2 w 8"/>
                      <a:gd name="T15" fmla="*/ 1 h 12"/>
                      <a:gd name="T16" fmla="*/ 2 w 8"/>
                      <a:gd name="T17" fmla="*/ 7 h 12"/>
                      <a:gd name="T18" fmla="*/ 7 w 8"/>
                      <a:gd name="T19" fmla="*/ 11 h 12"/>
                      <a:gd name="T20" fmla="*/ 8 w 8"/>
                      <a:gd name="T21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0" y="5"/>
                          <a:pt x="2" y="7"/>
                        </a:cubicBezTo>
                        <a:cubicBezTo>
                          <a:pt x="3" y="10"/>
                          <a:pt x="6" y="12"/>
                          <a:pt x="7" y="11"/>
                        </a:cubicBezTo>
                        <a:lnTo>
                          <a:pt x="8" y="1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9" name="Freeform 521"/>
                  <p:cNvSpPr/>
                  <p:nvPr/>
                </p:nvSpPr>
                <p:spPr bwMode="auto">
                  <a:xfrm>
                    <a:off x="910" y="1735"/>
                    <a:ext cx="11" cy="16"/>
                  </a:xfrm>
                  <a:custGeom>
                    <a:avLst/>
                    <a:gdLst>
                      <a:gd name="T0" fmla="*/ 0 w 13"/>
                      <a:gd name="T1" fmla="*/ 2 h 18"/>
                      <a:gd name="T2" fmla="*/ 1 w 13"/>
                      <a:gd name="T3" fmla="*/ 4 h 18"/>
                      <a:gd name="T4" fmla="*/ 2 w 13"/>
                      <a:gd name="T5" fmla="*/ 3 h 18"/>
                      <a:gd name="T6" fmla="*/ 9 w 13"/>
                      <a:gd name="T7" fmla="*/ 7 h 18"/>
                      <a:gd name="T8" fmla="*/ 9 w 13"/>
                      <a:gd name="T9" fmla="*/ 15 h 18"/>
                      <a:gd name="T10" fmla="*/ 8 w 13"/>
                      <a:gd name="T11" fmla="*/ 16 h 18"/>
                      <a:gd name="T12" fmla="*/ 9 w 13"/>
                      <a:gd name="T13" fmla="*/ 18 h 18"/>
                      <a:gd name="T14" fmla="*/ 10 w 13"/>
                      <a:gd name="T15" fmla="*/ 18 h 18"/>
                      <a:gd name="T16" fmla="*/ 10 w 13"/>
                      <a:gd name="T17" fmla="*/ 7 h 18"/>
                      <a:gd name="T18" fmla="*/ 0 w 13"/>
                      <a:gd name="T19" fmla="*/ 1 h 18"/>
                      <a:gd name="T20" fmla="*/ 0 w 13"/>
                      <a:gd name="T21" fmla="*/ 2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2" y="3"/>
                          <a:pt x="2" y="3"/>
                        </a:cubicBezTo>
                        <a:cubicBezTo>
                          <a:pt x="4" y="2"/>
                          <a:pt x="7" y="4"/>
                          <a:pt x="9" y="7"/>
                        </a:cubicBezTo>
                        <a:cubicBezTo>
                          <a:pt x="11" y="10"/>
                          <a:pt x="11" y="14"/>
                          <a:pt x="9" y="15"/>
                        </a:cubicBezTo>
                        <a:cubicBezTo>
                          <a:pt x="9" y="15"/>
                          <a:pt x="8" y="15"/>
                          <a:pt x="8" y="16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6"/>
                          <a:pt x="13" y="11"/>
                          <a:pt x="10" y="7"/>
                        </a:cubicBezTo>
                        <a:cubicBezTo>
                          <a:pt x="7" y="2"/>
                          <a:pt x="3" y="0"/>
                          <a:pt x="0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0" name="Freeform 522"/>
                  <p:cNvSpPr/>
                  <p:nvPr/>
                </p:nvSpPr>
                <p:spPr bwMode="auto">
                  <a:xfrm>
                    <a:off x="914" y="1734"/>
                    <a:ext cx="9" cy="13"/>
                  </a:xfrm>
                  <a:custGeom>
                    <a:avLst/>
                    <a:gdLst>
                      <a:gd name="T0" fmla="*/ 0 w 11"/>
                      <a:gd name="T1" fmla="*/ 2 h 16"/>
                      <a:gd name="T2" fmla="*/ 1 w 11"/>
                      <a:gd name="T3" fmla="*/ 4 h 16"/>
                      <a:gd name="T4" fmla="*/ 2 w 11"/>
                      <a:gd name="T5" fmla="*/ 3 h 16"/>
                      <a:gd name="T6" fmla="*/ 8 w 11"/>
                      <a:gd name="T7" fmla="*/ 7 h 16"/>
                      <a:gd name="T8" fmla="*/ 8 w 11"/>
                      <a:gd name="T9" fmla="*/ 13 h 16"/>
                      <a:gd name="T10" fmla="*/ 7 w 11"/>
                      <a:gd name="T11" fmla="*/ 14 h 16"/>
                      <a:gd name="T12" fmla="*/ 9 w 11"/>
                      <a:gd name="T13" fmla="*/ 16 h 16"/>
                      <a:gd name="T14" fmla="*/ 9 w 11"/>
                      <a:gd name="T15" fmla="*/ 16 h 16"/>
                      <a:gd name="T16" fmla="*/ 9 w 11"/>
                      <a:gd name="T17" fmla="*/ 6 h 16"/>
                      <a:gd name="T18" fmla="*/ 0 w 11"/>
                      <a:gd name="T19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6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4" y="2"/>
                          <a:pt x="6" y="4"/>
                          <a:pt x="8" y="7"/>
                        </a:cubicBezTo>
                        <a:cubicBezTo>
                          <a:pt x="9" y="9"/>
                          <a:pt x="10" y="13"/>
                          <a:pt x="8" y="13"/>
                        </a:cubicBezTo>
                        <a:cubicBezTo>
                          <a:pt x="8" y="13"/>
                          <a:pt x="8" y="14"/>
                          <a:pt x="7" y="14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1" y="15"/>
                          <a:pt x="11" y="10"/>
                          <a:pt x="9" y="6"/>
                        </a:cubicBezTo>
                        <a:cubicBezTo>
                          <a:pt x="6" y="2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1" name="Freeform 523"/>
                  <p:cNvSpPr/>
                  <p:nvPr/>
                </p:nvSpPr>
                <p:spPr bwMode="auto">
                  <a:xfrm>
                    <a:off x="918" y="1733"/>
                    <a:ext cx="9" cy="11"/>
                  </a:xfrm>
                  <a:custGeom>
                    <a:avLst/>
                    <a:gdLst>
                      <a:gd name="T0" fmla="*/ 0 w 10"/>
                      <a:gd name="T1" fmla="*/ 1 h 13"/>
                      <a:gd name="T2" fmla="*/ 1 w 10"/>
                      <a:gd name="T3" fmla="*/ 3 h 13"/>
                      <a:gd name="T4" fmla="*/ 2 w 10"/>
                      <a:gd name="T5" fmla="*/ 3 h 13"/>
                      <a:gd name="T6" fmla="*/ 7 w 10"/>
                      <a:gd name="T7" fmla="*/ 5 h 13"/>
                      <a:gd name="T8" fmla="*/ 7 w 10"/>
                      <a:gd name="T9" fmla="*/ 11 h 13"/>
                      <a:gd name="T10" fmla="*/ 6 w 10"/>
                      <a:gd name="T11" fmla="*/ 11 h 13"/>
                      <a:gd name="T12" fmla="*/ 7 w 10"/>
                      <a:gd name="T13" fmla="*/ 13 h 13"/>
                      <a:gd name="T14" fmla="*/ 8 w 10"/>
                      <a:gd name="T15" fmla="*/ 13 h 13"/>
                      <a:gd name="T16" fmla="*/ 8 w 10"/>
                      <a:gd name="T17" fmla="*/ 5 h 13"/>
                      <a:gd name="T18" fmla="*/ 1 w 10"/>
                      <a:gd name="T19" fmla="*/ 1 h 13"/>
                      <a:gd name="T20" fmla="*/ 0 w 10"/>
                      <a:gd name="T21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3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6" y="3"/>
                          <a:pt x="7" y="5"/>
                        </a:cubicBezTo>
                        <a:cubicBezTo>
                          <a:pt x="8" y="7"/>
                          <a:pt x="8" y="10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10" y="12"/>
                          <a:pt x="10" y="8"/>
                          <a:pt x="8" y="5"/>
                        </a:cubicBezTo>
                        <a:cubicBezTo>
                          <a:pt x="6" y="2"/>
                          <a:pt x="2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2" name="Freeform 524"/>
                  <p:cNvSpPr/>
                  <p:nvPr/>
                </p:nvSpPr>
                <p:spPr bwMode="auto">
                  <a:xfrm>
                    <a:off x="923" y="1732"/>
                    <a:ext cx="6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2 h 11"/>
                      <a:gd name="T4" fmla="*/ 2 w 8"/>
                      <a:gd name="T5" fmla="*/ 2 h 11"/>
                      <a:gd name="T6" fmla="*/ 5 w 8"/>
                      <a:gd name="T7" fmla="*/ 4 h 11"/>
                      <a:gd name="T8" fmla="*/ 6 w 8"/>
                      <a:gd name="T9" fmla="*/ 9 h 11"/>
                      <a:gd name="T10" fmla="*/ 5 w 8"/>
                      <a:gd name="T11" fmla="*/ 9 h 11"/>
                      <a:gd name="T12" fmla="*/ 6 w 8"/>
                      <a:gd name="T13" fmla="*/ 11 h 11"/>
                      <a:gd name="T14" fmla="*/ 6 w 8"/>
                      <a:gd name="T15" fmla="*/ 4 h 11"/>
                      <a:gd name="T16" fmla="*/ 0 w 8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4" y="3"/>
                          <a:pt x="5" y="4"/>
                        </a:cubicBezTo>
                        <a:cubicBezTo>
                          <a:pt x="6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3" name="Freeform 525"/>
                  <p:cNvSpPr/>
                  <p:nvPr/>
                </p:nvSpPr>
                <p:spPr bwMode="auto">
                  <a:xfrm>
                    <a:off x="910" y="1700"/>
                    <a:ext cx="11" cy="16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8 w 13"/>
                      <a:gd name="T3" fmla="*/ 2 h 18"/>
                      <a:gd name="T4" fmla="*/ 9 w 13"/>
                      <a:gd name="T5" fmla="*/ 3 h 18"/>
                      <a:gd name="T6" fmla="*/ 9 w 13"/>
                      <a:gd name="T7" fmla="*/ 11 h 18"/>
                      <a:gd name="T8" fmla="*/ 3 w 13"/>
                      <a:gd name="T9" fmla="*/ 15 h 18"/>
                      <a:gd name="T10" fmla="*/ 1 w 13"/>
                      <a:gd name="T11" fmla="*/ 14 h 18"/>
                      <a:gd name="T12" fmla="*/ 0 w 13"/>
                      <a:gd name="T13" fmla="*/ 16 h 18"/>
                      <a:gd name="T14" fmla="*/ 0 w 13"/>
                      <a:gd name="T15" fmla="*/ 16 h 18"/>
                      <a:gd name="T16" fmla="*/ 10 w 13"/>
                      <a:gd name="T17" fmla="*/ 11 h 18"/>
                      <a:gd name="T18" fmla="*/ 10 w 13"/>
                      <a:gd name="T19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4"/>
                          <a:pt x="11" y="8"/>
                          <a:pt x="9" y="11"/>
                        </a:cubicBezTo>
                        <a:cubicBezTo>
                          <a:pt x="8" y="13"/>
                          <a:pt x="4" y="16"/>
                          <a:pt x="3" y="15"/>
                        </a:cubicBezTo>
                        <a:cubicBezTo>
                          <a:pt x="3" y="14"/>
                          <a:pt x="2" y="14"/>
                          <a:pt x="1" y="1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3" y="18"/>
                          <a:pt x="7" y="16"/>
                          <a:pt x="10" y="11"/>
                        </a:cubicBezTo>
                        <a:cubicBezTo>
                          <a:pt x="13" y="7"/>
                          <a:pt x="13" y="2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4" name="Freeform 526"/>
                  <p:cNvSpPr/>
                  <p:nvPr/>
                </p:nvSpPr>
                <p:spPr bwMode="auto">
                  <a:xfrm>
                    <a:off x="914" y="1704"/>
                    <a:ext cx="10" cy="13"/>
                  </a:xfrm>
                  <a:custGeom>
                    <a:avLst/>
                    <a:gdLst>
                      <a:gd name="T0" fmla="*/ 9 w 12"/>
                      <a:gd name="T1" fmla="*/ 0 h 16"/>
                      <a:gd name="T2" fmla="*/ 8 w 12"/>
                      <a:gd name="T3" fmla="*/ 2 h 16"/>
                      <a:gd name="T4" fmla="*/ 9 w 12"/>
                      <a:gd name="T5" fmla="*/ 2 h 16"/>
                      <a:gd name="T6" fmla="*/ 8 w 12"/>
                      <a:gd name="T7" fmla="*/ 9 h 16"/>
                      <a:gd name="T8" fmla="*/ 3 w 12"/>
                      <a:gd name="T9" fmla="*/ 13 h 16"/>
                      <a:gd name="T10" fmla="*/ 2 w 12"/>
                      <a:gd name="T11" fmla="*/ 12 h 16"/>
                      <a:gd name="T12" fmla="*/ 0 w 12"/>
                      <a:gd name="T13" fmla="*/ 14 h 16"/>
                      <a:gd name="T14" fmla="*/ 1 w 12"/>
                      <a:gd name="T15" fmla="*/ 14 h 16"/>
                      <a:gd name="T16" fmla="*/ 9 w 12"/>
                      <a:gd name="T17" fmla="*/ 10 h 16"/>
                      <a:gd name="T18" fmla="*/ 9 w 12"/>
                      <a:gd name="T19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2"/>
                          <a:pt x="9" y="2"/>
                        </a:cubicBezTo>
                        <a:cubicBezTo>
                          <a:pt x="10" y="3"/>
                          <a:pt x="10" y="7"/>
                          <a:pt x="8" y="9"/>
                        </a:cubicBezTo>
                        <a:cubicBezTo>
                          <a:pt x="7" y="12"/>
                          <a:pt x="4" y="13"/>
                          <a:pt x="3" y="13"/>
                        </a:cubicBezTo>
                        <a:cubicBezTo>
                          <a:pt x="3" y="13"/>
                          <a:pt x="2" y="12"/>
                          <a:pt x="2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3" y="16"/>
                          <a:pt x="7" y="14"/>
                          <a:pt x="9" y="10"/>
                        </a:cubicBezTo>
                        <a:cubicBezTo>
                          <a:pt x="11" y="6"/>
                          <a:pt x="12" y="1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5" name="Freeform 527"/>
                  <p:cNvSpPr/>
                  <p:nvPr/>
                </p:nvSpPr>
                <p:spPr bwMode="auto">
                  <a:xfrm>
                    <a:off x="919" y="1707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1 h 13"/>
                      <a:gd name="T4" fmla="*/ 7 w 9"/>
                      <a:gd name="T5" fmla="*/ 2 h 13"/>
                      <a:gd name="T6" fmla="*/ 6 w 9"/>
                      <a:gd name="T7" fmla="*/ 7 h 13"/>
                      <a:gd name="T8" fmla="*/ 2 w 9"/>
                      <a:gd name="T9" fmla="*/ 10 h 13"/>
                      <a:gd name="T10" fmla="*/ 1 w 9"/>
                      <a:gd name="T11" fmla="*/ 10 h 13"/>
                      <a:gd name="T12" fmla="*/ 0 w 9"/>
                      <a:gd name="T13" fmla="*/ 12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7" y="5"/>
                          <a:pt x="6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6" name="Freeform 528"/>
                  <p:cNvSpPr/>
                  <p:nvPr/>
                </p:nvSpPr>
                <p:spPr bwMode="auto">
                  <a:xfrm>
                    <a:off x="923" y="1710"/>
                    <a:ext cx="6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7 h 11"/>
                      <a:gd name="T8" fmla="*/ 2 w 8"/>
                      <a:gd name="T9" fmla="*/ 9 h 11"/>
                      <a:gd name="T10" fmla="*/ 1 w 8"/>
                      <a:gd name="T11" fmla="*/ 8 h 11"/>
                      <a:gd name="T12" fmla="*/ 0 w 8"/>
                      <a:gd name="T13" fmla="*/ 10 h 11"/>
                      <a:gd name="T14" fmla="*/ 0 w 8"/>
                      <a:gd name="T15" fmla="*/ 10 h 11"/>
                      <a:gd name="T16" fmla="*/ 6 w 8"/>
                      <a:gd name="T17" fmla="*/ 7 h 11"/>
                      <a:gd name="T18" fmla="*/ 6 w 8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8"/>
                          <a:pt x="3" y="10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5" y="10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7" name="Freeform 529"/>
                  <p:cNvSpPr/>
                  <p:nvPr/>
                </p:nvSpPr>
                <p:spPr bwMode="auto">
                  <a:xfrm>
                    <a:off x="972" y="1693"/>
                    <a:ext cx="19" cy="23"/>
                  </a:xfrm>
                  <a:custGeom>
                    <a:avLst/>
                    <a:gdLst>
                      <a:gd name="T0" fmla="*/ 22 w 22"/>
                      <a:gd name="T1" fmla="*/ 23 h 27"/>
                      <a:gd name="T2" fmla="*/ 19 w 22"/>
                      <a:gd name="T3" fmla="*/ 19 h 27"/>
                      <a:gd name="T4" fmla="*/ 17 w 22"/>
                      <a:gd name="T5" fmla="*/ 21 h 27"/>
                      <a:gd name="T6" fmla="*/ 6 w 22"/>
                      <a:gd name="T7" fmla="*/ 17 h 27"/>
                      <a:gd name="T8" fmla="*/ 8 w 22"/>
                      <a:gd name="T9" fmla="*/ 5 h 27"/>
                      <a:gd name="T10" fmla="*/ 10 w 22"/>
                      <a:gd name="T11" fmla="*/ 4 h 27"/>
                      <a:gd name="T12" fmla="*/ 8 w 22"/>
                      <a:gd name="T13" fmla="*/ 0 h 27"/>
                      <a:gd name="T14" fmla="*/ 7 w 22"/>
                      <a:gd name="T15" fmla="*/ 1 h 27"/>
                      <a:gd name="T16" fmla="*/ 4 w 22"/>
                      <a:gd name="T17" fmla="*/ 18 h 27"/>
                      <a:gd name="T18" fmla="*/ 21 w 22"/>
                      <a:gd name="T19" fmla="*/ 23 h 27"/>
                      <a:gd name="T20" fmla="*/ 22 w 22"/>
                      <a:gd name="T21" fmla="*/ 23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" h="27">
                        <a:moveTo>
                          <a:pt x="22" y="23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9" y="20"/>
                          <a:pt x="17" y="21"/>
                          <a:pt x="17" y="21"/>
                        </a:cubicBezTo>
                        <a:cubicBezTo>
                          <a:pt x="14" y="23"/>
                          <a:pt x="9" y="21"/>
                          <a:pt x="6" y="17"/>
                        </a:cubicBezTo>
                        <a:cubicBezTo>
                          <a:pt x="4" y="13"/>
                          <a:pt x="4" y="7"/>
                          <a:pt x="8" y="5"/>
                        </a:cubicBezTo>
                        <a:cubicBezTo>
                          <a:pt x="8" y="5"/>
                          <a:pt x="9" y="4"/>
                          <a:pt x="1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2" y="4"/>
                          <a:pt x="0" y="12"/>
                          <a:pt x="4" y="18"/>
                        </a:cubicBezTo>
                        <a:cubicBezTo>
                          <a:pt x="8" y="24"/>
                          <a:pt x="15" y="27"/>
                          <a:pt x="21" y="23"/>
                        </a:cubicBezTo>
                        <a:lnTo>
                          <a:pt x="22" y="2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8" name="Freeform 530"/>
                  <p:cNvSpPr/>
                  <p:nvPr/>
                </p:nvSpPr>
                <p:spPr bwMode="auto">
                  <a:xfrm>
                    <a:off x="900" y="1692"/>
                    <a:ext cx="18" cy="23"/>
                  </a:xfrm>
                  <a:custGeom>
                    <a:avLst/>
                    <a:gdLst>
                      <a:gd name="T0" fmla="*/ 13 w 21"/>
                      <a:gd name="T1" fmla="*/ 0 h 27"/>
                      <a:gd name="T2" fmla="*/ 11 w 21"/>
                      <a:gd name="T3" fmla="*/ 4 h 27"/>
                      <a:gd name="T4" fmla="*/ 14 w 21"/>
                      <a:gd name="T5" fmla="*/ 5 h 27"/>
                      <a:gd name="T6" fmla="*/ 15 w 21"/>
                      <a:gd name="T7" fmla="*/ 17 h 27"/>
                      <a:gd name="T8" fmla="*/ 4 w 21"/>
                      <a:gd name="T9" fmla="*/ 21 h 27"/>
                      <a:gd name="T10" fmla="*/ 2 w 21"/>
                      <a:gd name="T11" fmla="*/ 19 h 27"/>
                      <a:gd name="T12" fmla="*/ 0 w 21"/>
                      <a:gd name="T13" fmla="*/ 23 h 27"/>
                      <a:gd name="T14" fmla="*/ 0 w 21"/>
                      <a:gd name="T15" fmla="*/ 23 h 27"/>
                      <a:gd name="T16" fmla="*/ 17 w 21"/>
                      <a:gd name="T17" fmla="*/ 18 h 27"/>
                      <a:gd name="T18" fmla="*/ 14 w 21"/>
                      <a:gd name="T19" fmla="*/ 1 h 27"/>
                      <a:gd name="T20" fmla="*/ 13 w 21"/>
                      <a:gd name="T21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7">
                        <a:moveTo>
                          <a:pt x="13" y="0"/>
                        </a:move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2" y="4"/>
                          <a:pt x="14" y="5"/>
                          <a:pt x="14" y="5"/>
                        </a:cubicBezTo>
                        <a:cubicBezTo>
                          <a:pt x="17" y="7"/>
                          <a:pt x="18" y="13"/>
                          <a:pt x="15" y="17"/>
                        </a:cubicBezTo>
                        <a:cubicBezTo>
                          <a:pt x="13" y="21"/>
                          <a:pt x="8" y="23"/>
                          <a:pt x="4" y="21"/>
                        </a:cubicBezTo>
                        <a:cubicBezTo>
                          <a:pt x="4" y="21"/>
                          <a:pt x="3" y="20"/>
                          <a:pt x="2" y="19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6" y="27"/>
                          <a:pt x="13" y="24"/>
                          <a:pt x="17" y="18"/>
                        </a:cubicBezTo>
                        <a:cubicBezTo>
                          <a:pt x="21" y="12"/>
                          <a:pt x="20" y="4"/>
                          <a:pt x="14" y="1"/>
                        </a:cubicBez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9" name="Freeform 531"/>
                  <p:cNvSpPr/>
                  <p:nvPr/>
                </p:nvSpPr>
                <p:spPr bwMode="auto">
                  <a:xfrm>
                    <a:off x="900" y="1735"/>
                    <a:ext cx="18" cy="23"/>
                  </a:xfrm>
                  <a:custGeom>
                    <a:avLst/>
                    <a:gdLst>
                      <a:gd name="T0" fmla="*/ 0 w 21"/>
                      <a:gd name="T1" fmla="*/ 4 h 27"/>
                      <a:gd name="T2" fmla="*/ 2 w 21"/>
                      <a:gd name="T3" fmla="*/ 7 h 27"/>
                      <a:gd name="T4" fmla="*/ 4 w 21"/>
                      <a:gd name="T5" fmla="*/ 6 h 27"/>
                      <a:gd name="T6" fmla="*/ 15 w 21"/>
                      <a:gd name="T7" fmla="*/ 11 h 27"/>
                      <a:gd name="T8" fmla="*/ 13 w 21"/>
                      <a:gd name="T9" fmla="*/ 22 h 27"/>
                      <a:gd name="T10" fmla="*/ 11 w 21"/>
                      <a:gd name="T11" fmla="*/ 23 h 27"/>
                      <a:gd name="T12" fmla="*/ 13 w 21"/>
                      <a:gd name="T13" fmla="*/ 27 h 27"/>
                      <a:gd name="T14" fmla="*/ 13 w 21"/>
                      <a:gd name="T15" fmla="*/ 26 h 27"/>
                      <a:gd name="T16" fmla="*/ 17 w 21"/>
                      <a:gd name="T17" fmla="*/ 9 h 27"/>
                      <a:gd name="T18" fmla="*/ 1 w 21"/>
                      <a:gd name="T19" fmla="*/ 3 h 27"/>
                      <a:gd name="T20" fmla="*/ 0 w 21"/>
                      <a:gd name="T21" fmla="*/ 4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7">
                        <a:moveTo>
                          <a:pt x="0" y="4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7"/>
                          <a:pt x="4" y="6"/>
                          <a:pt x="4" y="6"/>
                        </a:cubicBezTo>
                        <a:cubicBezTo>
                          <a:pt x="8" y="4"/>
                          <a:pt x="13" y="7"/>
                          <a:pt x="15" y="11"/>
                        </a:cubicBezTo>
                        <a:cubicBezTo>
                          <a:pt x="17" y="14"/>
                          <a:pt x="17" y="20"/>
                          <a:pt x="13" y="22"/>
                        </a:cubicBezTo>
                        <a:cubicBezTo>
                          <a:pt x="13" y="22"/>
                          <a:pt x="12" y="23"/>
                          <a:pt x="11" y="23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3"/>
                          <a:pt x="21" y="16"/>
                          <a:pt x="17" y="9"/>
                        </a:cubicBezTo>
                        <a:cubicBezTo>
                          <a:pt x="14" y="3"/>
                          <a:pt x="6" y="0"/>
                          <a:pt x="1" y="3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0" name="Freeform 532"/>
                  <p:cNvSpPr/>
                  <p:nvPr/>
                </p:nvSpPr>
                <p:spPr bwMode="auto">
                  <a:xfrm>
                    <a:off x="934" y="1762"/>
                    <a:ext cx="22" cy="10"/>
                  </a:xfrm>
                  <a:custGeom>
                    <a:avLst/>
                    <a:gdLst>
                      <a:gd name="T0" fmla="*/ 0 w 26"/>
                      <a:gd name="T1" fmla="*/ 12 h 12"/>
                      <a:gd name="T2" fmla="*/ 4 w 26"/>
                      <a:gd name="T3" fmla="*/ 12 h 12"/>
                      <a:gd name="T4" fmla="*/ 4 w 26"/>
                      <a:gd name="T5" fmla="*/ 10 h 12"/>
                      <a:gd name="T6" fmla="*/ 13 w 26"/>
                      <a:gd name="T7" fmla="*/ 2 h 12"/>
                      <a:gd name="T8" fmla="*/ 22 w 26"/>
                      <a:gd name="T9" fmla="*/ 10 h 12"/>
                      <a:gd name="T10" fmla="*/ 22 w 26"/>
                      <a:gd name="T11" fmla="*/ 12 h 12"/>
                      <a:gd name="T12" fmla="*/ 26 w 26"/>
                      <a:gd name="T13" fmla="*/ 12 h 12"/>
                      <a:gd name="T14" fmla="*/ 26 w 26"/>
                      <a:gd name="T15" fmla="*/ 12 h 12"/>
                      <a:gd name="T16" fmla="*/ 13 w 26"/>
                      <a:gd name="T17" fmla="*/ 0 h 12"/>
                      <a:gd name="T18" fmla="*/ 0 w 26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" h="12">
                        <a:moveTo>
                          <a:pt x="0" y="12"/>
                        </a:move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10"/>
                          <a:pt x="4" y="10"/>
                        </a:cubicBezTo>
                        <a:cubicBezTo>
                          <a:pt x="4" y="6"/>
                          <a:pt x="8" y="2"/>
                          <a:pt x="13" y="2"/>
                        </a:cubicBezTo>
                        <a:cubicBezTo>
                          <a:pt x="17" y="2"/>
                          <a:pt x="22" y="6"/>
                          <a:pt x="22" y="10"/>
                        </a:cubicBezTo>
                        <a:cubicBezTo>
                          <a:pt x="22" y="10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5"/>
                          <a:pt x="20" y="0"/>
                          <a:pt x="13" y="0"/>
                        </a:cubicBezTo>
                        <a:cubicBezTo>
                          <a:pt x="6" y="0"/>
                          <a:pt x="0" y="5"/>
                          <a:pt x="0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1" name="Freeform 533"/>
                  <p:cNvSpPr/>
                  <p:nvPr/>
                </p:nvSpPr>
                <p:spPr bwMode="auto">
                  <a:xfrm>
                    <a:off x="972" y="1737"/>
                    <a:ext cx="19" cy="22"/>
                  </a:xfrm>
                  <a:custGeom>
                    <a:avLst/>
                    <a:gdLst>
                      <a:gd name="T0" fmla="*/ 8 w 22"/>
                      <a:gd name="T1" fmla="*/ 26 h 26"/>
                      <a:gd name="T2" fmla="*/ 10 w 22"/>
                      <a:gd name="T3" fmla="*/ 22 h 26"/>
                      <a:gd name="T4" fmla="*/ 7 w 22"/>
                      <a:gd name="T5" fmla="*/ 21 h 26"/>
                      <a:gd name="T6" fmla="*/ 6 w 22"/>
                      <a:gd name="T7" fmla="*/ 9 h 26"/>
                      <a:gd name="T8" fmla="*/ 17 w 22"/>
                      <a:gd name="T9" fmla="*/ 5 h 26"/>
                      <a:gd name="T10" fmla="*/ 19 w 22"/>
                      <a:gd name="T11" fmla="*/ 7 h 26"/>
                      <a:gd name="T12" fmla="*/ 22 w 22"/>
                      <a:gd name="T13" fmla="*/ 3 h 26"/>
                      <a:gd name="T14" fmla="*/ 21 w 22"/>
                      <a:gd name="T15" fmla="*/ 3 h 26"/>
                      <a:gd name="T16" fmla="*/ 4 w 22"/>
                      <a:gd name="T17" fmla="*/ 8 h 26"/>
                      <a:gd name="T18" fmla="*/ 7 w 22"/>
                      <a:gd name="T19" fmla="*/ 25 h 26"/>
                      <a:gd name="T20" fmla="*/ 8 w 22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" h="26">
                        <a:moveTo>
                          <a:pt x="8" y="26"/>
                        </a:moveTo>
                        <a:cubicBezTo>
                          <a:pt x="10" y="22"/>
                          <a:pt x="10" y="22"/>
                          <a:pt x="10" y="22"/>
                        </a:cubicBezTo>
                        <a:cubicBezTo>
                          <a:pt x="9" y="22"/>
                          <a:pt x="7" y="21"/>
                          <a:pt x="7" y="21"/>
                        </a:cubicBezTo>
                        <a:cubicBezTo>
                          <a:pt x="4" y="19"/>
                          <a:pt x="4" y="13"/>
                          <a:pt x="6" y="9"/>
                        </a:cubicBezTo>
                        <a:cubicBezTo>
                          <a:pt x="9" y="5"/>
                          <a:pt x="14" y="3"/>
                          <a:pt x="17" y="5"/>
                        </a:cubicBezTo>
                        <a:cubicBezTo>
                          <a:pt x="17" y="5"/>
                          <a:pt x="19" y="6"/>
                          <a:pt x="19" y="7"/>
                        </a:cubicBezTo>
                        <a:cubicBezTo>
                          <a:pt x="22" y="3"/>
                          <a:pt x="22" y="3"/>
                          <a:pt x="22" y="3"/>
                        </a:cubicBezTo>
                        <a:cubicBezTo>
                          <a:pt x="21" y="3"/>
                          <a:pt x="21" y="3"/>
                          <a:pt x="21" y="3"/>
                        </a:cubicBezTo>
                        <a:cubicBezTo>
                          <a:pt x="16" y="0"/>
                          <a:pt x="8" y="2"/>
                          <a:pt x="4" y="8"/>
                        </a:cubicBezTo>
                        <a:cubicBezTo>
                          <a:pt x="0" y="14"/>
                          <a:pt x="2" y="22"/>
                          <a:pt x="7" y="25"/>
                        </a:cubicBez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2" name="Freeform 534"/>
                  <p:cNvSpPr>
                    <a:spLocks noEditPoints="1"/>
                  </p:cNvSpPr>
                  <p:nvPr/>
                </p:nvSpPr>
                <p:spPr bwMode="auto">
                  <a:xfrm>
                    <a:off x="935" y="1717"/>
                    <a:ext cx="19" cy="17"/>
                  </a:xfrm>
                  <a:custGeom>
                    <a:avLst/>
                    <a:gdLst>
                      <a:gd name="T0" fmla="*/ 0 w 22"/>
                      <a:gd name="T1" fmla="*/ 9 h 19"/>
                      <a:gd name="T2" fmla="*/ 5 w 22"/>
                      <a:gd name="T3" fmla="*/ 13 h 19"/>
                      <a:gd name="T4" fmla="*/ 5 w 22"/>
                      <a:gd name="T5" fmla="*/ 19 h 19"/>
                      <a:gd name="T6" fmla="*/ 11 w 22"/>
                      <a:gd name="T7" fmla="*/ 16 h 19"/>
                      <a:gd name="T8" fmla="*/ 16 w 22"/>
                      <a:gd name="T9" fmla="*/ 19 h 19"/>
                      <a:gd name="T10" fmla="*/ 18 w 22"/>
                      <a:gd name="T11" fmla="*/ 13 h 19"/>
                      <a:gd name="T12" fmla="*/ 22 w 22"/>
                      <a:gd name="T13" fmla="*/ 9 h 19"/>
                      <a:gd name="T14" fmla="*/ 18 w 22"/>
                      <a:gd name="T15" fmla="*/ 5 h 19"/>
                      <a:gd name="T16" fmla="*/ 16 w 22"/>
                      <a:gd name="T17" fmla="*/ 0 h 19"/>
                      <a:gd name="T18" fmla="*/ 11 w 22"/>
                      <a:gd name="T19" fmla="*/ 2 h 19"/>
                      <a:gd name="T20" fmla="*/ 6 w 22"/>
                      <a:gd name="T21" fmla="*/ 0 h 19"/>
                      <a:gd name="T22" fmla="*/ 5 w 22"/>
                      <a:gd name="T23" fmla="*/ 6 h 19"/>
                      <a:gd name="T24" fmla="*/ 0 w 22"/>
                      <a:gd name="T25" fmla="*/ 9 h 19"/>
                      <a:gd name="T26" fmla="*/ 4 w 22"/>
                      <a:gd name="T27" fmla="*/ 9 h 19"/>
                      <a:gd name="T28" fmla="*/ 7 w 22"/>
                      <a:gd name="T29" fmla="*/ 7 h 19"/>
                      <a:gd name="T30" fmla="*/ 7 w 22"/>
                      <a:gd name="T31" fmla="*/ 3 h 19"/>
                      <a:gd name="T32" fmla="*/ 11 w 22"/>
                      <a:gd name="T33" fmla="*/ 5 h 19"/>
                      <a:gd name="T34" fmla="*/ 15 w 22"/>
                      <a:gd name="T35" fmla="*/ 3 h 19"/>
                      <a:gd name="T36" fmla="*/ 15 w 22"/>
                      <a:gd name="T37" fmla="*/ 7 h 19"/>
                      <a:gd name="T38" fmla="*/ 18 w 22"/>
                      <a:gd name="T39" fmla="*/ 9 h 19"/>
                      <a:gd name="T40" fmla="*/ 15 w 22"/>
                      <a:gd name="T41" fmla="*/ 12 h 19"/>
                      <a:gd name="T42" fmla="*/ 14 w 22"/>
                      <a:gd name="T43" fmla="*/ 15 h 19"/>
                      <a:gd name="T44" fmla="*/ 11 w 22"/>
                      <a:gd name="T45" fmla="*/ 14 h 19"/>
                      <a:gd name="T46" fmla="*/ 7 w 22"/>
                      <a:gd name="T47" fmla="*/ 15 h 19"/>
                      <a:gd name="T48" fmla="*/ 7 w 22"/>
                      <a:gd name="T49" fmla="*/ 12 h 19"/>
                      <a:gd name="T50" fmla="*/ 4 w 22"/>
                      <a:gd name="T51" fmla="*/ 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9"/>
                        </a:moveTo>
                        <a:cubicBezTo>
                          <a:pt x="0" y="9"/>
                          <a:pt x="4" y="11"/>
                          <a:pt x="5" y="13"/>
                        </a:cubicBezTo>
                        <a:cubicBezTo>
                          <a:pt x="6" y="14"/>
                          <a:pt x="5" y="19"/>
                          <a:pt x="5" y="19"/>
                        </a:cubicBezTo>
                        <a:cubicBezTo>
                          <a:pt x="5" y="19"/>
                          <a:pt x="9" y="16"/>
                          <a:pt x="11" y="16"/>
                        </a:cubicBezTo>
                        <a:cubicBezTo>
                          <a:pt x="13" y="16"/>
                          <a:pt x="16" y="19"/>
                          <a:pt x="16" y="19"/>
                        </a:cubicBezTo>
                        <a:cubicBezTo>
                          <a:pt x="16" y="19"/>
                          <a:pt x="17" y="15"/>
                          <a:pt x="18" y="13"/>
                        </a:cubicBezTo>
                        <a:cubicBezTo>
                          <a:pt x="19" y="12"/>
                          <a:pt x="22" y="9"/>
                          <a:pt x="22" y="9"/>
                        </a:cubicBezTo>
                        <a:cubicBezTo>
                          <a:pt x="22" y="9"/>
                          <a:pt x="19" y="7"/>
                          <a:pt x="18" y="5"/>
                        </a:cubicBezTo>
                        <a:cubicBezTo>
                          <a:pt x="17" y="4"/>
                          <a:pt x="16" y="0"/>
                          <a:pt x="16" y="0"/>
                        </a:cubicBezTo>
                        <a:cubicBezTo>
                          <a:pt x="16" y="0"/>
                          <a:pt x="13" y="2"/>
                          <a:pt x="11" y="2"/>
                        </a:cubicBezTo>
                        <a:cubicBezTo>
                          <a:pt x="9" y="2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6"/>
                        </a:cubicBezTo>
                        <a:cubicBezTo>
                          <a:pt x="4" y="8"/>
                          <a:pt x="0" y="9"/>
                          <a:pt x="0" y="9"/>
                        </a:cubicBezTo>
                        <a:close/>
                        <a:moveTo>
                          <a:pt x="4" y="9"/>
                        </a:moveTo>
                        <a:cubicBezTo>
                          <a:pt x="4" y="9"/>
                          <a:pt x="6" y="8"/>
                          <a:pt x="7" y="7"/>
                        </a:cubicBezTo>
                        <a:cubicBezTo>
                          <a:pt x="8" y="6"/>
                          <a:pt x="7" y="3"/>
                          <a:pt x="7" y="3"/>
                        </a:cubicBezTo>
                        <a:cubicBezTo>
                          <a:pt x="7" y="3"/>
                          <a:pt x="10" y="5"/>
                          <a:pt x="11" y="5"/>
                        </a:cubicBezTo>
                        <a:cubicBezTo>
                          <a:pt x="12" y="5"/>
                          <a:pt x="15" y="3"/>
                          <a:pt x="15" y="3"/>
                        </a:cubicBezTo>
                        <a:cubicBezTo>
                          <a:pt x="15" y="3"/>
                          <a:pt x="15" y="6"/>
                          <a:pt x="15" y="7"/>
                        </a:cubicBezTo>
                        <a:cubicBezTo>
                          <a:pt x="16" y="8"/>
                          <a:pt x="18" y="9"/>
                          <a:pt x="18" y="9"/>
                        </a:cubicBezTo>
                        <a:cubicBezTo>
                          <a:pt x="18" y="9"/>
                          <a:pt x="16" y="11"/>
                          <a:pt x="15" y="12"/>
                        </a:cubicBezTo>
                        <a:cubicBezTo>
                          <a:pt x="15" y="13"/>
                          <a:pt x="14" y="15"/>
                          <a:pt x="14" y="15"/>
                        </a:cubicBezTo>
                        <a:cubicBezTo>
                          <a:pt x="14" y="15"/>
                          <a:pt x="12" y="14"/>
                          <a:pt x="11" y="14"/>
                        </a:cubicBezTo>
                        <a:cubicBezTo>
                          <a:pt x="10" y="14"/>
                          <a:pt x="7" y="15"/>
                          <a:pt x="7" y="15"/>
                        </a:cubicBezTo>
                        <a:cubicBezTo>
                          <a:pt x="7" y="15"/>
                          <a:pt x="8" y="13"/>
                          <a:pt x="7" y="12"/>
                        </a:cubicBezTo>
                        <a:cubicBezTo>
                          <a:pt x="6" y="10"/>
                          <a:pt x="4" y="9"/>
                          <a:pt x="4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3" name="Freeform 535"/>
                  <p:cNvSpPr>
                    <a:spLocks noEditPoints="1"/>
                  </p:cNvSpPr>
                  <p:nvPr/>
                </p:nvSpPr>
                <p:spPr bwMode="auto">
                  <a:xfrm>
                    <a:off x="6697" y="1458"/>
                    <a:ext cx="37" cy="36"/>
                  </a:xfrm>
                  <a:custGeom>
                    <a:avLst/>
                    <a:gdLst>
                      <a:gd name="T0" fmla="*/ 35 w 43"/>
                      <a:gd name="T1" fmla="*/ 31 h 43"/>
                      <a:gd name="T2" fmla="*/ 23 w 43"/>
                      <a:gd name="T3" fmla="*/ 38 h 43"/>
                      <a:gd name="T4" fmla="*/ 23 w 43"/>
                      <a:gd name="T5" fmla="*/ 43 h 43"/>
                      <a:gd name="T6" fmla="*/ 39 w 43"/>
                      <a:gd name="T7" fmla="*/ 33 h 43"/>
                      <a:gd name="T8" fmla="*/ 35 w 43"/>
                      <a:gd name="T9" fmla="*/ 31 h 43"/>
                      <a:gd name="T10" fmla="*/ 7 w 43"/>
                      <a:gd name="T11" fmla="*/ 31 h 43"/>
                      <a:gd name="T12" fmla="*/ 3 w 43"/>
                      <a:gd name="T13" fmla="*/ 33 h 43"/>
                      <a:gd name="T14" fmla="*/ 20 w 43"/>
                      <a:gd name="T15" fmla="*/ 43 h 43"/>
                      <a:gd name="T16" fmla="*/ 20 w 43"/>
                      <a:gd name="T17" fmla="*/ 38 h 43"/>
                      <a:gd name="T18" fmla="*/ 7 w 43"/>
                      <a:gd name="T19" fmla="*/ 31 h 43"/>
                      <a:gd name="T20" fmla="*/ 41 w 43"/>
                      <a:gd name="T21" fmla="*/ 11 h 43"/>
                      <a:gd name="T22" fmla="*/ 37 w 43"/>
                      <a:gd name="T23" fmla="*/ 14 h 43"/>
                      <a:gd name="T24" fmla="*/ 38 w 43"/>
                      <a:gd name="T25" fmla="*/ 21 h 43"/>
                      <a:gd name="T26" fmla="*/ 36 w 43"/>
                      <a:gd name="T27" fmla="*/ 29 h 43"/>
                      <a:gd name="T28" fmla="*/ 40 w 43"/>
                      <a:gd name="T29" fmla="*/ 31 h 43"/>
                      <a:gd name="T30" fmla="*/ 43 w 43"/>
                      <a:gd name="T31" fmla="*/ 21 h 43"/>
                      <a:gd name="T32" fmla="*/ 41 w 43"/>
                      <a:gd name="T33" fmla="*/ 11 h 43"/>
                      <a:gd name="T34" fmla="*/ 2 w 43"/>
                      <a:gd name="T35" fmla="*/ 11 h 43"/>
                      <a:gd name="T36" fmla="*/ 0 w 43"/>
                      <a:gd name="T37" fmla="*/ 21 h 43"/>
                      <a:gd name="T38" fmla="*/ 2 w 43"/>
                      <a:gd name="T39" fmla="*/ 31 h 43"/>
                      <a:gd name="T40" fmla="*/ 6 w 43"/>
                      <a:gd name="T41" fmla="*/ 29 h 43"/>
                      <a:gd name="T42" fmla="*/ 4 w 43"/>
                      <a:gd name="T43" fmla="*/ 21 h 43"/>
                      <a:gd name="T44" fmla="*/ 6 w 43"/>
                      <a:gd name="T45" fmla="*/ 13 h 43"/>
                      <a:gd name="T46" fmla="*/ 2 w 43"/>
                      <a:gd name="T47" fmla="*/ 11 h 43"/>
                      <a:gd name="T48" fmla="*/ 20 w 43"/>
                      <a:gd name="T49" fmla="*/ 0 h 43"/>
                      <a:gd name="T50" fmla="*/ 4 w 43"/>
                      <a:gd name="T51" fmla="*/ 9 h 43"/>
                      <a:gd name="T52" fmla="*/ 7 w 43"/>
                      <a:gd name="T53" fmla="*/ 11 h 43"/>
                      <a:gd name="T54" fmla="*/ 20 w 43"/>
                      <a:gd name="T55" fmla="*/ 4 h 43"/>
                      <a:gd name="T56" fmla="*/ 20 w 43"/>
                      <a:gd name="T57" fmla="*/ 0 h 43"/>
                      <a:gd name="T58" fmla="*/ 23 w 43"/>
                      <a:gd name="T59" fmla="*/ 0 h 43"/>
                      <a:gd name="T60" fmla="*/ 23 w 43"/>
                      <a:gd name="T61" fmla="*/ 4 h 43"/>
                      <a:gd name="T62" fmla="*/ 36 w 43"/>
                      <a:gd name="T63" fmla="*/ 12 h 43"/>
                      <a:gd name="T64" fmla="*/ 40 w 43"/>
                      <a:gd name="T65" fmla="*/ 9 h 43"/>
                      <a:gd name="T66" fmla="*/ 23 w 43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3" h="43">
                        <a:moveTo>
                          <a:pt x="35" y="31"/>
                        </a:moveTo>
                        <a:cubicBezTo>
                          <a:pt x="32" y="35"/>
                          <a:pt x="28" y="38"/>
                          <a:pt x="23" y="38"/>
                        </a:cubicBezTo>
                        <a:cubicBezTo>
                          <a:pt x="23" y="43"/>
                          <a:pt x="23" y="43"/>
                          <a:pt x="23" y="43"/>
                        </a:cubicBezTo>
                        <a:cubicBezTo>
                          <a:pt x="30" y="42"/>
                          <a:pt x="36" y="39"/>
                          <a:pt x="39" y="33"/>
                        </a:cubicBezTo>
                        <a:cubicBezTo>
                          <a:pt x="35" y="31"/>
                          <a:pt x="35" y="31"/>
                          <a:pt x="35" y="31"/>
                        </a:cubicBezTo>
                        <a:moveTo>
                          <a:pt x="7" y="31"/>
                        </a:move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7" y="38"/>
                          <a:pt x="13" y="42"/>
                          <a:pt x="20" y="43"/>
                        </a:cubicBezTo>
                        <a:cubicBezTo>
                          <a:pt x="20" y="38"/>
                          <a:pt x="20" y="38"/>
                          <a:pt x="20" y="38"/>
                        </a:cubicBezTo>
                        <a:cubicBezTo>
                          <a:pt x="15" y="38"/>
                          <a:pt x="10" y="35"/>
                          <a:pt x="7" y="31"/>
                        </a:cubicBezTo>
                        <a:moveTo>
                          <a:pt x="41" y="11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6"/>
                          <a:pt x="38" y="18"/>
                          <a:pt x="38" y="21"/>
                        </a:cubicBezTo>
                        <a:cubicBezTo>
                          <a:pt x="38" y="24"/>
                          <a:pt x="38" y="26"/>
                          <a:pt x="36" y="29"/>
                        </a:cubicBezTo>
                        <a:cubicBezTo>
                          <a:pt x="40" y="31"/>
                          <a:pt x="40" y="31"/>
                          <a:pt x="40" y="31"/>
                        </a:cubicBezTo>
                        <a:cubicBezTo>
                          <a:pt x="42" y="28"/>
                          <a:pt x="43" y="25"/>
                          <a:pt x="43" y="21"/>
                        </a:cubicBezTo>
                        <a:cubicBezTo>
                          <a:pt x="43" y="18"/>
                          <a:pt x="42" y="14"/>
                          <a:pt x="41" y="11"/>
                        </a:cubicBezTo>
                        <a:moveTo>
                          <a:pt x="2" y="11"/>
                        </a:moveTo>
                        <a:cubicBezTo>
                          <a:pt x="1" y="14"/>
                          <a:pt x="0" y="17"/>
                          <a:pt x="0" y="21"/>
                        </a:cubicBezTo>
                        <a:cubicBezTo>
                          <a:pt x="0" y="25"/>
                          <a:pt x="1" y="28"/>
                          <a:pt x="2" y="31"/>
                        </a:cubicBezTo>
                        <a:cubicBezTo>
                          <a:pt x="6" y="29"/>
                          <a:pt x="6" y="29"/>
                          <a:pt x="6" y="29"/>
                        </a:cubicBezTo>
                        <a:cubicBezTo>
                          <a:pt x="5" y="26"/>
                          <a:pt x="4" y="24"/>
                          <a:pt x="4" y="21"/>
                        </a:cubicBezTo>
                        <a:cubicBezTo>
                          <a:pt x="4" y="18"/>
                          <a:pt x="5" y="16"/>
                          <a:pt x="6" y="13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moveTo>
                          <a:pt x="20" y="0"/>
                        </a:moveTo>
                        <a:cubicBezTo>
                          <a:pt x="13" y="0"/>
                          <a:pt x="7" y="4"/>
                          <a:pt x="4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10" y="7"/>
                          <a:pt x="15" y="5"/>
                          <a:pt x="20" y="4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moveTo>
                          <a:pt x="23" y="0"/>
                        </a:move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8" y="5"/>
                          <a:pt x="33" y="7"/>
                          <a:pt x="36" y="12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36" y="4"/>
                          <a:pt x="30" y="0"/>
                          <a:pt x="2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4" name="Freeform 536"/>
                  <p:cNvSpPr>
                    <a:spLocks noEditPoints="1"/>
                  </p:cNvSpPr>
                  <p:nvPr/>
                </p:nvSpPr>
                <p:spPr bwMode="auto">
                  <a:xfrm>
                    <a:off x="6714" y="1440"/>
                    <a:ext cx="3" cy="72"/>
                  </a:xfrm>
                  <a:custGeom>
                    <a:avLst/>
                    <a:gdLst>
                      <a:gd name="T0" fmla="*/ 0 w 3"/>
                      <a:gd name="T1" fmla="*/ 79 h 85"/>
                      <a:gd name="T2" fmla="*/ 1 w 3"/>
                      <a:gd name="T3" fmla="*/ 85 h 85"/>
                      <a:gd name="T4" fmla="*/ 3 w 3"/>
                      <a:gd name="T5" fmla="*/ 79 h 85"/>
                      <a:gd name="T6" fmla="*/ 2 w 3"/>
                      <a:gd name="T7" fmla="*/ 74 h 85"/>
                      <a:gd name="T8" fmla="*/ 0 w 3"/>
                      <a:gd name="T9" fmla="*/ 78 h 85"/>
                      <a:gd name="T10" fmla="*/ 3 w 3"/>
                      <a:gd name="T11" fmla="*/ 78 h 85"/>
                      <a:gd name="T12" fmla="*/ 2 w 3"/>
                      <a:gd name="T13" fmla="*/ 74 h 85"/>
                      <a:gd name="T14" fmla="*/ 0 w 3"/>
                      <a:gd name="T15" fmla="*/ 70 h 85"/>
                      <a:gd name="T16" fmla="*/ 2 w 3"/>
                      <a:gd name="T17" fmla="*/ 73 h 85"/>
                      <a:gd name="T18" fmla="*/ 3 w 3"/>
                      <a:gd name="T19" fmla="*/ 70 h 85"/>
                      <a:gd name="T20" fmla="*/ 2 w 3"/>
                      <a:gd name="T21" fmla="*/ 65 h 85"/>
                      <a:gd name="T22" fmla="*/ 0 w 3"/>
                      <a:gd name="T23" fmla="*/ 69 h 85"/>
                      <a:gd name="T24" fmla="*/ 3 w 3"/>
                      <a:gd name="T25" fmla="*/ 69 h 85"/>
                      <a:gd name="T26" fmla="*/ 2 w 3"/>
                      <a:gd name="T27" fmla="*/ 65 h 85"/>
                      <a:gd name="T28" fmla="*/ 1 w 3"/>
                      <a:gd name="T29" fmla="*/ 49 h 85"/>
                      <a:gd name="T30" fmla="*/ 0 w 3"/>
                      <a:gd name="T31" fmla="*/ 59 h 85"/>
                      <a:gd name="T32" fmla="*/ 0 w 3"/>
                      <a:gd name="T33" fmla="*/ 65 h 85"/>
                      <a:gd name="T34" fmla="*/ 3 w 3"/>
                      <a:gd name="T35" fmla="*/ 65 h 85"/>
                      <a:gd name="T36" fmla="*/ 3 w 3"/>
                      <a:gd name="T37" fmla="*/ 59 h 85"/>
                      <a:gd name="T38" fmla="*/ 1 w 3"/>
                      <a:gd name="T39" fmla="*/ 49 h 85"/>
                      <a:gd name="T40" fmla="*/ 1 w 3"/>
                      <a:gd name="T41" fmla="*/ 44 h 85"/>
                      <a:gd name="T42" fmla="*/ 0 w 3"/>
                      <a:gd name="T43" fmla="*/ 47 h 85"/>
                      <a:gd name="T44" fmla="*/ 1 w 3"/>
                      <a:gd name="T45" fmla="*/ 46 h 85"/>
                      <a:gd name="T46" fmla="*/ 3 w 3"/>
                      <a:gd name="T47" fmla="*/ 45 h 85"/>
                      <a:gd name="T48" fmla="*/ 1 w 3"/>
                      <a:gd name="T49" fmla="*/ 43 h 85"/>
                      <a:gd name="T50" fmla="*/ 0 w 3"/>
                      <a:gd name="T51" fmla="*/ 39 h 85"/>
                      <a:gd name="T52" fmla="*/ 1 w 3"/>
                      <a:gd name="T53" fmla="*/ 41 h 85"/>
                      <a:gd name="T54" fmla="*/ 3 w 3"/>
                      <a:gd name="T55" fmla="*/ 39 h 85"/>
                      <a:gd name="T56" fmla="*/ 1 w 3"/>
                      <a:gd name="T57" fmla="*/ 37 h 85"/>
                      <a:gd name="T58" fmla="*/ 0 w 3"/>
                      <a:gd name="T59" fmla="*/ 37 h 85"/>
                      <a:gd name="T60" fmla="*/ 1 w 3"/>
                      <a:gd name="T61" fmla="*/ 19 h 85"/>
                      <a:gd name="T62" fmla="*/ 0 w 3"/>
                      <a:gd name="T63" fmla="*/ 21 h 85"/>
                      <a:gd name="T64" fmla="*/ 0 w 3"/>
                      <a:gd name="T65" fmla="*/ 34 h 85"/>
                      <a:gd name="T66" fmla="*/ 1 w 3"/>
                      <a:gd name="T67" fmla="*/ 35 h 85"/>
                      <a:gd name="T68" fmla="*/ 3 w 3"/>
                      <a:gd name="T69" fmla="*/ 25 h 85"/>
                      <a:gd name="T70" fmla="*/ 3 w 3"/>
                      <a:gd name="T71" fmla="*/ 19 h 85"/>
                      <a:gd name="T72" fmla="*/ 1 w 3"/>
                      <a:gd name="T73" fmla="*/ 15 h 85"/>
                      <a:gd name="T74" fmla="*/ 0 w 3"/>
                      <a:gd name="T75" fmla="*/ 18 h 85"/>
                      <a:gd name="T76" fmla="*/ 3 w 3"/>
                      <a:gd name="T77" fmla="*/ 18 h 85"/>
                      <a:gd name="T78" fmla="*/ 3 w 3"/>
                      <a:gd name="T79" fmla="*/ 11 h 85"/>
                      <a:gd name="T80" fmla="*/ 0 w 3"/>
                      <a:gd name="T81" fmla="*/ 11 h 85"/>
                      <a:gd name="T82" fmla="*/ 1 w 3"/>
                      <a:gd name="T83" fmla="*/ 14 h 85"/>
                      <a:gd name="T84" fmla="*/ 3 w 3"/>
                      <a:gd name="T85" fmla="*/ 11 h 85"/>
                      <a:gd name="T86" fmla="*/ 1 w 3"/>
                      <a:gd name="T87" fmla="*/ 6 h 85"/>
                      <a:gd name="T88" fmla="*/ 0 w 3"/>
                      <a:gd name="T89" fmla="*/ 10 h 85"/>
                      <a:gd name="T90" fmla="*/ 3 w 3"/>
                      <a:gd name="T91" fmla="*/ 10 h 85"/>
                      <a:gd name="T92" fmla="*/ 0 w 3"/>
                      <a:gd name="T93" fmla="*/ 0 h 85"/>
                      <a:gd name="T94" fmla="*/ 1 w 3"/>
                      <a:gd name="T95" fmla="*/ 5 h 85"/>
                      <a:gd name="T96" fmla="*/ 3 w 3"/>
                      <a:gd name="T97" fmla="*/ 0 h 85"/>
                      <a:gd name="T98" fmla="*/ 0 w 3"/>
                      <a:gd name="T99" fmla="*/ 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3" h="85">
                        <a:moveTo>
                          <a:pt x="2" y="79"/>
                        </a:moveTo>
                        <a:cubicBezTo>
                          <a:pt x="1" y="79"/>
                          <a:pt x="1" y="79"/>
                          <a:pt x="0" y="79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1" y="85"/>
                          <a:pt x="1" y="85"/>
                          <a:pt x="1" y="85"/>
                        </a:cubicBezTo>
                        <a:cubicBezTo>
                          <a:pt x="2" y="85"/>
                          <a:pt x="2" y="85"/>
                          <a:pt x="3" y="85"/>
                        </a:cubicBezTo>
                        <a:cubicBezTo>
                          <a:pt x="3" y="79"/>
                          <a:pt x="3" y="79"/>
                          <a:pt x="3" y="79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moveTo>
                          <a:pt x="2" y="74"/>
                        </a:moveTo>
                        <a:cubicBezTo>
                          <a:pt x="1" y="74"/>
                          <a:pt x="1" y="74"/>
                          <a:pt x="0" y="74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1" y="78"/>
                          <a:pt x="1" y="78"/>
                          <a:pt x="2" y="78"/>
                        </a:cubicBezTo>
                        <a:cubicBezTo>
                          <a:pt x="2" y="78"/>
                          <a:pt x="2" y="78"/>
                          <a:pt x="3" y="78"/>
                        </a:cubicBezTo>
                        <a:cubicBezTo>
                          <a:pt x="3" y="74"/>
                          <a:pt x="3" y="74"/>
                          <a:pt x="3" y="74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moveTo>
                          <a:pt x="2" y="70"/>
                        </a:moveTo>
                        <a:cubicBezTo>
                          <a:pt x="1" y="70"/>
                          <a:pt x="1" y="70"/>
                          <a:pt x="0" y="70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1" y="73"/>
                          <a:pt x="1" y="73"/>
                          <a:pt x="2" y="73"/>
                        </a:cubicBezTo>
                        <a:cubicBezTo>
                          <a:pt x="2" y="73"/>
                          <a:pt x="2" y="73"/>
                          <a:pt x="3" y="73"/>
                        </a:cubicBezTo>
                        <a:cubicBezTo>
                          <a:pt x="3" y="70"/>
                          <a:pt x="3" y="70"/>
                          <a:pt x="3" y="70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moveTo>
                          <a:pt x="2" y="65"/>
                        </a:moveTo>
                        <a:cubicBezTo>
                          <a:pt x="1" y="65"/>
                          <a:pt x="1" y="65"/>
                          <a:pt x="0" y="66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1" y="69"/>
                          <a:pt x="1" y="69"/>
                          <a:pt x="2" y="69"/>
                        </a:cubicBezTo>
                        <a:cubicBezTo>
                          <a:pt x="2" y="69"/>
                          <a:pt x="2" y="69"/>
                          <a:pt x="3" y="69"/>
                        </a:cubicBezTo>
                        <a:cubicBezTo>
                          <a:pt x="3" y="65"/>
                          <a:pt x="3" y="65"/>
                          <a:pt x="3" y="65"/>
                        </a:cubicBezTo>
                        <a:cubicBezTo>
                          <a:pt x="2" y="65"/>
                          <a:pt x="2" y="65"/>
                          <a:pt x="2" y="65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1" y="49"/>
                          <a:pt x="1" y="49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1" y="65"/>
                          <a:pt x="1" y="65"/>
                          <a:pt x="2" y="65"/>
                        </a:cubicBezTo>
                        <a:cubicBezTo>
                          <a:pt x="2" y="65"/>
                          <a:pt x="2" y="65"/>
                          <a:pt x="3" y="65"/>
                        </a:cubicBezTo>
                        <a:cubicBezTo>
                          <a:pt x="3" y="64"/>
                          <a:pt x="3" y="64"/>
                          <a:pt x="3" y="64"/>
                        </a:cubicBezTo>
                        <a:cubicBezTo>
                          <a:pt x="3" y="59"/>
                          <a:pt x="3" y="59"/>
                          <a:pt x="3" y="59"/>
                        </a:cubicBezTo>
                        <a:cubicBezTo>
                          <a:pt x="3" y="49"/>
                          <a:pt x="3" y="49"/>
                          <a:pt x="3" y="49"/>
                        </a:cubicBezTo>
                        <a:cubicBezTo>
                          <a:pt x="2" y="49"/>
                          <a:pt x="2" y="49"/>
                          <a:pt x="1" y="49"/>
                        </a:cubicBezTo>
                        <a:moveTo>
                          <a:pt x="1" y="43"/>
                        </a:moveTo>
                        <a:cubicBezTo>
                          <a:pt x="1" y="44"/>
                          <a:pt x="1" y="44"/>
                          <a:pt x="1" y="44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1" y="47"/>
                          <a:pt x="1" y="46"/>
                          <a:pt x="1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2" y="46"/>
                          <a:pt x="2" y="47"/>
                          <a:pt x="3" y="47"/>
                        </a:cubicBezTo>
                        <a:cubicBezTo>
                          <a:pt x="3" y="45"/>
                          <a:pt x="3" y="45"/>
                          <a:pt x="3" y="45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0" y="37"/>
                        </a:move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1" y="40"/>
                          <a:pt x="1" y="40"/>
                          <a:pt x="1" y="40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3" y="39"/>
                          <a:pt x="3" y="39"/>
                          <a:pt x="3" y="39"/>
                        </a:cubicBezTo>
                        <a:cubicBezTo>
                          <a:pt x="3" y="37"/>
                          <a:pt x="3" y="37"/>
                          <a:pt x="3" y="37"/>
                        </a:cubicBezTo>
                        <a:cubicBezTo>
                          <a:pt x="2" y="37"/>
                          <a:pt x="2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0" y="37"/>
                        </a:cubicBezTo>
                        <a:moveTo>
                          <a:pt x="3" y="19"/>
                        </a:moveTo>
                        <a:cubicBezTo>
                          <a:pt x="2" y="19"/>
                          <a:pt x="2" y="19"/>
                          <a:pt x="1" y="19"/>
                        </a:cubicBezTo>
                        <a:cubicBezTo>
                          <a:pt x="1" y="19"/>
                          <a:pt x="1" y="19"/>
                          <a:pt x="0" y="19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2" y="35"/>
                          <a:pt x="2" y="35"/>
                          <a:pt x="3" y="3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1"/>
                          <a:pt x="3" y="21"/>
                          <a:pt x="3" y="21"/>
                        </a:cubicBezTo>
                        <a:cubicBezTo>
                          <a:pt x="3" y="19"/>
                          <a:pt x="3" y="19"/>
                          <a:pt x="3" y="19"/>
                        </a:cubicBezTo>
                        <a:moveTo>
                          <a:pt x="3" y="15"/>
                        </a:moveTo>
                        <a:cubicBezTo>
                          <a:pt x="2" y="15"/>
                          <a:pt x="2" y="15"/>
                          <a:pt x="1" y="15"/>
                        </a:cubicBezTo>
                        <a:cubicBezTo>
                          <a:pt x="1" y="15"/>
                          <a:pt x="1" y="15"/>
                          <a:pt x="0" y="15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2" y="19"/>
                          <a:pt x="2" y="19"/>
                          <a:pt x="3" y="18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moveTo>
                          <a:pt x="3" y="11"/>
                        </a:moveTo>
                        <a:cubicBezTo>
                          <a:pt x="2" y="11"/>
                          <a:pt x="2" y="11"/>
                          <a:pt x="1" y="11"/>
                        </a:cubicBezTo>
                        <a:cubicBezTo>
                          <a:pt x="1" y="11"/>
                          <a:pt x="1" y="11"/>
                          <a:pt x="0" y="11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2" y="14"/>
                          <a:pt x="2" y="14"/>
                          <a:pt x="3" y="14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moveTo>
                          <a:pt x="3" y="6"/>
                        </a:moveTo>
                        <a:cubicBezTo>
                          <a:pt x="2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0" y="6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10"/>
                          <a:pt x="2" y="10"/>
                          <a:pt x="3" y="10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5"/>
                          <a:pt x="2" y="5"/>
                          <a:pt x="3" y="5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5" name="Freeform 537"/>
                  <p:cNvSpPr>
                    <a:spLocks noEditPoints="1"/>
                  </p:cNvSpPr>
                  <p:nvPr/>
                </p:nvSpPr>
                <p:spPr bwMode="auto">
                  <a:xfrm>
                    <a:off x="6682" y="1457"/>
                    <a:ext cx="64" cy="38"/>
                  </a:xfrm>
                  <a:custGeom>
                    <a:avLst/>
                    <a:gdLst>
                      <a:gd name="T0" fmla="*/ 2 w 76"/>
                      <a:gd name="T1" fmla="*/ 45 h 45"/>
                      <a:gd name="T2" fmla="*/ 2 w 76"/>
                      <a:gd name="T3" fmla="*/ 44 h 45"/>
                      <a:gd name="T4" fmla="*/ 0 w 76"/>
                      <a:gd name="T5" fmla="*/ 43 h 45"/>
                      <a:gd name="T6" fmla="*/ 1 w 76"/>
                      <a:gd name="T7" fmla="*/ 43 h 45"/>
                      <a:gd name="T8" fmla="*/ 3 w 76"/>
                      <a:gd name="T9" fmla="*/ 42 h 45"/>
                      <a:gd name="T10" fmla="*/ 4 w 76"/>
                      <a:gd name="T11" fmla="*/ 44 h 45"/>
                      <a:gd name="T12" fmla="*/ 7 w 76"/>
                      <a:gd name="T13" fmla="*/ 41 h 45"/>
                      <a:gd name="T14" fmla="*/ 11 w 76"/>
                      <a:gd name="T15" fmla="*/ 37 h 45"/>
                      <a:gd name="T16" fmla="*/ 8 w 76"/>
                      <a:gd name="T17" fmla="*/ 40 h 45"/>
                      <a:gd name="T18" fmla="*/ 12 w 76"/>
                      <a:gd name="T19" fmla="*/ 39 h 45"/>
                      <a:gd name="T20" fmla="*/ 11 w 76"/>
                      <a:gd name="T21" fmla="*/ 37 h 45"/>
                      <a:gd name="T22" fmla="*/ 12 w 76"/>
                      <a:gd name="T23" fmla="*/ 37 h 45"/>
                      <a:gd name="T24" fmla="*/ 13 w 76"/>
                      <a:gd name="T25" fmla="*/ 39 h 45"/>
                      <a:gd name="T26" fmla="*/ 15 w 76"/>
                      <a:gd name="T27" fmla="*/ 36 h 45"/>
                      <a:gd name="T28" fmla="*/ 18 w 76"/>
                      <a:gd name="T29" fmla="*/ 33 h 45"/>
                      <a:gd name="T30" fmla="*/ 16 w 76"/>
                      <a:gd name="T31" fmla="*/ 36 h 45"/>
                      <a:gd name="T32" fmla="*/ 19 w 76"/>
                      <a:gd name="T33" fmla="*/ 35 h 45"/>
                      <a:gd name="T34" fmla="*/ 18 w 76"/>
                      <a:gd name="T35" fmla="*/ 33 h 45"/>
                      <a:gd name="T36" fmla="*/ 24 w 76"/>
                      <a:gd name="T37" fmla="*/ 30 h 45"/>
                      <a:gd name="T38" fmla="*/ 19 w 76"/>
                      <a:gd name="T39" fmla="*/ 33 h 45"/>
                      <a:gd name="T40" fmla="*/ 20 w 76"/>
                      <a:gd name="T41" fmla="*/ 35 h 45"/>
                      <a:gd name="T42" fmla="*/ 25 w 76"/>
                      <a:gd name="T43" fmla="*/ 32 h 45"/>
                      <a:gd name="T44" fmla="*/ 33 w 76"/>
                      <a:gd name="T45" fmla="*/ 25 h 45"/>
                      <a:gd name="T46" fmla="*/ 39 w 76"/>
                      <a:gd name="T47" fmla="*/ 23 h 45"/>
                      <a:gd name="T48" fmla="*/ 39 w 76"/>
                      <a:gd name="T49" fmla="*/ 23 h 45"/>
                      <a:gd name="T50" fmla="*/ 37 w 76"/>
                      <a:gd name="T51" fmla="*/ 22 h 45"/>
                      <a:gd name="T52" fmla="*/ 35 w 76"/>
                      <a:gd name="T53" fmla="*/ 24 h 45"/>
                      <a:gd name="T54" fmla="*/ 38 w 76"/>
                      <a:gd name="T55" fmla="*/ 24 h 45"/>
                      <a:gd name="T56" fmla="*/ 38 w 76"/>
                      <a:gd name="T57" fmla="*/ 22 h 45"/>
                      <a:gd name="T58" fmla="*/ 40 w 76"/>
                      <a:gd name="T59" fmla="*/ 21 h 45"/>
                      <a:gd name="T60" fmla="*/ 40 w 76"/>
                      <a:gd name="T61" fmla="*/ 21 h 45"/>
                      <a:gd name="T62" fmla="*/ 44 w 76"/>
                      <a:gd name="T63" fmla="*/ 18 h 45"/>
                      <a:gd name="T64" fmla="*/ 40 w 76"/>
                      <a:gd name="T65" fmla="*/ 21 h 45"/>
                      <a:gd name="T66" fmla="*/ 42 w 76"/>
                      <a:gd name="T67" fmla="*/ 22 h 45"/>
                      <a:gd name="T68" fmla="*/ 44 w 76"/>
                      <a:gd name="T69" fmla="*/ 19 h 45"/>
                      <a:gd name="T70" fmla="*/ 59 w 76"/>
                      <a:gd name="T71" fmla="*/ 10 h 45"/>
                      <a:gd name="T72" fmla="*/ 54 w 76"/>
                      <a:gd name="T73" fmla="*/ 13 h 45"/>
                      <a:gd name="T74" fmla="*/ 46 w 76"/>
                      <a:gd name="T75" fmla="*/ 18 h 45"/>
                      <a:gd name="T76" fmla="*/ 55 w 76"/>
                      <a:gd name="T77" fmla="*/ 15 h 45"/>
                      <a:gd name="T78" fmla="*/ 60 w 76"/>
                      <a:gd name="T79" fmla="*/ 12 h 45"/>
                      <a:gd name="T80" fmla="*/ 59 w 76"/>
                      <a:gd name="T81" fmla="*/ 10 h 45"/>
                      <a:gd name="T82" fmla="*/ 59 w 76"/>
                      <a:gd name="T83" fmla="*/ 9 h 45"/>
                      <a:gd name="T84" fmla="*/ 60 w 76"/>
                      <a:gd name="T85" fmla="*/ 11 h 45"/>
                      <a:gd name="T86" fmla="*/ 63 w 76"/>
                      <a:gd name="T87" fmla="*/ 9 h 45"/>
                      <a:gd name="T88" fmla="*/ 66 w 76"/>
                      <a:gd name="T89" fmla="*/ 6 h 45"/>
                      <a:gd name="T90" fmla="*/ 63 w 76"/>
                      <a:gd name="T91" fmla="*/ 9 h 45"/>
                      <a:gd name="T92" fmla="*/ 67 w 76"/>
                      <a:gd name="T93" fmla="*/ 8 h 45"/>
                      <a:gd name="T94" fmla="*/ 66 w 76"/>
                      <a:gd name="T95" fmla="*/ 6 h 45"/>
                      <a:gd name="T96" fmla="*/ 67 w 76"/>
                      <a:gd name="T97" fmla="*/ 5 h 45"/>
                      <a:gd name="T98" fmla="*/ 68 w 76"/>
                      <a:gd name="T99" fmla="*/ 7 h 45"/>
                      <a:gd name="T100" fmla="*/ 71 w 76"/>
                      <a:gd name="T101" fmla="*/ 5 h 45"/>
                      <a:gd name="T102" fmla="*/ 75 w 76"/>
                      <a:gd name="T103" fmla="*/ 0 h 45"/>
                      <a:gd name="T104" fmla="*/ 72 w 76"/>
                      <a:gd name="T105" fmla="*/ 4 h 45"/>
                      <a:gd name="T106" fmla="*/ 76 w 76"/>
                      <a:gd name="T107" fmla="*/ 2 h 45"/>
                      <a:gd name="T108" fmla="*/ 75 w 76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6" h="45">
                        <a:moveTo>
                          <a:pt x="2" y="44"/>
                        </a:move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2" y="45"/>
                          <a:pt x="2" y="45"/>
                          <a:pt x="2" y="44"/>
                        </a:cubicBezTo>
                        <a:moveTo>
                          <a:pt x="1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7" y="40"/>
                        </a:moveTo>
                        <a:cubicBezTo>
                          <a:pt x="3" y="42"/>
                          <a:pt x="3" y="42"/>
                          <a:pt x="3" y="42"/>
                        </a:cubicBezTo>
                        <a:cubicBezTo>
                          <a:pt x="3" y="42"/>
                          <a:pt x="3" y="43"/>
                          <a:pt x="4" y="43"/>
                        </a:cubicBezTo>
                        <a:cubicBezTo>
                          <a:pt x="4" y="43"/>
                          <a:pt x="4" y="43"/>
                          <a:pt x="4" y="44"/>
                        </a:cubicBezTo>
                        <a:cubicBezTo>
                          <a:pt x="8" y="42"/>
                          <a:pt x="8" y="42"/>
                          <a:pt x="8" y="42"/>
                        </a:cubicBezTo>
                        <a:cubicBezTo>
                          <a:pt x="8" y="41"/>
                          <a:pt x="7" y="41"/>
                          <a:pt x="7" y="41"/>
                        </a:cubicBezTo>
                        <a:cubicBezTo>
                          <a:pt x="7" y="40"/>
                          <a:pt x="7" y="40"/>
                          <a:pt x="7" y="40"/>
                        </a:cubicBezTo>
                        <a:moveTo>
                          <a:pt x="11" y="37"/>
                        </a:move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8" y="39"/>
                          <a:pt x="8" y="40"/>
                          <a:pt x="8" y="40"/>
                        </a:cubicBezTo>
                        <a:cubicBezTo>
                          <a:pt x="8" y="40"/>
                          <a:pt x="9" y="41"/>
                          <a:pt x="9" y="41"/>
                        </a:cubicBezTo>
                        <a:cubicBezTo>
                          <a:pt x="12" y="39"/>
                          <a:pt x="12" y="39"/>
                          <a:pt x="12" y="39"/>
                        </a:cubicBezTo>
                        <a:cubicBezTo>
                          <a:pt x="12" y="39"/>
                          <a:pt x="12" y="39"/>
                          <a:pt x="11" y="38"/>
                        </a:cubicBezTo>
                        <a:cubicBezTo>
                          <a:pt x="11" y="38"/>
                          <a:pt x="11" y="38"/>
                          <a:pt x="11" y="37"/>
                        </a:cubicBezTo>
                        <a:moveTo>
                          <a:pt x="15" y="35"/>
                        </a:moveTo>
                        <a:cubicBezTo>
                          <a:pt x="12" y="37"/>
                          <a:pt x="12" y="37"/>
                          <a:pt x="12" y="37"/>
                        </a:cubicBezTo>
                        <a:cubicBezTo>
                          <a:pt x="12" y="37"/>
                          <a:pt x="12" y="37"/>
                          <a:pt x="12" y="38"/>
                        </a:cubicBezTo>
                        <a:cubicBezTo>
                          <a:pt x="12" y="38"/>
                          <a:pt x="13" y="38"/>
                          <a:pt x="13" y="39"/>
                        </a:cubicBezTo>
                        <a:cubicBezTo>
                          <a:pt x="16" y="37"/>
                          <a:pt x="16" y="37"/>
                          <a:pt x="16" y="37"/>
                        </a:cubicBezTo>
                        <a:cubicBezTo>
                          <a:pt x="16" y="37"/>
                          <a:pt x="15" y="36"/>
                          <a:pt x="15" y="36"/>
                        </a:cubicBezTo>
                        <a:cubicBezTo>
                          <a:pt x="15" y="36"/>
                          <a:pt x="15" y="35"/>
                          <a:pt x="15" y="35"/>
                        </a:cubicBezTo>
                        <a:moveTo>
                          <a:pt x="18" y="33"/>
                        </a:move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6" y="35"/>
                          <a:pt x="16" y="35"/>
                          <a:pt x="16" y="36"/>
                        </a:cubicBezTo>
                        <a:cubicBezTo>
                          <a:pt x="16" y="36"/>
                          <a:pt x="16" y="36"/>
                          <a:pt x="17" y="37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9" y="35"/>
                          <a:pt x="19" y="34"/>
                          <a:pt x="19" y="34"/>
                        </a:cubicBezTo>
                        <a:cubicBezTo>
                          <a:pt x="19" y="34"/>
                          <a:pt x="18" y="33"/>
                          <a:pt x="18" y="33"/>
                        </a:cubicBezTo>
                        <a:moveTo>
                          <a:pt x="33" y="25"/>
                        </a:moveTo>
                        <a:cubicBezTo>
                          <a:pt x="24" y="30"/>
                          <a:pt x="24" y="30"/>
                          <a:pt x="24" y="30"/>
                        </a:cubicBezTo>
                        <a:cubicBezTo>
                          <a:pt x="20" y="32"/>
                          <a:pt x="20" y="32"/>
                          <a:pt x="20" y="32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9" y="33"/>
                          <a:pt x="19" y="33"/>
                          <a:pt x="20" y="33"/>
                        </a:cubicBezTo>
                        <a:cubicBezTo>
                          <a:pt x="20" y="34"/>
                          <a:pt x="20" y="34"/>
                          <a:pt x="20" y="35"/>
                        </a:cubicBezTo>
                        <a:cubicBezTo>
                          <a:pt x="21" y="34"/>
                          <a:pt x="21" y="34"/>
                          <a:pt x="21" y="34"/>
                        </a:cubicBezTo>
                        <a:cubicBezTo>
                          <a:pt x="25" y="32"/>
                          <a:pt x="25" y="32"/>
                          <a:pt x="25" y="32"/>
                        </a:cubicBezTo>
                        <a:cubicBezTo>
                          <a:pt x="34" y="27"/>
                          <a:pt x="34" y="27"/>
                          <a:pt x="34" y="27"/>
                        </a:cubicBezTo>
                        <a:cubicBezTo>
                          <a:pt x="34" y="26"/>
                          <a:pt x="34" y="26"/>
                          <a:pt x="33" y="25"/>
                        </a:cubicBezTo>
                        <a:cubicBezTo>
                          <a:pt x="33" y="25"/>
                          <a:pt x="33" y="25"/>
                          <a:pt x="33" y="25"/>
                        </a:cubicBezTo>
                        <a:moveTo>
                          <a:pt x="39" y="23"/>
                        </a:move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moveTo>
                          <a:pt x="37" y="22"/>
                        </a:moveTo>
                        <a:cubicBezTo>
                          <a:pt x="35" y="23"/>
                          <a:pt x="35" y="23"/>
                          <a:pt x="35" y="23"/>
                        </a:cubicBezTo>
                        <a:cubicBezTo>
                          <a:pt x="35" y="24"/>
                          <a:pt x="35" y="24"/>
                          <a:pt x="35" y="24"/>
                        </a:cubicBezTo>
                        <a:cubicBezTo>
                          <a:pt x="36" y="24"/>
                          <a:pt x="36" y="25"/>
                          <a:pt x="36" y="26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40" y="21"/>
                        </a:move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moveTo>
                          <a:pt x="44" y="18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1" y="22"/>
                          <a:pt x="41" y="22"/>
                          <a:pt x="41" y="22"/>
                        </a:cubicBezTo>
                        <a:cubicBezTo>
                          <a:pt x="42" y="22"/>
                          <a:pt x="42" y="22"/>
                          <a:pt x="42" y="22"/>
                        </a:cubicBezTo>
                        <a:cubicBezTo>
                          <a:pt x="45" y="20"/>
                          <a:pt x="45" y="20"/>
                          <a:pt x="45" y="20"/>
                        </a:cubicBezTo>
                        <a:cubicBezTo>
                          <a:pt x="44" y="20"/>
                          <a:pt x="44" y="20"/>
                          <a:pt x="44" y="19"/>
                        </a:cubicBezTo>
                        <a:cubicBezTo>
                          <a:pt x="44" y="19"/>
                          <a:pt x="44" y="19"/>
                          <a:pt x="44" y="18"/>
                        </a:cubicBezTo>
                        <a:moveTo>
                          <a:pt x="59" y="10"/>
                        </a:moveTo>
                        <a:cubicBezTo>
                          <a:pt x="58" y="10"/>
                          <a:pt x="58" y="10"/>
                          <a:pt x="58" y="10"/>
                        </a:cubicBezTo>
                        <a:cubicBezTo>
                          <a:pt x="54" y="13"/>
                          <a:pt x="54" y="13"/>
                          <a:pt x="54" y="13"/>
                        </a:cubicBezTo>
                        <a:cubicBezTo>
                          <a:pt x="46" y="17"/>
                          <a:pt x="46" y="17"/>
                          <a:pt x="46" y="17"/>
                        </a:cubicBezTo>
                        <a:cubicBezTo>
                          <a:pt x="46" y="17"/>
                          <a:pt x="46" y="18"/>
                          <a:pt x="46" y="18"/>
                        </a:cubicBezTo>
                        <a:cubicBezTo>
                          <a:pt x="46" y="18"/>
                          <a:pt x="47" y="19"/>
                          <a:pt x="47" y="19"/>
                        </a:cubicBezTo>
                        <a:cubicBezTo>
                          <a:pt x="55" y="15"/>
                          <a:pt x="55" y="15"/>
                          <a:pt x="55" y="15"/>
                        </a:cubicBezTo>
                        <a:cubicBezTo>
                          <a:pt x="59" y="12"/>
                          <a:pt x="59" y="12"/>
                          <a:pt x="59" y="12"/>
                        </a:cubicBezTo>
                        <a:cubicBezTo>
                          <a:pt x="60" y="12"/>
                          <a:pt x="60" y="12"/>
                          <a:pt x="60" y="12"/>
                        </a:cubicBezTo>
                        <a:cubicBezTo>
                          <a:pt x="59" y="12"/>
                          <a:pt x="59" y="11"/>
                          <a:pt x="59" y="11"/>
                        </a:cubicBezTo>
                        <a:cubicBezTo>
                          <a:pt x="59" y="11"/>
                          <a:pt x="59" y="10"/>
                          <a:pt x="59" y="10"/>
                        </a:cubicBezTo>
                        <a:moveTo>
                          <a:pt x="62" y="8"/>
                        </a:moveTo>
                        <a:cubicBezTo>
                          <a:pt x="59" y="9"/>
                          <a:pt x="59" y="9"/>
                          <a:pt x="59" y="9"/>
                        </a:cubicBezTo>
                        <a:cubicBezTo>
                          <a:pt x="59" y="10"/>
                          <a:pt x="60" y="10"/>
                          <a:pt x="60" y="11"/>
                        </a:cubicBezTo>
                        <a:cubicBezTo>
                          <a:pt x="60" y="11"/>
                          <a:pt x="60" y="11"/>
                          <a:pt x="60" y="11"/>
                        </a:cubicBezTo>
                        <a:cubicBezTo>
                          <a:pt x="63" y="10"/>
                          <a:pt x="63" y="10"/>
                          <a:pt x="63" y="10"/>
                        </a:cubicBezTo>
                        <a:cubicBezTo>
                          <a:pt x="63" y="10"/>
                          <a:pt x="63" y="9"/>
                          <a:pt x="63" y="9"/>
                        </a:cubicBezTo>
                        <a:cubicBezTo>
                          <a:pt x="62" y="9"/>
                          <a:pt x="62" y="8"/>
                          <a:pt x="62" y="8"/>
                        </a:cubicBezTo>
                        <a:moveTo>
                          <a:pt x="66" y="6"/>
                        </a:moveTo>
                        <a:cubicBezTo>
                          <a:pt x="63" y="7"/>
                          <a:pt x="63" y="7"/>
                          <a:pt x="63" y="7"/>
                        </a:cubicBezTo>
                        <a:cubicBezTo>
                          <a:pt x="63" y="8"/>
                          <a:pt x="63" y="8"/>
                          <a:pt x="63" y="9"/>
                        </a:cubicBezTo>
                        <a:cubicBezTo>
                          <a:pt x="64" y="9"/>
                          <a:pt x="64" y="9"/>
                          <a:pt x="64" y="9"/>
                        </a:cubicBezTo>
                        <a:cubicBezTo>
                          <a:pt x="67" y="8"/>
                          <a:pt x="67" y="8"/>
                          <a:pt x="67" y="8"/>
                        </a:cubicBezTo>
                        <a:cubicBezTo>
                          <a:pt x="67" y="7"/>
                          <a:pt x="67" y="7"/>
                          <a:pt x="67" y="7"/>
                        </a:cubicBezTo>
                        <a:cubicBezTo>
                          <a:pt x="66" y="6"/>
                          <a:pt x="66" y="6"/>
                          <a:pt x="66" y="6"/>
                        </a:cubicBezTo>
                        <a:moveTo>
                          <a:pt x="70" y="3"/>
                        </a:moveTo>
                        <a:cubicBezTo>
                          <a:pt x="67" y="5"/>
                          <a:pt x="67" y="5"/>
                          <a:pt x="67" y="5"/>
                        </a:cubicBezTo>
                        <a:cubicBezTo>
                          <a:pt x="67" y="5"/>
                          <a:pt x="67" y="6"/>
                          <a:pt x="67" y="6"/>
                        </a:cubicBezTo>
                        <a:cubicBezTo>
                          <a:pt x="68" y="7"/>
                          <a:pt x="68" y="7"/>
                          <a:pt x="68" y="7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0" y="4"/>
                          <a:pt x="70" y="4"/>
                          <a:pt x="70" y="3"/>
                        </a:cubicBezTo>
                        <a:moveTo>
                          <a:pt x="75" y="0"/>
                        </a:moveTo>
                        <a:cubicBezTo>
                          <a:pt x="71" y="3"/>
                          <a:pt x="71" y="3"/>
                          <a:pt x="71" y="3"/>
                        </a:cubicBezTo>
                        <a:cubicBezTo>
                          <a:pt x="71" y="3"/>
                          <a:pt x="71" y="4"/>
                          <a:pt x="72" y="4"/>
                        </a:cubicBezTo>
                        <a:cubicBezTo>
                          <a:pt x="72" y="4"/>
                          <a:pt x="72" y="5"/>
                          <a:pt x="72" y="5"/>
                        </a:cubicBezTo>
                        <a:cubicBezTo>
                          <a:pt x="76" y="2"/>
                          <a:pt x="76" y="2"/>
                          <a:pt x="76" y="2"/>
                        </a:cubicBezTo>
                        <a:cubicBezTo>
                          <a:pt x="76" y="2"/>
                          <a:pt x="76" y="2"/>
                          <a:pt x="76" y="1"/>
                        </a:cubicBezTo>
                        <a:cubicBezTo>
                          <a:pt x="75" y="1"/>
                          <a:pt x="75" y="1"/>
                          <a:pt x="7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6" name="Freeform 538"/>
                  <p:cNvSpPr>
                    <a:spLocks noEditPoints="1"/>
                  </p:cNvSpPr>
                  <p:nvPr/>
                </p:nvSpPr>
                <p:spPr bwMode="auto">
                  <a:xfrm>
                    <a:off x="6684" y="1457"/>
                    <a:ext cx="62" cy="38"/>
                  </a:xfrm>
                  <a:custGeom>
                    <a:avLst/>
                    <a:gdLst>
                      <a:gd name="T0" fmla="*/ 68 w 73"/>
                      <a:gd name="T1" fmla="*/ 41 h 45"/>
                      <a:gd name="T2" fmla="*/ 72 w 73"/>
                      <a:gd name="T3" fmla="*/ 45 h 45"/>
                      <a:gd name="T4" fmla="*/ 73 w 73"/>
                      <a:gd name="T5" fmla="*/ 43 h 45"/>
                      <a:gd name="T6" fmla="*/ 65 w 73"/>
                      <a:gd name="T7" fmla="*/ 38 h 45"/>
                      <a:gd name="T8" fmla="*/ 63 w 73"/>
                      <a:gd name="T9" fmla="*/ 40 h 45"/>
                      <a:gd name="T10" fmla="*/ 67 w 73"/>
                      <a:gd name="T11" fmla="*/ 41 h 45"/>
                      <a:gd name="T12" fmla="*/ 65 w 73"/>
                      <a:gd name="T13" fmla="*/ 38 h 45"/>
                      <a:gd name="T14" fmla="*/ 60 w 73"/>
                      <a:gd name="T15" fmla="*/ 36 h 45"/>
                      <a:gd name="T16" fmla="*/ 63 w 73"/>
                      <a:gd name="T17" fmla="*/ 39 h 45"/>
                      <a:gd name="T18" fmla="*/ 64 w 73"/>
                      <a:gd name="T19" fmla="*/ 37 h 45"/>
                      <a:gd name="T20" fmla="*/ 57 w 73"/>
                      <a:gd name="T21" fmla="*/ 33 h 45"/>
                      <a:gd name="T22" fmla="*/ 56 w 73"/>
                      <a:gd name="T23" fmla="*/ 35 h 45"/>
                      <a:gd name="T24" fmla="*/ 60 w 73"/>
                      <a:gd name="T25" fmla="*/ 36 h 45"/>
                      <a:gd name="T26" fmla="*/ 57 w 73"/>
                      <a:gd name="T27" fmla="*/ 33 h 45"/>
                      <a:gd name="T28" fmla="*/ 43 w 73"/>
                      <a:gd name="T29" fmla="*/ 26 h 45"/>
                      <a:gd name="T30" fmla="*/ 50 w 73"/>
                      <a:gd name="T31" fmla="*/ 32 h 45"/>
                      <a:gd name="T32" fmla="*/ 55 w 73"/>
                      <a:gd name="T33" fmla="*/ 35 h 45"/>
                      <a:gd name="T34" fmla="*/ 56 w 73"/>
                      <a:gd name="T35" fmla="*/ 33 h 45"/>
                      <a:gd name="T36" fmla="*/ 51 w 73"/>
                      <a:gd name="T37" fmla="*/ 30 h 45"/>
                      <a:gd name="T38" fmla="*/ 36 w 73"/>
                      <a:gd name="T39" fmla="*/ 23 h 45"/>
                      <a:gd name="T40" fmla="*/ 36 w 73"/>
                      <a:gd name="T41" fmla="*/ 23 h 45"/>
                      <a:gd name="T42" fmla="*/ 36 w 73"/>
                      <a:gd name="T43" fmla="*/ 23 h 45"/>
                      <a:gd name="T44" fmla="*/ 38 w 73"/>
                      <a:gd name="T45" fmla="*/ 25 h 45"/>
                      <a:gd name="T46" fmla="*/ 41 w 73"/>
                      <a:gd name="T47" fmla="*/ 24 h 45"/>
                      <a:gd name="T48" fmla="*/ 39 w 73"/>
                      <a:gd name="T49" fmla="*/ 22 h 45"/>
                      <a:gd name="T50" fmla="*/ 35 w 73"/>
                      <a:gd name="T51" fmla="*/ 22 h 45"/>
                      <a:gd name="T52" fmla="*/ 36 w 73"/>
                      <a:gd name="T53" fmla="*/ 22 h 45"/>
                      <a:gd name="T54" fmla="*/ 37 w 73"/>
                      <a:gd name="T55" fmla="*/ 21 h 45"/>
                      <a:gd name="T56" fmla="*/ 38 w 73"/>
                      <a:gd name="T57" fmla="*/ 22 h 45"/>
                      <a:gd name="T58" fmla="*/ 36 w 73"/>
                      <a:gd name="T59" fmla="*/ 20 h 45"/>
                      <a:gd name="T60" fmla="*/ 37 w 73"/>
                      <a:gd name="T61" fmla="*/ 21 h 45"/>
                      <a:gd name="T62" fmla="*/ 36 w 73"/>
                      <a:gd name="T63" fmla="*/ 20 h 45"/>
                      <a:gd name="T64" fmla="*/ 32 w 73"/>
                      <a:gd name="T65" fmla="*/ 20 h 45"/>
                      <a:gd name="T66" fmla="*/ 33 w 73"/>
                      <a:gd name="T67" fmla="*/ 22 h 45"/>
                      <a:gd name="T68" fmla="*/ 35 w 73"/>
                      <a:gd name="T69" fmla="*/ 20 h 45"/>
                      <a:gd name="T70" fmla="*/ 17 w 73"/>
                      <a:gd name="T71" fmla="*/ 9 h 45"/>
                      <a:gd name="T72" fmla="*/ 16 w 73"/>
                      <a:gd name="T73" fmla="*/ 11 h 45"/>
                      <a:gd name="T74" fmla="*/ 21 w 73"/>
                      <a:gd name="T75" fmla="*/ 14 h 45"/>
                      <a:gd name="T76" fmla="*/ 30 w 73"/>
                      <a:gd name="T77" fmla="*/ 19 h 45"/>
                      <a:gd name="T78" fmla="*/ 22 w 73"/>
                      <a:gd name="T79" fmla="*/ 12 h 45"/>
                      <a:gd name="T80" fmla="*/ 17 w 73"/>
                      <a:gd name="T81" fmla="*/ 9 h 45"/>
                      <a:gd name="T82" fmla="*/ 13 w 73"/>
                      <a:gd name="T83" fmla="*/ 8 h 45"/>
                      <a:gd name="T84" fmla="*/ 16 w 73"/>
                      <a:gd name="T85" fmla="*/ 11 h 45"/>
                      <a:gd name="T86" fmla="*/ 17 w 73"/>
                      <a:gd name="T87" fmla="*/ 9 h 45"/>
                      <a:gd name="T88" fmla="*/ 10 w 73"/>
                      <a:gd name="T89" fmla="*/ 5 h 45"/>
                      <a:gd name="T90" fmla="*/ 9 w 73"/>
                      <a:gd name="T91" fmla="*/ 7 h 45"/>
                      <a:gd name="T92" fmla="*/ 13 w 73"/>
                      <a:gd name="T93" fmla="*/ 8 h 45"/>
                      <a:gd name="T94" fmla="*/ 10 w 73"/>
                      <a:gd name="T95" fmla="*/ 5 h 45"/>
                      <a:gd name="T96" fmla="*/ 6 w 73"/>
                      <a:gd name="T97" fmla="*/ 4 h 45"/>
                      <a:gd name="T98" fmla="*/ 8 w 73"/>
                      <a:gd name="T99" fmla="*/ 7 h 45"/>
                      <a:gd name="T100" fmla="*/ 9 w 73"/>
                      <a:gd name="T101" fmla="*/ 5 h 45"/>
                      <a:gd name="T102" fmla="*/ 1 w 73"/>
                      <a:gd name="T103" fmla="*/ 0 h 45"/>
                      <a:gd name="T104" fmla="*/ 0 w 73"/>
                      <a:gd name="T105" fmla="*/ 2 h 45"/>
                      <a:gd name="T106" fmla="*/ 5 w 73"/>
                      <a:gd name="T107" fmla="*/ 3 h 45"/>
                      <a:gd name="T108" fmla="*/ 1 w 73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3" h="45">
                        <a:moveTo>
                          <a:pt x="69" y="40"/>
                        </a:moveTo>
                        <a:cubicBezTo>
                          <a:pt x="68" y="41"/>
                          <a:pt x="68" y="41"/>
                          <a:pt x="68" y="41"/>
                        </a:cubicBezTo>
                        <a:cubicBezTo>
                          <a:pt x="68" y="42"/>
                          <a:pt x="68" y="42"/>
                          <a:pt x="67" y="42"/>
                        </a:cubicBezTo>
                        <a:cubicBezTo>
                          <a:pt x="72" y="45"/>
                          <a:pt x="72" y="45"/>
                          <a:pt x="72" y="45"/>
                        </a:cubicBezTo>
                        <a:cubicBezTo>
                          <a:pt x="72" y="44"/>
                          <a:pt x="72" y="44"/>
                          <a:pt x="73" y="44"/>
                        </a:cubicBezTo>
                        <a:cubicBezTo>
                          <a:pt x="73" y="43"/>
                          <a:pt x="73" y="43"/>
                          <a:pt x="73" y="43"/>
                        </a:cubicBezTo>
                        <a:cubicBezTo>
                          <a:pt x="69" y="40"/>
                          <a:pt x="69" y="40"/>
                          <a:pt x="69" y="40"/>
                        </a:cubicBezTo>
                        <a:moveTo>
                          <a:pt x="65" y="38"/>
                        </a:moveTo>
                        <a:cubicBezTo>
                          <a:pt x="64" y="38"/>
                          <a:pt x="64" y="38"/>
                          <a:pt x="64" y="39"/>
                        </a:cubicBezTo>
                        <a:cubicBezTo>
                          <a:pt x="64" y="39"/>
                          <a:pt x="64" y="39"/>
                          <a:pt x="63" y="40"/>
                        </a:cubicBezTo>
                        <a:cubicBezTo>
                          <a:pt x="66" y="41"/>
                          <a:pt x="66" y="41"/>
                          <a:pt x="66" y="41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7" y="40"/>
                          <a:pt x="67" y="40"/>
                          <a:pt x="68" y="40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5"/>
                        </a:moveTo>
                        <a:cubicBezTo>
                          <a:pt x="61" y="36"/>
                          <a:pt x="60" y="36"/>
                          <a:pt x="60" y="36"/>
                        </a:cubicBezTo>
                        <a:cubicBezTo>
                          <a:pt x="60" y="36"/>
                          <a:pt x="60" y="37"/>
                          <a:pt x="59" y="37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39"/>
                          <a:pt x="63" y="38"/>
                          <a:pt x="63" y="38"/>
                        </a:cubicBezTo>
                        <a:cubicBezTo>
                          <a:pt x="63" y="38"/>
                          <a:pt x="64" y="37"/>
                          <a:pt x="64" y="37"/>
                        </a:cubicBezTo>
                        <a:cubicBezTo>
                          <a:pt x="61" y="35"/>
                          <a:pt x="61" y="35"/>
                          <a:pt x="61" y="35"/>
                        </a:cubicBezTo>
                        <a:moveTo>
                          <a:pt x="57" y="33"/>
                        </a:moveTo>
                        <a:cubicBezTo>
                          <a:pt x="57" y="33"/>
                          <a:pt x="57" y="33"/>
                          <a:pt x="57" y="34"/>
                        </a:cubicBezTo>
                        <a:cubicBezTo>
                          <a:pt x="56" y="34"/>
                          <a:pt x="56" y="35"/>
                          <a:pt x="56" y="35"/>
                        </a:cubicBezTo>
                        <a:cubicBezTo>
                          <a:pt x="59" y="37"/>
                          <a:pt x="59" y="37"/>
                          <a:pt x="59" y="37"/>
                        </a:cubicBezTo>
                        <a:cubicBezTo>
                          <a:pt x="59" y="36"/>
                          <a:pt x="59" y="36"/>
                          <a:pt x="60" y="36"/>
                        </a:cubicBezTo>
                        <a:cubicBezTo>
                          <a:pt x="60" y="35"/>
                          <a:pt x="60" y="35"/>
                          <a:pt x="60" y="35"/>
                        </a:cubicBezTo>
                        <a:cubicBezTo>
                          <a:pt x="57" y="33"/>
                          <a:pt x="57" y="33"/>
                          <a:pt x="57" y="33"/>
                        </a:cubicBezTo>
                        <a:moveTo>
                          <a:pt x="44" y="25"/>
                        </a:moveTo>
                        <a:cubicBezTo>
                          <a:pt x="43" y="25"/>
                          <a:pt x="43" y="26"/>
                          <a:pt x="43" y="26"/>
                        </a:cubicBezTo>
                        <a:cubicBezTo>
                          <a:pt x="43" y="26"/>
                          <a:pt x="43" y="27"/>
                          <a:pt x="43" y="27"/>
                        </a:cubicBezTo>
                        <a:cubicBezTo>
                          <a:pt x="50" y="32"/>
                          <a:pt x="50" y="32"/>
                          <a:pt x="50" y="32"/>
                        </a:cubicBezTo>
                        <a:cubicBezTo>
                          <a:pt x="54" y="34"/>
                          <a:pt x="54" y="34"/>
                          <a:pt x="54" y="34"/>
                        </a:cubicBezTo>
                        <a:cubicBezTo>
                          <a:pt x="55" y="35"/>
                          <a:pt x="55" y="35"/>
                          <a:pt x="55" y="35"/>
                        </a:cubicBezTo>
                        <a:cubicBezTo>
                          <a:pt x="56" y="34"/>
                          <a:pt x="56" y="34"/>
                          <a:pt x="56" y="33"/>
                        </a:cubicBezTo>
                        <a:cubicBezTo>
                          <a:pt x="56" y="33"/>
                          <a:pt x="56" y="33"/>
                          <a:pt x="56" y="33"/>
                        </a:cubicBezTo>
                        <a:cubicBezTo>
                          <a:pt x="55" y="32"/>
                          <a:pt x="55" y="32"/>
                          <a:pt x="55" y="32"/>
                        </a:cubicBezTo>
                        <a:cubicBezTo>
                          <a:pt x="51" y="30"/>
                          <a:pt x="51" y="30"/>
                          <a:pt x="51" y="30"/>
                        </a:cubicBezTo>
                        <a:cubicBezTo>
                          <a:pt x="44" y="25"/>
                          <a:pt x="44" y="25"/>
                          <a:pt x="44" y="25"/>
                        </a:cubicBezTo>
                        <a:moveTo>
                          <a:pt x="36" y="23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moveTo>
                          <a:pt x="37" y="22"/>
                        </a:moveTo>
                        <a:cubicBezTo>
                          <a:pt x="38" y="25"/>
                          <a:pt x="38" y="25"/>
                          <a:pt x="38" y="25"/>
                        </a:cubicBezTo>
                        <a:cubicBezTo>
                          <a:pt x="40" y="26"/>
                          <a:pt x="40" y="26"/>
                          <a:pt x="40" y="26"/>
                        </a:cubicBezTo>
                        <a:cubicBezTo>
                          <a:pt x="40" y="25"/>
                          <a:pt x="41" y="25"/>
                          <a:pt x="41" y="24"/>
                        </a:cubicBezTo>
                        <a:cubicBezTo>
                          <a:pt x="41" y="24"/>
                          <a:pt x="41" y="24"/>
                          <a:pt x="41" y="24"/>
                        </a:cubicBezTo>
                        <a:cubicBezTo>
                          <a:pt x="39" y="22"/>
                          <a:pt x="39" y="22"/>
                          <a:pt x="39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35" y="22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2"/>
                          <a:pt x="35" y="22"/>
                          <a:pt x="35" y="22"/>
                        </a:cubicBezTo>
                        <a:moveTo>
                          <a:pt x="37" y="21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moveTo>
                          <a:pt x="36" y="20"/>
                        </a:move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36" y="20"/>
                          <a:pt x="36" y="20"/>
                          <a:pt x="36" y="20"/>
                        </a:cubicBezTo>
                        <a:moveTo>
                          <a:pt x="33" y="19"/>
                        </a:moveTo>
                        <a:cubicBezTo>
                          <a:pt x="33" y="19"/>
                          <a:pt x="32" y="19"/>
                          <a:pt x="32" y="20"/>
                        </a:cubicBezTo>
                        <a:cubicBezTo>
                          <a:pt x="32" y="20"/>
                          <a:pt x="32" y="20"/>
                          <a:pt x="31" y="20"/>
                        </a:cubicBezTo>
                        <a:cubicBezTo>
                          <a:pt x="33" y="22"/>
                          <a:pt x="33" y="22"/>
                          <a:pt x="33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7" y="9"/>
                        </a:moveTo>
                        <a:cubicBezTo>
                          <a:pt x="17" y="10"/>
                          <a:pt x="17" y="10"/>
                          <a:pt x="17" y="11"/>
                        </a:cubicBezTo>
                        <a:cubicBezTo>
                          <a:pt x="17" y="11"/>
                          <a:pt x="16" y="11"/>
                          <a:pt x="16" y="11"/>
                        </a:cubicBezTo>
                        <a:cubicBezTo>
                          <a:pt x="17" y="12"/>
                          <a:pt x="17" y="12"/>
                          <a:pt x="17" y="12"/>
                        </a:cubicBezTo>
                        <a:cubicBezTo>
                          <a:pt x="21" y="14"/>
                          <a:pt x="21" y="14"/>
                          <a:pt x="21" y="14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18"/>
                          <a:pt x="31" y="18"/>
                          <a:pt x="31" y="17"/>
                        </a:cubicBezTo>
                        <a:cubicBezTo>
                          <a:pt x="22" y="12"/>
                          <a:pt x="22" y="12"/>
                          <a:pt x="22" y="12"/>
                        </a:cubicBezTo>
                        <a:cubicBezTo>
                          <a:pt x="19" y="10"/>
                          <a:pt x="19" y="10"/>
                          <a:pt x="19" y="10"/>
                        </a:cubicBezTo>
                        <a:cubicBezTo>
                          <a:pt x="17" y="9"/>
                          <a:pt x="17" y="9"/>
                          <a:pt x="17" y="9"/>
                        </a:cubicBezTo>
                        <a:moveTo>
                          <a:pt x="14" y="7"/>
                        </a:moveTo>
                        <a:cubicBezTo>
                          <a:pt x="14" y="8"/>
                          <a:pt x="14" y="8"/>
                          <a:pt x="13" y="8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0"/>
                          <a:pt x="16" y="10"/>
                        </a:cubicBezTo>
                        <a:cubicBezTo>
                          <a:pt x="16" y="10"/>
                          <a:pt x="17" y="9"/>
                          <a:pt x="17" y="9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moveTo>
                          <a:pt x="10" y="5"/>
                        </a:moveTo>
                        <a:cubicBezTo>
                          <a:pt x="10" y="5"/>
                          <a:pt x="10" y="6"/>
                          <a:pt x="10" y="6"/>
                        </a:cubicBezTo>
                        <a:cubicBezTo>
                          <a:pt x="9" y="6"/>
                          <a:pt x="9" y="7"/>
                          <a:pt x="9" y="7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2" y="9"/>
                          <a:pt x="12" y="8"/>
                          <a:pt x="13" y="8"/>
                        </a:cubicBezTo>
                        <a:cubicBezTo>
                          <a:pt x="13" y="8"/>
                          <a:pt x="13" y="7"/>
                          <a:pt x="13" y="7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moveTo>
                          <a:pt x="6" y="3"/>
                        </a:moveTo>
                        <a:cubicBezTo>
                          <a:pt x="6" y="3"/>
                          <a:pt x="6" y="3"/>
                          <a:pt x="6" y="4"/>
                        </a:cubicBezTo>
                        <a:cubicBezTo>
                          <a:pt x="5" y="4"/>
                          <a:pt x="5" y="4"/>
                          <a:pt x="5" y="5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8" y="6"/>
                          <a:pt x="8" y="6"/>
                          <a:pt x="9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4" y="4"/>
                          <a:pt x="5" y="3"/>
                        </a:cubicBezTo>
                        <a:cubicBezTo>
                          <a:pt x="5" y="3"/>
                          <a:pt x="5" y="2"/>
                          <a:pt x="5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7" name="Freeform 539"/>
                  <p:cNvSpPr>
                    <a:spLocks noEditPoints="1"/>
                  </p:cNvSpPr>
                  <p:nvPr/>
                </p:nvSpPr>
                <p:spPr bwMode="auto">
                  <a:xfrm>
                    <a:off x="6709" y="1466"/>
                    <a:ext cx="12" cy="20"/>
                  </a:xfrm>
                  <a:custGeom>
                    <a:avLst/>
                    <a:gdLst>
                      <a:gd name="T0" fmla="*/ 14 w 14"/>
                      <a:gd name="T1" fmla="*/ 23 h 23"/>
                      <a:gd name="T2" fmla="*/ 14 w 14"/>
                      <a:gd name="T3" fmla="*/ 23 h 23"/>
                      <a:gd name="T4" fmla="*/ 14 w 14"/>
                      <a:gd name="T5" fmla="*/ 23 h 23"/>
                      <a:gd name="T6" fmla="*/ 14 w 14"/>
                      <a:gd name="T7" fmla="*/ 23 h 23"/>
                      <a:gd name="T8" fmla="*/ 13 w 14"/>
                      <a:gd name="T9" fmla="*/ 20 h 23"/>
                      <a:gd name="T10" fmla="*/ 13 w 14"/>
                      <a:gd name="T11" fmla="*/ 20 h 23"/>
                      <a:gd name="T12" fmla="*/ 12 w 14"/>
                      <a:gd name="T13" fmla="*/ 20 h 23"/>
                      <a:gd name="T14" fmla="*/ 14 w 14"/>
                      <a:gd name="T15" fmla="*/ 23 h 23"/>
                      <a:gd name="T16" fmla="*/ 14 w 14"/>
                      <a:gd name="T17" fmla="*/ 22 h 23"/>
                      <a:gd name="T18" fmla="*/ 14 w 14"/>
                      <a:gd name="T19" fmla="*/ 22 h 23"/>
                      <a:gd name="T20" fmla="*/ 13 w 14"/>
                      <a:gd name="T21" fmla="*/ 20 h 23"/>
                      <a:gd name="T22" fmla="*/ 8 w 14"/>
                      <a:gd name="T23" fmla="*/ 11 h 23"/>
                      <a:gd name="T24" fmla="*/ 7 w 14"/>
                      <a:gd name="T25" fmla="*/ 12 h 23"/>
                      <a:gd name="T26" fmla="*/ 8 w 14"/>
                      <a:gd name="T27" fmla="*/ 13 h 23"/>
                      <a:gd name="T28" fmla="*/ 9 w 14"/>
                      <a:gd name="T29" fmla="*/ 14 h 23"/>
                      <a:gd name="T30" fmla="*/ 10 w 14"/>
                      <a:gd name="T31" fmla="*/ 17 h 23"/>
                      <a:gd name="T32" fmla="*/ 11 w 14"/>
                      <a:gd name="T33" fmla="*/ 17 h 23"/>
                      <a:gd name="T34" fmla="*/ 11 w 14"/>
                      <a:gd name="T35" fmla="*/ 16 h 23"/>
                      <a:gd name="T36" fmla="*/ 9 w 14"/>
                      <a:gd name="T37" fmla="*/ 14 h 23"/>
                      <a:gd name="T38" fmla="*/ 8 w 14"/>
                      <a:gd name="T39" fmla="*/ 11 h 23"/>
                      <a:gd name="T40" fmla="*/ 8 w 14"/>
                      <a:gd name="T41" fmla="*/ 11 h 23"/>
                      <a:gd name="T42" fmla="*/ 4 w 14"/>
                      <a:gd name="T43" fmla="*/ 4 h 23"/>
                      <a:gd name="T44" fmla="*/ 4 w 14"/>
                      <a:gd name="T45" fmla="*/ 6 h 23"/>
                      <a:gd name="T46" fmla="*/ 6 w 14"/>
                      <a:gd name="T47" fmla="*/ 9 h 23"/>
                      <a:gd name="T48" fmla="*/ 7 w 14"/>
                      <a:gd name="T49" fmla="*/ 11 h 23"/>
                      <a:gd name="T50" fmla="*/ 7 w 14"/>
                      <a:gd name="T51" fmla="*/ 11 h 23"/>
                      <a:gd name="T52" fmla="*/ 7 w 14"/>
                      <a:gd name="T53" fmla="*/ 10 h 23"/>
                      <a:gd name="T54" fmla="*/ 7 w 14"/>
                      <a:gd name="T55" fmla="*/ 9 h 23"/>
                      <a:gd name="T56" fmla="*/ 6 w 14"/>
                      <a:gd name="T57" fmla="*/ 8 h 23"/>
                      <a:gd name="T58" fmla="*/ 4 w 14"/>
                      <a:gd name="T59" fmla="*/ 5 h 23"/>
                      <a:gd name="T60" fmla="*/ 4 w 14"/>
                      <a:gd name="T61" fmla="*/ 4 h 23"/>
                      <a:gd name="T62" fmla="*/ 1 w 14"/>
                      <a:gd name="T63" fmla="*/ 0 h 23"/>
                      <a:gd name="T64" fmla="*/ 1 w 14"/>
                      <a:gd name="T65" fmla="*/ 0 h 23"/>
                      <a:gd name="T66" fmla="*/ 0 w 14"/>
                      <a:gd name="T67" fmla="*/ 0 h 23"/>
                      <a:gd name="T68" fmla="*/ 2 w 14"/>
                      <a:gd name="T69" fmla="*/ 3 h 23"/>
                      <a:gd name="T70" fmla="*/ 2 w 14"/>
                      <a:gd name="T71" fmla="*/ 1 h 23"/>
                      <a:gd name="T72" fmla="*/ 2 w 14"/>
                      <a:gd name="T73" fmla="*/ 1 h 23"/>
                      <a:gd name="T74" fmla="*/ 1 w 14"/>
                      <a:gd name="T7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4" h="23">
                        <a:moveTo>
                          <a:pt x="14" y="23"/>
                        </a:move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moveTo>
                          <a:pt x="13" y="20"/>
                        </a:moveTo>
                        <a:cubicBezTo>
                          <a:pt x="13" y="20"/>
                          <a:pt x="13" y="20"/>
                          <a:pt x="13" y="20"/>
                        </a:cubicBezTo>
                        <a:cubicBezTo>
                          <a:pt x="13" y="20"/>
                          <a:pt x="13" y="20"/>
                          <a:pt x="12" y="20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3" y="20"/>
                          <a:pt x="13" y="20"/>
                          <a:pt x="13" y="20"/>
                        </a:cubicBezTo>
                        <a:moveTo>
                          <a:pt x="8" y="11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1" y="16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moveTo>
                          <a:pt x="4" y="4"/>
                        </a:moveTo>
                        <a:cubicBezTo>
                          <a:pt x="4" y="4"/>
                          <a:pt x="4" y="5"/>
                          <a:pt x="4" y="6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8" name="Freeform 540"/>
                  <p:cNvSpPr>
                    <a:spLocks noEditPoints="1"/>
                  </p:cNvSpPr>
                  <p:nvPr/>
                </p:nvSpPr>
                <p:spPr bwMode="auto">
                  <a:xfrm>
                    <a:off x="6710" y="1465"/>
                    <a:ext cx="11" cy="21"/>
                  </a:xfrm>
                  <a:custGeom>
                    <a:avLst/>
                    <a:gdLst>
                      <a:gd name="T0" fmla="*/ 2 w 13"/>
                      <a:gd name="T1" fmla="*/ 20 h 24"/>
                      <a:gd name="T2" fmla="*/ 1 w 13"/>
                      <a:gd name="T3" fmla="*/ 21 h 24"/>
                      <a:gd name="T4" fmla="*/ 0 w 13"/>
                      <a:gd name="T5" fmla="*/ 23 h 24"/>
                      <a:gd name="T6" fmla="*/ 0 w 13"/>
                      <a:gd name="T7" fmla="*/ 23 h 24"/>
                      <a:gd name="T8" fmla="*/ 0 w 13"/>
                      <a:gd name="T9" fmla="*/ 24 h 24"/>
                      <a:gd name="T10" fmla="*/ 2 w 13"/>
                      <a:gd name="T11" fmla="*/ 20 h 24"/>
                      <a:gd name="T12" fmla="*/ 6 w 13"/>
                      <a:gd name="T13" fmla="*/ 12 h 24"/>
                      <a:gd name="T14" fmla="*/ 6 w 13"/>
                      <a:gd name="T15" fmla="*/ 13 h 24"/>
                      <a:gd name="T16" fmla="*/ 5 w 13"/>
                      <a:gd name="T17" fmla="*/ 14 h 24"/>
                      <a:gd name="T18" fmla="*/ 3 w 13"/>
                      <a:gd name="T19" fmla="*/ 18 h 24"/>
                      <a:gd name="T20" fmla="*/ 3 w 13"/>
                      <a:gd name="T21" fmla="*/ 18 h 24"/>
                      <a:gd name="T22" fmla="*/ 4 w 13"/>
                      <a:gd name="T23" fmla="*/ 17 h 24"/>
                      <a:gd name="T24" fmla="*/ 5 w 13"/>
                      <a:gd name="T25" fmla="*/ 15 h 24"/>
                      <a:gd name="T26" fmla="*/ 6 w 13"/>
                      <a:gd name="T27" fmla="*/ 14 h 24"/>
                      <a:gd name="T28" fmla="*/ 6 w 13"/>
                      <a:gd name="T29" fmla="*/ 13 h 24"/>
                      <a:gd name="T30" fmla="*/ 6 w 13"/>
                      <a:gd name="T31" fmla="*/ 13 h 24"/>
                      <a:gd name="T32" fmla="*/ 7 w 13"/>
                      <a:gd name="T33" fmla="*/ 12 h 24"/>
                      <a:gd name="T34" fmla="*/ 6 w 13"/>
                      <a:gd name="T35" fmla="*/ 12 h 24"/>
                      <a:gd name="T36" fmla="*/ 10 w 13"/>
                      <a:gd name="T37" fmla="*/ 6 h 24"/>
                      <a:gd name="T38" fmla="*/ 10 w 13"/>
                      <a:gd name="T39" fmla="*/ 6 h 24"/>
                      <a:gd name="T40" fmla="*/ 8 w 13"/>
                      <a:gd name="T41" fmla="*/ 9 h 24"/>
                      <a:gd name="T42" fmla="*/ 7 w 13"/>
                      <a:gd name="T43" fmla="*/ 11 h 24"/>
                      <a:gd name="T44" fmla="*/ 7 w 13"/>
                      <a:gd name="T45" fmla="*/ 11 h 24"/>
                      <a:gd name="T46" fmla="*/ 6 w 13"/>
                      <a:gd name="T47" fmla="*/ 11 h 24"/>
                      <a:gd name="T48" fmla="*/ 6 w 13"/>
                      <a:gd name="T49" fmla="*/ 12 h 24"/>
                      <a:gd name="T50" fmla="*/ 7 w 13"/>
                      <a:gd name="T51" fmla="*/ 12 h 24"/>
                      <a:gd name="T52" fmla="*/ 7 w 13"/>
                      <a:gd name="T53" fmla="*/ 11 h 24"/>
                      <a:gd name="T54" fmla="*/ 8 w 13"/>
                      <a:gd name="T55" fmla="*/ 10 h 24"/>
                      <a:gd name="T56" fmla="*/ 10 w 13"/>
                      <a:gd name="T57" fmla="*/ 6 h 24"/>
                      <a:gd name="T58" fmla="*/ 10 w 13"/>
                      <a:gd name="T59" fmla="*/ 6 h 24"/>
                      <a:gd name="T60" fmla="*/ 13 w 13"/>
                      <a:gd name="T61" fmla="*/ 1 h 24"/>
                      <a:gd name="T62" fmla="*/ 11 w 13"/>
                      <a:gd name="T63" fmla="*/ 3 h 24"/>
                      <a:gd name="T64" fmla="*/ 12 w 13"/>
                      <a:gd name="T65" fmla="*/ 2 h 24"/>
                      <a:gd name="T66" fmla="*/ 12 w 13"/>
                      <a:gd name="T67" fmla="*/ 3 h 24"/>
                      <a:gd name="T68" fmla="*/ 13 w 13"/>
                      <a:gd name="T69" fmla="*/ 1 h 24"/>
                      <a:gd name="T70" fmla="*/ 13 w 13"/>
                      <a:gd name="T71" fmla="*/ 1 h 24"/>
                      <a:gd name="T72" fmla="*/ 13 w 13"/>
                      <a:gd name="T73" fmla="*/ 1 h 24"/>
                      <a:gd name="T74" fmla="*/ 13 w 13"/>
                      <a:gd name="T75" fmla="*/ 0 h 24"/>
                      <a:gd name="T76" fmla="*/ 13 w 13"/>
                      <a:gd name="T77" fmla="*/ 0 h 24"/>
                      <a:gd name="T78" fmla="*/ 13 w 13"/>
                      <a:gd name="T79" fmla="*/ 0 h 24"/>
                      <a:gd name="T80" fmla="*/ 13 w 13"/>
                      <a:gd name="T81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3" h="24">
                        <a:moveTo>
                          <a:pt x="2" y="20"/>
                        </a:moveTo>
                        <a:cubicBezTo>
                          <a:pt x="1" y="21"/>
                          <a:pt x="1" y="21"/>
                          <a:pt x="1" y="21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moveTo>
                          <a:pt x="6" y="12"/>
                        </a:move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3" y="18"/>
                          <a:pt x="4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moveTo>
                          <a:pt x="10" y="6"/>
                        </a:move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moveTo>
                          <a:pt x="13" y="1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3"/>
                          <a:pt x="12" y="3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moveTo>
                          <a:pt x="13" y="0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9" name="Freeform 541"/>
                  <p:cNvSpPr>
                    <a:spLocks noEditPoints="1"/>
                  </p:cNvSpPr>
                  <p:nvPr/>
                </p:nvSpPr>
                <p:spPr bwMode="auto">
                  <a:xfrm>
                    <a:off x="6704" y="1475"/>
                    <a:ext cx="23" cy="1"/>
                  </a:xfrm>
                  <a:custGeom>
                    <a:avLst/>
                    <a:gdLst>
                      <a:gd name="T0" fmla="*/ 27 w 27"/>
                      <a:gd name="T1" fmla="*/ 0 h 1"/>
                      <a:gd name="T2" fmla="*/ 27 w 27"/>
                      <a:gd name="T3" fmla="*/ 0 h 1"/>
                      <a:gd name="T4" fmla="*/ 27 w 27"/>
                      <a:gd name="T5" fmla="*/ 1 h 1"/>
                      <a:gd name="T6" fmla="*/ 27 w 27"/>
                      <a:gd name="T7" fmla="*/ 0 h 1"/>
                      <a:gd name="T8" fmla="*/ 24 w 27"/>
                      <a:gd name="T9" fmla="*/ 0 h 1"/>
                      <a:gd name="T10" fmla="*/ 23 w 27"/>
                      <a:gd name="T11" fmla="*/ 1 h 1"/>
                      <a:gd name="T12" fmla="*/ 27 w 27"/>
                      <a:gd name="T13" fmla="*/ 1 h 1"/>
                      <a:gd name="T14" fmla="*/ 27 w 27"/>
                      <a:gd name="T15" fmla="*/ 0 h 1"/>
                      <a:gd name="T16" fmla="*/ 27 w 27"/>
                      <a:gd name="T17" fmla="*/ 0 h 1"/>
                      <a:gd name="T18" fmla="*/ 24 w 27"/>
                      <a:gd name="T19" fmla="*/ 0 h 1"/>
                      <a:gd name="T20" fmla="*/ 6 w 27"/>
                      <a:gd name="T21" fmla="*/ 0 h 1"/>
                      <a:gd name="T22" fmla="*/ 6 w 27"/>
                      <a:gd name="T23" fmla="*/ 0 h 1"/>
                      <a:gd name="T24" fmla="*/ 7 w 27"/>
                      <a:gd name="T25" fmla="*/ 0 h 1"/>
                      <a:gd name="T26" fmla="*/ 11 w 27"/>
                      <a:gd name="T27" fmla="*/ 0 h 1"/>
                      <a:gd name="T28" fmla="*/ 12 w 27"/>
                      <a:gd name="T29" fmla="*/ 0 h 1"/>
                      <a:gd name="T30" fmla="*/ 13 w 27"/>
                      <a:gd name="T31" fmla="*/ 0 h 1"/>
                      <a:gd name="T32" fmla="*/ 14 w 27"/>
                      <a:gd name="T33" fmla="*/ 0 h 1"/>
                      <a:gd name="T34" fmla="*/ 14 w 27"/>
                      <a:gd name="T35" fmla="*/ 0 h 1"/>
                      <a:gd name="T36" fmla="*/ 16 w 27"/>
                      <a:gd name="T37" fmla="*/ 0 h 1"/>
                      <a:gd name="T38" fmla="*/ 20 w 27"/>
                      <a:gd name="T39" fmla="*/ 1 h 1"/>
                      <a:gd name="T40" fmla="*/ 21 w 27"/>
                      <a:gd name="T41" fmla="*/ 0 h 1"/>
                      <a:gd name="T42" fmla="*/ 16 w 27"/>
                      <a:gd name="T43" fmla="*/ 0 h 1"/>
                      <a:gd name="T44" fmla="*/ 15 w 27"/>
                      <a:gd name="T45" fmla="*/ 0 h 1"/>
                      <a:gd name="T46" fmla="*/ 14 w 27"/>
                      <a:gd name="T47" fmla="*/ 0 h 1"/>
                      <a:gd name="T48" fmla="*/ 13 w 27"/>
                      <a:gd name="T49" fmla="*/ 0 h 1"/>
                      <a:gd name="T50" fmla="*/ 13 w 27"/>
                      <a:gd name="T51" fmla="*/ 0 h 1"/>
                      <a:gd name="T52" fmla="*/ 10 w 27"/>
                      <a:gd name="T53" fmla="*/ 0 h 1"/>
                      <a:gd name="T54" fmla="*/ 6 w 27"/>
                      <a:gd name="T55" fmla="*/ 0 h 1"/>
                      <a:gd name="T56" fmla="*/ 0 w 27"/>
                      <a:gd name="T57" fmla="*/ 0 h 1"/>
                      <a:gd name="T58" fmla="*/ 0 w 27"/>
                      <a:gd name="T59" fmla="*/ 0 h 1"/>
                      <a:gd name="T60" fmla="*/ 0 w 27"/>
                      <a:gd name="T61" fmla="*/ 0 h 1"/>
                      <a:gd name="T62" fmla="*/ 4 w 27"/>
                      <a:gd name="T63" fmla="*/ 0 h 1"/>
                      <a:gd name="T64" fmla="*/ 2 w 27"/>
                      <a:gd name="T65" fmla="*/ 0 h 1"/>
                      <a:gd name="T66" fmla="*/ 3 w 27"/>
                      <a:gd name="T67" fmla="*/ 0 h 1"/>
                      <a:gd name="T68" fmla="*/ 0 w 27"/>
                      <a:gd name="T6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7" h="1">
                        <a:moveTo>
                          <a:pt x="27" y="0"/>
                        </a:move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0"/>
                          <a:pt x="27" y="0"/>
                          <a:pt x="27" y="1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moveTo>
                          <a:pt x="24" y="0"/>
                        </a:moveTo>
                        <a:cubicBezTo>
                          <a:pt x="24" y="0"/>
                          <a:pt x="24" y="0"/>
                          <a:pt x="23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7" y="0"/>
                          <a:pt x="7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20" y="0"/>
                          <a:pt x="20" y="0"/>
                          <a:pt x="21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0" name="Freeform 542"/>
                  <p:cNvSpPr>
                    <a:spLocks noEditPoints="1"/>
                  </p:cNvSpPr>
                  <p:nvPr/>
                </p:nvSpPr>
                <p:spPr bwMode="auto">
                  <a:xfrm>
                    <a:off x="6712" y="1426"/>
                    <a:ext cx="7" cy="12"/>
                  </a:xfrm>
                  <a:custGeom>
                    <a:avLst/>
                    <a:gdLst>
                      <a:gd name="T0" fmla="*/ 4 w 9"/>
                      <a:gd name="T1" fmla="*/ 12 h 14"/>
                      <a:gd name="T2" fmla="*/ 1 w 9"/>
                      <a:gd name="T3" fmla="*/ 8 h 14"/>
                      <a:gd name="T4" fmla="*/ 4 w 9"/>
                      <a:gd name="T5" fmla="*/ 3 h 14"/>
                      <a:gd name="T6" fmla="*/ 7 w 9"/>
                      <a:gd name="T7" fmla="*/ 8 h 14"/>
                      <a:gd name="T8" fmla="*/ 4 w 9"/>
                      <a:gd name="T9" fmla="*/ 12 h 14"/>
                      <a:gd name="T10" fmla="*/ 4 w 9"/>
                      <a:gd name="T11" fmla="*/ 0 h 14"/>
                      <a:gd name="T12" fmla="*/ 0 w 9"/>
                      <a:gd name="T13" fmla="*/ 8 h 14"/>
                      <a:gd name="T14" fmla="*/ 2 w 9"/>
                      <a:gd name="T15" fmla="*/ 14 h 14"/>
                      <a:gd name="T16" fmla="*/ 4 w 9"/>
                      <a:gd name="T17" fmla="*/ 14 h 14"/>
                      <a:gd name="T18" fmla="*/ 7 w 9"/>
                      <a:gd name="T19" fmla="*/ 14 h 14"/>
                      <a:gd name="T20" fmla="*/ 9 w 9"/>
                      <a:gd name="T21" fmla="*/ 8 h 14"/>
                      <a:gd name="T22" fmla="*/ 4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4" y="12"/>
                        </a:moveTo>
                        <a:cubicBezTo>
                          <a:pt x="3" y="12"/>
                          <a:pt x="1" y="10"/>
                          <a:pt x="1" y="8"/>
                        </a:cubicBezTo>
                        <a:cubicBezTo>
                          <a:pt x="1" y="5"/>
                          <a:pt x="3" y="4"/>
                          <a:pt x="4" y="3"/>
                        </a:cubicBezTo>
                        <a:cubicBezTo>
                          <a:pt x="6" y="4"/>
                          <a:pt x="7" y="5"/>
                          <a:pt x="7" y="8"/>
                        </a:cubicBezTo>
                        <a:cubicBezTo>
                          <a:pt x="7" y="10"/>
                          <a:pt x="6" y="12"/>
                          <a:pt x="4" y="12"/>
                        </a:cubicBezTo>
                        <a:moveTo>
                          <a:pt x="4" y="0"/>
                        </a:moveTo>
                        <a:cubicBezTo>
                          <a:pt x="2" y="2"/>
                          <a:pt x="0" y="4"/>
                          <a:pt x="0" y="8"/>
                        </a:cubicBezTo>
                        <a:cubicBezTo>
                          <a:pt x="0" y="10"/>
                          <a:pt x="1" y="12"/>
                          <a:pt x="2" y="14"/>
                        </a:cubicBezTo>
                        <a:cubicBezTo>
                          <a:pt x="3" y="14"/>
                          <a:pt x="4" y="14"/>
                          <a:pt x="4" y="14"/>
                        </a:cubicBezTo>
                        <a:cubicBezTo>
                          <a:pt x="5" y="14"/>
                          <a:pt x="6" y="14"/>
                          <a:pt x="7" y="14"/>
                        </a:cubicBezTo>
                        <a:cubicBezTo>
                          <a:pt x="8" y="12"/>
                          <a:pt x="9" y="10"/>
                          <a:pt x="9" y="8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1" name="Freeform 543"/>
                  <p:cNvSpPr>
                    <a:spLocks noEditPoints="1"/>
                  </p:cNvSpPr>
                  <p:nvPr/>
                </p:nvSpPr>
                <p:spPr bwMode="auto">
                  <a:xfrm>
                    <a:off x="6712" y="1514"/>
                    <a:ext cx="7" cy="12"/>
                  </a:xfrm>
                  <a:custGeom>
                    <a:avLst/>
                    <a:gdLst>
                      <a:gd name="T0" fmla="*/ 4 w 9"/>
                      <a:gd name="T1" fmla="*/ 11 h 14"/>
                      <a:gd name="T2" fmla="*/ 1 w 9"/>
                      <a:gd name="T3" fmla="*/ 6 h 14"/>
                      <a:gd name="T4" fmla="*/ 4 w 9"/>
                      <a:gd name="T5" fmla="*/ 2 h 14"/>
                      <a:gd name="T6" fmla="*/ 7 w 9"/>
                      <a:gd name="T7" fmla="*/ 6 h 14"/>
                      <a:gd name="T8" fmla="*/ 4 w 9"/>
                      <a:gd name="T9" fmla="*/ 11 h 14"/>
                      <a:gd name="T10" fmla="*/ 4 w 9"/>
                      <a:gd name="T11" fmla="*/ 0 h 14"/>
                      <a:gd name="T12" fmla="*/ 3 w 9"/>
                      <a:gd name="T13" fmla="*/ 0 h 14"/>
                      <a:gd name="T14" fmla="*/ 0 w 9"/>
                      <a:gd name="T15" fmla="*/ 6 h 14"/>
                      <a:gd name="T16" fmla="*/ 4 w 9"/>
                      <a:gd name="T17" fmla="*/ 14 h 14"/>
                      <a:gd name="T18" fmla="*/ 9 w 9"/>
                      <a:gd name="T19" fmla="*/ 6 h 14"/>
                      <a:gd name="T20" fmla="*/ 6 w 9"/>
                      <a:gd name="T21" fmla="*/ 0 h 14"/>
                      <a:gd name="T22" fmla="*/ 4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4" y="11"/>
                        </a:moveTo>
                        <a:cubicBezTo>
                          <a:pt x="3" y="10"/>
                          <a:pt x="1" y="9"/>
                          <a:pt x="1" y="6"/>
                        </a:cubicBezTo>
                        <a:cubicBezTo>
                          <a:pt x="1" y="4"/>
                          <a:pt x="3" y="3"/>
                          <a:pt x="4" y="2"/>
                        </a:cubicBezTo>
                        <a:cubicBezTo>
                          <a:pt x="6" y="2"/>
                          <a:pt x="7" y="4"/>
                          <a:pt x="7" y="6"/>
                        </a:cubicBezTo>
                        <a:cubicBezTo>
                          <a:pt x="7" y="9"/>
                          <a:pt x="6" y="11"/>
                          <a:pt x="4" y="11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0" y="10"/>
                          <a:pt x="2" y="13"/>
                          <a:pt x="4" y="14"/>
                        </a:cubicBezTo>
                        <a:cubicBezTo>
                          <a:pt x="7" y="13"/>
                          <a:pt x="9" y="10"/>
                          <a:pt x="9" y="6"/>
                        </a:cubicBezTo>
                        <a:cubicBezTo>
                          <a:pt x="9" y="4"/>
                          <a:pt x="8" y="2"/>
                          <a:pt x="6" y="0"/>
                        </a:cubicBezTo>
                        <a:cubicBezTo>
                          <a:pt x="6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2" name="Freeform 544"/>
                  <p:cNvSpPr>
                    <a:spLocks noEditPoints="1"/>
                  </p:cNvSpPr>
                  <p:nvPr/>
                </p:nvSpPr>
                <p:spPr bwMode="auto">
                  <a:xfrm>
                    <a:off x="6747" y="1493"/>
                    <a:ext cx="11" cy="9"/>
                  </a:xfrm>
                  <a:custGeom>
                    <a:avLst/>
                    <a:gdLst>
                      <a:gd name="T0" fmla="*/ 7 w 13"/>
                      <a:gd name="T1" fmla="*/ 8 h 10"/>
                      <a:gd name="T2" fmla="*/ 5 w 13"/>
                      <a:gd name="T3" fmla="*/ 8 h 10"/>
                      <a:gd name="T4" fmla="*/ 2 w 13"/>
                      <a:gd name="T5" fmla="*/ 3 h 10"/>
                      <a:gd name="T6" fmla="*/ 5 w 13"/>
                      <a:gd name="T7" fmla="*/ 2 h 10"/>
                      <a:gd name="T8" fmla="*/ 8 w 13"/>
                      <a:gd name="T9" fmla="*/ 2 h 10"/>
                      <a:gd name="T10" fmla="*/ 11 w 13"/>
                      <a:gd name="T11" fmla="*/ 7 h 10"/>
                      <a:gd name="T12" fmla="*/ 7 w 13"/>
                      <a:gd name="T13" fmla="*/ 8 h 10"/>
                      <a:gd name="T14" fmla="*/ 5 w 13"/>
                      <a:gd name="T15" fmla="*/ 0 h 10"/>
                      <a:gd name="T16" fmla="*/ 1 w 13"/>
                      <a:gd name="T17" fmla="*/ 1 h 10"/>
                      <a:gd name="T18" fmla="*/ 1 w 13"/>
                      <a:gd name="T19" fmla="*/ 2 h 10"/>
                      <a:gd name="T20" fmla="*/ 0 w 13"/>
                      <a:gd name="T21" fmla="*/ 3 h 10"/>
                      <a:gd name="T22" fmla="*/ 4 w 13"/>
                      <a:gd name="T23" fmla="*/ 9 h 10"/>
                      <a:gd name="T24" fmla="*/ 8 w 13"/>
                      <a:gd name="T25" fmla="*/ 10 h 10"/>
                      <a:gd name="T26" fmla="*/ 13 w 13"/>
                      <a:gd name="T27" fmla="*/ 9 h 10"/>
                      <a:gd name="T28" fmla="*/ 9 w 13"/>
                      <a:gd name="T29" fmla="*/ 1 h 10"/>
                      <a:gd name="T30" fmla="*/ 5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7" y="8"/>
                        </a:moveTo>
                        <a:cubicBezTo>
                          <a:pt x="7" y="8"/>
                          <a:pt x="6" y="8"/>
                          <a:pt x="5" y="8"/>
                        </a:cubicBez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10" y="4"/>
                          <a:pt x="11" y="6"/>
                          <a:pt x="11" y="7"/>
                        </a:cubicBezTo>
                        <a:cubicBezTo>
                          <a:pt x="10" y="8"/>
                          <a:pt x="9" y="8"/>
                          <a:pt x="7" y="8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ubicBezTo>
                          <a:pt x="0" y="6"/>
                          <a:pt x="1" y="8"/>
                          <a:pt x="4" y="9"/>
                        </a:cubicBezTo>
                        <a:cubicBezTo>
                          <a:pt x="5" y="10"/>
                          <a:pt x="7" y="10"/>
                          <a:pt x="8" y="10"/>
                        </a:cubicBezTo>
                        <a:cubicBezTo>
                          <a:pt x="10" y="10"/>
                          <a:pt x="11" y="10"/>
                          <a:pt x="13" y="9"/>
                        </a:cubicBezTo>
                        <a:cubicBezTo>
                          <a:pt x="13" y="6"/>
                          <a:pt x="12" y="3"/>
                          <a:pt x="9" y="1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3" name="Freeform 545"/>
                  <p:cNvSpPr>
                    <a:spLocks noEditPoints="1"/>
                  </p:cNvSpPr>
                  <p:nvPr/>
                </p:nvSpPr>
                <p:spPr bwMode="auto">
                  <a:xfrm>
                    <a:off x="6747" y="1449"/>
                    <a:ext cx="11" cy="9"/>
                  </a:xfrm>
                  <a:custGeom>
                    <a:avLst/>
                    <a:gdLst>
                      <a:gd name="T0" fmla="*/ 5 w 13"/>
                      <a:gd name="T1" fmla="*/ 9 h 11"/>
                      <a:gd name="T2" fmla="*/ 2 w 13"/>
                      <a:gd name="T3" fmla="*/ 8 h 11"/>
                      <a:gd name="T4" fmla="*/ 5 w 13"/>
                      <a:gd name="T5" fmla="*/ 3 h 11"/>
                      <a:gd name="T6" fmla="*/ 8 w 13"/>
                      <a:gd name="T7" fmla="*/ 2 h 11"/>
                      <a:gd name="T8" fmla="*/ 10 w 13"/>
                      <a:gd name="T9" fmla="*/ 3 h 11"/>
                      <a:gd name="T10" fmla="*/ 8 w 13"/>
                      <a:gd name="T11" fmla="*/ 8 h 11"/>
                      <a:gd name="T12" fmla="*/ 5 w 13"/>
                      <a:gd name="T13" fmla="*/ 9 h 11"/>
                      <a:gd name="T14" fmla="*/ 9 w 13"/>
                      <a:gd name="T15" fmla="*/ 0 h 11"/>
                      <a:gd name="T16" fmla="*/ 4 w 13"/>
                      <a:gd name="T17" fmla="*/ 2 h 11"/>
                      <a:gd name="T18" fmla="*/ 0 w 13"/>
                      <a:gd name="T19" fmla="*/ 8 h 11"/>
                      <a:gd name="T20" fmla="*/ 1 w 13"/>
                      <a:gd name="T21" fmla="*/ 9 h 11"/>
                      <a:gd name="T22" fmla="*/ 1 w 13"/>
                      <a:gd name="T23" fmla="*/ 10 h 11"/>
                      <a:gd name="T24" fmla="*/ 4 w 13"/>
                      <a:gd name="T25" fmla="*/ 11 h 11"/>
                      <a:gd name="T26" fmla="*/ 9 w 13"/>
                      <a:gd name="T27" fmla="*/ 10 h 11"/>
                      <a:gd name="T28" fmla="*/ 13 w 13"/>
                      <a:gd name="T29" fmla="*/ 2 h 11"/>
                      <a:gd name="T30" fmla="*/ 9 w 13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1">
                        <a:moveTo>
                          <a:pt x="5" y="9"/>
                        </a:moveTo>
                        <a:cubicBezTo>
                          <a:pt x="4" y="9"/>
                          <a:pt x="3" y="9"/>
                          <a:pt x="2" y="8"/>
                        </a:cubicBezTo>
                        <a:cubicBezTo>
                          <a:pt x="2" y="7"/>
                          <a:pt x="3" y="5"/>
                          <a:pt x="5" y="3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10" y="3"/>
                          <a:pt x="10" y="3"/>
                        </a:cubicBezTo>
                        <a:cubicBezTo>
                          <a:pt x="11" y="5"/>
                          <a:pt x="10" y="7"/>
                          <a:pt x="8" y="8"/>
                        </a:cubicBezTo>
                        <a:cubicBezTo>
                          <a:pt x="7" y="9"/>
                          <a:pt x="6" y="9"/>
                          <a:pt x="5" y="9"/>
                        </a:cubicBezTo>
                        <a:moveTo>
                          <a:pt x="9" y="0"/>
                        </a:moveTo>
                        <a:cubicBezTo>
                          <a:pt x="7" y="0"/>
                          <a:pt x="5" y="1"/>
                          <a:pt x="4" y="2"/>
                        </a:cubicBezTo>
                        <a:cubicBezTo>
                          <a:pt x="1" y="3"/>
                          <a:pt x="0" y="6"/>
                          <a:pt x="0" y="8"/>
                        </a:cubicBezTo>
                        <a:cubicBezTo>
                          <a:pt x="0" y="8"/>
                          <a:pt x="0" y="9"/>
                          <a:pt x="1" y="9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11"/>
                          <a:pt x="3" y="11"/>
                          <a:pt x="4" y="11"/>
                        </a:cubicBezTo>
                        <a:cubicBezTo>
                          <a:pt x="6" y="11"/>
                          <a:pt x="7" y="11"/>
                          <a:pt x="9" y="10"/>
                        </a:cubicBezTo>
                        <a:cubicBezTo>
                          <a:pt x="12" y="8"/>
                          <a:pt x="13" y="4"/>
                          <a:pt x="13" y="2"/>
                        </a:cubicBezTo>
                        <a:cubicBezTo>
                          <a:pt x="11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4" name="Freeform 546"/>
                  <p:cNvSpPr>
                    <a:spLocks noEditPoints="1"/>
                  </p:cNvSpPr>
                  <p:nvPr/>
                </p:nvSpPr>
                <p:spPr bwMode="auto">
                  <a:xfrm>
                    <a:off x="6672" y="1493"/>
                    <a:ext cx="11" cy="9"/>
                  </a:xfrm>
                  <a:custGeom>
                    <a:avLst/>
                    <a:gdLst>
                      <a:gd name="T0" fmla="*/ 6 w 14"/>
                      <a:gd name="T1" fmla="*/ 9 h 11"/>
                      <a:gd name="T2" fmla="*/ 3 w 14"/>
                      <a:gd name="T3" fmla="*/ 8 h 11"/>
                      <a:gd name="T4" fmla="*/ 5 w 14"/>
                      <a:gd name="T5" fmla="*/ 3 h 11"/>
                      <a:gd name="T6" fmla="*/ 8 w 14"/>
                      <a:gd name="T7" fmla="*/ 2 h 11"/>
                      <a:gd name="T8" fmla="*/ 11 w 14"/>
                      <a:gd name="T9" fmla="*/ 3 h 11"/>
                      <a:gd name="T10" fmla="*/ 9 w 14"/>
                      <a:gd name="T11" fmla="*/ 8 h 11"/>
                      <a:gd name="T12" fmla="*/ 6 w 14"/>
                      <a:gd name="T13" fmla="*/ 9 h 11"/>
                      <a:gd name="T14" fmla="*/ 9 w 14"/>
                      <a:gd name="T15" fmla="*/ 0 h 11"/>
                      <a:gd name="T16" fmla="*/ 5 w 14"/>
                      <a:gd name="T17" fmla="*/ 1 h 11"/>
                      <a:gd name="T18" fmla="*/ 0 w 14"/>
                      <a:gd name="T19" fmla="*/ 9 h 11"/>
                      <a:gd name="T20" fmla="*/ 5 w 14"/>
                      <a:gd name="T21" fmla="*/ 11 h 11"/>
                      <a:gd name="T22" fmla="*/ 9 w 14"/>
                      <a:gd name="T23" fmla="*/ 9 h 11"/>
                      <a:gd name="T24" fmla="*/ 14 w 14"/>
                      <a:gd name="T25" fmla="*/ 3 h 11"/>
                      <a:gd name="T26" fmla="*/ 14 w 14"/>
                      <a:gd name="T27" fmla="*/ 2 h 11"/>
                      <a:gd name="T28" fmla="*/ 13 w 14"/>
                      <a:gd name="T29" fmla="*/ 2 h 11"/>
                      <a:gd name="T30" fmla="*/ 13 w 14"/>
                      <a:gd name="T31" fmla="*/ 1 h 11"/>
                      <a:gd name="T32" fmla="*/ 12 w 14"/>
                      <a:gd name="T33" fmla="*/ 1 h 11"/>
                      <a:gd name="T34" fmla="*/ 9 w 14"/>
                      <a:gd name="T3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1">
                        <a:moveTo>
                          <a:pt x="6" y="9"/>
                        </a:moveTo>
                        <a:cubicBezTo>
                          <a:pt x="5" y="9"/>
                          <a:pt x="4" y="8"/>
                          <a:pt x="3" y="8"/>
                        </a:cubicBezTo>
                        <a:cubicBezTo>
                          <a:pt x="2" y="6"/>
                          <a:pt x="3" y="4"/>
                          <a:pt x="5" y="3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9" y="2"/>
                          <a:pt x="10" y="2"/>
                          <a:pt x="11" y="3"/>
                        </a:cubicBezTo>
                        <a:cubicBezTo>
                          <a:pt x="11" y="5"/>
                          <a:pt x="11" y="7"/>
                          <a:pt x="9" y="8"/>
                        </a:cubicBezTo>
                        <a:cubicBezTo>
                          <a:pt x="8" y="9"/>
                          <a:pt x="7" y="9"/>
                          <a:pt x="6" y="9"/>
                        </a:cubicBezTo>
                        <a:moveTo>
                          <a:pt x="9" y="0"/>
                        </a:moveTo>
                        <a:cubicBezTo>
                          <a:pt x="7" y="0"/>
                          <a:pt x="6" y="1"/>
                          <a:pt x="5" y="1"/>
                        </a:cubicBezTo>
                        <a:cubicBezTo>
                          <a:pt x="1" y="3"/>
                          <a:pt x="0" y="6"/>
                          <a:pt x="0" y="9"/>
                        </a:cubicBezTo>
                        <a:cubicBezTo>
                          <a:pt x="2" y="10"/>
                          <a:pt x="3" y="11"/>
                          <a:pt x="5" y="11"/>
                        </a:cubicBezTo>
                        <a:cubicBezTo>
                          <a:pt x="6" y="11"/>
                          <a:pt x="8" y="10"/>
                          <a:pt x="9" y="9"/>
                        </a:cubicBezTo>
                        <a:cubicBezTo>
                          <a:pt x="12" y="8"/>
                          <a:pt x="13" y="6"/>
                          <a:pt x="14" y="3"/>
                        </a:cubicBezTo>
                        <a:cubicBezTo>
                          <a:pt x="14" y="3"/>
                          <a:pt x="14" y="3"/>
                          <a:pt x="14" y="2"/>
                        </a:cubicBezTo>
                        <a:cubicBezTo>
                          <a:pt x="14" y="2"/>
                          <a:pt x="14" y="2"/>
                          <a:pt x="13" y="2"/>
                        </a:cubicBezTo>
                        <a:cubicBezTo>
                          <a:pt x="13" y="2"/>
                          <a:pt x="13" y="2"/>
                          <a:pt x="13" y="1"/>
                        </a:cubicBezTo>
                        <a:cubicBezTo>
                          <a:pt x="13" y="1"/>
                          <a:pt x="13" y="1"/>
                          <a:pt x="12" y="1"/>
                        </a:cubicBezTo>
                        <a:cubicBezTo>
                          <a:pt x="11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5" name="Freeform 547"/>
                  <p:cNvSpPr>
                    <a:spLocks noEditPoints="1"/>
                  </p:cNvSpPr>
                  <p:nvPr/>
                </p:nvSpPr>
                <p:spPr bwMode="auto">
                  <a:xfrm>
                    <a:off x="6672" y="1449"/>
                    <a:ext cx="11" cy="9"/>
                  </a:xfrm>
                  <a:custGeom>
                    <a:avLst/>
                    <a:gdLst>
                      <a:gd name="T0" fmla="*/ 8 w 13"/>
                      <a:gd name="T1" fmla="*/ 9 h 10"/>
                      <a:gd name="T2" fmla="*/ 5 w 13"/>
                      <a:gd name="T3" fmla="*/ 8 h 10"/>
                      <a:gd name="T4" fmla="*/ 2 w 13"/>
                      <a:gd name="T5" fmla="*/ 3 h 10"/>
                      <a:gd name="T6" fmla="*/ 5 w 13"/>
                      <a:gd name="T7" fmla="*/ 2 h 10"/>
                      <a:gd name="T8" fmla="*/ 8 w 13"/>
                      <a:gd name="T9" fmla="*/ 3 h 10"/>
                      <a:gd name="T10" fmla="*/ 11 w 13"/>
                      <a:gd name="T11" fmla="*/ 8 h 10"/>
                      <a:gd name="T12" fmla="*/ 8 w 13"/>
                      <a:gd name="T13" fmla="*/ 9 h 10"/>
                      <a:gd name="T14" fmla="*/ 5 w 13"/>
                      <a:gd name="T15" fmla="*/ 0 h 10"/>
                      <a:gd name="T16" fmla="*/ 0 w 13"/>
                      <a:gd name="T17" fmla="*/ 2 h 10"/>
                      <a:gd name="T18" fmla="*/ 4 w 13"/>
                      <a:gd name="T19" fmla="*/ 9 h 10"/>
                      <a:gd name="T20" fmla="*/ 8 w 13"/>
                      <a:gd name="T21" fmla="*/ 10 h 10"/>
                      <a:gd name="T22" fmla="*/ 12 w 13"/>
                      <a:gd name="T23" fmla="*/ 10 h 10"/>
                      <a:gd name="T24" fmla="*/ 13 w 13"/>
                      <a:gd name="T25" fmla="*/ 8 h 10"/>
                      <a:gd name="T26" fmla="*/ 13 w 13"/>
                      <a:gd name="T27" fmla="*/ 7 h 10"/>
                      <a:gd name="T28" fmla="*/ 9 w 13"/>
                      <a:gd name="T29" fmla="*/ 1 h 10"/>
                      <a:gd name="T30" fmla="*/ 5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8" y="9"/>
                        </a:moveTo>
                        <a:cubicBezTo>
                          <a:pt x="7" y="9"/>
                          <a:pt x="6" y="8"/>
                          <a:pt x="5" y="8"/>
                        </a:cubicBez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6" y="2"/>
                          <a:pt x="7" y="2"/>
                          <a:pt x="8" y="3"/>
                        </a:cubicBezTo>
                        <a:cubicBezTo>
                          <a:pt x="10" y="4"/>
                          <a:pt x="11" y="6"/>
                          <a:pt x="11" y="8"/>
                        </a:cubicBezTo>
                        <a:cubicBezTo>
                          <a:pt x="10" y="8"/>
                          <a:pt x="9" y="9"/>
                          <a:pt x="8" y="9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0" y="5"/>
                          <a:pt x="1" y="8"/>
                          <a:pt x="4" y="9"/>
                        </a:cubicBezTo>
                        <a:cubicBezTo>
                          <a:pt x="6" y="10"/>
                          <a:pt x="7" y="10"/>
                          <a:pt x="8" y="10"/>
                        </a:cubicBezTo>
                        <a:cubicBezTo>
                          <a:pt x="9" y="10"/>
                          <a:pt x="11" y="10"/>
                          <a:pt x="12" y="10"/>
                        </a:cubicBezTo>
                        <a:cubicBezTo>
                          <a:pt x="12" y="9"/>
                          <a:pt x="12" y="9"/>
                          <a:pt x="13" y="8"/>
                        </a:cubicBezTo>
                        <a:cubicBezTo>
                          <a:pt x="13" y="8"/>
                          <a:pt x="13" y="8"/>
                          <a:pt x="13" y="7"/>
                        </a:cubicBezTo>
                        <a:cubicBezTo>
                          <a:pt x="13" y="5"/>
                          <a:pt x="11" y="3"/>
                          <a:pt x="9" y="1"/>
                        </a:cubicBezTo>
                        <a:cubicBezTo>
                          <a:pt x="7" y="1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6" name="Freeform 548"/>
                  <p:cNvSpPr/>
                  <p:nvPr/>
                </p:nvSpPr>
                <p:spPr bwMode="auto">
                  <a:xfrm>
                    <a:off x="6704" y="1429"/>
                    <a:ext cx="23" cy="11"/>
                  </a:xfrm>
                  <a:custGeom>
                    <a:avLst/>
                    <a:gdLst>
                      <a:gd name="T0" fmla="*/ 27 w 27"/>
                      <a:gd name="T1" fmla="*/ 0 h 12"/>
                      <a:gd name="T2" fmla="*/ 23 w 27"/>
                      <a:gd name="T3" fmla="*/ 0 h 12"/>
                      <a:gd name="T4" fmla="*/ 23 w 27"/>
                      <a:gd name="T5" fmla="*/ 3 h 12"/>
                      <a:gd name="T6" fmla="*/ 16 w 27"/>
                      <a:gd name="T7" fmla="*/ 10 h 12"/>
                      <a:gd name="T8" fmla="*/ 13 w 27"/>
                      <a:gd name="T9" fmla="*/ 10 h 12"/>
                      <a:gd name="T10" fmla="*/ 11 w 27"/>
                      <a:gd name="T11" fmla="*/ 10 h 12"/>
                      <a:gd name="T12" fmla="*/ 4 w 27"/>
                      <a:gd name="T13" fmla="*/ 3 h 12"/>
                      <a:gd name="T14" fmla="*/ 4 w 27"/>
                      <a:gd name="T15" fmla="*/ 0 h 12"/>
                      <a:gd name="T16" fmla="*/ 0 w 27"/>
                      <a:gd name="T17" fmla="*/ 0 h 12"/>
                      <a:gd name="T18" fmla="*/ 0 w 27"/>
                      <a:gd name="T19" fmla="*/ 1 h 12"/>
                      <a:gd name="T20" fmla="*/ 12 w 27"/>
                      <a:gd name="T21" fmla="*/ 12 h 12"/>
                      <a:gd name="T22" fmla="*/ 13 w 27"/>
                      <a:gd name="T23" fmla="*/ 12 h 12"/>
                      <a:gd name="T24" fmla="*/ 15 w 27"/>
                      <a:gd name="T25" fmla="*/ 12 h 12"/>
                      <a:gd name="T26" fmla="*/ 27 w 27"/>
                      <a:gd name="T27" fmla="*/ 1 h 12"/>
                      <a:gd name="T28" fmla="*/ 27 w 27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7" h="12">
                        <a:moveTo>
                          <a:pt x="27" y="0"/>
                        </a:move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3" y="1"/>
                          <a:pt x="23" y="3"/>
                          <a:pt x="23" y="3"/>
                        </a:cubicBezTo>
                        <a:cubicBezTo>
                          <a:pt x="23" y="6"/>
                          <a:pt x="19" y="9"/>
                          <a:pt x="16" y="10"/>
                        </a:cubicBezTo>
                        <a:cubicBezTo>
                          <a:pt x="15" y="10"/>
                          <a:pt x="14" y="10"/>
                          <a:pt x="13" y="10"/>
                        </a:cubicBezTo>
                        <a:cubicBezTo>
                          <a:pt x="13" y="10"/>
                          <a:pt x="12" y="10"/>
                          <a:pt x="11" y="10"/>
                        </a:cubicBezTo>
                        <a:cubicBezTo>
                          <a:pt x="8" y="9"/>
                          <a:pt x="4" y="6"/>
                          <a:pt x="4" y="3"/>
                        </a:cubicBezTo>
                        <a:cubicBezTo>
                          <a:pt x="4" y="3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6" y="12"/>
                          <a:pt x="12" y="12"/>
                        </a:cubicBez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4" y="12"/>
                          <a:pt x="14" y="12"/>
                          <a:pt x="15" y="12"/>
                        </a:cubicBezTo>
                        <a:cubicBezTo>
                          <a:pt x="21" y="12"/>
                          <a:pt x="27" y="7"/>
                          <a:pt x="27" y="1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7" name="Freeform 549"/>
                  <p:cNvSpPr/>
                  <p:nvPr/>
                </p:nvSpPr>
                <p:spPr bwMode="auto">
                  <a:xfrm>
                    <a:off x="6707" y="1440"/>
                    <a:ext cx="16" cy="5"/>
                  </a:xfrm>
                  <a:custGeom>
                    <a:avLst/>
                    <a:gdLst>
                      <a:gd name="T0" fmla="*/ 19 w 19"/>
                      <a:gd name="T1" fmla="*/ 0 h 6"/>
                      <a:gd name="T2" fmla="*/ 16 w 19"/>
                      <a:gd name="T3" fmla="*/ 0 h 6"/>
                      <a:gd name="T4" fmla="*/ 16 w 19"/>
                      <a:gd name="T5" fmla="*/ 2 h 6"/>
                      <a:gd name="T6" fmla="*/ 11 w 19"/>
                      <a:gd name="T7" fmla="*/ 5 h 6"/>
                      <a:gd name="T8" fmla="*/ 9 w 19"/>
                      <a:gd name="T9" fmla="*/ 5 h 6"/>
                      <a:gd name="T10" fmla="*/ 8 w 19"/>
                      <a:gd name="T11" fmla="*/ 5 h 6"/>
                      <a:gd name="T12" fmla="*/ 3 w 19"/>
                      <a:gd name="T13" fmla="*/ 2 h 6"/>
                      <a:gd name="T14" fmla="*/ 3 w 19"/>
                      <a:gd name="T15" fmla="*/ 0 h 6"/>
                      <a:gd name="T16" fmla="*/ 0 w 19"/>
                      <a:gd name="T17" fmla="*/ 0 h 6"/>
                      <a:gd name="T18" fmla="*/ 0 w 19"/>
                      <a:gd name="T19" fmla="*/ 1 h 6"/>
                      <a:gd name="T20" fmla="*/ 8 w 19"/>
                      <a:gd name="T21" fmla="*/ 6 h 6"/>
                      <a:gd name="T22" fmla="*/ 9 w 19"/>
                      <a:gd name="T23" fmla="*/ 6 h 6"/>
                      <a:gd name="T24" fmla="*/ 11 w 19"/>
                      <a:gd name="T25" fmla="*/ 6 h 6"/>
                      <a:gd name="T26" fmla="*/ 19 w 19"/>
                      <a:gd name="T27" fmla="*/ 1 h 6"/>
                      <a:gd name="T28" fmla="*/ 19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9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1"/>
                          <a:pt x="16" y="2"/>
                          <a:pt x="16" y="2"/>
                        </a:cubicBezTo>
                        <a:cubicBezTo>
                          <a:pt x="16" y="3"/>
                          <a:pt x="13" y="5"/>
                          <a:pt x="11" y="5"/>
                        </a:cubicBezTo>
                        <a:cubicBezTo>
                          <a:pt x="10" y="5"/>
                          <a:pt x="10" y="5"/>
                          <a:pt x="9" y="5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5" y="5"/>
                          <a:pt x="3" y="3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3" y="6"/>
                          <a:pt x="8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0" y="6"/>
                          <a:pt x="10" y="6"/>
                          <a:pt x="11" y="6"/>
                        </a:cubicBezTo>
                        <a:cubicBezTo>
                          <a:pt x="15" y="6"/>
                          <a:pt x="19" y="4"/>
                          <a:pt x="19" y="1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8" name="Freeform 550"/>
                  <p:cNvSpPr/>
                  <p:nvPr/>
                </p:nvSpPr>
                <p:spPr bwMode="auto">
                  <a:xfrm>
                    <a:off x="6708" y="1445"/>
                    <a:ext cx="15" cy="4"/>
                  </a:xfrm>
                  <a:custGeom>
                    <a:avLst/>
                    <a:gdLst>
                      <a:gd name="T0" fmla="*/ 17 w 17"/>
                      <a:gd name="T1" fmla="*/ 0 h 5"/>
                      <a:gd name="T2" fmla="*/ 14 w 17"/>
                      <a:gd name="T3" fmla="*/ 0 h 5"/>
                      <a:gd name="T4" fmla="*/ 14 w 17"/>
                      <a:gd name="T5" fmla="*/ 1 h 5"/>
                      <a:gd name="T6" fmla="*/ 10 w 17"/>
                      <a:gd name="T7" fmla="*/ 4 h 5"/>
                      <a:gd name="T8" fmla="*/ 8 w 17"/>
                      <a:gd name="T9" fmla="*/ 4 h 5"/>
                      <a:gd name="T10" fmla="*/ 7 w 17"/>
                      <a:gd name="T11" fmla="*/ 4 h 5"/>
                      <a:gd name="T12" fmla="*/ 2 w 17"/>
                      <a:gd name="T13" fmla="*/ 1 h 5"/>
                      <a:gd name="T14" fmla="*/ 2 w 17"/>
                      <a:gd name="T15" fmla="*/ 0 h 5"/>
                      <a:gd name="T16" fmla="*/ 0 w 17"/>
                      <a:gd name="T17" fmla="*/ 0 h 5"/>
                      <a:gd name="T18" fmla="*/ 0 w 17"/>
                      <a:gd name="T19" fmla="*/ 0 h 5"/>
                      <a:gd name="T20" fmla="*/ 7 w 17"/>
                      <a:gd name="T21" fmla="*/ 5 h 5"/>
                      <a:gd name="T22" fmla="*/ 8 w 17"/>
                      <a:gd name="T23" fmla="*/ 5 h 5"/>
                      <a:gd name="T24" fmla="*/ 10 w 17"/>
                      <a:gd name="T25" fmla="*/ 5 h 5"/>
                      <a:gd name="T26" fmla="*/ 17 w 17"/>
                      <a:gd name="T27" fmla="*/ 0 h 5"/>
                      <a:gd name="T28" fmla="*/ 17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17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1"/>
                          <a:pt x="14" y="1"/>
                        </a:cubicBezTo>
                        <a:cubicBezTo>
                          <a:pt x="14" y="2"/>
                          <a:pt x="12" y="4"/>
                          <a:pt x="10" y="4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8" y="4"/>
                          <a:pt x="8" y="4"/>
                          <a:pt x="7" y="4"/>
                        </a:cubicBezTo>
                        <a:cubicBezTo>
                          <a:pt x="5" y="4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3" y="5"/>
                          <a:pt x="7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9" y="5"/>
                          <a:pt x="9" y="5"/>
                          <a:pt x="10" y="5"/>
                        </a:cubicBezTo>
                        <a:cubicBezTo>
                          <a:pt x="14" y="4"/>
                          <a:pt x="17" y="2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9" name="Freeform 551"/>
                  <p:cNvSpPr/>
                  <p:nvPr/>
                </p:nvSpPr>
                <p:spPr bwMode="auto">
                  <a:xfrm>
                    <a:off x="6709" y="1449"/>
                    <a:ext cx="12" cy="3"/>
                  </a:xfrm>
                  <a:custGeom>
                    <a:avLst/>
                    <a:gdLst>
                      <a:gd name="T0" fmla="*/ 14 w 14"/>
                      <a:gd name="T1" fmla="*/ 0 h 4"/>
                      <a:gd name="T2" fmla="*/ 12 w 14"/>
                      <a:gd name="T3" fmla="*/ 0 h 4"/>
                      <a:gd name="T4" fmla="*/ 12 w 14"/>
                      <a:gd name="T5" fmla="*/ 1 h 4"/>
                      <a:gd name="T6" fmla="*/ 9 w 14"/>
                      <a:gd name="T7" fmla="*/ 3 h 4"/>
                      <a:gd name="T8" fmla="*/ 7 w 14"/>
                      <a:gd name="T9" fmla="*/ 3 h 4"/>
                      <a:gd name="T10" fmla="*/ 6 w 14"/>
                      <a:gd name="T11" fmla="*/ 3 h 4"/>
                      <a:gd name="T12" fmla="*/ 2 w 14"/>
                      <a:gd name="T13" fmla="*/ 1 h 4"/>
                      <a:gd name="T14" fmla="*/ 2 w 14"/>
                      <a:gd name="T15" fmla="*/ 0 h 4"/>
                      <a:gd name="T16" fmla="*/ 0 w 14"/>
                      <a:gd name="T17" fmla="*/ 0 h 4"/>
                      <a:gd name="T18" fmla="*/ 0 w 14"/>
                      <a:gd name="T19" fmla="*/ 0 h 4"/>
                      <a:gd name="T20" fmla="*/ 6 w 14"/>
                      <a:gd name="T21" fmla="*/ 4 h 4"/>
                      <a:gd name="T22" fmla="*/ 7 w 14"/>
                      <a:gd name="T23" fmla="*/ 4 h 4"/>
                      <a:gd name="T24" fmla="*/ 9 w 14"/>
                      <a:gd name="T25" fmla="*/ 4 h 4"/>
                      <a:gd name="T26" fmla="*/ 14 w 14"/>
                      <a:gd name="T27" fmla="*/ 0 h 4"/>
                      <a:gd name="T28" fmla="*/ 14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14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2" y="1"/>
                        </a:cubicBezTo>
                        <a:cubicBezTo>
                          <a:pt x="12" y="2"/>
                          <a:pt x="10" y="3"/>
                          <a:pt x="9" y="3"/>
                        </a:cubicBezTo>
                        <a:cubicBezTo>
                          <a:pt x="8" y="3"/>
                          <a:pt x="8" y="3"/>
                          <a:pt x="7" y="3"/>
                        </a:cubicBezTo>
                        <a:cubicBezTo>
                          <a:pt x="7" y="3"/>
                          <a:pt x="7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3" y="4"/>
                          <a:pt x="6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8" y="4"/>
                          <a:pt x="8" y="4"/>
                          <a:pt x="9" y="4"/>
                        </a:cubicBezTo>
                        <a:cubicBezTo>
                          <a:pt x="12" y="4"/>
                          <a:pt x="14" y="2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0" name="Freeform 552"/>
                  <p:cNvSpPr/>
                  <p:nvPr/>
                </p:nvSpPr>
                <p:spPr bwMode="auto">
                  <a:xfrm>
                    <a:off x="6711" y="1453"/>
                    <a:ext cx="9" cy="3"/>
                  </a:xfrm>
                  <a:custGeom>
                    <a:avLst/>
                    <a:gdLst>
                      <a:gd name="T0" fmla="*/ 11 w 11"/>
                      <a:gd name="T1" fmla="*/ 0 h 3"/>
                      <a:gd name="T2" fmla="*/ 9 w 11"/>
                      <a:gd name="T3" fmla="*/ 0 h 3"/>
                      <a:gd name="T4" fmla="*/ 9 w 11"/>
                      <a:gd name="T5" fmla="*/ 0 h 3"/>
                      <a:gd name="T6" fmla="*/ 7 w 11"/>
                      <a:gd name="T7" fmla="*/ 2 h 3"/>
                      <a:gd name="T8" fmla="*/ 5 w 11"/>
                      <a:gd name="T9" fmla="*/ 3 h 3"/>
                      <a:gd name="T10" fmla="*/ 4 w 11"/>
                      <a:gd name="T11" fmla="*/ 2 h 3"/>
                      <a:gd name="T12" fmla="*/ 1 w 11"/>
                      <a:gd name="T13" fmla="*/ 0 h 3"/>
                      <a:gd name="T14" fmla="*/ 1 w 11"/>
                      <a:gd name="T15" fmla="*/ 0 h 3"/>
                      <a:gd name="T16" fmla="*/ 0 w 11"/>
                      <a:gd name="T17" fmla="*/ 0 h 3"/>
                      <a:gd name="T18" fmla="*/ 0 w 11"/>
                      <a:gd name="T19" fmla="*/ 0 h 3"/>
                      <a:gd name="T20" fmla="*/ 4 w 11"/>
                      <a:gd name="T21" fmla="*/ 3 h 3"/>
                      <a:gd name="T22" fmla="*/ 5 w 11"/>
                      <a:gd name="T23" fmla="*/ 3 h 3"/>
                      <a:gd name="T24" fmla="*/ 7 w 11"/>
                      <a:gd name="T25" fmla="*/ 3 h 3"/>
                      <a:gd name="T26" fmla="*/ 11 w 11"/>
                      <a:gd name="T27" fmla="*/ 0 h 3"/>
                      <a:gd name="T28" fmla="*/ 11 w 11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3">
                        <a:moveTo>
                          <a:pt x="11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8" y="2"/>
                          <a:pt x="7" y="2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5" y="3"/>
                          <a:pt x="5" y="3"/>
                          <a:pt x="4" y="2"/>
                        </a:cubicBezTo>
                        <a:cubicBezTo>
                          <a:pt x="3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9" y="3"/>
                          <a:pt x="11" y="1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1" name="Freeform 553"/>
                  <p:cNvSpPr/>
                  <p:nvPr/>
                </p:nvSpPr>
                <p:spPr bwMode="auto">
                  <a:xfrm>
                    <a:off x="6719" y="1463"/>
                    <a:ext cx="4" cy="3"/>
                  </a:xfrm>
                  <a:custGeom>
                    <a:avLst/>
                    <a:gdLst>
                      <a:gd name="T0" fmla="*/ 0 w 5"/>
                      <a:gd name="T1" fmla="*/ 0 h 4"/>
                      <a:gd name="T2" fmla="*/ 2 w 5"/>
                      <a:gd name="T3" fmla="*/ 4 h 4"/>
                      <a:gd name="T4" fmla="*/ 2 w 5"/>
                      <a:gd name="T5" fmla="*/ 4 h 4"/>
                      <a:gd name="T6" fmla="*/ 2 w 5"/>
                      <a:gd name="T7" fmla="*/ 4 h 4"/>
                      <a:gd name="T8" fmla="*/ 4 w 5"/>
                      <a:gd name="T9" fmla="*/ 4 h 4"/>
                      <a:gd name="T10" fmla="*/ 5 w 5"/>
                      <a:gd name="T11" fmla="*/ 3 h 4"/>
                      <a:gd name="T12" fmla="*/ 5 w 5"/>
                      <a:gd name="T13" fmla="*/ 3 h 4"/>
                      <a:gd name="T14" fmla="*/ 4 w 5"/>
                      <a:gd name="T15" fmla="*/ 3 h 4"/>
                      <a:gd name="T16" fmla="*/ 4 w 5"/>
                      <a:gd name="T17" fmla="*/ 4 h 4"/>
                      <a:gd name="T18" fmla="*/ 2 w 5"/>
                      <a:gd name="T19" fmla="*/ 3 h 4"/>
                      <a:gd name="T20" fmla="*/ 2 w 5"/>
                      <a:gd name="T21" fmla="*/ 3 h 4"/>
                      <a:gd name="T22" fmla="*/ 2 w 5"/>
                      <a:gd name="T23" fmla="*/ 3 h 4"/>
                      <a:gd name="T24" fmla="*/ 1 w 5"/>
                      <a:gd name="T25" fmla="*/ 1 h 4"/>
                      <a:gd name="T26" fmla="*/ 1 w 5"/>
                      <a:gd name="T27" fmla="*/ 1 h 4"/>
                      <a:gd name="T28" fmla="*/ 0 w 5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4">
                        <a:moveTo>
                          <a:pt x="0" y="0"/>
                        </a:moveTo>
                        <a:cubicBezTo>
                          <a:pt x="0" y="1"/>
                          <a:pt x="0" y="3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3" y="4"/>
                          <a:pt x="4" y="4"/>
                        </a:cubicBezTo>
                        <a:cubicBezTo>
                          <a:pt x="5" y="4"/>
                          <a:pt x="5" y="4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3" y="4"/>
                          <a:pt x="3" y="4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0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2" name="Freeform 554"/>
                  <p:cNvSpPr/>
                  <p:nvPr/>
                </p:nvSpPr>
                <p:spPr bwMode="auto">
                  <a:xfrm>
                    <a:off x="6706" y="1463"/>
                    <a:ext cx="6" cy="3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5 w 6"/>
                      <a:gd name="T3" fmla="*/ 1 h 4"/>
                      <a:gd name="T4" fmla="*/ 5 w 6"/>
                      <a:gd name="T5" fmla="*/ 1 h 4"/>
                      <a:gd name="T6" fmla="*/ 4 w 6"/>
                      <a:gd name="T7" fmla="*/ 3 h 4"/>
                      <a:gd name="T8" fmla="*/ 2 w 6"/>
                      <a:gd name="T9" fmla="*/ 4 h 4"/>
                      <a:gd name="T10" fmla="*/ 1 w 6"/>
                      <a:gd name="T11" fmla="*/ 4 h 4"/>
                      <a:gd name="T12" fmla="*/ 1 w 6"/>
                      <a:gd name="T13" fmla="*/ 3 h 4"/>
                      <a:gd name="T14" fmla="*/ 0 w 6"/>
                      <a:gd name="T15" fmla="*/ 4 h 4"/>
                      <a:gd name="T16" fmla="*/ 2 w 6"/>
                      <a:gd name="T17" fmla="*/ 4 h 4"/>
                      <a:gd name="T18" fmla="*/ 3 w 6"/>
                      <a:gd name="T19" fmla="*/ 4 h 4"/>
                      <a:gd name="T20" fmla="*/ 4 w 6"/>
                      <a:gd name="T21" fmla="*/ 4 h 4"/>
                      <a:gd name="T22" fmla="*/ 4 w 6"/>
                      <a:gd name="T23" fmla="*/ 4 h 4"/>
                      <a:gd name="T24" fmla="*/ 5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3"/>
                          <a:pt x="4" y="3"/>
                        </a:cubicBezTo>
                        <a:cubicBezTo>
                          <a:pt x="3" y="4"/>
                          <a:pt x="3" y="4"/>
                          <a:pt x="2" y="4"/>
                        </a:cubicBezTo>
                        <a:cubicBezTo>
                          <a:pt x="2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2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3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3" name="Freeform 555"/>
                  <p:cNvSpPr/>
                  <p:nvPr/>
                </p:nvSpPr>
                <p:spPr bwMode="auto">
                  <a:xfrm>
                    <a:off x="6702" y="1473"/>
                    <a:ext cx="2" cy="5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0 h 6"/>
                      <a:gd name="T4" fmla="*/ 0 w 2"/>
                      <a:gd name="T5" fmla="*/ 1 h 6"/>
                      <a:gd name="T6" fmla="*/ 1 w 2"/>
                      <a:gd name="T7" fmla="*/ 1 h 6"/>
                      <a:gd name="T8" fmla="*/ 2 w 2"/>
                      <a:gd name="T9" fmla="*/ 3 h 6"/>
                      <a:gd name="T10" fmla="*/ 2 w 2"/>
                      <a:gd name="T11" fmla="*/ 3 h 6"/>
                      <a:gd name="T12" fmla="*/ 2 w 2"/>
                      <a:gd name="T13" fmla="*/ 3 h 6"/>
                      <a:gd name="T14" fmla="*/ 1 w 2"/>
                      <a:gd name="T15" fmla="*/ 5 h 6"/>
                      <a:gd name="T16" fmla="*/ 0 w 2"/>
                      <a:gd name="T17" fmla="*/ 5 h 6"/>
                      <a:gd name="T18" fmla="*/ 0 w 2"/>
                      <a:gd name="T19" fmla="*/ 6 h 6"/>
                      <a:gd name="T20" fmla="*/ 0 w 2"/>
                      <a:gd name="T21" fmla="*/ 6 h 6"/>
                      <a:gd name="T22" fmla="*/ 2 w 2"/>
                      <a:gd name="T23" fmla="*/ 3 h 6"/>
                      <a:gd name="T24" fmla="*/ 2 w 2"/>
                      <a:gd name="T25" fmla="*/ 3 h 6"/>
                      <a:gd name="T26" fmla="*/ 2 w 2"/>
                      <a:gd name="T27" fmla="*/ 3 h 6"/>
                      <a:gd name="T28" fmla="*/ 0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2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1" y="5"/>
                          <a:pt x="1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2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4" name="Freeform 556"/>
                  <p:cNvSpPr/>
                  <p:nvPr/>
                </p:nvSpPr>
                <p:spPr bwMode="auto">
                  <a:xfrm>
                    <a:off x="6706" y="1485"/>
                    <a:ext cx="6" cy="3"/>
                  </a:xfrm>
                  <a:custGeom>
                    <a:avLst/>
                    <a:gdLst>
                      <a:gd name="T0" fmla="*/ 2 w 6"/>
                      <a:gd name="T1" fmla="*/ 0 h 4"/>
                      <a:gd name="T2" fmla="*/ 0 w 6"/>
                      <a:gd name="T3" fmla="*/ 0 h 4"/>
                      <a:gd name="T4" fmla="*/ 1 w 6"/>
                      <a:gd name="T5" fmla="*/ 1 h 4"/>
                      <a:gd name="T6" fmla="*/ 1 w 6"/>
                      <a:gd name="T7" fmla="*/ 1 h 4"/>
                      <a:gd name="T8" fmla="*/ 2 w 6"/>
                      <a:gd name="T9" fmla="*/ 0 h 4"/>
                      <a:gd name="T10" fmla="*/ 4 w 6"/>
                      <a:gd name="T11" fmla="*/ 1 h 4"/>
                      <a:gd name="T12" fmla="*/ 5 w 6"/>
                      <a:gd name="T13" fmla="*/ 3 h 4"/>
                      <a:gd name="T14" fmla="*/ 5 w 6"/>
                      <a:gd name="T15" fmla="*/ 3 h 4"/>
                      <a:gd name="T16" fmla="*/ 5 w 6"/>
                      <a:gd name="T17" fmla="*/ 4 h 4"/>
                      <a:gd name="T18" fmla="*/ 4 w 6"/>
                      <a:gd name="T19" fmla="*/ 1 h 4"/>
                      <a:gd name="T20" fmla="*/ 4 w 6"/>
                      <a:gd name="T21" fmla="*/ 0 h 4"/>
                      <a:gd name="T22" fmla="*/ 4 w 6"/>
                      <a:gd name="T23" fmla="*/ 0 h 4"/>
                      <a:gd name="T24" fmla="*/ 2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2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3" y="0"/>
                          <a:pt x="3" y="0"/>
                          <a:pt x="4" y="1"/>
                        </a:cubicBezTo>
                        <a:cubicBezTo>
                          <a:pt x="5" y="1"/>
                          <a:pt x="5" y="2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3"/>
                          <a:pt x="5" y="2"/>
                          <a:pt x="4" y="1"/>
                        </a:cubicBezTo>
                        <a:cubicBezTo>
                          <a:pt x="4" y="1"/>
                          <a:pt x="4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5" name="Freeform 557"/>
                  <p:cNvSpPr/>
                  <p:nvPr/>
                </p:nvSpPr>
                <p:spPr bwMode="auto">
                  <a:xfrm>
                    <a:off x="6719" y="1485"/>
                    <a:ext cx="5" cy="2"/>
                  </a:xfrm>
                  <a:custGeom>
                    <a:avLst/>
                    <a:gdLst>
                      <a:gd name="T0" fmla="*/ 4 w 6"/>
                      <a:gd name="T1" fmla="*/ 0 h 3"/>
                      <a:gd name="T2" fmla="*/ 2 w 6"/>
                      <a:gd name="T3" fmla="*/ 0 h 3"/>
                      <a:gd name="T4" fmla="*/ 2 w 6"/>
                      <a:gd name="T5" fmla="*/ 0 h 3"/>
                      <a:gd name="T6" fmla="*/ 2 w 6"/>
                      <a:gd name="T7" fmla="*/ 1 h 3"/>
                      <a:gd name="T8" fmla="*/ 0 w 6"/>
                      <a:gd name="T9" fmla="*/ 3 h 3"/>
                      <a:gd name="T10" fmla="*/ 1 w 6"/>
                      <a:gd name="T11" fmla="*/ 3 h 3"/>
                      <a:gd name="T12" fmla="*/ 1 w 6"/>
                      <a:gd name="T13" fmla="*/ 3 h 3"/>
                      <a:gd name="T14" fmla="*/ 2 w 6"/>
                      <a:gd name="T15" fmla="*/ 1 h 3"/>
                      <a:gd name="T16" fmla="*/ 2 w 6"/>
                      <a:gd name="T17" fmla="*/ 1 h 3"/>
                      <a:gd name="T18" fmla="*/ 2 w 6"/>
                      <a:gd name="T19" fmla="*/ 1 h 3"/>
                      <a:gd name="T20" fmla="*/ 4 w 6"/>
                      <a:gd name="T21" fmla="*/ 0 h 3"/>
                      <a:gd name="T22" fmla="*/ 5 w 6"/>
                      <a:gd name="T23" fmla="*/ 1 h 3"/>
                      <a:gd name="T24" fmla="*/ 5 w 6"/>
                      <a:gd name="T25" fmla="*/ 1 h 3"/>
                      <a:gd name="T26" fmla="*/ 6 w 6"/>
                      <a:gd name="T27" fmla="*/ 1 h 3"/>
                      <a:gd name="T28" fmla="*/ 4 w 6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3"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1"/>
                        </a:cubicBezTo>
                        <a:cubicBezTo>
                          <a:pt x="0" y="1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0"/>
                          <a:pt x="3" y="0"/>
                          <a:pt x="4" y="0"/>
                        </a:cubicBezTo>
                        <a:cubicBezTo>
                          <a:pt x="4" y="0"/>
                          <a:pt x="5" y="0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6" name="Freeform 558"/>
                  <p:cNvSpPr/>
                  <p:nvPr/>
                </p:nvSpPr>
                <p:spPr bwMode="auto">
                  <a:xfrm>
                    <a:off x="6727" y="1473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3 h 6"/>
                      <a:gd name="T4" fmla="*/ 0 w 2"/>
                      <a:gd name="T5" fmla="*/ 3 h 6"/>
                      <a:gd name="T6" fmla="*/ 0 w 2"/>
                      <a:gd name="T7" fmla="*/ 4 h 6"/>
                      <a:gd name="T8" fmla="*/ 1 w 2"/>
                      <a:gd name="T9" fmla="*/ 6 h 6"/>
                      <a:gd name="T10" fmla="*/ 1 w 2"/>
                      <a:gd name="T11" fmla="*/ 6 h 6"/>
                      <a:gd name="T12" fmla="*/ 1 w 2"/>
                      <a:gd name="T13" fmla="*/ 6 h 6"/>
                      <a:gd name="T14" fmla="*/ 0 w 2"/>
                      <a:gd name="T15" fmla="*/ 4 h 6"/>
                      <a:gd name="T16" fmla="*/ 0 w 2"/>
                      <a:gd name="T17" fmla="*/ 3 h 6"/>
                      <a:gd name="T18" fmla="*/ 0 w 2"/>
                      <a:gd name="T19" fmla="*/ 3 h 6"/>
                      <a:gd name="T20" fmla="*/ 1 w 2"/>
                      <a:gd name="T21" fmla="*/ 1 h 6"/>
                      <a:gd name="T22" fmla="*/ 1 w 2"/>
                      <a:gd name="T23" fmla="*/ 1 h 6"/>
                      <a:gd name="T24" fmla="*/ 2 w 2"/>
                      <a:gd name="T25" fmla="*/ 1 h 6"/>
                      <a:gd name="T26" fmla="*/ 2 w 2"/>
                      <a:gd name="T27" fmla="*/ 0 h 6"/>
                      <a:gd name="T28" fmla="*/ 2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0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4"/>
                        </a:cubicBezTo>
                        <a:cubicBezTo>
                          <a:pt x="0" y="5"/>
                          <a:pt x="0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5"/>
                          <a:pt x="0" y="5"/>
                          <a:pt x="0" y="4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7" name="Freeform 559"/>
                  <p:cNvSpPr/>
                  <p:nvPr/>
                </p:nvSpPr>
                <p:spPr bwMode="auto">
                  <a:xfrm>
                    <a:off x="6707" y="1506"/>
                    <a:ext cx="16" cy="5"/>
                  </a:xfrm>
                  <a:custGeom>
                    <a:avLst/>
                    <a:gdLst>
                      <a:gd name="T0" fmla="*/ 10 w 19"/>
                      <a:gd name="T1" fmla="*/ 0 h 6"/>
                      <a:gd name="T2" fmla="*/ 8 w 19"/>
                      <a:gd name="T3" fmla="*/ 0 h 6"/>
                      <a:gd name="T4" fmla="*/ 0 w 19"/>
                      <a:gd name="T5" fmla="*/ 6 h 6"/>
                      <a:gd name="T6" fmla="*/ 0 w 19"/>
                      <a:gd name="T7" fmla="*/ 6 h 6"/>
                      <a:gd name="T8" fmla="*/ 3 w 19"/>
                      <a:gd name="T9" fmla="*/ 6 h 6"/>
                      <a:gd name="T10" fmla="*/ 3 w 19"/>
                      <a:gd name="T11" fmla="*/ 5 h 6"/>
                      <a:gd name="T12" fmla="*/ 8 w 19"/>
                      <a:gd name="T13" fmla="*/ 1 h 6"/>
                      <a:gd name="T14" fmla="*/ 10 w 19"/>
                      <a:gd name="T15" fmla="*/ 1 h 6"/>
                      <a:gd name="T16" fmla="*/ 11 w 19"/>
                      <a:gd name="T17" fmla="*/ 1 h 6"/>
                      <a:gd name="T18" fmla="*/ 16 w 19"/>
                      <a:gd name="T19" fmla="*/ 5 h 6"/>
                      <a:gd name="T20" fmla="*/ 16 w 19"/>
                      <a:gd name="T21" fmla="*/ 6 h 6"/>
                      <a:gd name="T22" fmla="*/ 19 w 19"/>
                      <a:gd name="T23" fmla="*/ 6 h 6"/>
                      <a:gd name="T24" fmla="*/ 19 w 19"/>
                      <a:gd name="T25" fmla="*/ 6 h 6"/>
                      <a:gd name="T26" fmla="*/ 11 w 19"/>
                      <a:gd name="T27" fmla="*/ 0 h 6"/>
                      <a:gd name="T28" fmla="*/ 10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0" y="0"/>
                        </a:move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3"/>
                          <a:pt x="5" y="1"/>
                          <a:pt x="8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0" y="1"/>
                          <a:pt x="10" y="1"/>
                          <a:pt x="11" y="1"/>
                        </a:cubicBezTo>
                        <a:cubicBezTo>
                          <a:pt x="13" y="1"/>
                          <a:pt x="16" y="3"/>
                          <a:pt x="16" y="5"/>
                        </a:cubicBezTo>
                        <a:cubicBezTo>
                          <a:pt x="16" y="5"/>
                          <a:pt x="16" y="5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3"/>
                          <a:pt x="15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8" name="Freeform 560"/>
                  <p:cNvSpPr/>
                  <p:nvPr/>
                </p:nvSpPr>
                <p:spPr bwMode="auto">
                  <a:xfrm>
                    <a:off x="6708" y="1502"/>
                    <a:ext cx="15" cy="4"/>
                  </a:xfrm>
                  <a:custGeom>
                    <a:avLst/>
                    <a:gdLst>
                      <a:gd name="T0" fmla="*/ 9 w 17"/>
                      <a:gd name="T1" fmla="*/ 0 h 5"/>
                      <a:gd name="T2" fmla="*/ 7 w 17"/>
                      <a:gd name="T3" fmla="*/ 0 h 5"/>
                      <a:gd name="T4" fmla="*/ 0 w 17"/>
                      <a:gd name="T5" fmla="*/ 5 h 5"/>
                      <a:gd name="T6" fmla="*/ 0 w 17"/>
                      <a:gd name="T7" fmla="*/ 5 h 5"/>
                      <a:gd name="T8" fmla="*/ 3 w 17"/>
                      <a:gd name="T9" fmla="*/ 5 h 5"/>
                      <a:gd name="T10" fmla="*/ 3 w 17"/>
                      <a:gd name="T11" fmla="*/ 4 h 5"/>
                      <a:gd name="T12" fmla="*/ 7 w 17"/>
                      <a:gd name="T13" fmla="*/ 1 h 5"/>
                      <a:gd name="T14" fmla="*/ 9 w 17"/>
                      <a:gd name="T15" fmla="*/ 1 h 5"/>
                      <a:gd name="T16" fmla="*/ 10 w 17"/>
                      <a:gd name="T17" fmla="*/ 1 h 5"/>
                      <a:gd name="T18" fmla="*/ 14 w 17"/>
                      <a:gd name="T19" fmla="*/ 4 h 5"/>
                      <a:gd name="T20" fmla="*/ 14 w 17"/>
                      <a:gd name="T21" fmla="*/ 5 h 5"/>
                      <a:gd name="T22" fmla="*/ 17 w 17"/>
                      <a:gd name="T23" fmla="*/ 5 h 5"/>
                      <a:gd name="T24" fmla="*/ 17 w 17"/>
                      <a:gd name="T25" fmla="*/ 5 h 5"/>
                      <a:gd name="T26" fmla="*/ 10 w 17"/>
                      <a:gd name="T27" fmla="*/ 0 h 5"/>
                      <a:gd name="T28" fmla="*/ 9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7" y="0"/>
                        </a:cubicBezTo>
                        <a:cubicBezTo>
                          <a:pt x="3" y="1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3"/>
                          <a:pt x="5" y="2"/>
                          <a:pt x="7" y="1"/>
                        </a:cubicBezTo>
                        <a:cubicBezTo>
                          <a:pt x="8" y="1"/>
                          <a:pt x="8" y="1"/>
                          <a:pt x="9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2" y="2"/>
                          <a:pt x="14" y="3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3"/>
                          <a:pt x="14" y="1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9" name="Freeform 561"/>
                  <p:cNvSpPr/>
                  <p:nvPr/>
                </p:nvSpPr>
                <p:spPr bwMode="auto">
                  <a:xfrm>
                    <a:off x="6710" y="1498"/>
                    <a:ext cx="11" cy="4"/>
                  </a:xfrm>
                  <a:custGeom>
                    <a:avLst/>
                    <a:gdLst>
                      <a:gd name="T0" fmla="*/ 7 w 13"/>
                      <a:gd name="T1" fmla="*/ 0 h 4"/>
                      <a:gd name="T2" fmla="*/ 5 w 13"/>
                      <a:gd name="T3" fmla="*/ 0 h 4"/>
                      <a:gd name="T4" fmla="*/ 0 w 13"/>
                      <a:gd name="T5" fmla="*/ 4 h 4"/>
                      <a:gd name="T6" fmla="*/ 0 w 13"/>
                      <a:gd name="T7" fmla="*/ 4 h 4"/>
                      <a:gd name="T8" fmla="*/ 2 w 13"/>
                      <a:gd name="T9" fmla="*/ 4 h 4"/>
                      <a:gd name="T10" fmla="*/ 2 w 13"/>
                      <a:gd name="T11" fmla="*/ 3 h 4"/>
                      <a:gd name="T12" fmla="*/ 5 w 13"/>
                      <a:gd name="T13" fmla="*/ 1 h 4"/>
                      <a:gd name="T14" fmla="*/ 7 w 13"/>
                      <a:gd name="T15" fmla="*/ 1 h 4"/>
                      <a:gd name="T16" fmla="*/ 8 w 13"/>
                      <a:gd name="T17" fmla="*/ 1 h 4"/>
                      <a:gd name="T18" fmla="*/ 11 w 13"/>
                      <a:gd name="T19" fmla="*/ 3 h 4"/>
                      <a:gd name="T20" fmla="*/ 11 w 13"/>
                      <a:gd name="T21" fmla="*/ 4 h 4"/>
                      <a:gd name="T22" fmla="*/ 13 w 13"/>
                      <a:gd name="T23" fmla="*/ 4 h 4"/>
                      <a:gd name="T24" fmla="*/ 13 w 13"/>
                      <a:gd name="T25" fmla="*/ 4 h 4"/>
                      <a:gd name="T26" fmla="*/ 8 w 13"/>
                      <a:gd name="T27" fmla="*/ 0 h 4"/>
                      <a:gd name="T28" fmla="*/ 7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10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1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0" name="Freeform 562"/>
                  <p:cNvSpPr/>
                  <p:nvPr/>
                </p:nvSpPr>
                <p:spPr bwMode="auto">
                  <a:xfrm>
                    <a:off x="6711" y="1495"/>
                    <a:ext cx="9" cy="3"/>
                  </a:xfrm>
                  <a:custGeom>
                    <a:avLst/>
                    <a:gdLst>
                      <a:gd name="T0" fmla="*/ 6 w 11"/>
                      <a:gd name="T1" fmla="*/ 0 h 3"/>
                      <a:gd name="T2" fmla="*/ 4 w 11"/>
                      <a:gd name="T3" fmla="*/ 0 h 3"/>
                      <a:gd name="T4" fmla="*/ 0 w 11"/>
                      <a:gd name="T5" fmla="*/ 3 h 3"/>
                      <a:gd name="T6" fmla="*/ 0 w 11"/>
                      <a:gd name="T7" fmla="*/ 3 h 3"/>
                      <a:gd name="T8" fmla="*/ 1 w 11"/>
                      <a:gd name="T9" fmla="*/ 3 h 3"/>
                      <a:gd name="T10" fmla="*/ 1 w 11"/>
                      <a:gd name="T11" fmla="*/ 3 h 3"/>
                      <a:gd name="T12" fmla="*/ 4 w 11"/>
                      <a:gd name="T13" fmla="*/ 1 h 3"/>
                      <a:gd name="T14" fmla="*/ 6 w 11"/>
                      <a:gd name="T15" fmla="*/ 0 h 3"/>
                      <a:gd name="T16" fmla="*/ 7 w 11"/>
                      <a:gd name="T17" fmla="*/ 0 h 3"/>
                      <a:gd name="T18" fmla="*/ 10 w 11"/>
                      <a:gd name="T19" fmla="*/ 3 h 3"/>
                      <a:gd name="T20" fmla="*/ 10 w 11"/>
                      <a:gd name="T21" fmla="*/ 3 h 3"/>
                      <a:gd name="T22" fmla="*/ 11 w 11"/>
                      <a:gd name="T23" fmla="*/ 3 h 3"/>
                      <a:gd name="T24" fmla="*/ 11 w 11"/>
                      <a:gd name="T25" fmla="*/ 3 h 3"/>
                      <a:gd name="T26" fmla="*/ 7 w 11"/>
                      <a:gd name="T27" fmla="*/ 0 h 3"/>
                      <a:gd name="T28" fmla="*/ 6 w 11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3">
                        <a:moveTo>
                          <a:pt x="6" y="0"/>
                        </a:moveTo>
                        <a:cubicBezTo>
                          <a:pt x="5" y="0"/>
                          <a:pt x="5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6" y="0"/>
                          <a:pt x="6" y="0"/>
                          <a:pt x="7" y="0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1" name="Freeform 563"/>
                  <p:cNvSpPr/>
                  <p:nvPr/>
                </p:nvSpPr>
                <p:spPr bwMode="auto">
                  <a:xfrm>
                    <a:off x="6739" y="1487"/>
                    <a:ext cx="12" cy="14"/>
                  </a:xfrm>
                  <a:custGeom>
                    <a:avLst/>
                    <a:gdLst>
                      <a:gd name="T0" fmla="*/ 11 w 14"/>
                      <a:gd name="T1" fmla="*/ 0 h 17"/>
                      <a:gd name="T2" fmla="*/ 4 w 14"/>
                      <a:gd name="T3" fmla="*/ 5 h 17"/>
                      <a:gd name="T4" fmla="*/ 3 w 14"/>
                      <a:gd name="T5" fmla="*/ 6 h 17"/>
                      <a:gd name="T6" fmla="*/ 2 w 14"/>
                      <a:gd name="T7" fmla="*/ 6 h 17"/>
                      <a:gd name="T8" fmla="*/ 2 w 14"/>
                      <a:gd name="T9" fmla="*/ 17 h 17"/>
                      <a:gd name="T10" fmla="*/ 3 w 14"/>
                      <a:gd name="T11" fmla="*/ 17 h 17"/>
                      <a:gd name="T12" fmla="*/ 4 w 14"/>
                      <a:gd name="T13" fmla="*/ 15 h 17"/>
                      <a:gd name="T14" fmla="*/ 3 w 14"/>
                      <a:gd name="T15" fmla="*/ 14 h 17"/>
                      <a:gd name="T16" fmla="*/ 3 w 14"/>
                      <a:gd name="T17" fmla="*/ 7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2 h 17"/>
                      <a:gd name="T24" fmla="*/ 11 w 14"/>
                      <a:gd name="T25" fmla="*/ 3 h 17"/>
                      <a:gd name="T26" fmla="*/ 12 w 14"/>
                      <a:gd name="T27" fmla="*/ 4 h 17"/>
                      <a:gd name="T28" fmla="*/ 14 w 14"/>
                      <a:gd name="T29" fmla="*/ 1 h 17"/>
                      <a:gd name="T30" fmla="*/ 13 w 14"/>
                      <a:gd name="T31" fmla="*/ 1 h 17"/>
                      <a:gd name="T32" fmla="*/ 11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1" y="0"/>
                        </a:moveTo>
                        <a:cubicBezTo>
                          <a:pt x="9" y="0"/>
                          <a:pt x="6" y="2"/>
                          <a:pt x="4" y="5"/>
                        </a:cubicBez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3" y="6"/>
                          <a:pt x="3" y="6"/>
                          <a:pt x="2" y="6"/>
                        </a:cubicBezTo>
                        <a:cubicBezTo>
                          <a:pt x="0" y="11"/>
                          <a:pt x="0" y="15"/>
                          <a:pt x="2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2" y="13"/>
                          <a:pt x="2" y="10"/>
                          <a:pt x="3" y="7"/>
                        </a:cubicBezTo>
                        <a:cubicBezTo>
                          <a:pt x="4" y="7"/>
                          <a:pt x="4" y="7"/>
                          <a:pt x="4" y="6"/>
                        </a:cubicBezTo>
                        <a:cubicBezTo>
                          <a:pt x="4" y="6"/>
                          <a:pt x="4" y="6"/>
                          <a:pt x="5" y="5"/>
                        </a:cubicBezTo>
                        <a:cubicBezTo>
                          <a:pt x="6" y="4"/>
                          <a:pt x="8" y="2"/>
                          <a:pt x="10" y="2"/>
                        </a:cubicBezTo>
                        <a:cubicBezTo>
                          <a:pt x="10" y="2"/>
                          <a:pt x="10" y="3"/>
                          <a:pt x="11" y="3"/>
                        </a:cubicBezTo>
                        <a:cubicBezTo>
                          <a:pt x="11" y="3"/>
                          <a:pt x="11" y="3"/>
                          <a:pt x="12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2" name="Freeform 564"/>
                  <p:cNvSpPr/>
                  <p:nvPr/>
                </p:nvSpPr>
                <p:spPr bwMode="auto">
                  <a:xfrm>
                    <a:off x="6736" y="1485"/>
                    <a:ext cx="10" cy="13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3 w 11"/>
                      <a:gd name="T3" fmla="*/ 4 h 15"/>
                      <a:gd name="T4" fmla="*/ 2 w 11"/>
                      <a:gd name="T5" fmla="*/ 5 h 15"/>
                      <a:gd name="T6" fmla="*/ 2 w 11"/>
                      <a:gd name="T7" fmla="*/ 6 h 15"/>
                      <a:gd name="T8" fmla="*/ 2 w 11"/>
                      <a:gd name="T9" fmla="*/ 15 h 15"/>
                      <a:gd name="T10" fmla="*/ 2 w 11"/>
                      <a:gd name="T11" fmla="*/ 15 h 15"/>
                      <a:gd name="T12" fmla="*/ 3 w 11"/>
                      <a:gd name="T13" fmla="*/ 13 h 15"/>
                      <a:gd name="T14" fmla="*/ 2 w 11"/>
                      <a:gd name="T15" fmla="*/ 12 h 15"/>
                      <a:gd name="T16" fmla="*/ 2 w 11"/>
                      <a:gd name="T17" fmla="*/ 7 h 15"/>
                      <a:gd name="T18" fmla="*/ 3 w 11"/>
                      <a:gd name="T19" fmla="*/ 6 h 15"/>
                      <a:gd name="T20" fmla="*/ 4 w 11"/>
                      <a:gd name="T21" fmla="*/ 5 h 15"/>
                      <a:gd name="T22" fmla="*/ 8 w 11"/>
                      <a:gd name="T23" fmla="*/ 2 h 15"/>
                      <a:gd name="T24" fmla="*/ 9 w 11"/>
                      <a:gd name="T25" fmla="*/ 2 h 15"/>
                      <a:gd name="T26" fmla="*/ 10 w 11"/>
                      <a:gd name="T27" fmla="*/ 3 h 15"/>
                      <a:gd name="T28" fmla="*/ 11 w 11"/>
                      <a:gd name="T29" fmla="*/ 1 h 15"/>
                      <a:gd name="T30" fmla="*/ 11 w 11"/>
                      <a:gd name="T31" fmla="*/ 1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7" y="0"/>
                          <a:pt x="5" y="2"/>
                          <a:pt x="3" y="4"/>
                        </a:cubicBezTo>
                        <a:cubicBezTo>
                          <a:pt x="3" y="4"/>
                          <a:pt x="2" y="5"/>
                          <a:pt x="2" y="5"/>
                        </a:cubicBezTo>
                        <a:cubicBezTo>
                          <a:pt x="2" y="5"/>
                          <a:pt x="2" y="6"/>
                          <a:pt x="2" y="6"/>
                        </a:cubicBezTo>
                        <a:cubicBezTo>
                          <a:pt x="0" y="10"/>
                          <a:pt x="0" y="13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2" y="12"/>
                          <a:pt x="2" y="12"/>
                        </a:cubicBezTo>
                        <a:cubicBezTo>
                          <a:pt x="1" y="11"/>
                          <a:pt x="1" y="9"/>
                          <a:pt x="2" y="7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5"/>
                          <a:pt x="4" y="5"/>
                        </a:cubicBezTo>
                        <a:cubicBezTo>
                          <a:pt x="5" y="3"/>
                          <a:pt x="7" y="2"/>
                          <a:pt x="8" y="2"/>
                        </a:cubicBezTo>
                        <a:cubicBezTo>
                          <a:pt x="8" y="2"/>
                          <a:pt x="9" y="2"/>
                          <a:pt x="9" y="2"/>
                        </a:cubicBezTo>
                        <a:cubicBezTo>
                          <a:pt x="9" y="3"/>
                          <a:pt x="9" y="3"/>
                          <a:pt x="10" y="3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0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3" name="Freeform 565"/>
                  <p:cNvSpPr/>
                  <p:nvPr/>
                </p:nvSpPr>
                <p:spPr bwMode="auto">
                  <a:xfrm>
                    <a:off x="6733" y="1484"/>
                    <a:ext cx="8" cy="10"/>
                  </a:xfrm>
                  <a:custGeom>
                    <a:avLst/>
                    <a:gdLst>
                      <a:gd name="T0" fmla="*/ 8 w 10"/>
                      <a:gd name="T1" fmla="*/ 0 h 12"/>
                      <a:gd name="T2" fmla="*/ 3 w 10"/>
                      <a:gd name="T3" fmla="*/ 3 h 12"/>
                      <a:gd name="T4" fmla="*/ 3 w 10"/>
                      <a:gd name="T5" fmla="*/ 4 h 12"/>
                      <a:gd name="T6" fmla="*/ 2 w 10"/>
                      <a:gd name="T7" fmla="*/ 5 h 12"/>
                      <a:gd name="T8" fmla="*/ 2 w 10"/>
                      <a:gd name="T9" fmla="*/ 12 h 12"/>
                      <a:gd name="T10" fmla="*/ 2 w 10"/>
                      <a:gd name="T11" fmla="*/ 12 h 12"/>
                      <a:gd name="T12" fmla="*/ 3 w 10"/>
                      <a:gd name="T13" fmla="*/ 10 h 12"/>
                      <a:gd name="T14" fmla="*/ 3 w 10"/>
                      <a:gd name="T15" fmla="*/ 9 h 12"/>
                      <a:gd name="T16" fmla="*/ 2 w 10"/>
                      <a:gd name="T17" fmla="*/ 5 h 12"/>
                      <a:gd name="T18" fmla="*/ 3 w 10"/>
                      <a:gd name="T19" fmla="*/ 4 h 12"/>
                      <a:gd name="T20" fmla="*/ 4 w 10"/>
                      <a:gd name="T21" fmla="*/ 3 h 12"/>
                      <a:gd name="T22" fmla="*/ 7 w 10"/>
                      <a:gd name="T23" fmla="*/ 1 h 12"/>
                      <a:gd name="T24" fmla="*/ 8 w 10"/>
                      <a:gd name="T25" fmla="*/ 1 h 12"/>
                      <a:gd name="T26" fmla="*/ 9 w 10"/>
                      <a:gd name="T27" fmla="*/ 2 h 12"/>
                      <a:gd name="T28" fmla="*/ 10 w 10"/>
                      <a:gd name="T29" fmla="*/ 0 h 12"/>
                      <a:gd name="T30" fmla="*/ 10 w 10"/>
                      <a:gd name="T31" fmla="*/ 0 h 12"/>
                      <a:gd name="T32" fmla="*/ 8 w 10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2">
                        <a:moveTo>
                          <a:pt x="8" y="0"/>
                        </a:moveTo>
                        <a:cubicBezTo>
                          <a:pt x="7" y="0"/>
                          <a:pt x="5" y="1"/>
                          <a:pt x="3" y="3"/>
                        </a:cubicBez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2" y="4"/>
                          <a:pt x="2" y="4"/>
                          <a:pt x="2" y="5"/>
                        </a:cubicBezTo>
                        <a:cubicBezTo>
                          <a:pt x="0" y="8"/>
                          <a:pt x="0" y="10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7"/>
                          <a:pt x="2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4"/>
                          <a:pt x="4" y="4"/>
                          <a:pt x="4" y="3"/>
                        </a:cubicBezTo>
                        <a:cubicBezTo>
                          <a:pt x="5" y="2"/>
                          <a:pt x="6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4" name="Freeform 566"/>
                  <p:cNvSpPr/>
                  <p:nvPr/>
                </p:nvSpPr>
                <p:spPr bwMode="auto">
                  <a:xfrm>
                    <a:off x="6730" y="1482"/>
                    <a:ext cx="7" cy="9"/>
                  </a:xfrm>
                  <a:custGeom>
                    <a:avLst/>
                    <a:gdLst>
                      <a:gd name="T0" fmla="*/ 7 w 8"/>
                      <a:gd name="T1" fmla="*/ 0 h 10"/>
                      <a:gd name="T2" fmla="*/ 2 w 8"/>
                      <a:gd name="T3" fmla="*/ 3 h 10"/>
                      <a:gd name="T4" fmla="*/ 2 w 8"/>
                      <a:gd name="T5" fmla="*/ 3 h 10"/>
                      <a:gd name="T6" fmla="*/ 1 w 8"/>
                      <a:gd name="T7" fmla="*/ 5 h 10"/>
                      <a:gd name="T8" fmla="*/ 2 w 8"/>
                      <a:gd name="T9" fmla="*/ 10 h 10"/>
                      <a:gd name="T10" fmla="*/ 2 w 8"/>
                      <a:gd name="T11" fmla="*/ 10 h 10"/>
                      <a:gd name="T12" fmla="*/ 3 w 8"/>
                      <a:gd name="T13" fmla="*/ 9 h 10"/>
                      <a:gd name="T14" fmla="*/ 2 w 8"/>
                      <a:gd name="T15" fmla="*/ 8 h 10"/>
                      <a:gd name="T16" fmla="*/ 2 w 8"/>
                      <a:gd name="T17" fmla="*/ 5 h 10"/>
                      <a:gd name="T18" fmla="*/ 3 w 8"/>
                      <a:gd name="T19" fmla="*/ 4 h 10"/>
                      <a:gd name="T20" fmla="*/ 3 w 8"/>
                      <a:gd name="T21" fmla="*/ 3 h 10"/>
                      <a:gd name="T22" fmla="*/ 6 w 8"/>
                      <a:gd name="T23" fmla="*/ 1 h 10"/>
                      <a:gd name="T24" fmla="*/ 7 w 8"/>
                      <a:gd name="T25" fmla="*/ 2 h 10"/>
                      <a:gd name="T26" fmla="*/ 7 w 8"/>
                      <a:gd name="T27" fmla="*/ 2 h 10"/>
                      <a:gd name="T28" fmla="*/ 8 w 8"/>
                      <a:gd name="T29" fmla="*/ 1 h 10"/>
                      <a:gd name="T30" fmla="*/ 8 w 8"/>
                      <a:gd name="T31" fmla="*/ 0 h 10"/>
                      <a:gd name="T32" fmla="*/ 7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7" y="0"/>
                        </a:move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2" y="4"/>
                          <a:pt x="1" y="5"/>
                        </a:cubicBezTo>
                        <a:cubicBezTo>
                          <a:pt x="0" y="7"/>
                          <a:pt x="0" y="9"/>
                          <a:pt x="2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6"/>
                          <a:pt x="2" y="5"/>
                        </a:cubicBezTo>
                        <a:cubicBezTo>
                          <a:pt x="2" y="5"/>
                          <a:pt x="2" y="4"/>
                          <a:pt x="3" y="4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5" name="Freeform 567"/>
                  <p:cNvSpPr/>
                  <p:nvPr/>
                </p:nvSpPr>
                <p:spPr bwMode="auto">
                  <a:xfrm>
                    <a:off x="6740" y="1451"/>
                    <a:ext cx="11" cy="15"/>
                  </a:xfrm>
                  <a:custGeom>
                    <a:avLst/>
                    <a:gdLst>
                      <a:gd name="T0" fmla="*/ 4 w 13"/>
                      <a:gd name="T1" fmla="*/ 0 h 18"/>
                      <a:gd name="T2" fmla="*/ 3 w 13"/>
                      <a:gd name="T3" fmla="*/ 0 h 18"/>
                      <a:gd name="T4" fmla="*/ 2 w 13"/>
                      <a:gd name="T5" fmla="*/ 10 h 18"/>
                      <a:gd name="T6" fmla="*/ 3 w 13"/>
                      <a:gd name="T7" fmla="*/ 12 h 18"/>
                      <a:gd name="T8" fmla="*/ 3 w 13"/>
                      <a:gd name="T9" fmla="*/ 12 h 18"/>
                      <a:gd name="T10" fmla="*/ 10 w 13"/>
                      <a:gd name="T11" fmla="*/ 18 h 18"/>
                      <a:gd name="T12" fmla="*/ 12 w 13"/>
                      <a:gd name="T13" fmla="*/ 17 h 18"/>
                      <a:gd name="T14" fmla="*/ 13 w 13"/>
                      <a:gd name="T15" fmla="*/ 17 h 18"/>
                      <a:gd name="T16" fmla="*/ 11 w 13"/>
                      <a:gd name="T17" fmla="*/ 15 h 18"/>
                      <a:gd name="T18" fmla="*/ 10 w 13"/>
                      <a:gd name="T19" fmla="*/ 15 h 18"/>
                      <a:gd name="T20" fmla="*/ 9 w 13"/>
                      <a:gd name="T21" fmla="*/ 15 h 18"/>
                      <a:gd name="T22" fmla="*/ 4 w 13"/>
                      <a:gd name="T23" fmla="*/ 12 h 18"/>
                      <a:gd name="T24" fmla="*/ 4 w 13"/>
                      <a:gd name="T25" fmla="*/ 11 h 18"/>
                      <a:gd name="T26" fmla="*/ 3 w 13"/>
                      <a:gd name="T27" fmla="*/ 10 h 18"/>
                      <a:gd name="T28" fmla="*/ 4 w 13"/>
                      <a:gd name="T29" fmla="*/ 3 h 18"/>
                      <a:gd name="T30" fmla="*/ 5 w 13"/>
                      <a:gd name="T31" fmla="*/ 3 h 18"/>
                      <a:gd name="T32" fmla="*/ 4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2"/>
                          <a:pt x="0" y="6"/>
                          <a:pt x="2" y="10"/>
                        </a:cubicBezTo>
                        <a:cubicBezTo>
                          <a:pt x="2" y="11"/>
                          <a:pt x="2" y="11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5" y="16"/>
                          <a:pt x="8" y="18"/>
                          <a:pt x="10" y="18"/>
                        </a:cubicBezTo>
                        <a:cubicBezTo>
                          <a:pt x="11" y="18"/>
                          <a:pt x="12" y="18"/>
                          <a:pt x="12" y="17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7" y="15"/>
                          <a:pt x="5" y="14"/>
                          <a:pt x="4" y="12"/>
                        </a:cubicBezTo>
                        <a:cubicBezTo>
                          <a:pt x="4" y="12"/>
                          <a:pt x="4" y="11"/>
                          <a:pt x="4" y="11"/>
                        </a:cubicBezTo>
                        <a:cubicBezTo>
                          <a:pt x="3" y="11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6" name="Freeform 568"/>
                  <p:cNvSpPr/>
                  <p:nvPr/>
                </p:nvSpPr>
                <p:spPr bwMode="auto">
                  <a:xfrm>
                    <a:off x="6736" y="1454"/>
                    <a:ext cx="10" cy="13"/>
                  </a:xfrm>
                  <a:custGeom>
                    <a:avLst/>
                    <a:gdLst>
                      <a:gd name="T0" fmla="*/ 3 w 11"/>
                      <a:gd name="T1" fmla="*/ 0 h 15"/>
                      <a:gd name="T2" fmla="*/ 3 w 11"/>
                      <a:gd name="T3" fmla="*/ 0 h 15"/>
                      <a:gd name="T4" fmla="*/ 2 w 11"/>
                      <a:gd name="T5" fmla="*/ 9 h 15"/>
                      <a:gd name="T6" fmla="*/ 3 w 11"/>
                      <a:gd name="T7" fmla="*/ 10 h 15"/>
                      <a:gd name="T8" fmla="*/ 3 w 11"/>
                      <a:gd name="T9" fmla="*/ 11 h 15"/>
                      <a:gd name="T10" fmla="*/ 9 w 11"/>
                      <a:gd name="T11" fmla="*/ 15 h 15"/>
                      <a:gd name="T12" fmla="*/ 11 w 11"/>
                      <a:gd name="T13" fmla="*/ 15 h 15"/>
                      <a:gd name="T14" fmla="*/ 11 w 11"/>
                      <a:gd name="T15" fmla="*/ 15 h 15"/>
                      <a:gd name="T16" fmla="*/ 10 w 11"/>
                      <a:gd name="T17" fmla="*/ 12 h 15"/>
                      <a:gd name="T18" fmla="*/ 9 w 11"/>
                      <a:gd name="T19" fmla="*/ 13 h 15"/>
                      <a:gd name="T20" fmla="*/ 8 w 11"/>
                      <a:gd name="T21" fmla="*/ 13 h 15"/>
                      <a:gd name="T22" fmla="*/ 4 w 11"/>
                      <a:gd name="T23" fmla="*/ 10 h 15"/>
                      <a:gd name="T24" fmla="*/ 3 w 11"/>
                      <a:gd name="T25" fmla="*/ 9 h 15"/>
                      <a:gd name="T26" fmla="*/ 3 w 11"/>
                      <a:gd name="T27" fmla="*/ 8 h 15"/>
                      <a:gd name="T28" fmla="*/ 3 w 11"/>
                      <a:gd name="T29" fmla="*/ 3 h 15"/>
                      <a:gd name="T30" fmla="*/ 4 w 11"/>
                      <a:gd name="T31" fmla="*/ 2 h 15"/>
                      <a:gd name="T32" fmla="*/ 3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5"/>
                          <a:pt x="2" y="9"/>
                        </a:cubicBezTo>
                        <a:cubicBezTo>
                          <a:pt x="2" y="9"/>
                          <a:pt x="2" y="9"/>
                          <a:pt x="3" y="10"/>
                        </a:cubicBezTo>
                        <a:cubicBezTo>
                          <a:pt x="3" y="10"/>
                          <a:pt x="3" y="10"/>
                          <a:pt x="3" y="11"/>
                        </a:cubicBezTo>
                        <a:cubicBezTo>
                          <a:pt x="5" y="13"/>
                          <a:pt x="7" y="15"/>
                          <a:pt x="9" y="15"/>
                        </a:cubicBezTo>
                        <a:cubicBezTo>
                          <a:pt x="10" y="15"/>
                          <a:pt x="10" y="15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3"/>
                          <a:pt x="9" y="13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7" y="13"/>
                          <a:pt x="5" y="12"/>
                          <a:pt x="4" y="10"/>
                        </a:cubicBezTo>
                        <a:cubicBezTo>
                          <a:pt x="4" y="10"/>
                          <a:pt x="4" y="10"/>
                          <a:pt x="3" y="9"/>
                        </a:cubicBezTo>
                        <a:cubicBezTo>
                          <a:pt x="3" y="9"/>
                          <a:pt x="3" y="8"/>
                          <a:pt x="3" y="8"/>
                        </a:cubicBezTo>
                        <a:cubicBezTo>
                          <a:pt x="2" y="6"/>
                          <a:pt x="2" y="3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7" name="Freeform 569"/>
                  <p:cNvSpPr/>
                  <p:nvPr/>
                </p:nvSpPr>
                <p:spPr bwMode="auto">
                  <a:xfrm>
                    <a:off x="6734" y="1458"/>
                    <a:ext cx="7" cy="10"/>
                  </a:xfrm>
                  <a:custGeom>
                    <a:avLst/>
                    <a:gdLst>
                      <a:gd name="T0" fmla="*/ 2 w 9"/>
                      <a:gd name="T1" fmla="*/ 0 h 12"/>
                      <a:gd name="T2" fmla="*/ 2 w 9"/>
                      <a:gd name="T3" fmla="*/ 0 h 12"/>
                      <a:gd name="T4" fmla="*/ 1 w 9"/>
                      <a:gd name="T5" fmla="*/ 7 h 12"/>
                      <a:gd name="T6" fmla="*/ 2 w 9"/>
                      <a:gd name="T7" fmla="*/ 8 h 12"/>
                      <a:gd name="T8" fmla="*/ 2 w 9"/>
                      <a:gd name="T9" fmla="*/ 9 h 12"/>
                      <a:gd name="T10" fmla="*/ 7 w 9"/>
                      <a:gd name="T11" fmla="*/ 12 h 12"/>
                      <a:gd name="T12" fmla="*/ 9 w 9"/>
                      <a:gd name="T13" fmla="*/ 12 h 12"/>
                      <a:gd name="T14" fmla="*/ 9 w 9"/>
                      <a:gd name="T15" fmla="*/ 12 h 12"/>
                      <a:gd name="T16" fmla="*/ 8 w 9"/>
                      <a:gd name="T17" fmla="*/ 10 h 12"/>
                      <a:gd name="T18" fmla="*/ 7 w 9"/>
                      <a:gd name="T19" fmla="*/ 11 h 12"/>
                      <a:gd name="T20" fmla="*/ 6 w 9"/>
                      <a:gd name="T21" fmla="*/ 11 h 12"/>
                      <a:gd name="T22" fmla="*/ 3 w 9"/>
                      <a:gd name="T23" fmla="*/ 8 h 12"/>
                      <a:gd name="T24" fmla="*/ 2 w 9"/>
                      <a:gd name="T25" fmla="*/ 8 h 12"/>
                      <a:gd name="T26" fmla="*/ 2 w 9"/>
                      <a:gd name="T27" fmla="*/ 6 h 12"/>
                      <a:gd name="T28" fmla="*/ 2 w 9"/>
                      <a:gd name="T29" fmla="*/ 2 h 12"/>
                      <a:gd name="T30" fmla="*/ 3 w 9"/>
                      <a:gd name="T31" fmla="*/ 2 h 12"/>
                      <a:gd name="T32" fmla="*/ 2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1" y="7"/>
                          <a:pt x="1" y="8"/>
                          <a:pt x="2" y="8"/>
                        </a:cubicBezTo>
                        <a:cubicBezTo>
                          <a:pt x="2" y="8"/>
                          <a:pt x="2" y="9"/>
                          <a:pt x="2" y="9"/>
                        </a:cubicBezTo>
                        <a:cubicBezTo>
                          <a:pt x="4" y="11"/>
                          <a:pt x="6" y="12"/>
                          <a:pt x="7" y="12"/>
                        </a:cubicBezTo>
                        <a:cubicBezTo>
                          <a:pt x="8" y="12"/>
                          <a:pt x="8" y="12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6" y="11"/>
                        </a:cubicBezTo>
                        <a:cubicBezTo>
                          <a:pt x="5" y="11"/>
                          <a:pt x="4" y="10"/>
                          <a:pt x="3" y="8"/>
                        </a:cubicBezTo>
                        <a:cubicBezTo>
                          <a:pt x="3" y="8"/>
                          <a:pt x="3" y="8"/>
                          <a:pt x="2" y="8"/>
                        </a:cubicBezTo>
                        <a:cubicBezTo>
                          <a:pt x="2" y="7"/>
                          <a:pt x="2" y="7"/>
                          <a:pt x="2" y="6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8" name="Freeform 570"/>
                  <p:cNvSpPr/>
                  <p:nvPr/>
                </p:nvSpPr>
                <p:spPr bwMode="auto">
                  <a:xfrm>
                    <a:off x="6731" y="1460"/>
                    <a:ext cx="6" cy="10"/>
                  </a:xfrm>
                  <a:custGeom>
                    <a:avLst/>
                    <a:gdLst>
                      <a:gd name="T0" fmla="*/ 2 w 7"/>
                      <a:gd name="T1" fmla="*/ 0 h 11"/>
                      <a:gd name="T2" fmla="*/ 1 w 7"/>
                      <a:gd name="T3" fmla="*/ 0 h 11"/>
                      <a:gd name="T4" fmla="*/ 1 w 7"/>
                      <a:gd name="T5" fmla="*/ 6 h 11"/>
                      <a:gd name="T6" fmla="*/ 1 w 7"/>
                      <a:gd name="T7" fmla="*/ 7 h 11"/>
                      <a:gd name="T8" fmla="*/ 2 w 7"/>
                      <a:gd name="T9" fmla="*/ 8 h 11"/>
                      <a:gd name="T10" fmla="*/ 6 w 7"/>
                      <a:gd name="T11" fmla="*/ 11 h 11"/>
                      <a:gd name="T12" fmla="*/ 7 w 7"/>
                      <a:gd name="T13" fmla="*/ 10 h 11"/>
                      <a:gd name="T14" fmla="*/ 7 w 7"/>
                      <a:gd name="T15" fmla="*/ 10 h 11"/>
                      <a:gd name="T16" fmla="*/ 6 w 7"/>
                      <a:gd name="T17" fmla="*/ 9 h 11"/>
                      <a:gd name="T18" fmla="*/ 6 w 7"/>
                      <a:gd name="T19" fmla="*/ 9 h 11"/>
                      <a:gd name="T20" fmla="*/ 5 w 7"/>
                      <a:gd name="T21" fmla="*/ 9 h 11"/>
                      <a:gd name="T22" fmla="*/ 2 w 7"/>
                      <a:gd name="T23" fmla="*/ 7 h 11"/>
                      <a:gd name="T24" fmla="*/ 2 w 7"/>
                      <a:gd name="T25" fmla="*/ 7 h 11"/>
                      <a:gd name="T26" fmla="*/ 1 w 7"/>
                      <a:gd name="T27" fmla="*/ 5 h 11"/>
                      <a:gd name="T28" fmla="*/ 2 w 7"/>
                      <a:gd name="T29" fmla="*/ 2 h 11"/>
                      <a:gd name="T30" fmla="*/ 2 w 7"/>
                      <a:gd name="T31" fmla="*/ 2 h 11"/>
                      <a:gd name="T32" fmla="*/ 2 w 7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1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1" y="7"/>
                          <a:pt x="1" y="8"/>
                          <a:pt x="2" y="8"/>
                        </a:cubicBezTo>
                        <a:cubicBezTo>
                          <a:pt x="3" y="10"/>
                          <a:pt x="4" y="11"/>
                          <a:pt x="6" y="11"/>
                        </a:cubicBezTo>
                        <a:cubicBezTo>
                          <a:pt x="6" y="11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1" y="6"/>
                          <a:pt x="1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9" name="Freeform 571"/>
                  <p:cNvSpPr/>
                  <p:nvPr/>
                </p:nvSpPr>
                <p:spPr bwMode="auto">
                  <a:xfrm>
                    <a:off x="6680" y="1486"/>
                    <a:ext cx="11" cy="15"/>
                  </a:xfrm>
                  <a:custGeom>
                    <a:avLst/>
                    <a:gdLst>
                      <a:gd name="T0" fmla="*/ 2 w 13"/>
                      <a:gd name="T1" fmla="*/ 0 h 18"/>
                      <a:gd name="T2" fmla="*/ 0 w 13"/>
                      <a:gd name="T3" fmla="*/ 1 h 18"/>
                      <a:gd name="T4" fmla="*/ 0 w 13"/>
                      <a:gd name="T5" fmla="*/ 1 h 18"/>
                      <a:gd name="T6" fmla="*/ 1 w 13"/>
                      <a:gd name="T7" fmla="*/ 4 h 18"/>
                      <a:gd name="T8" fmla="*/ 3 w 13"/>
                      <a:gd name="T9" fmla="*/ 3 h 18"/>
                      <a:gd name="T10" fmla="*/ 4 w 13"/>
                      <a:gd name="T11" fmla="*/ 3 h 18"/>
                      <a:gd name="T12" fmla="*/ 9 w 13"/>
                      <a:gd name="T13" fmla="*/ 6 h 18"/>
                      <a:gd name="T14" fmla="*/ 9 w 13"/>
                      <a:gd name="T15" fmla="*/ 7 h 18"/>
                      <a:gd name="T16" fmla="*/ 10 w 13"/>
                      <a:gd name="T17" fmla="*/ 8 h 18"/>
                      <a:gd name="T18" fmla="*/ 10 w 13"/>
                      <a:gd name="T19" fmla="*/ 14 h 18"/>
                      <a:gd name="T20" fmla="*/ 8 w 13"/>
                      <a:gd name="T21" fmla="*/ 15 h 18"/>
                      <a:gd name="T22" fmla="*/ 10 w 13"/>
                      <a:gd name="T23" fmla="*/ 18 h 18"/>
                      <a:gd name="T24" fmla="*/ 10 w 13"/>
                      <a:gd name="T25" fmla="*/ 17 h 18"/>
                      <a:gd name="T26" fmla="*/ 11 w 13"/>
                      <a:gd name="T27" fmla="*/ 7 h 18"/>
                      <a:gd name="T28" fmla="*/ 10 w 13"/>
                      <a:gd name="T29" fmla="*/ 6 h 18"/>
                      <a:gd name="T30" fmla="*/ 10 w 13"/>
                      <a:gd name="T31" fmla="*/ 5 h 18"/>
                      <a:gd name="T32" fmla="*/ 2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4" y="3"/>
                        </a:cubicBezTo>
                        <a:cubicBezTo>
                          <a:pt x="5" y="3"/>
                          <a:pt x="7" y="4"/>
                          <a:pt x="9" y="6"/>
                        </a:cubicBezTo>
                        <a:cubicBezTo>
                          <a:pt x="9" y="6"/>
                          <a:pt x="9" y="6"/>
                          <a:pt x="9" y="7"/>
                        </a:cubicBezTo>
                        <a:cubicBezTo>
                          <a:pt x="9" y="7"/>
                          <a:pt x="10" y="7"/>
                          <a:pt x="10" y="8"/>
                        </a:cubicBezTo>
                        <a:cubicBezTo>
                          <a:pt x="11" y="10"/>
                          <a:pt x="11" y="13"/>
                          <a:pt x="10" y="14"/>
                        </a:cubicBezTo>
                        <a:cubicBezTo>
                          <a:pt x="10" y="14"/>
                          <a:pt x="9" y="15"/>
                          <a:pt x="8" y="15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3" y="16"/>
                          <a:pt x="13" y="11"/>
                          <a:pt x="11" y="7"/>
                        </a:cubicBezTo>
                        <a:cubicBezTo>
                          <a:pt x="11" y="7"/>
                          <a:pt x="10" y="6"/>
                          <a:pt x="10" y="6"/>
                        </a:cubicBezTo>
                        <a:cubicBezTo>
                          <a:pt x="10" y="6"/>
                          <a:pt x="10" y="5"/>
                          <a:pt x="10" y="5"/>
                        </a:cubicBezTo>
                        <a:cubicBezTo>
                          <a:pt x="8" y="2"/>
                          <a:pt x="5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0" name="Freeform 572"/>
                  <p:cNvSpPr/>
                  <p:nvPr/>
                </p:nvSpPr>
                <p:spPr bwMode="auto">
                  <a:xfrm>
                    <a:off x="6684" y="1485"/>
                    <a:ext cx="11" cy="13"/>
                  </a:xfrm>
                  <a:custGeom>
                    <a:avLst/>
                    <a:gdLst>
                      <a:gd name="T0" fmla="*/ 2 w 12"/>
                      <a:gd name="T1" fmla="*/ 0 h 15"/>
                      <a:gd name="T2" fmla="*/ 1 w 12"/>
                      <a:gd name="T3" fmla="*/ 0 h 15"/>
                      <a:gd name="T4" fmla="*/ 0 w 12"/>
                      <a:gd name="T5" fmla="*/ 0 h 15"/>
                      <a:gd name="T6" fmla="*/ 2 w 12"/>
                      <a:gd name="T7" fmla="*/ 3 h 15"/>
                      <a:gd name="T8" fmla="*/ 3 w 12"/>
                      <a:gd name="T9" fmla="*/ 2 h 15"/>
                      <a:gd name="T10" fmla="*/ 4 w 12"/>
                      <a:gd name="T11" fmla="*/ 2 h 15"/>
                      <a:gd name="T12" fmla="*/ 8 w 12"/>
                      <a:gd name="T13" fmla="*/ 4 h 15"/>
                      <a:gd name="T14" fmla="*/ 8 w 12"/>
                      <a:gd name="T15" fmla="*/ 5 h 15"/>
                      <a:gd name="T16" fmla="*/ 9 w 12"/>
                      <a:gd name="T17" fmla="*/ 6 h 15"/>
                      <a:gd name="T18" fmla="*/ 9 w 12"/>
                      <a:gd name="T19" fmla="*/ 12 h 15"/>
                      <a:gd name="T20" fmla="*/ 8 w 12"/>
                      <a:gd name="T21" fmla="*/ 13 h 15"/>
                      <a:gd name="T22" fmla="*/ 9 w 12"/>
                      <a:gd name="T23" fmla="*/ 15 h 15"/>
                      <a:gd name="T24" fmla="*/ 9 w 12"/>
                      <a:gd name="T25" fmla="*/ 15 h 15"/>
                      <a:gd name="T26" fmla="*/ 10 w 12"/>
                      <a:gd name="T27" fmla="*/ 6 h 15"/>
                      <a:gd name="T28" fmla="*/ 9 w 12"/>
                      <a:gd name="T29" fmla="*/ 5 h 15"/>
                      <a:gd name="T30" fmla="*/ 9 w 12"/>
                      <a:gd name="T31" fmla="*/ 4 h 15"/>
                      <a:gd name="T32" fmla="*/ 2 w 12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5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5" y="2"/>
                          <a:pt x="6" y="3"/>
                          <a:pt x="8" y="4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0" y="9"/>
                          <a:pt x="10" y="11"/>
                          <a:pt x="9" y="12"/>
                        </a:cubicBezTo>
                        <a:cubicBezTo>
                          <a:pt x="9" y="12"/>
                          <a:pt x="8" y="12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3"/>
                          <a:pt x="12" y="9"/>
                          <a:pt x="10" y="6"/>
                        </a:cubicBezTo>
                        <a:cubicBezTo>
                          <a:pt x="10" y="5"/>
                          <a:pt x="9" y="5"/>
                          <a:pt x="9" y="5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7" y="1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1" name="Freeform 573"/>
                  <p:cNvSpPr/>
                  <p:nvPr/>
                </p:nvSpPr>
                <p:spPr bwMode="auto">
                  <a:xfrm>
                    <a:off x="6689" y="1483"/>
                    <a:ext cx="8" cy="11"/>
                  </a:xfrm>
                  <a:custGeom>
                    <a:avLst/>
                    <a:gdLst>
                      <a:gd name="T0" fmla="*/ 1 w 9"/>
                      <a:gd name="T1" fmla="*/ 0 h 13"/>
                      <a:gd name="T2" fmla="*/ 0 w 9"/>
                      <a:gd name="T3" fmla="*/ 1 h 13"/>
                      <a:gd name="T4" fmla="*/ 0 w 9"/>
                      <a:gd name="T5" fmla="*/ 1 h 13"/>
                      <a:gd name="T6" fmla="*/ 1 w 9"/>
                      <a:gd name="T7" fmla="*/ 3 h 13"/>
                      <a:gd name="T8" fmla="*/ 2 w 9"/>
                      <a:gd name="T9" fmla="*/ 2 h 13"/>
                      <a:gd name="T10" fmla="*/ 2 w 9"/>
                      <a:gd name="T11" fmla="*/ 2 h 13"/>
                      <a:gd name="T12" fmla="*/ 6 w 9"/>
                      <a:gd name="T13" fmla="*/ 4 h 13"/>
                      <a:gd name="T14" fmla="*/ 6 w 9"/>
                      <a:gd name="T15" fmla="*/ 5 h 13"/>
                      <a:gd name="T16" fmla="*/ 7 w 9"/>
                      <a:gd name="T17" fmla="*/ 6 h 13"/>
                      <a:gd name="T18" fmla="*/ 7 w 9"/>
                      <a:gd name="T19" fmla="*/ 10 h 13"/>
                      <a:gd name="T20" fmla="*/ 6 w 9"/>
                      <a:gd name="T21" fmla="*/ 11 h 13"/>
                      <a:gd name="T22" fmla="*/ 7 w 9"/>
                      <a:gd name="T23" fmla="*/ 13 h 13"/>
                      <a:gd name="T24" fmla="*/ 7 w 9"/>
                      <a:gd name="T25" fmla="*/ 13 h 13"/>
                      <a:gd name="T26" fmla="*/ 8 w 9"/>
                      <a:gd name="T27" fmla="*/ 6 h 13"/>
                      <a:gd name="T28" fmla="*/ 7 w 9"/>
                      <a:gd name="T29" fmla="*/ 5 h 13"/>
                      <a:gd name="T30" fmla="*/ 6 w 9"/>
                      <a:gd name="T31" fmla="*/ 4 h 13"/>
                      <a:gd name="T32" fmla="*/ 1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6" y="5"/>
                          <a:pt x="7" y="6"/>
                          <a:pt x="7" y="6"/>
                        </a:cubicBezTo>
                        <a:cubicBezTo>
                          <a:pt x="8" y="8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9" y="12"/>
                          <a:pt x="9" y="9"/>
                          <a:pt x="8" y="6"/>
                        </a:cubicBezTo>
                        <a:cubicBezTo>
                          <a:pt x="7" y="5"/>
                          <a:pt x="7" y="5"/>
                          <a:pt x="7" y="5"/>
                        </a:cubicBez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5" y="2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2" name="Freeform 574"/>
                  <p:cNvSpPr/>
                  <p:nvPr/>
                </p:nvSpPr>
                <p:spPr bwMode="auto">
                  <a:xfrm>
                    <a:off x="6693" y="1482"/>
                    <a:ext cx="7" cy="9"/>
                  </a:xfrm>
                  <a:custGeom>
                    <a:avLst/>
                    <a:gdLst>
                      <a:gd name="T0" fmla="*/ 2 w 8"/>
                      <a:gd name="T1" fmla="*/ 0 h 10"/>
                      <a:gd name="T2" fmla="*/ 1 w 8"/>
                      <a:gd name="T3" fmla="*/ 0 h 10"/>
                      <a:gd name="T4" fmla="*/ 0 w 8"/>
                      <a:gd name="T5" fmla="*/ 0 h 10"/>
                      <a:gd name="T6" fmla="*/ 1 w 8"/>
                      <a:gd name="T7" fmla="*/ 2 h 10"/>
                      <a:gd name="T8" fmla="*/ 2 w 8"/>
                      <a:gd name="T9" fmla="*/ 1 h 10"/>
                      <a:gd name="T10" fmla="*/ 3 w 8"/>
                      <a:gd name="T11" fmla="*/ 1 h 10"/>
                      <a:gd name="T12" fmla="*/ 5 w 8"/>
                      <a:gd name="T13" fmla="*/ 3 h 10"/>
                      <a:gd name="T14" fmla="*/ 6 w 8"/>
                      <a:gd name="T15" fmla="*/ 4 h 10"/>
                      <a:gd name="T16" fmla="*/ 6 w 8"/>
                      <a:gd name="T17" fmla="*/ 5 h 10"/>
                      <a:gd name="T18" fmla="*/ 6 w 8"/>
                      <a:gd name="T19" fmla="*/ 8 h 10"/>
                      <a:gd name="T20" fmla="*/ 5 w 8"/>
                      <a:gd name="T21" fmla="*/ 9 h 10"/>
                      <a:gd name="T22" fmla="*/ 6 w 8"/>
                      <a:gd name="T23" fmla="*/ 10 h 10"/>
                      <a:gd name="T24" fmla="*/ 7 w 8"/>
                      <a:gd name="T25" fmla="*/ 5 h 10"/>
                      <a:gd name="T26" fmla="*/ 7 w 8"/>
                      <a:gd name="T27" fmla="*/ 3 h 10"/>
                      <a:gd name="T28" fmla="*/ 6 w 8"/>
                      <a:gd name="T29" fmla="*/ 3 h 10"/>
                      <a:gd name="T30" fmla="*/ 2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6" y="4"/>
                          <a:pt x="6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7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7"/>
                          <a:pt x="7" y="5"/>
                        </a:cubicBezTo>
                        <a:cubicBezTo>
                          <a:pt x="7" y="4"/>
                          <a:pt x="7" y="4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3" name="Freeform 575"/>
                  <p:cNvSpPr/>
                  <p:nvPr/>
                </p:nvSpPr>
                <p:spPr bwMode="auto">
                  <a:xfrm>
                    <a:off x="6680" y="1450"/>
                    <a:ext cx="11" cy="15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9 w 13"/>
                      <a:gd name="T3" fmla="*/ 3 h 18"/>
                      <a:gd name="T4" fmla="*/ 10 w 13"/>
                      <a:gd name="T5" fmla="*/ 4 h 18"/>
                      <a:gd name="T6" fmla="*/ 10 w 13"/>
                      <a:gd name="T7" fmla="*/ 10 h 18"/>
                      <a:gd name="T8" fmla="*/ 10 w 13"/>
                      <a:gd name="T9" fmla="*/ 11 h 18"/>
                      <a:gd name="T10" fmla="*/ 9 w 13"/>
                      <a:gd name="T11" fmla="*/ 12 h 18"/>
                      <a:gd name="T12" fmla="*/ 4 w 13"/>
                      <a:gd name="T13" fmla="*/ 15 h 18"/>
                      <a:gd name="T14" fmla="*/ 3 w 13"/>
                      <a:gd name="T15" fmla="*/ 15 h 18"/>
                      <a:gd name="T16" fmla="*/ 2 w 13"/>
                      <a:gd name="T17" fmla="*/ 14 h 18"/>
                      <a:gd name="T18" fmla="*/ 0 w 13"/>
                      <a:gd name="T19" fmla="*/ 17 h 18"/>
                      <a:gd name="T20" fmla="*/ 1 w 13"/>
                      <a:gd name="T21" fmla="*/ 17 h 18"/>
                      <a:gd name="T22" fmla="*/ 3 w 13"/>
                      <a:gd name="T23" fmla="*/ 18 h 18"/>
                      <a:gd name="T24" fmla="*/ 10 w 13"/>
                      <a:gd name="T25" fmla="*/ 13 h 18"/>
                      <a:gd name="T26" fmla="*/ 11 w 13"/>
                      <a:gd name="T27" fmla="*/ 12 h 18"/>
                      <a:gd name="T28" fmla="*/ 11 w 13"/>
                      <a:gd name="T29" fmla="*/ 11 h 18"/>
                      <a:gd name="T30" fmla="*/ 11 w 13"/>
                      <a:gd name="T31" fmla="*/ 1 h 18"/>
                      <a:gd name="T32" fmla="*/ 10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10" y="4"/>
                          <a:pt x="10" y="4"/>
                        </a:cubicBezTo>
                        <a:cubicBezTo>
                          <a:pt x="11" y="4"/>
                          <a:pt x="11" y="7"/>
                          <a:pt x="10" y="10"/>
                        </a:cubicBezTo>
                        <a:cubicBezTo>
                          <a:pt x="10" y="10"/>
                          <a:pt x="10" y="11"/>
                          <a:pt x="10" y="11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4"/>
                          <a:pt x="6" y="15"/>
                          <a:pt x="4" y="15"/>
                        </a:cubicBezTo>
                        <a:cubicBezTo>
                          <a:pt x="4" y="15"/>
                          <a:pt x="3" y="15"/>
                          <a:pt x="3" y="15"/>
                        </a:cubicBezTo>
                        <a:cubicBezTo>
                          <a:pt x="3" y="15"/>
                          <a:pt x="2" y="15"/>
                          <a:pt x="2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1" y="17"/>
                          <a:pt x="2" y="18"/>
                          <a:pt x="3" y="18"/>
                        </a:cubicBezTo>
                        <a:cubicBezTo>
                          <a:pt x="5" y="18"/>
                          <a:pt x="8" y="16"/>
                          <a:pt x="10" y="13"/>
                        </a:cubicBezTo>
                        <a:cubicBezTo>
                          <a:pt x="10" y="12"/>
                          <a:pt x="10" y="12"/>
                          <a:pt x="11" y="12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13" y="6"/>
                          <a:pt x="13" y="2"/>
                          <a:pt x="11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4" name="Freeform 576"/>
                  <p:cNvSpPr/>
                  <p:nvPr/>
                </p:nvSpPr>
                <p:spPr bwMode="auto">
                  <a:xfrm>
                    <a:off x="6685" y="1453"/>
                    <a:ext cx="10" cy="13"/>
                  </a:xfrm>
                  <a:custGeom>
                    <a:avLst/>
                    <a:gdLst>
                      <a:gd name="T0" fmla="*/ 8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3 h 15"/>
                      <a:gd name="T6" fmla="*/ 8 w 11"/>
                      <a:gd name="T7" fmla="*/ 9 h 15"/>
                      <a:gd name="T8" fmla="*/ 8 w 11"/>
                      <a:gd name="T9" fmla="*/ 10 h 15"/>
                      <a:gd name="T10" fmla="*/ 7 w 11"/>
                      <a:gd name="T11" fmla="*/ 11 h 15"/>
                      <a:gd name="T12" fmla="*/ 3 w 11"/>
                      <a:gd name="T13" fmla="*/ 13 h 15"/>
                      <a:gd name="T14" fmla="*/ 2 w 11"/>
                      <a:gd name="T15" fmla="*/ 13 h 15"/>
                      <a:gd name="T16" fmla="*/ 1 w 11"/>
                      <a:gd name="T17" fmla="*/ 12 h 15"/>
                      <a:gd name="T18" fmla="*/ 0 w 11"/>
                      <a:gd name="T19" fmla="*/ 15 h 15"/>
                      <a:gd name="T20" fmla="*/ 0 w 11"/>
                      <a:gd name="T21" fmla="*/ 15 h 15"/>
                      <a:gd name="T22" fmla="*/ 2 w 11"/>
                      <a:gd name="T23" fmla="*/ 15 h 15"/>
                      <a:gd name="T24" fmla="*/ 8 w 11"/>
                      <a:gd name="T25" fmla="*/ 11 h 15"/>
                      <a:gd name="T26" fmla="*/ 9 w 11"/>
                      <a:gd name="T27" fmla="*/ 10 h 15"/>
                      <a:gd name="T28" fmla="*/ 9 w 11"/>
                      <a:gd name="T29" fmla="*/ 9 h 15"/>
                      <a:gd name="T30" fmla="*/ 9 w 11"/>
                      <a:gd name="T31" fmla="*/ 0 h 15"/>
                      <a:gd name="T32" fmla="*/ 8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3"/>
                          <a:pt x="8" y="3"/>
                          <a:pt x="8" y="3"/>
                        </a:cubicBezTo>
                        <a:cubicBezTo>
                          <a:pt x="9" y="4"/>
                          <a:pt x="9" y="6"/>
                          <a:pt x="8" y="9"/>
                        </a:cubicBezTo>
                        <a:cubicBezTo>
                          <a:pt x="8" y="9"/>
                          <a:pt x="8" y="9"/>
                          <a:pt x="8" y="10"/>
                        </a:cubicBezTo>
                        <a:cubicBezTo>
                          <a:pt x="7" y="10"/>
                          <a:pt x="7" y="10"/>
                          <a:pt x="7" y="11"/>
                        </a:cubicBezTo>
                        <a:cubicBezTo>
                          <a:pt x="6" y="12"/>
                          <a:pt x="4" y="13"/>
                          <a:pt x="3" y="13"/>
                        </a:cubicBezTo>
                        <a:cubicBezTo>
                          <a:pt x="3" y="13"/>
                          <a:pt x="2" y="13"/>
                          <a:pt x="2" y="13"/>
                        </a:cubicBezTo>
                        <a:cubicBezTo>
                          <a:pt x="2" y="13"/>
                          <a:pt x="1" y="13"/>
                          <a:pt x="1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2" y="15"/>
                        </a:cubicBezTo>
                        <a:cubicBezTo>
                          <a:pt x="4" y="15"/>
                          <a:pt x="6" y="14"/>
                          <a:pt x="8" y="11"/>
                        </a:cubicBezTo>
                        <a:cubicBezTo>
                          <a:pt x="8" y="11"/>
                          <a:pt x="8" y="10"/>
                          <a:pt x="9" y="10"/>
                        </a:cubicBezTo>
                        <a:cubicBezTo>
                          <a:pt x="9" y="10"/>
                          <a:pt x="9" y="9"/>
                          <a:pt x="9" y="9"/>
                        </a:cubicBezTo>
                        <a:cubicBezTo>
                          <a:pt x="11" y="5"/>
                          <a:pt x="11" y="2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5" name="Freeform 577"/>
                  <p:cNvSpPr/>
                  <p:nvPr/>
                </p:nvSpPr>
                <p:spPr bwMode="auto">
                  <a:xfrm>
                    <a:off x="6689" y="1457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3 h 13"/>
                      <a:gd name="T6" fmla="*/ 7 w 9"/>
                      <a:gd name="T7" fmla="*/ 7 h 13"/>
                      <a:gd name="T8" fmla="*/ 7 w 9"/>
                      <a:gd name="T9" fmla="*/ 8 h 13"/>
                      <a:gd name="T10" fmla="*/ 6 w 9"/>
                      <a:gd name="T11" fmla="*/ 9 h 13"/>
                      <a:gd name="T12" fmla="*/ 3 w 9"/>
                      <a:gd name="T13" fmla="*/ 11 h 13"/>
                      <a:gd name="T14" fmla="*/ 2 w 9"/>
                      <a:gd name="T15" fmla="*/ 11 h 13"/>
                      <a:gd name="T16" fmla="*/ 1 w 9"/>
                      <a:gd name="T17" fmla="*/ 10 h 13"/>
                      <a:gd name="T18" fmla="*/ 0 w 9"/>
                      <a:gd name="T19" fmla="*/ 12 h 13"/>
                      <a:gd name="T20" fmla="*/ 0 w 9"/>
                      <a:gd name="T21" fmla="*/ 12 h 13"/>
                      <a:gd name="T22" fmla="*/ 2 w 9"/>
                      <a:gd name="T23" fmla="*/ 13 h 13"/>
                      <a:gd name="T24" fmla="*/ 7 w 9"/>
                      <a:gd name="T25" fmla="*/ 9 h 13"/>
                      <a:gd name="T26" fmla="*/ 7 w 9"/>
                      <a:gd name="T27" fmla="*/ 8 h 13"/>
                      <a:gd name="T28" fmla="*/ 8 w 9"/>
                      <a:gd name="T29" fmla="*/ 7 h 13"/>
                      <a:gd name="T30" fmla="*/ 7 w 9"/>
                      <a:gd name="T31" fmla="*/ 0 h 13"/>
                      <a:gd name="T32" fmla="*/ 7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7" y="7"/>
                          <a:pt x="7" y="8"/>
                          <a:pt x="7" y="8"/>
                        </a:cubicBezTo>
                        <a:cubicBezTo>
                          <a:pt x="6" y="8"/>
                          <a:pt x="6" y="9"/>
                          <a:pt x="6" y="9"/>
                        </a:cubicBezTo>
                        <a:cubicBezTo>
                          <a:pt x="5" y="10"/>
                          <a:pt x="4" y="11"/>
                          <a:pt x="3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1" y="13"/>
                          <a:pt x="1" y="13"/>
                          <a:pt x="2" y="13"/>
                        </a:cubicBezTo>
                        <a:cubicBezTo>
                          <a:pt x="3" y="13"/>
                          <a:pt x="5" y="11"/>
                          <a:pt x="7" y="9"/>
                        </a:cubicBezTo>
                        <a:cubicBezTo>
                          <a:pt x="7" y="9"/>
                          <a:pt x="7" y="9"/>
                          <a:pt x="7" y="8"/>
                        </a:cubicBezTo>
                        <a:cubicBezTo>
                          <a:pt x="8" y="8"/>
                          <a:pt x="8" y="8"/>
                          <a:pt x="8" y="7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6" name="Freeform 578"/>
                  <p:cNvSpPr/>
                  <p:nvPr/>
                </p:nvSpPr>
                <p:spPr bwMode="auto">
                  <a:xfrm>
                    <a:off x="6694" y="1460"/>
                    <a:ext cx="6" cy="9"/>
                  </a:xfrm>
                  <a:custGeom>
                    <a:avLst/>
                    <a:gdLst>
                      <a:gd name="T0" fmla="*/ 6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2 h 10"/>
                      <a:gd name="T6" fmla="*/ 6 w 7"/>
                      <a:gd name="T7" fmla="*/ 5 h 10"/>
                      <a:gd name="T8" fmla="*/ 5 w 7"/>
                      <a:gd name="T9" fmla="*/ 6 h 10"/>
                      <a:gd name="T10" fmla="*/ 5 w 7"/>
                      <a:gd name="T11" fmla="*/ 7 h 10"/>
                      <a:gd name="T12" fmla="*/ 2 w 7"/>
                      <a:gd name="T13" fmla="*/ 9 h 10"/>
                      <a:gd name="T14" fmla="*/ 1 w 7"/>
                      <a:gd name="T15" fmla="*/ 9 h 10"/>
                      <a:gd name="T16" fmla="*/ 1 w 7"/>
                      <a:gd name="T17" fmla="*/ 8 h 10"/>
                      <a:gd name="T18" fmla="*/ 0 w 7"/>
                      <a:gd name="T19" fmla="*/ 10 h 10"/>
                      <a:gd name="T20" fmla="*/ 0 w 7"/>
                      <a:gd name="T21" fmla="*/ 10 h 10"/>
                      <a:gd name="T22" fmla="*/ 1 w 7"/>
                      <a:gd name="T23" fmla="*/ 10 h 10"/>
                      <a:gd name="T24" fmla="*/ 5 w 7"/>
                      <a:gd name="T25" fmla="*/ 7 h 10"/>
                      <a:gd name="T26" fmla="*/ 6 w 7"/>
                      <a:gd name="T27" fmla="*/ 7 h 10"/>
                      <a:gd name="T28" fmla="*/ 6 w 7"/>
                      <a:gd name="T29" fmla="*/ 5 h 10"/>
                      <a:gd name="T30" fmla="*/ 6 w 7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6" y="5"/>
                        </a:cubicBezTo>
                        <a:cubicBezTo>
                          <a:pt x="6" y="5"/>
                          <a:pt x="5" y="6"/>
                          <a:pt x="5" y="6"/>
                        </a:cubicBezTo>
                        <a:cubicBezTo>
                          <a:pt x="5" y="6"/>
                          <a:pt x="5" y="7"/>
                          <a:pt x="5" y="7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2" y="9"/>
                          <a:pt x="1" y="9"/>
                          <a:pt x="1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2" y="10"/>
                          <a:pt x="4" y="9"/>
                          <a:pt x="5" y="7"/>
                        </a:cubicBezTo>
                        <a:cubicBezTo>
                          <a:pt x="5" y="7"/>
                          <a:pt x="6" y="7"/>
                          <a:pt x="6" y="7"/>
                        </a:cubicBezTo>
                        <a:cubicBezTo>
                          <a:pt x="6" y="6"/>
                          <a:pt x="6" y="6"/>
                          <a:pt x="6" y="5"/>
                        </a:cubicBezTo>
                        <a:cubicBezTo>
                          <a:pt x="7" y="3"/>
                          <a:pt x="7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7" name="Freeform 579"/>
                  <p:cNvSpPr/>
                  <p:nvPr/>
                </p:nvSpPr>
                <p:spPr bwMode="auto">
                  <a:xfrm>
                    <a:off x="6743" y="1443"/>
                    <a:ext cx="18" cy="21"/>
                  </a:xfrm>
                  <a:custGeom>
                    <a:avLst/>
                    <a:gdLst>
                      <a:gd name="T0" fmla="*/ 8 w 21"/>
                      <a:gd name="T1" fmla="*/ 0 h 24"/>
                      <a:gd name="T2" fmla="*/ 7 w 21"/>
                      <a:gd name="T3" fmla="*/ 0 h 24"/>
                      <a:gd name="T4" fmla="*/ 3 w 21"/>
                      <a:gd name="T5" fmla="*/ 16 h 24"/>
                      <a:gd name="T6" fmla="*/ 4 w 21"/>
                      <a:gd name="T7" fmla="*/ 17 h 24"/>
                      <a:gd name="T8" fmla="*/ 4 w 21"/>
                      <a:gd name="T9" fmla="*/ 18 h 24"/>
                      <a:gd name="T10" fmla="*/ 15 w 21"/>
                      <a:gd name="T11" fmla="*/ 24 h 24"/>
                      <a:gd name="T12" fmla="*/ 20 w 21"/>
                      <a:gd name="T13" fmla="*/ 23 h 24"/>
                      <a:gd name="T14" fmla="*/ 21 w 21"/>
                      <a:gd name="T15" fmla="*/ 22 h 24"/>
                      <a:gd name="T16" fmla="*/ 19 w 21"/>
                      <a:gd name="T17" fmla="*/ 19 h 24"/>
                      <a:gd name="T18" fmla="*/ 16 w 21"/>
                      <a:gd name="T19" fmla="*/ 20 h 24"/>
                      <a:gd name="T20" fmla="*/ 14 w 21"/>
                      <a:gd name="T21" fmla="*/ 21 h 24"/>
                      <a:gd name="T22" fmla="*/ 6 w 21"/>
                      <a:gd name="T23" fmla="*/ 17 h 24"/>
                      <a:gd name="T24" fmla="*/ 6 w 21"/>
                      <a:gd name="T25" fmla="*/ 16 h 24"/>
                      <a:gd name="T26" fmla="*/ 5 w 21"/>
                      <a:gd name="T27" fmla="*/ 15 h 24"/>
                      <a:gd name="T28" fmla="*/ 7 w 21"/>
                      <a:gd name="T29" fmla="*/ 5 h 24"/>
                      <a:gd name="T30" fmla="*/ 10 w 21"/>
                      <a:gd name="T31" fmla="*/ 3 h 24"/>
                      <a:gd name="T32" fmla="*/ 8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" y="3"/>
                          <a:pt x="0" y="10"/>
                          <a:pt x="3" y="16"/>
                        </a:cubicBezTo>
                        <a:cubicBezTo>
                          <a:pt x="3" y="17"/>
                          <a:pt x="3" y="17"/>
                          <a:pt x="4" y="17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7" y="22"/>
                          <a:pt x="11" y="24"/>
                          <a:pt x="15" y="24"/>
                        </a:cubicBezTo>
                        <a:cubicBezTo>
                          <a:pt x="17" y="24"/>
                          <a:pt x="19" y="24"/>
                          <a:pt x="20" y="23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20"/>
                          <a:pt x="17" y="20"/>
                          <a:pt x="16" y="20"/>
                        </a:cubicBezTo>
                        <a:cubicBezTo>
                          <a:pt x="16" y="21"/>
                          <a:pt x="15" y="21"/>
                          <a:pt x="14" y="21"/>
                        </a:cubicBezTo>
                        <a:cubicBezTo>
                          <a:pt x="11" y="21"/>
                          <a:pt x="8" y="20"/>
                          <a:pt x="6" y="17"/>
                        </a:cubicBezTo>
                        <a:cubicBezTo>
                          <a:pt x="6" y="17"/>
                          <a:pt x="6" y="17"/>
                          <a:pt x="6" y="16"/>
                        </a:cubicBezTo>
                        <a:cubicBezTo>
                          <a:pt x="5" y="16"/>
                          <a:pt x="5" y="15"/>
                          <a:pt x="5" y="15"/>
                        </a:cubicBezTo>
                        <a:cubicBezTo>
                          <a:pt x="3" y="11"/>
                          <a:pt x="4" y="6"/>
                          <a:pt x="7" y="5"/>
                        </a:cubicBezTo>
                        <a:cubicBezTo>
                          <a:pt x="7" y="5"/>
                          <a:pt x="9" y="4"/>
                          <a:pt x="10" y="3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8" name="Freeform 580"/>
                  <p:cNvSpPr/>
                  <p:nvPr/>
                </p:nvSpPr>
                <p:spPr bwMode="auto">
                  <a:xfrm>
                    <a:off x="6670" y="1442"/>
                    <a:ext cx="18" cy="21"/>
                  </a:xfrm>
                  <a:custGeom>
                    <a:avLst/>
                    <a:gdLst>
                      <a:gd name="T0" fmla="*/ 14 w 21"/>
                      <a:gd name="T1" fmla="*/ 0 h 24"/>
                      <a:gd name="T2" fmla="*/ 12 w 21"/>
                      <a:gd name="T3" fmla="*/ 3 h 24"/>
                      <a:gd name="T4" fmla="*/ 14 w 21"/>
                      <a:gd name="T5" fmla="*/ 5 h 24"/>
                      <a:gd name="T6" fmla="*/ 16 w 21"/>
                      <a:gd name="T7" fmla="*/ 15 h 24"/>
                      <a:gd name="T8" fmla="*/ 16 w 21"/>
                      <a:gd name="T9" fmla="*/ 16 h 24"/>
                      <a:gd name="T10" fmla="*/ 15 w 21"/>
                      <a:gd name="T11" fmla="*/ 18 h 24"/>
                      <a:gd name="T12" fmla="*/ 8 w 21"/>
                      <a:gd name="T13" fmla="*/ 21 h 24"/>
                      <a:gd name="T14" fmla="*/ 5 w 21"/>
                      <a:gd name="T15" fmla="*/ 20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1 w 21"/>
                      <a:gd name="T21" fmla="*/ 23 h 24"/>
                      <a:gd name="T22" fmla="*/ 6 w 21"/>
                      <a:gd name="T23" fmla="*/ 24 h 24"/>
                      <a:gd name="T24" fmla="*/ 17 w 21"/>
                      <a:gd name="T25" fmla="*/ 19 h 24"/>
                      <a:gd name="T26" fmla="*/ 18 w 21"/>
                      <a:gd name="T27" fmla="*/ 18 h 24"/>
                      <a:gd name="T28" fmla="*/ 18 w 21"/>
                      <a:gd name="T29" fmla="*/ 17 h 24"/>
                      <a:gd name="T30" fmla="*/ 15 w 21"/>
                      <a:gd name="T31" fmla="*/ 0 h 24"/>
                      <a:gd name="T32" fmla="*/ 14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3" y="4"/>
                          <a:pt x="14" y="5"/>
                          <a:pt x="14" y="5"/>
                        </a:cubicBezTo>
                        <a:cubicBezTo>
                          <a:pt x="17" y="7"/>
                          <a:pt x="18" y="12"/>
                          <a:pt x="16" y="1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15" y="17"/>
                          <a:pt x="15" y="17"/>
                          <a:pt x="15" y="18"/>
                        </a:cubicBezTo>
                        <a:cubicBezTo>
                          <a:pt x="13" y="20"/>
                          <a:pt x="10" y="21"/>
                          <a:pt x="8" y="21"/>
                        </a:cubicBezTo>
                        <a:cubicBezTo>
                          <a:pt x="7" y="21"/>
                          <a:pt x="6" y="21"/>
                          <a:pt x="5" y="20"/>
                        </a:cubicBezTo>
                        <a:cubicBezTo>
                          <a:pt x="5" y="20"/>
                          <a:pt x="3" y="20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3" y="24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7" y="19"/>
                        </a:cubicBezTo>
                        <a:cubicBezTo>
                          <a:pt x="17" y="18"/>
                          <a:pt x="17" y="18"/>
                          <a:pt x="18" y="18"/>
                        </a:cubicBezTo>
                        <a:cubicBezTo>
                          <a:pt x="18" y="17"/>
                          <a:pt x="18" y="17"/>
                          <a:pt x="18" y="17"/>
                        </a:cubicBezTo>
                        <a:cubicBezTo>
                          <a:pt x="21" y="11"/>
                          <a:pt x="20" y="3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9" name="Freeform 581"/>
                  <p:cNvSpPr/>
                  <p:nvPr/>
                </p:nvSpPr>
                <p:spPr bwMode="auto">
                  <a:xfrm>
                    <a:off x="6670" y="1487"/>
                    <a:ext cx="18" cy="21"/>
                  </a:xfrm>
                  <a:custGeom>
                    <a:avLst/>
                    <a:gdLst>
                      <a:gd name="T0" fmla="*/ 6 w 21"/>
                      <a:gd name="T1" fmla="*/ 0 h 24"/>
                      <a:gd name="T2" fmla="*/ 1 w 21"/>
                      <a:gd name="T3" fmla="*/ 1 h 24"/>
                      <a:gd name="T4" fmla="*/ 0 w 21"/>
                      <a:gd name="T5" fmla="*/ 1 h 24"/>
                      <a:gd name="T6" fmla="*/ 2 w 21"/>
                      <a:gd name="T7" fmla="*/ 5 h 24"/>
                      <a:gd name="T8" fmla="*/ 5 w 21"/>
                      <a:gd name="T9" fmla="*/ 3 h 24"/>
                      <a:gd name="T10" fmla="*/ 7 w 21"/>
                      <a:gd name="T11" fmla="*/ 3 h 24"/>
                      <a:gd name="T12" fmla="*/ 15 w 21"/>
                      <a:gd name="T13" fmla="*/ 7 h 24"/>
                      <a:gd name="T14" fmla="*/ 15 w 21"/>
                      <a:gd name="T15" fmla="*/ 7 h 24"/>
                      <a:gd name="T16" fmla="*/ 15 w 21"/>
                      <a:gd name="T17" fmla="*/ 8 h 24"/>
                      <a:gd name="T18" fmla="*/ 16 w 21"/>
                      <a:gd name="T19" fmla="*/ 8 h 24"/>
                      <a:gd name="T20" fmla="*/ 16 w 21"/>
                      <a:gd name="T21" fmla="*/ 9 h 24"/>
                      <a:gd name="T22" fmla="*/ 14 w 21"/>
                      <a:gd name="T23" fmla="*/ 20 h 24"/>
                      <a:gd name="T24" fmla="*/ 11 w 21"/>
                      <a:gd name="T25" fmla="*/ 21 h 24"/>
                      <a:gd name="T26" fmla="*/ 13 w 21"/>
                      <a:gd name="T27" fmla="*/ 24 h 24"/>
                      <a:gd name="T28" fmla="*/ 14 w 21"/>
                      <a:gd name="T29" fmla="*/ 24 h 24"/>
                      <a:gd name="T30" fmla="*/ 18 w 21"/>
                      <a:gd name="T31" fmla="*/ 8 h 24"/>
                      <a:gd name="T32" fmla="*/ 18 w 21"/>
                      <a:gd name="T33" fmla="*/ 7 h 24"/>
                      <a:gd name="T34" fmla="*/ 17 w 21"/>
                      <a:gd name="T35" fmla="*/ 6 h 24"/>
                      <a:gd name="T36" fmla="*/ 6 w 21"/>
                      <a:gd name="T37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1" h="24">
                        <a:moveTo>
                          <a:pt x="6" y="0"/>
                        </a:moveTo>
                        <a:cubicBezTo>
                          <a:pt x="4" y="0"/>
                          <a:pt x="3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4"/>
                          <a:pt x="5" y="4"/>
                          <a:pt x="5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10" y="3"/>
                          <a:pt x="13" y="5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6" y="8"/>
                          <a:pt x="16" y="8"/>
                          <a:pt x="16" y="8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8" y="13"/>
                          <a:pt x="17" y="18"/>
                          <a:pt x="14" y="20"/>
                        </a:cubicBezTo>
                        <a:cubicBezTo>
                          <a:pt x="14" y="20"/>
                          <a:pt x="12" y="20"/>
                          <a:pt x="11" y="21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9" y="21"/>
                          <a:pt x="21" y="14"/>
                          <a:pt x="18" y="8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7" y="7"/>
                          <a:pt x="17" y="6"/>
                          <a:pt x="17" y="6"/>
                        </a:cubicBezTo>
                        <a:cubicBezTo>
                          <a:pt x="14" y="2"/>
                          <a:pt x="10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0" name="Freeform 582"/>
                  <p:cNvSpPr/>
                  <p:nvPr/>
                </p:nvSpPr>
                <p:spPr bwMode="auto">
                  <a:xfrm>
                    <a:off x="6704" y="1512"/>
                    <a:ext cx="22" cy="10"/>
                  </a:xfrm>
                  <a:custGeom>
                    <a:avLst/>
                    <a:gdLst>
                      <a:gd name="T0" fmla="*/ 13 w 26"/>
                      <a:gd name="T1" fmla="*/ 0 h 12"/>
                      <a:gd name="T2" fmla="*/ 12 w 26"/>
                      <a:gd name="T3" fmla="*/ 0 h 12"/>
                      <a:gd name="T4" fmla="*/ 0 w 26"/>
                      <a:gd name="T5" fmla="*/ 11 h 12"/>
                      <a:gd name="T6" fmla="*/ 0 w 26"/>
                      <a:gd name="T7" fmla="*/ 12 h 12"/>
                      <a:gd name="T8" fmla="*/ 4 w 26"/>
                      <a:gd name="T9" fmla="*/ 12 h 12"/>
                      <a:gd name="T10" fmla="*/ 4 w 26"/>
                      <a:gd name="T11" fmla="*/ 9 h 12"/>
                      <a:gd name="T12" fmla="*/ 12 w 26"/>
                      <a:gd name="T13" fmla="*/ 2 h 12"/>
                      <a:gd name="T14" fmla="*/ 13 w 26"/>
                      <a:gd name="T15" fmla="*/ 2 h 12"/>
                      <a:gd name="T16" fmla="*/ 15 w 26"/>
                      <a:gd name="T17" fmla="*/ 2 h 12"/>
                      <a:gd name="T18" fmla="*/ 22 w 26"/>
                      <a:gd name="T19" fmla="*/ 9 h 12"/>
                      <a:gd name="T20" fmla="*/ 22 w 26"/>
                      <a:gd name="T21" fmla="*/ 12 h 12"/>
                      <a:gd name="T22" fmla="*/ 26 w 26"/>
                      <a:gd name="T23" fmla="*/ 12 h 12"/>
                      <a:gd name="T24" fmla="*/ 26 w 26"/>
                      <a:gd name="T25" fmla="*/ 11 h 12"/>
                      <a:gd name="T26" fmla="*/ 15 w 26"/>
                      <a:gd name="T27" fmla="*/ 0 h 12"/>
                      <a:gd name="T28" fmla="*/ 13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13" y="0"/>
                        </a:moveTo>
                        <a:cubicBezTo>
                          <a:pt x="13" y="0"/>
                          <a:pt x="13" y="0"/>
                          <a:pt x="12" y="0"/>
                        </a:cubicBezTo>
                        <a:cubicBezTo>
                          <a:pt x="5" y="0"/>
                          <a:pt x="0" y="5"/>
                          <a:pt x="0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6"/>
                          <a:pt x="8" y="3"/>
                          <a:pt x="12" y="2"/>
                        </a:cubicBezTo>
                        <a:cubicBezTo>
                          <a:pt x="12" y="2"/>
                          <a:pt x="13" y="2"/>
                          <a:pt x="13" y="2"/>
                        </a:cubicBezTo>
                        <a:cubicBezTo>
                          <a:pt x="14" y="2"/>
                          <a:pt x="15" y="2"/>
                          <a:pt x="15" y="2"/>
                        </a:cubicBezTo>
                        <a:cubicBezTo>
                          <a:pt x="19" y="3"/>
                          <a:pt x="22" y="6"/>
                          <a:pt x="22" y="9"/>
                        </a:cubicBezTo>
                        <a:cubicBezTo>
                          <a:pt x="22" y="9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1" y="0"/>
                          <a:pt x="15" y="0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1" name="Freeform 583"/>
                  <p:cNvSpPr/>
                  <p:nvPr/>
                </p:nvSpPr>
                <p:spPr bwMode="auto">
                  <a:xfrm>
                    <a:off x="6743" y="1488"/>
                    <a:ext cx="18" cy="21"/>
                  </a:xfrm>
                  <a:custGeom>
                    <a:avLst/>
                    <a:gdLst>
                      <a:gd name="T0" fmla="*/ 15 w 21"/>
                      <a:gd name="T1" fmla="*/ 0 h 24"/>
                      <a:gd name="T2" fmla="*/ 4 w 21"/>
                      <a:gd name="T3" fmla="*/ 6 h 24"/>
                      <a:gd name="T4" fmla="*/ 4 w 21"/>
                      <a:gd name="T5" fmla="*/ 7 h 24"/>
                      <a:gd name="T6" fmla="*/ 3 w 21"/>
                      <a:gd name="T7" fmla="*/ 8 h 24"/>
                      <a:gd name="T8" fmla="*/ 6 w 21"/>
                      <a:gd name="T9" fmla="*/ 24 h 24"/>
                      <a:gd name="T10" fmla="*/ 7 w 21"/>
                      <a:gd name="T11" fmla="*/ 24 h 24"/>
                      <a:gd name="T12" fmla="*/ 9 w 21"/>
                      <a:gd name="T13" fmla="*/ 21 h 24"/>
                      <a:gd name="T14" fmla="*/ 7 w 21"/>
                      <a:gd name="T15" fmla="*/ 19 h 24"/>
                      <a:gd name="T16" fmla="*/ 5 w 21"/>
                      <a:gd name="T17" fmla="*/ 9 h 24"/>
                      <a:gd name="T18" fmla="*/ 6 w 21"/>
                      <a:gd name="T19" fmla="*/ 8 h 24"/>
                      <a:gd name="T20" fmla="*/ 6 w 21"/>
                      <a:gd name="T21" fmla="*/ 7 h 24"/>
                      <a:gd name="T22" fmla="*/ 14 w 21"/>
                      <a:gd name="T23" fmla="*/ 3 h 24"/>
                      <a:gd name="T24" fmla="*/ 17 w 21"/>
                      <a:gd name="T25" fmla="*/ 4 h 24"/>
                      <a:gd name="T26" fmla="*/ 19 w 21"/>
                      <a:gd name="T27" fmla="*/ 5 h 24"/>
                      <a:gd name="T28" fmla="*/ 21 w 21"/>
                      <a:gd name="T29" fmla="*/ 2 h 24"/>
                      <a:gd name="T30" fmla="*/ 20 w 21"/>
                      <a:gd name="T31" fmla="*/ 2 h 24"/>
                      <a:gd name="T32" fmla="*/ 15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4" y="6"/>
                        </a:cubicBezTo>
                        <a:cubicBezTo>
                          <a:pt x="4" y="6"/>
                          <a:pt x="4" y="6"/>
                          <a:pt x="4" y="7"/>
                        </a:cubicBezTo>
                        <a:cubicBezTo>
                          <a:pt x="3" y="7"/>
                          <a:pt x="3" y="7"/>
                          <a:pt x="3" y="8"/>
                        </a:cubicBezTo>
                        <a:cubicBezTo>
                          <a:pt x="0" y="14"/>
                          <a:pt x="1" y="21"/>
                          <a:pt x="6" y="24"/>
                        </a:cubicBez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9" y="21"/>
                          <a:pt x="9" y="21"/>
                          <a:pt x="9" y="21"/>
                        </a:cubicBezTo>
                        <a:cubicBezTo>
                          <a:pt x="8" y="20"/>
                          <a:pt x="7" y="19"/>
                          <a:pt x="7" y="19"/>
                        </a:cubicBezTo>
                        <a:cubicBezTo>
                          <a:pt x="4" y="18"/>
                          <a:pt x="3" y="13"/>
                          <a:pt x="5" y="9"/>
                        </a:cubicBezTo>
                        <a:cubicBezTo>
                          <a:pt x="5" y="9"/>
                          <a:pt x="5" y="8"/>
                          <a:pt x="6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8" y="4"/>
                          <a:pt x="11" y="3"/>
                          <a:pt x="14" y="3"/>
                        </a:cubicBezTo>
                        <a:cubicBezTo>
                          <a:pt x="15" y="3"/>
                          <a:pt x="16" y="3"/>
                          <a:pt x="17" y="4"/>
                        </a:cubicBezTo>
                        <a:cubicBezTo>
                          <a:pt x="17" y="4"/>
                          <a:pt x="18" y="5"/>
                          <a:pt x="19" y="5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0" y="2"/>
                          <a:pt x="20" y="2"/>
                          <a:pt x="20" y="2"/>
                        </a:cubicBezTo>
                        <a:cubicBezTo>
                          <a:pt x="19" y="0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2" name="Freeform 584"/>
                  <p:cNvSpPr>
                    <a:spLocks noEditPoints="1"/>
                  </p:cNvSpPr>
                  <p:nvPr/>
                </p:nvSpPr>
                <p:spPr bwMode="auto">
                  <a:xfrm>
                    <a:off x="6706" y="1467"/>
                    <a:ext cx="18" cy="16"/>
                  </a:xfrm>
                  <a:custGeom>
                    <a:avLst/>
                    <a:gdLst>
                      <a:gd name="T0" fmla="*/ 8 w 22"/>
                      <a:gd name="T1" fmla="*/ 3 h 19"/>
                      <a:gd name="T2" fmla="*/ 10 w 22"/>
                      <a:gd name="T3" fmla="*/ 5 h 19"/>
                      <a:gd name="T4" fmla="*/ 11 w 22"/>
                      <a:gd name="T5" fmla="*/ 5 h 19"/>
                      <a:gd name="T6" fmla="*/ 15 w 22"/>
                      <a:gd name="T7" fmla="*/ 4 h 19"/>
                      <a:gd name="T8" fmla="*/ 15 w 22"/>
                      <a:gd name="T9" fmla="*/ 4 h 19"/>
                      <a:gd name="T10" fmla="*/ 16 w 22"/>
                      <a:gd name="T11" fmla="*/ 7 h 19"/>
                      <a:gd name="T12" fmla="*/ 19 w 22"/>
                      <a:gd name="T13" fmla="*/ 10 h 19"/>
                      <a:gd name="T14" fmla="*/ 18 w 22"/>
                      <a:gd name="T15" fmla="*/ 11 h 19"/>
                      <a:gd name="T16" fmla="*/ 16 w 22"/>
                      <a:gd name="T17" fmla="*/ 12 h 19"/>
                      <a:gd name="T18" fmla="*/ 15 w 22"/>
                      <a:gd name="T19" fmla="*/ 15 h 19"/>
                      <a:gd name="T20" fmla="*/ 14 w 22"/>
                      <a:gd name="T21" fmla="*/ 16 h 19"/>
                      <a:gd name="T22" fmla="*/ 11 w 22"/>
                      <a:gd name="T23" fmla="*/ 14 h 19"/>
                      <a:gd name="T24" fmla="*/ 10 w 22"/>
                      <a:gd name="T25" fmla="*/ 15 h 19"/>
                      <a:gd name="T26" fmla="*/ 8 w 22"/>
                      <a:gd name="T27" fmla="*/ 16 h 19"/>
                      <a:gd name="T28" fmla="*/ 8 w 22"/>
                      <a:gd name="T29" fmla="*/ 14 h 19"/>
                      <a:gd name="T30" fmla="*/ 7 w 22"/>
                      <a:gd name="T31" fmla="*/ 11 h 19"/>
                      <a:gd name="T32" fmla="*/ 4 w 22"/>
                      <a:gd name="T33" fmla="*/ 10 h 19"/>
                      <a:gd name="T34" fmla="*/ 6 w 22"/>
                      <a:gd name="T35" fmla="*/ 8 h 19"/>
                      <a:gd name="T36" fmla="*/ 8 w 22"/>
                      <a:gd name="T37" fmla="*/ 7 h 19"/>
                      <a:gd name="T38" fmla="*/ 6 w 22"/>
                      <a:gd name="T39" fmla="*/ 0 h 19"/>
                      <a:gd name="T40" fmla="*/ 6 w 22"/>
                      <a:gd name="T41" fmla="*/ 5 h 19"/>
                      <a:gd name="T42" fmla="*/ 5 w 22"/>
                      <a:gd name="T43" fmla="*/ 7 h 19"/>
                      <a:gd name="T44" fmla="*/ 0 w 22"/>
                      <a:gd name="T45" fmla="*/ 10 h 19"/>
                      <a:gd name="T46" fmla="*/ 5 w 22"/>
                      <a:gd name="T47" fmla="*/ 13 h 19"/>
                      <a:gd name="T48" fmla="*/ 6 w 22"/>
                      <a:gd name="T49" fmla="*/ 15 h 19"/>
                      <a:gd name="T50" fmla="*/ 6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7 h 19"/>
                      <a:gd name="T56" fmla="*/ 16 w 22"/>
                      <a:gd name="T57" fmla="*/ 19 h 19"/>
                      <a:gd name="T58" fmla="*/ 17 w 22"/>
                      <a:gd name="T59" fmla="*/ 19 h 19"/>
                      <a:gd name="T60" fmla="*/ 18 w 22"/>
                      <a:gd name="T61" fmla="*/ 14 h 19"/>
                      <a:gd name="T62" fmla="*/ 21 w 22"/>
                      <a:gd name="T63" fmla="*/ 11 h 19"/>
                      <a:gd name="T64" fmla="*/ 22 w 22"/>
                      <a:gd name="T65" fmla="*/ 10 h 19"/>
                      <a:gd name="T66" fmla="*/ 18 w 22"/>
                      <a:gd name="T67" fmla="*/ 6 h 19"/>
                      <a:gd name="T68" fmla="*/ 17 w 22"/>
                      <a:gd name="T69" fmla="*/ 1 h 19"/>
                      <a:gd name="T70" fmla="*/ 16 w 22"/>
                      <a:gd name="T71" fmla="*/ 1 h 19"/>
                      <a:gd name="T72" fmla="*/ 11 w 22"/>
                      <a:gd name="T73" fmla="*/ 3 h 19"/>
                      <a:gd name="T74" fmla="*/ 10 w 22"/>
                      <a:gd name="T75" fmla="*/ 2 h 19"/>
                      <a:gd name="T76" fmla="*/ 6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8" y="5"/>
                        </a:moveTo>
                        <a:cubicBezTo>
                          <a:pt x="8" y="4"/>
                          <a:pt x="8" y="3"/>
                          <a:pt x="8" y="3"/>
                        </a:cubicBezTo>
                        <a:cubicBezTo>
                          <a:pt x="8" y="3"/>
                          <a:pt x="8" y="4"/>
                          <a:pt x="8" y="4"/>
                        </a:cubicBezTo>
                        <a:cubicBezTo>
                          <a:pt x="8" y="4"/>
                          <a:pt x="9" y="4"/>
                          <a:pt x="10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2" y="5"/>
                          <a:pt x="12" y="5"/>
                          <a:pt x="13" y="5"/>
                        </a:cubicBezTo>
                        <a:cubicBezTo>
                          <a:pt x="13" y="5"/>
                          <a:pt x="14" y="4"/>
                          <a:pt x="15" y="4"/>
                        </a:cubicBezTo>
                        <a:cubicBezTo>
                          <a:pt x="15" y="4"/>
                          <a:pt x="15" y="4"/>
                          <a:pt x="15" y="4"/>
                        </a:cubicBezTo>
                        <a:cubicBezTo>
                          <a:pt x="15" y="4"/>
                          <a:pt x="15" y="4"/>
                          <a:pt x="15" y="4"/>
                        </a:cubicBezTo>
                        <a:cubicBezTo>
                          <a:pt x="15" y="5"/>
                          <a:pt x="15" y="6"/>
                          <a:pt x="16" y="6"/>
                        </a:cubicBezTo>
                        <a:cubicBezTo>
                          <a:pt x="16" y="7"/>
                          <a:pt x="16" y="7"/>
                          <a:pt x="16" y="7"/>
                        </a:cubicBezTo>
                        <a:cubicBezTo>
                          <a:pt x="16" y="8"/>
                          <a:pt x="16" y="8"/>
                          <a:pt x="17" y="8"/>
                        </a:cubicBezTo>
                        <a:cubicBezTo>
                          <a:pt x="18" y="9"/>
                          <a:pt x="19" y="10"/>
                          <a:pt x="19" y="10"/>
                        </a:cubicBezTo>
                        <a:cubicBezTo>
                          <a:pt x="19" y="10"/>
                          <a:pt x="19" y="10"/>
                          <a:pt x="19" y="10"/>
                        </a:cubicBezTo>
                        <a:cubicBezTo>
                          <a:pt x="18" y="10"/>
                          <a:pt x="18" y="10"/>
                          <a:pt x="18" y="11"/>
                        </a:cubicBezTo>
                        <a:cubicBezTo>
                          <a:pt x="17" y="11"/>
                          <a:pt x="17" y="11"/>
                          <a:pt x="16" y="12"/>
                        </a:cubicBezTo>
                        <a:cubicBezTo>
                          <a:pt x="16" y="12"/>
                          <a:pt x="16" y="12"/>
                          <a:pt x="16" y="12"/>
                        </a:cubicBezTo>
                        <a:cubicBezTo>
                          <a:pt x="16" y="13"/>
                          <a:pt x="15" y="13"/>
                          <a:pt x="15" y="14"/>
                        </a:cubicBezTo>
                        <a:cubicBezTo>
                          <a:pt x="15" y="14"/>
                          <a:pt x="15" y="15"/>
                          <a:pt x="15" y="15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15" y="16"/>
                          <a:pt x="15" y="16"/>
                          <a:pt x="14" y="16"/>
                        </a:cubicBezTo>
                        <a:cubicBezTo>
                          <a:pt x="14" y="15"/>
                          <a:pt x="13" y="15"/>
                          <a:pt x="13" y="15"/>
                        </a:cubicBezTo>
                        <a:cubicBezTo>
                          <a:pt x="12" y="15"/>
                          <a:pt x="12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5"/>
                          <a:pt x="10" y="15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8" y="16"/>
                          <a:pt x="8" y="15"/>
                          <a:pt x="8" y="14"/>
                        </a:cubicBezTo>
                        <a:cubicBezTo>
                          <a:pt x="8" y="13"/>
                          <a:pt x="8" y="12"/>
                          <a:pt x="7" y="12"/>
                        </a:cubicBezTo>
                        <a:cubicBezTo>
                          <a:pt x="7" y="12"/>
                          <a:pt x="7" y="12"/>
                          <a:pt x="7" y="11"/>
                        </a:cubicBezTo>
                        <a:cubicBezTo>
                          <a:pt x="6" y="11"/>
                          <a:pt x="6" y="11"/>
                          <a:pt x="5" y="10"/>
                        </a:cubicBezTo>
                        <a:cubicBezTo>
                          <a:pt x="5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6" y="9"/>
                          <a:pt x="6" y="8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7"/>
                          <a:pt x="8" y="7"/>
                          <a:pt x="8" y="7"/>
                        </a:cubicBezTo>
                        <a:cubicBezTo>
                          <a:pt x="8" y="6"/>
                          <a:pt x="8" y="5"/>
                          <a:pt x="8" y="5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1"/>
                          <a:pt x="6" y="2"/>
                        </a:cubicBezTo>
                        <a:cubicBezTo>
                          <a:pt x="6" y="3"/>
                          <a:pt x="6" y="4"/>
                          <a:pt x="6" y="5"/>
                        </a:cubicBezTo>
                        <a:cubicBezTo>
                          <a:pt x="6" y="6"/>
                          <a:pt x="5" y="6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3" y="8"/>
                          <a:pt x="1" y="9"/>
                          <a:pt x="1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2" y="10"/>
                        </a:cubicBezTo>
                        <a:cubicBezTo>
                          <a:pt x="3" y="11"/>
                          <a:pt x="4" y="12"/>
                          <a:pt x="5" y="13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6" y="14"/>
                          <a:pt x="6" y="14"/>
                          <a:pt x="6" y="15"/>
                        </a:cubicBezTo>
                        <a:cubicBezTo>
                          <a:pt x="6" y="17"/>
                          <a:pt x="6" y="19"/>
                          <a:pt x="6" y="19"/>
                        </a:cubicBezTo>
                        <a:cubicBezTo>
                          <a:pt x="6" y="19"/>
                          <a:pt x="6" y="19"/>
                          <a:pt x="6" y="19"/>
                        </a:cubicBezTo>
                        <a:cubicBezTo>
                          <a:pt x="6" y="19"/>
                          <a:pt x="6" y="19"/>
                          <a:pt x="7" y="18"/>
                        </a:cubicBezTo>
                        <a:cubicBezTo>
                          <a:pt x="8" y="18"/>
                          <a:pt x="9" y="17"/>
                          <a:pt x="10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2" y="17"/>
                          <a:pt x="12" y="17"/>
                          <a:pt x="13" y="17"/>
                        </a:cubicBezTo>
                        <a:cubicBezTo>
                          <a:pt x="14" y="17"/>
                          <a:pt x="15" y="18"/>
                          <a:pt x="16" y="19"/>
                        </a:cubicBezTo>
                        <a:cubicBezTo>
                          <a:pt x="17" y="19"/>
                          <a:pt x="17" y="19"/>
                          <a:pt x="17" y="19"/>
                        </a:cubicBezTo>
                        <a:cubicBezTo>
                          <a:pt x="17" y="19"/>
                          <a:pt x="17" y="19"/>
                          <a:pt x="17" y="19"/>
                        </a:cubicBezTo>
                        <a:cubicBezTo>
                          <a:pt x="17" y="18"/>
                          <a:pt x="17" y="16"/>
                          <a:pt x="18" y="15"/>
                        </a:cubicBezTo>
                        <a:cubicBezTo>
                          <a:pt x="18" y="15"/>
                          <a:pt x="18" y="14"/>
                          <a:pt x="18" y="14"/>
                        </a:cubicBezTo>
                        <a:cubicBezTo>
                          <a:pt x="18" y="14"/>
                          <a:pt x="18" y="13"/>
                          <a:pt x="19" y="13"/>
                        </a:cubicBezTo>
                        <a:cubicBezTo>
                          <a:pt x="19" y="12"/>
                          <a:pt x="21" y="11"/>
                          <a:pt x="21" y="11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0" y="8"/>
                          <a:pt x="19" y="7"/>
                        </a:cubicBezTo>
                        <a:cubicBezTo>
                          <a:pt x="19" y="7"/>
                          <a:pt x="18" y="6"/>
                          <a:pt x="18" y="6"/>
                        </a:cubicBezTo>
                        <a:cubicBezTo>
                          <a:pt x="18" y="6"/>
                          <a:pt x="18" y="5"/>
                          <a:pt x="18" y="5"/>
                        </a:cubicBezTo>
                        <a:cubicBezTo>
                          <a:pt x="17" y="4"/>
                          <a:pt x="17" y="2"/>
                          <a:pt x="17" y="1"/>
                        </a:cubicBezTo>
                        <a:cubicBezTo>
                          <a:pt x="17" y="1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6" y="1"/>
                        </a:cubicBezTo>
                        <a:cubicBezTo>
                          <a:pt x="16" y="1"/>
                          <a:pt x="14" y="2"/>
                          <a:pt x="13" y="3"/>
                        </a:cubicBezTo>
                        <a:cubicBezTo>
                          <a:pt x="12" y="3"/>
                          <a:pt x="12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0" y="2"/>
                        </a:cubicBezTo>
                        <a:cubicBezTo>
                          <a:pt x="9" y="2"/>
                          <a:pt x="7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3" name="Freeform 585"/>
                  <p:cNvSpPr>
                    <a:spLocks noEditPoints="1"/>
                  </p:cNvSpPr>
                  <p:nvPr/>
                </p:nvSpPr>
                <p:spPr bwMode="auto">
                  <a:xfrm>
                    <a:off x="1862" y="1284"/>
                    <a:ext cx="37" cy="36"/>
                  </a:xfrm>
                  <a:custGeom>
                    <a:avLst/>
                    <a:gdLst>
                      <a:gd name="T0" fmla="*/ 35 w 43"/>
                      <a:gd name="T1" fmla="*/ 32 h 43"/>
                      <a:gd name="T2" fmla="*/ 22 w 43"/>
                      <a:gd name="T3" fmla="*/ 39 h 43"/>
                      <a:gd name="T4" fmla="*/ 22 w 43"/>
                      <a:gd name="T5" fmla="*/ 43 h 43"/>
                      <a:gd name="T6" fmla="*/ 39 w 43"/>
                      <a:gd name="T7" fmla="*/ 34 h 43"/>
                      <a:gd name="T8" fmla="*/ 35 w 43"/>
                      <a:gd name="T9" fmla="*/ 32 h 43"/>
                      <a:gd name="T10" fmla="*/ 7 w 43"/>
                      <a:gd name="T11" fmla="*/ 31 h 43"/>
                      <a:gd name="T12" fmla="*/ 3 w 43"/>
                      <a:gd name="T13" fmla="*/ 34 h 43"/>
                      <a:gd name="T14" fmla="*/ 20 w 43"/>
                      <a:gd name="T15" fmla="*/ 43 h 43"/>
                      <a:gd name="T16" fmla="*/ 20 w 43"/>
                      <a:gd name="T17" fmla="*/ 39 h 43"/>
                      <a:gd name="T18" fmla="*/ 7 w 43"/>
                      <a:gd name="T19" fmla="*/ 31 h 43"/>
                      <a:gd name="T20" fmla="*/ 41 w 43"/>
                      <a:gd name="T21" fmla="*/ 12 h 43"/>
                      <a:gd name="T22" fmla="*/ 37 w 43"/>
                      <a:gd name="T23" fmla="*/ 14 h 43"/>
                      <a:gd name="T24" fmla="*/ 38 w 43"/>
                      <a:gd name="T25" fmla="*/ 22 h 43"/>
                      <a:gd name="T26" fmla="*/ 36 w 43"/>
                      <a:gd name="T27" fmla="*/ 30 h 43"/>
                      <a:gd name="T28" fmla="*/ 40 w 43"/>
                      <a:gd name="T29" fmla="*/ 32 h 43"/>
                      <a:gd name="T30" fmla="*/ 43 w 43"/>
                      <a:gd name="T31" fmla="*/ 22 h 43"/>
                      <a:gd name="T32" fmla="*/ 41 w 43"/>
                      <a:gd name="T33" fmla="*/ 12 h 43"/>
                      <a:gd name="T34" fmla="*/ 2 w 43"/>
                      <a:gd name="T35" fmla="*/ 12 h 43"/>
                      <a:gd name="T36" fmla="*/ 0 w 43"/>
                      <a:gd name="T37" fmla="*/ 22 h 43"/>
                      <a:gd name="T38" fmla="*/ 2 w 43"/>
                      <a:gd name="T39" fmla="*/ 32 h 43"/>
                      <a:gd name="T40" fmla="*/ 6 w 43"/>
                      <a:gd name="T41" fmla="*/ 29 h 43"/>
                      <a:gd name="T42" fmla="*/ 4 w 43"/>
                      <a:gd name="T43" fmla="*/ 22 h 43"/>
                      <a:gd name="T44" fmla="*/ 6 w 43"/>
                      <a:gd name="T45" fmla="*/ 14 h 43"/>
                      <a:gd name="T46" fmla="*/ 2 w 43"/>
                      <a:gd name="T47" fmla="*/ 12 h 43"/>
                      <a:gd name="T48" fmla="*/ 20 w 43"/>
                      <a:gd name="T49" fmla="*/ 0 h 43"/>
                      <a:gd name="T50" fmla="*/ 3 w 43"/>
                      <a:gd name="T51" fmla="*/ 10 h 43"/>
                      <a:gd name="T52" fmla="*/ 7 w 43"/>
                      <a:gd name="T53" fmla="*/ 12 h 43"/>
                      <a:gd name="T54" fmla="*/ 20 w 43"/>
                      <a:gd name="T55" fmla="*/ 5 h 43"/>
                      <a:gd name="T56" fmla="*/ 20 w 43"/>
                      <a:gd name="T57" fmla="*/ 0 h 43"/>
                      <a:gd name="T58" fmla="*/ 22 w 43"/>
                      <a:gd name="T59" fmla="*/ 0 h 43"/>
                      <a:gd name="T60" fmla="*/ 22 w 43"/>
                      <a:gd name="T61" fmla="*/ 5 h 43"/>
                      <a:gd name="T62" fmla="*/ 35 w 43"/>
                      <a:gd name="T63" fmla="*/ 12 h 43"/>
                      <a:gd name="T64" fmla="*/ 39 w 43"/>
                      <a:gd name="T65" fmla="*/ 10 h 43"/>
                      <a:gd name="T66" fmla="*/ 22 w 43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3" h="43">
                        <a:moveTo>
                          <a:pt x="35" y="32"/>
                        </a:moveTo>
                        <a:cubicBezTo>
                          <a:pt x="32" y="36"/>
                          <a:pt x="28" y="38"/>
                          <a:pt x="22" y="39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9" y="43"/>
                          <a:pt x="36" y="39"/>
                          <a:pt x="39" y="34"/>
                        </a:cubicBezTo>
                        <a:cubicBezTo>
                          <a:pt x="35" y="32"/>
                          <a:pt x="35" y="32"/>
                          <a:pt x="35" y="32"/>
                        </a:cubicBezTo>
                        <a:moveTo>
                          <a:pt x="7" y="31"/>
                        </a:moveTo>
                        <a:cubicBezTo>
                          <a:pt x="3" y="34"/>
                          <a:pt x="3" y="34"/>
                          <a:pt x="3" y="34"/>
                        </a:cubicBezTo>
                        <a:cubicBezTo>
                          <a:pt x="7" y="39"/>
                          <a:pt x="13" y="43"/>
                          <a:pt x="20" y="43"/>
                        </a:cubicBezTo>
                        <a:cubicBezTo>
                          <a:pt x="20" y="39"/>
                          <a:pt x="20" y="39"/>
                          <a:pt x="20" y="39"/>
                        </a:cubicBezTo>
                        <a:cubicBezTo>
                          <a:pt x="15" y="38"/>
                          <a:pt x="10" y="35"/>
                          <a:pt x="7" y="31"/>
                        </a:cubicBezTo>
                        <a:moveTo>
                          <a:pt x="41" y="12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7"/>
                          <a:pt x="38" y="19"/>
                          <a:pt x="38" y="22"/>
                        </a:cubicBezTo>
                        <a:cubicBezTo>
                          <a:pt x="38" y="25"/>
                          <a:pt x="38" y="27"/>
                          <a:pt x="36" y="30"/>
                        </a:cubicBezTo>
                        <a:cubicBezTo>
                          <a:pt x="40" y="32"/>
                          <a:pt x="40" y="32"/>
                          <a:pt x="40" y="32"/>
                        </a:cubicBezTo>
                        <a:cubicBezTo>
                          <a:pt x="42" y="29"/>
                          <a:pt x="43" y="25"/>
                          <a:pt x="43" y="22"/>
                        </a:cubicBezTo>
                        <a:cubicBezTo>
                          <a:pt x="43" y="18"/>
                          <a:pt x="42" y="15"/>
                          <a:pt x="41" y="12"/>
                        </a:cubicBezTo>
                        <a:moveTo>
                          <a:pt x="2" y="12"/>
                        </a:moveTo>
                        <a:cubicBezTo>
                          <a:pt x="1" y="15"/>
                          <a:pt x="0" y="18"/>
                          <a:pt x="0" y="22"/>
                        </a:cubicBezTo>
                        <a:cubicBezTo>
                          <a:pt x="0" y="25"/>
                          <a:pt x="1" y="29"/>
                          <a:pt x="2" y="32"/>
                        </a:cubicBezTo>
                        <a:cubicBezTo>
                          <a:pt x="6" y="29"/>
                          <a:pt x="6" y="29"/>
                          <a:pt x="6" y="29"/>
                        </a:cubicBezTo>
                        <a:cubicBezTo>
                          <a:pt x="5" y="27"/>
                          <a:pt x="4" y="24"/>
                          <a:pt x="4" y="22"/>
                        </a:cubicBezTo>
                        <a:cubicBezTo>
                          <a:pt x="4" y="19"/>
                          <a:pt x="5" y="16"/>
                          <a:pt x="6" y="14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moveTo>
                          <a:pt x="20" y="0"/>
                        </a:moveTo>
                        <a:cubicBezTo>
                          <a:pt x="13" y="1"/>
                          <a:pt x="7" y="4"/>
                          <a:pt x="3" y="10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10" y="8"/>
                          <a:pt x="15" y="5"/>
                          <a:pt x="20" y="5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moveTo>
                          <a:pt x="22" y="0"/>
                        </a:moveTo>
                        <a:cubicBezTo>
                          <a:pt x="22" y="5"/>
                          <a:pt x="22" y="5"/>
                          <a:pt x="22" y="5"/>
                        </a:cubicBezTo>
                        <a:cubicBezTo>
                          <a:pt x="28" y="5"/>
                          <a:pt x="33" y="8"/>
                          <a:pt x="35" y="12"/>
                        </a:cubicBezTo>
                        <a:cubicBezTo>
                          <a:pt x="39" y="10"/>
                          <a:pt x="39" y="10"/>
                          <a:pt x="39" y="10"/>
                        </a:cubicBezTo>
                        <a:cubicBezTo>
                          <a:pt x="36" y="5"/>
                          <a:pt x="30" y="1"/>
                          <a:pt x="2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4" name="Freeform 586"/>
                  <p:cNvSpPr>
                    <a:spLocks noEditPoints="1"/>
                  </p:cNvSpPr>
                  <p:nvPr/>
                </p:nvSpPr>
                <p:spPr bwMode="auto">
                  <a:xfrm>
                    <a:off x="1879" y="1267"/>
                    <a:ext cx="2" cy="71"/>
                  </a:xfrm>
                  <a:custGeom>
                    <a:avLst/>
                    <a:gdLst>
                      <a:gd name="T0" fmla="*/ 0 w 2"/>
                      <a:gd name="T1" fmla="*/ 79 h 84"/>
                      <a:gd name="T2" fmla="*/ 1 w 2"/>
                      <a:gd name="T3" fmla="*/ 84 h 84"/>
                      <a:gd name="T4" fmla="*/ 2 w 2"/>
                      <a:gd name="T5" fmla="*/ 79 h 84"/>
                      <a:gd name="T6" fmla="*/ 1 w 2"/>
                      <a:gd name="T7" fmla="*/ 74 h 84"/>
                      <a:gd name="T8" fmla="*/ 0 w 2"/>
                      <a:gd name="T9" fmla="*/ 77 h 84"/>
                      <a:gd name="T10" fmla="*/ 2 w 2"/>
                      <a:gd name="T11" fmla="*/ 77 h 84"/>
                      <a:gd name="T12" fmla="*/ 1 w 2"/>
                      <a:gd name="T13" fmla="*/ 74 h 84"/>
                      <a:gd name="T14" fmla="*/ 0 w 2"/>
                      <a:gd name="T15" fmla="*/ 69 h 84"/>
                      <a:gd name="T16" fmla="*/ 1 w 2"/>
                      <a:gd name="T17" fmla="*/ 73 h 84"/>
                      <a:gd name="T18" fmla="*/ 2 w 2"/>
                      <a:gd name="T19" fmla="*/ 69 h 84"/>
                      <a:gd name="T20" fmla="*/ 1 w 2"/>
                      <a:gd name="T21" fmla="*/ 65 h 84"/>
                      <a:gd name="T22" fmla="*/ 0 w 2"/>
                      <a:gd name="T23" fmla="*/ 69 h 84"/>
                      <a:gd name="T24" fmla="*/ 2 w 2"/>
                      <a:gd name="T25" fmla="*/ 69 h 84"/>
                      <a:gd name="T26" fmla="*/ 1 w 2"/>
                      <a:gd name="T27" fmla="*/ 65 h 84"/>
                      <a:gd name="T28" fmla="*/ 1 w 2"/>
                      <a:gd name="T29" fmla="*/ 49 h 84"/>
                      <a:gd name="T30" fmla="*/ 0 w 2"/>
                      <a:gd name="T31" fmla="*/ 59 h 84"/>
                      <a:gd name="T32" fmla="*/ 0 w 2"/>
                      <a:gd name="T33" fmla="*/ 64 h 84"/>
                      <a:gd name="T34" fmla="*/ 2 w 2"/>
                      <a:gd name="T35" fmla="*/ 64 h 84"/>
                      <a:gd name="T36" fmla="*/ 2 w 2"/>
                      <a:gd name="T37" fmla="*/ 59 h 84"/>
                      <a:gd name="T38" fmla="*/ 1 w 2"/>
                      <a:gd name="T39" fmla="*/ 49 h 84"/>
                      <a:gd name="T40" fmla="*/ 1 w 2"/>
                      <a:gd name="T41" fmla="*/ 44 h 84"/>
                      <a:gd name="T42" fmla="*/ 0 w 2"/>
                      <a:gd name="T43" fmla="*/ 46 h 84"/>
                      <a:gd name="T44" fmla="*/ 1 w 2"/>
                      <a:gd name="T45" fmla="*/ 46 h 84"/>
                      <a:gd name="T46" fmla="*/ 2 w 2"/>
                      <a:gd name="T47" fmla="*/ 44 h 84"/>
                      <a:gd name="T48" fmla="*/ 1 w 2"/>
                      <a:gd name="T49" fmla="*/ 43 h 84"/>
                      <a:gd name="T50" fmla="*/ 1 w 2"/>
                      <a:gd name="T51" fmla="*/ 37 h 84"/>
                      <a:gd name="T52" fmla="*/ 0 w 2"/>
                      <a:gd name="T53" fmla="*/ 37 h 84"/>
                      <a:gd name="T54" fmla="*/ 1 w 2"/>
                      <a:gd name="T55" fmla="*/ 40 h 84"/>
                      <a:gd name="T56" fmla="*/ 2 w 2"/>
                      <a:gd name="T57" fmla="*/ 40 h 84"/>
                      <a:gd name="T58" fmla="*/ 2 w 2"/>
                      <a:gd name="T59" fmla="*/ 37 h 84"/>
                      <a:gd name="T60" fmla="*/ 1 w 2"/>
                      <a:gd name="T61" fmla="*/ 19 h 84"/>
                      <a:gd name="T62" fmla="*/ 0 w 2"/>
                      <a:gd name="T63" fmla="*/ 20 h 84"/>
                      <a:gd name="T64" fmla="*/ 0 w 2"/>
                      <a:gd name="T65" fmla="*/ 34 h 84"/>
                      <a:gd name="T66" fmla="*/ 1 w 2"/>
                      <a:gd name="T67" fmla="*/ 34 h 84"/>
                      <a:gd name="T68" fmla="*/ 2 w 2"/>
                      <a:gd name="T69" fmla="*/ 25 h 84"/>
                      <a:gd name="T70" fmla="*/ 2 w 2"/>
                      <a:gd name="T71" fmla="*/ 19 h 84"/>
                      <a:gd name="T72" fmla="*/ 1 w 2"/>
                      <a:gd name="T73" fmla="*/ 15 h 84"/>
                      <a:gd name="T74" fmla="*/ 0 w 2"/>
                      <a:gd name="T75" fmla="*/ 18 h 84"/>
                      <a:gd name="T76" fmla="*/ 2 w 2"/>
                      <a:gd name="T77" fmla="*/ 18 h 84"/>
                      <a:gd name="T78" fmla="*/ 2 w 2"/>
                      <a:gd name="T79" fmla="*/ 11 h 84"/>
                      <a:gd name="T80" fmla="*/ 0 w 2"/>
                      <a:gd name="T81" fmla="*/ 11 h 84"/>
                      <a:gd name="T82" fmla="*/ 1 w 2"/>
                      <a:gd name="T83" fmla="*/ 14 h 84"/>
                      <a:gd name="T84" fmla="*/ 2 w 2"/>
                      <a:gd name="T85" fmla="*/ 11 h 84"/>
                      <a:gd name="T86" fmla="*/ 1 w 2"/>
                      <a:gd name="T87" fmla="*/ 6 h 84"/>
                      <a:gd name="T88" fmla="*/ 0 w 2"/>
                      <a:gd name="T89" fmla="*/ 10 h 84"/>
                      <a:gd name="T90" fmla="*/ 2 w 2"/>
                      <a:gd name="T91" fmla="*/ 10 h 84"/>
                      <a:gd name="T92" fmla="*/ 0 w 2"/>
                      <a:gd name="T93" fmla="*/ 0 h 84"/>
                      <a:gd name="T94" fmla="*/ 1 w 2"/>
                      <a:gd name="T95" fmla="*/ 5 h 84"/>
                      <a:gd name="T96" fmla="*/ 2 w 2"/>
                      <a:gd name="T97" fmla="*/ 0 h 84"/>
                      <a:gd name="T98" fmla="*/ 0 w 2"/>
                      <a:gd name="T99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84">
                        <a:moveTo>
                          <a:pt x="1" y="79"/>
                        </a:moveTo>
                        <a:cubicBezTo>
                          <a:pt x="1" y="79"/>
                          <a:pt x="1" y="79"/>
                          <a:pt x="0" y="79"/>
                        </a:cubicBezTo>
                        <a:cubicBezTo>
                          <a:pt x="0" y="84"/>
                          <a:pt x="0" y="84"/>
                          <a:pt x="0" y="84"/>
                        </a:cubicBezTo>
                        <a:cubicBezTo>
                          <a:pt x="1" y="84"/>
                          <a:pt x="1" y="84"/>
                          <a:pt x="1" y="84"/>
                        </a:cubicBezTo>
                        <a:cubicBezTo>
                          <a:pt x="2" y="84"/>
                          <a:pt x="2" y="84"/>
                          <a:pt x="2" y="84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2" y="79"/>
                          <a:pt x="2" y="79"/>
                          <a:pt x="1" y="79"/>
                        </a:cubicBezTo>
                        <a:moveTo>
                          <a:pt x="1" y="74"/>
                        </a:moveTo>
                        <a:cubicBezTo>
                          <a:pt x="1" y="74"/>
                          <a:pt x="1" y="74"/>
                          <a:pt x="0" y="74"/>
                        </a:cubicBez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1" y="77"/>
                          <a:pt x="1" y="77"/>
                          <a:pt x="1" y="77"/>
                        </a:cubicBezTo>
                        <a:cubicBezTo>
                          <a:pt x="2" y="77"/>
                          <a:pt x="2" y="77"/>
                          <a:pt x="2" y="77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cubicBezTo>
                          <a:pt x="2" y="74"/>
                          <a:pt x="2" y="74"/>
                          <a:pt x="1" y="74"/>
                        </a:cubicBezTo>
                        <a:moveTo>
                          <a:pt x="1" y="69"/>
                        </a:moveTo>
                        <a:cubicBezTo>
                          <a:pt x="1" y="69"/>
                          <a:pt x="1" y="69"/>
                          <a:pt x="0" y="69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1" y="73"/>
                          <a:pt x="1" y="73"/>
                          <a:pt x="1" y="73"/>
                        </a:cubicBezTo>
                        <a:cubicBezTo>
                          <a:pt x="2" y="73"/>
                          <a:pt x="2" y="73"/>
                          <a:pt x="2" y="73"/>
                        </a:cubicBezTo>
                        <a:cubicBezTo>
                          <a:pt x="2" y="69"/>
                          <a:pt x="2" y="69"/>
                          <a:pt x="2" y="69"/>
                        </a:cubicBezTo>
                        <a:cubicBezTo>
                          <a:pt x="2" y="69"/>
                          <a:pt x="2" y="69"/>
                          <a:pt x="1" y="69"/>
                        </a:cubicBezTo>
                        <a:moveTo>
                          <a:pt x="1" y="65"/>
                        </a:moveTo>
                        <a:cubicBezTo>
                          <a:pt x="1" y="65"/>
                          <a:pt x="1" y="65"/>
                          <a:pt x="0" y="65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1" y="69"/>
                          <a:pt x="1" y="68"/>
                          <a:pt x="1" y="68"/>
                        </a:cubicBezTo>
                        <a:cubicBezTo>
                          <a:pt x="2" y="68"/>
                          <a:pt x="2" y="69"/>
                          <a:pt x="2" y="69"/>
                        </a:cubicBezTo>
                        <a:cubicBezTo>
                          <a:pt x="2" y="65"/>
                          <a:pt x="2" y="65"/>
                          <a:pt x="2" y="65"/>
                        </a:cubicBezTo>
                        <a:cubicBezTo>
                          <a:pt x="2" y="65"/>
                          <a:pt x="2" y="65"/>
                          <a:pt x="1" y="65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1" y="49"/>
                          <a:pt x="1" y="49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3"/>
                          <a:pt x="0" y="63"/>
                          <a:pt x="0" y="63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1" y="64"/>
                          <a:pt x="1" y="64"/>
                          <a:pt x="1" y="64"/>
                        </a:cubicBezTo>
                        <a:cubicBezTo>
                          <a:pt x="2" y="64"/>
                          <a:pt x="2" y="64"/>
                          <a:pt x="2" y="64"/>
                        </a:cubicBezTo>
                        <a:cubicBezTo>
                          <a:pt x="2" y="63"/>
                          <a:pt x="2" y="63"/>
                          <a:pt x="2" y="63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49"/>
                          <a:pt x="2" y="49"/>
                          <a:pt x="1" y="49"/>
                        </a:cubicBezTo>
                        <a:moveTo>
                          <a:pt x="1" y="43"/>
                        </a:moveTo>
                        <a:cubicBezTo>
                          <a:pt x="1" y="44"/>
                          <a:pt x="1" y="44"/>
                          <a:pt x="1" y="44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2" y="46"/>
                          <a:pt x="2" y="46"/>
                          <a:pt x="2" y="46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2" y="37"/>
                        </a:moveTo>
                        <a:cubicBezTo>
                          <a:pt x="2" y="37"/>
                          <a:pt x="2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0" y="37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1" y="40"/>
                          <a:pt x="1" y="40"/>
                          <a:pt x="1" y="40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2" y="40"/>
                          <a:pt x="2" y="40"/>
                          <a:pt x="2" y="40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moveTo>
                          <a:pt x="2" y="19"/>
                        </a:moveTo>
                        <a:cubicBezTo>
                          <a:pt x="2" y="19"/>
                          <a:pt x="2" y="19"/>
                          <a:pt x="1" y="19"/>
                        </a:cubicBezTo>
                        <a:cubicBezTo>
                          <a:pt x="1" y="19"/>
                          <a:pt x="1" y="19"/>
                          <a:pt x="0" y="19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1" y="34"/>
                          <a:pt x="1" y="34"/>
                          <a:pt x="1" y="34"/>
                        </a:cubicBezTo>
                        <a:cubicBezTo>
                          <a:pt x="1" y="34"/>
                          <a:pt x="1" y="34"/>
                          <a:pt x="1" y="34"/>
                        </a:cubicBezTo>
                        <a:cubicBezTo>
                          <a:pt x="2" y="34"/>
                          <a:pt x="2" y="34"/>
                          <a:pt x="2" y="34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2" y="15"/>
                        </a:moveTo>
                        <a:cubicBezTo>
                          <a:pt x="2" y="15"/>
                          <a:pt x="2" y="15"/>
                          <a:pt x="1" y="15"/>
                        </a:cubicBezTo>
                        <a:cubicBezTo>
                          <a:pt x="1" y="15"/>
                          <a:pt x="1" y="15"/>
                          <a:pt x="0" y="15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2" y="18"/>
                          <a:pt x="2" y="18"/>
                          <a:pt x="2" y="18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moveTo>
                          <a:pt x="2" y="11"/>
                        </a:moveTo>
                        <a:cubicBezTo>
                          <a:pt x="2" y="11"/>
                          <a:pt x="2" y="11"/>
                          <a:pt x="1" y="11"/>
                        </a:cubicBezTo>
                        <a:cubicBezTo>
                          <a:pt x="1" y="11"/>
                          <a:pt x="1" y="11"/>
                          <a:pt x="0" y="11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moveTo>
                          <a:pt x="2" y="6"/>
                        </a:moveTo>
                        <a:cubicBezTo>
                          <a:pt x="2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0" y="6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5" name="Freeform 587"/>
                  <p:cNvSpPr>
                    <a:spLocks noEditPoints="1"/>
                  </p:cNvSpPr>
                  <p:nvPr/>
                </p:nvSpPr>
                <p:spPr bwMode="auto">
                  <a:xfrm>
                    <a:off x="1847" y="1284"/>
                    <a:ext cx="65" cy="38"/>
                  </a:xfrm>
                  <a:custGeom>
                    <a:avLst/>
                    <a:gdLst>
                      <a:gd name="T0" fmla="*/ 1 w 76"/>
                      <a:gd name="T1" fmla="*/ 45 h 45"/>
                      <a:gd name="T2" fmla="*/ 2 w 76"/>
                      <a:gd name="T3" fmla="*/ 44 h 45"/>
                      <a:gd name="T4" fmla="*/ 0 w 76"/>
                      <a:gd name="T5" fmla="*/ 43 h 45"/>
                      <a:gd name="T6" fmla="*/ 1 w 76"/>
                      <a:gd name="T7" fmla="*/ 43 h 45"/>
                      <a:gd name="T8" fmla="*/ 3 w 76"/>
                      <a:gd name="T9" fmla="*/ 42 h 45"/>
                      <a:gd name="T10" fmla="*/ 4 w 76"/>
                      <a:gd name="T11" fmla="*/ 44 h 45"/>
                      <a:gd name="T12" fmla="*/ 7 w 76"/>
                      <a:gd name="T13" fmla="*/ 41 h 45"/>
                      <a:gd name="T14" fmla="*/ 11 w 76"/>
                      <a:gd name="T15" fmla="*/ 37 h 45"/>
                      <a:gd name="T16" fmla="*/ 8 w 76"/>
                      <a:gd name="T17" fmla="*/ 40 h 45"/>
                      <a:gd name="T18" fmla="*/ 12 w 76"/>
                      <a:gd name="T19" fmla="*/ 39 h 45"/>
                      <a:gd name="T20" fmla="*/ 11 w 76"/>
                      <a:gd name="T21" fmla="*/ 37 h 45"/>
                      <a:gd name="T22" fmla="*/ 11 w 76"/>
                      <a:gd name="T23" fmla="*/ 37 h 45"/>
                      <a:gd name="T24" fmla="*/ 13 w 76"/>
                      <a:gd name="T25" fmla="*/ 38 h 45"/>
                      <a:gd name="T26" fmla="*/ 15 w 76"/>
                      <a:gd name="T27" fmla="*/ 36 h 45"/>
                      <a:gd name="T28" fmla="*/ 18 w 76"/>
                      <a:gd name="T29" fmla="*/ 33 h 45"/>
                      <a:gd name="T30" fmla="*/ 16 w 76"/>
                      <a:gd name="T31" fmla="*/ 35 h 45"/>
                      <a:gd name="T32" fmla="*/ 19 w 76"/>
                      <a:gd name="T33" fmla="*/ 35 h 45"/>
                      <a:gd name="T34" fmla="*/ 18 w 76"/>
                      <a:gd name="T35" fmla="*/ 33 h 45"/>
                      <a:gd name="T36" fmla="*/ 24 w 76"/>
                      <a:gd name="T37" fmla="*/ 29 h 45"/>
                      <a:gd name="T38" fmla="*/ 19 w 76"/>
                      <a:gd name="T39" fmla="*/ 32 h 45"/>
                      <a:gd name="T40" fmla="*/ 20 w 76"/>
                      <a:gd name="T41" fmla="*/ 34 h 45"/>
                      <a:gd name="T42" fmla="*/ 25 w 76"/>
                      <a:gd name="T43" fmla="*/ 31 h 45"/>
                      <a:gd name="T44" fmla="*/ 33 w 76"/>
                      <a:gd name="T45" fmla="*/ 25 h 45"/>
                      <a:gd name="T46" fmla="*/ 39 w 76"/>
                      <a:gd name="T47" fmla="*/ 23 h 45"/>
                      <a:gd name="T48" fmla="*/ 39 w 76"/>
                      <a:gd name="T49" fmla="*/ 23 h 45"/>
                      <a:gd name="T50" fmla="*/ 37 w 76"/>
                      <a:gd name="T51" fmla="*/ 22 h 45"/>
                      <a:gd name="T52" fmla="*/ 35 w 76"/>
                      <a:gd name="T53" fmla="*/ 24 h 45"/>
                      <a:gd name="T54" fmla="*/ 38 w 76"/>
                      <a:gd name="T55" fmla="*/ 24 h 45"/>
                      <a:gd name="T56" fmla="*/ 38 w 76"/>
                      <a:gd name="T57" fmla="*/ 22 h 45"/>
                      <a:gd name="T58" fmla="*/ 40 w 76"/>
                      <a:gd name="T59" fmla="*/ 20 h 45"/>
                      <a:gd name="T60" fmla="*/ 40 w 76"/>
                      <a:gd name="T61" fmla="*/ 21 h 45"/>
                      <a:gd name="T62" fmla="*/ 43 w 76"/>
                      <a:gd name="T63" fmla="*/ 18 h 45"/>
                      <a:gd name="T64" fmla="*/ 40 w 76"/>
                      <a:gd name="T65" fmla="*/ 21 h 45"/>
                      <a:gd name="T66" fmla="*/ 42 w 76"/>
                      <a:gd name="T67" fmla="*/ 22 h 45"/>
                      <a:gd name="T68" fmla="*/ 44 w 76"/>
                      <a:gd name="T69" fmla="*/ 19 h 45"/>
                      <a:gd name="T70" fmla="*/ 59 w 76"/>
                      <a:gd name="T71" fmla="*/ 10 h 45"/>
                      <a:gd name="T72" fmla="*/ 53 w 76"/>
                      <a:gd name="T73" fmla="*/ 12 h 45"/>
                      <a:gd name="T74" fmla="*/ 46 w 76"/>
                      <a:gd name="T75" fmla="*/ 18 h 45"/>
                      <a:gd name="T76" fmla="*/ 55 w 76"/>
                      <a:gd name="T77" fmla="*/ 14 h 45"/>
                      <a:gd name="T78" fmla="*/ 60 w 76"/>
                      <a:gd name="T79" fmla="*/ 12 h 45"/>
                      <a:gd name="T80" fmla="*/ 59 w 76"/>
                      <a:gd name="T81" fmla="*/ 10 h 45"/>
                      <a:gd name="T82" fmla="*/ 59 w 76"/>
                      <a:gd name="T83" fmla="*/ 9 h 45"/>
                      <a:gd name="T84" fmla="*/ 60 w 76"/>
                      <a:gd name="T85" fmla="*/ 11 h 45"/>
                      <a:gd name="T86" fmla="*/ 63 w 76"/>
                      <a:gd name="T87" fmla="*/ 9 h 45"/>
                      <a:gd name="T88" fmla="*/ 66 w 76"/>
                      <a:gd name="T89" fmla="*/ 5 h 45"/>
                      <a:gd name="T90" fmla="*/ 63 w 76"/>
                      <a:gd name="T91" fmla="*/ 8 h 45"/>
                      <a:gd name="T92" fmla="*/ 67 w 76"/>
                      <a:gd name="T93" fmla="*/ 7 h 45"/>
                      <a:gd name="T94" fmla="*/ 66 w 76"/>
                      <a:gd name="T95" fmla="*/ 5 h 45"/>
                      <a:gd name="T96" fmla="*/ 67 w 76"/>
                      <a:gd name="T97" fmla="*/ 5 h 45"/>
                      <a:gd name="T98" fmla="*/ 68 w 76"/>
                      <a:gd name="T99" fmla="*/ 7 h 45"/>
                      <a:gd name="T100" fmla="*/ 70 w 76"/>
                      <a:gd name="T101" fmla="*/ 4 h 45"/>
                      <a:gd name="T102" fmla="*/ 75 w 76"/>
                      <a:gd name="T103" fmla="*/ 0 h 45"/>
                      <a:gd name="T104" fmla="*/ 72 w 76"/>
                      <a:gd name="T105" fmla="*/ 4 h 45"/>
                      <a:gd name="T106" fmla="*/ 76 w 76"/>
                      <a:gd name="T107" fmla="*/ 2 h 45"/>
                      <a:gd name="T108" fmla="*/ 75 w 76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6" h="45">
                        <a:moveTo>
                          <a:pt x="2" y="44"/>
                        </a:moveTo>
                        <a:cubicBezTo>
                          <a:pt x="2" y="44"/>
                          <a:pt x="2" y="45"/>
                          <a:pt x="1" y="45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2" y="45"/>
                          <a:pt x="2" y="44"/>
                          <a:pt x="2" y="44"/>
                        </a:cubicBezTo>
                        <a:moveTo>
                          <a:pt x="1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6" y="39"/>
                        </a:moveTo>
                        <a:cubicBezTo>
                          <a:pt x="3" y="42"/>
                          <a:pt x="3" y="42"/>
                          <a:pt x="3" y="42"/>
                        </a:cubicBezTo>
                        <a:cubicBezTo>
                          <a:pt x="3" y="42"/>
                          <a:pt x="3" y="42"/>
                          <a:pt x="3" y="43"/>
                        </a:cubicBezTo>
                        <a:cubicBezTo>
                          <a:pt x="4" y="43"/>
                          <a:pt x="4" y="43"/>
                          <a:pt x="4" y="44"/>
                        </a:cubicBezTo>
                        <a:cubicBezTo>
                          <a:pt x="8" y="41"/>
                          <a:pt x="8" y="41"/>
                          <a:pt x="8" y="41"/>
                        </a:cubicBezTo>
                        <a:cubicBezTo>
                          <a:pt x="8" y="41"/>
                          <a:pt x="7" y="41"/>
                          <a:pt x="7" y="41"/>
                        </a:cubicBezTo>
                        <a:cubicBezTo>
                          <a:pt x="7" y="40"/>
                          <a:pt x="7" y="40"/>
                          <a:pt x="6" y="39"/>
                        </a:cubicBezTo>
                        <a:moveTo>
                          <a:pt x="11" y="37"/>
                        </a:move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8" y="39"/>
                          <a:pt x="8" y="40"/>
                          <a:pt x="8" y="40"/>
                        </a:cubicBezTo>
                        <a:cubicBezTo>
                          <a:pt x="8" y="40"/>
                          <a:pt x="9" y="40"/>
                          <a:pt x="9" y="41"/>
                        </a:cubicBezTo>
                        <a:cubicBezTo>
                          <a:pt x="12" y="39"/>
                          <a:pt x="12" y="39"/>
                          <a:pt x="12" y="39"/>
                        </a:cubicBezTo>
                        <a:cubicBezTo>
                          <a:pt x="12" y="39"/>
                          <a:pt x="11" y="38"/>
                          <a:pt x="11" y="38"/>
                        </a:cubicBezTo>
                        <a:cubicBezTo>
                          <a:pt x="11" y="38"/>
                          <a:pt x="11" y="37"/>
                          <a:pt x="11" y="37"/>
                        </a:cubicBezTo>
                        <a:moveTo>
                          <a:pt x="15" y="35"/>
                        </a:moveTo>
                        <a:cubicBezTo>
                          <a:pt x="11" y="37"/>
                          <a:pt x="11" y="37"/>
                          <a:pt x="11" y="37"/>
                        </a:cubicBezTo>
                        <a:cubicBezTo>
                          <a:pt x="12" y="37"/>
                          <a:pt x="12" y="37"/>
                          <a:pt x="12" y="38"/>
                        </a:cubicBezTo>
                        <a:cubicBezTo>
                          <a:pt x="12" y="38"/>
                          <a:pt x="12" y="38"/>
                          <a:pt x="13" y="38"/>
                        </a:cubicBezTo>
                        <a:cubicBezTo>
                          <a:pt x="16" y="37"/>
                          <a:pt x="16" y="37"/>
                          <a:pt x="16" y="37"/>
                        </a:cubicBezTo>
                        <a:cubicBezTo>
                          <a:pt x="16" y="36"/>
                          <a:pt x="15" y="36"/>
                          <a:pt x="15" y="36"/>
                        </a:cubicBezTo>
                        <a:cubicBezTo>
                          <a:pt x="15" y="35"/>
                          <a:pt x="15" y="35"/>
                          <a:pt x="15" y="35"/>
                        </a:cubicBezTo>
                        <a:moveTo>
                          <a:pt x="18" y="33"/>
                        </a:moveTo>
                        <a:cubicBezTo>
                          <a:pt x="15" y="34"/>
                          <a:pt x="15" y="34"/>
                          <a:pt x="15" y="34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36"/>
                          <a:pt x="16" y="36"/>
                          <a:pt x="16" y="36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3"/>
                          <a:pt x="18" y="33"/>
                          <a:pt x="18" y="33"/>
                        </a:cubicBezTo>
                        <a:moveTo>
                          <a:pt x="33" y="24"/>
                        </a:moveTo>
                        <a:cubicBezTo>
                          <a:pt x="24" y="29"/>
                          <a:pt x="24" y="29"/>
                          <a:pt x="24" y="29"/>
                        </a:cubicBezTo>
                        <a:cubicBezTo>
                          <a:pt x="20" y="32"/>
                          <a:pt x="20" y="32"/>
                          <a:pt x="20" y="32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20" y="34"/>
                          <a:pt x="20" y="34"/>
                          <a:pt x="20" y="34"/>
                        </a:cubicBezTo>
                        <a:cubicBezTo>
                          <a:pt x="21" y="34"/>
                          <a:pt x="21" y="34"/>
                          <a:pt x="21" y="34"/>
                        </a:cubicBezTo>
                        <a:cubicBezTo>
                          <a:pt x="25" y="31"/>
                          <a:pt x="25" y="31"/>
                          <a:pt x="25" y="31"/>
                        </a:cubicBezTo>
                        <a:cubicBezTo>
                          <a:pt x="34" y="26"/>
                          <a:pt x="34" y="26"/>
                          <a:pt x="34" y="26"/>
                        </a:cubicBezTo>
                        <a:cubicBezTo>
                          <a:pt x="34" y="26"/>
                          <a:pt x="33" y="25"/>
                          <a:pt x="33" y="25"/>
                        </a:cubicBezTo>
                        <a:cubicBezTo>
                          <a:pt x="33" y="25"/>
                          <a:pt x="33" y="25"/>
                          <a:pt x="33" y="24"/>
                        </a:cubicBezTo>
                        <a:moveTo>
                          <a:pt x="39" y="23"/>
                        </a:move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moveTo>
                          <a:pt x="37" y="22"/>
                        </a:moveTo>
                        <a:cubicBezTo>
                          <a:pt x="35" y="23"/>
                          <a:pt x="35" y="23"/>
                          <a:pt x="35" y="23"/>
                        </a:cubicBezTo>
                        <a:cubicBezTo>
                          <a:pt x="35" y="23"/>
                          <a:pt x="35" y="24"/>
                          <a:pt x="35" y="24"/>
                        </a:cubicBezTo>
                        <a:cubicBezTo>
                          <a:pt x="35" y="24"/>
                          <a:pt x="36" y="25"/>
                          <a:pt x="36" y="25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40" y="20"/>
                        </a:move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0" y="20"/>
                          <a:pt x="40" y="20"/>
                          <a:pt x="40" y="20"/>
                        </a:cubicBezTo>
                        <a:moveTo>
                          <a:pt x="43" y="18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1" y="22"/>
                          <a:pt x="41" y="22"/>
                          <a:pt x="41" y="22"/>
                        </a:cubicBezTo>
                        <a:cubicBezTo>
                          <a:pt x="42" y="22"/>
                          <a:pt x="42" y="22"/>
                          <a:pt x="42" y="22"/>
                        </a:cubicBezTo>
                        <a:cubicBezTo>
                          <a:pt x="45" y="20"/>
                          <a:pt x="45" y="20"/>
                          <a:pt x="45" y="20"/>
                        </a:cubicBezTo>
                        <a:cubicBezTo>
                          <a:pt x="44" y="20"/>
                          <a:pt x="44" y="19"/>
                          <a:pt x="44" y="19"/>
                        </a:cubicBezTo>
                        <a:cubicBezTo>
                          <a:pt x="44" y="19"/>
                          <a:pt x="44" y="18"/>
                          <a:pt x="43" y="18"/>
                        </a:cubicBezTo>
                        <a:moveTo>
                          <a:pt x="59" y="10"/>
                        </a:move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3" y="12"/>
                          <a:pt x="53" y="12"/>
                          <a:pt x="53" y="12"/>
                        </a:cubicBezTo>
                        <a:cubicBezTo>
                          <a:pt x="46" y="17"/>
                          <a:pt x="46" y="17"/>
                          <a:pt x="46" y="17"/>
                        </a:cubicBezTo>
                        <a:cubicBezTo>
                          <a:pt x="46" y="17"/>
                          <a:pt x="46" y="18"/>
                          <a:pt x="46" y="18"/>
                        </a:cubicBezTo>
                        <a:cubicBezTo>
                          <a:pt x="46" y="18"/>
                          <a:pt x="47" y="18"/>
                          <a:pt x="47" y="19"/>
                        </a:cubicBezTo>
                        <a:cubicBezTo>
                          <a:pt x="55" y="14"/>
                          <a:pt x="55" y="14"/>
                          <a:pt x="55" y="14"/>
                        </a:cubicBezTo>
                        <a:cubicBezTo>
                          <a:pt x="59" y="12"/>
                          <a:pt x="59" y="12"/>
                          <a:pt x="59" y="12"/>
                        </a:cubicBezTo>
                        <a:cubicBezTo>
                          <a:pt x="60" y="12"/>
                          <a:pt x="60" y="12"/>
                          <a:pt x="60" y="12"/>
                        </a:cubicBezTo>
                        <a:cubicBezTo>
                          <a:pt x="59" y="11"/>
                          <a:pt x="59" y="11"/>
                          <a:pt x="59" y="11"/>
                        </a:cubicBezTo>
                        <a:cubicBezTo>
                          <a:pt x="59" y="10"/>
                          <a:pt x="59" y="10"/>
                          <a:pt x="59" y="10"/>
                        </a:cubicBezTo>
                        <a:moveTo>
                          <a:pt x="62" y="8"/>
                        </a:moveTo>
                        <a:cubicBezTo>
                          <a:pt x="59" y="9"/>
                          <a:pt x="59" y="9"/>
                          <a:pt x="59" y="9"/>
                        </a:cubicBezTo>
                        <a:cubicBezTo>
                          <a:pt x="59" y="10"/>
                          <a:pt x="59" y="10"/>
                          <a:pt x="60" y="10"/>
                        </a:cubicBezTo>
                        <a:cubicBezTo>
                          <a:pt x="60" y="11"/>
                          <a:pt x="60" y="11"/>
                          <a:pt x="60" y="11"/>
                        </a:cubicBezTo>
                        <a:cubicBezTo>
                          <a:pt x="63" y="10"/>
                          <a:pt x="63" y="10"/>
                          <a:pt x="63" y="10"/>
                        </a:cubicBezTo>
                        <a:cubicBezTo>
                          <a:pt x="63" y="9"/>
                          <a:pt x="63" y="9"/>
                          <a:pt x="63" y="9"/>
                        </a:cubicBezTo>
                        <a:cubicBezTo>
                          <a:pt x="62" y="8"/>
                          <a:pt x="62" y="8"/>
                          <a:pt x="62" y="8"/>
                        </a:cubicBezTo>
                        <a:moveTo>
                          <a:pt x="66" y="5"/>
                        </a:moveTo>
                        <a:cubicBezTo>
                          <a:pt x="63" y="7"/>
                          <a:pt x="63" y="7"/>
                          <a:pt x="63" y="7"/>
                        </a:cubicBezTo>
                        <a:cubicBezTo>
                          <a:pt x="63" y="7"/>
                          <a:pt x="63" y="8"/>
                          <a:pt x="63" y="8"/>
                        </a:cubicBezTo>
                        <a:cubicBezTo>
                          <a:pt x="63" y="9"/>
                          <a:pt x="64" y="9"/>
                          <a:pt x="64" y="9"/>
                        </a:cubicBezTo>
                        <a:cubicBezTo>
                          <a:pt x="67" y="7"/>
                          <a:pt x="67" y="7"/>
                          <a:pt x="67" y="7"/>
                        </a:cubicBezTo>
                        <a:cubicBezTo>
                          <a:pt x="67" y="7"/>
                          <a:pt x="67" y="7"/>
                          <a:pt x="66" y="7"/>
                        </a:cubicBezTo>
                        <a:cubicBezTo>
                          <a:pt x="66" y="6"/>
                          <a:pt x="66" y="6"/>
                          <a:pt x="66" y="5"/>
                        </a:cubicBezTo>
                        <a:moveTo>
                          <a:pt x="70" y="3"/>
                        </a:moveTo>
                        <a:cubicBezTo>
                          <a:pt x="67" y="5"/>
                          <a:pt x="67" y="5"/>
                          <a:pt x="67" y="5"/>
                        </a:cubicBezTo>
                        <a:cubicBezTo>
                          <a:pt x="67" y="5"/>
                          <a:pt x="67" y="6"/>
                          <a:pt x="67" y="6"/>
                        </a:cubicBezTo>
                        <a:cubicBezTo>
                          <a:pt x="68" y="6"/>
                          <a:pt x="68" y="7"/>
                          <a:pt x="68" y="7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1" y="5"/>
                          <a:pt x="71" y="5"/>
                          <a:pt x="70" y="4"/>
                        </a:cubicBezTo>
                        <a:cubicBezTo>
                          <a:pt x="70" y="4"/>
                          <a:pt x="70" y="4"/>
                          <a:pt x="70" y="3"/>
                        </a:cubicBezTo>
                        <a:moveTo>
                          <a:pt x="75" y="0"/>
                        </a:moveTo>
                        <a:cubicBezTo>
                          <a:pt x="71" y="2"/>
                          <a:pt x="71" y="2"/>
                          <a:pt x="71" y="2"/>
                        </a:cubicBezTo>
                        <a:cubicBezTo>
                          <a:pt x="71" y="3"/>
                          <a:pt x="71" y="3"/>
                          <a:pt x="72" y="4"/>
                        </a:cubicBezTo>
                        <a:cubicBezTo>
                          <a:pt x="72" y="4"/>
                          <a:pt x="72" y="4"/>
                          <a:pt x="72" y="5"/>
                        </a:cubicBezTo>
                        <a:cubicBezTo>
                          <a:pt x="76" y="2"/>
                          <a:pt x="76" y="2"/>
                          <a:pt x="76" y="2"/>
                        </a:cubicBezTo>
                        <a:cubicBezTo>
                          <a:pt x="76" y="2"/>
                          <a:pt x="76" y="1"/>
                          <a:pt x="76" y="1"/>
                        </a:cubicBezTo>
                        <a:cubicBezTo>
                          <a:pt x="75" y="1"/>
                          <a:pt x="75" y="0"/>
                          <a:pt x="7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6" name="Freeform 588"/>
                  <p:cNvSpPr>
                    <a:spLocks noEditPoints="1"/>
                  </p:cNvSpPr>
                  <p:nvPr/>
                </p:nvSpPr>
                <p:spPr bwMode="auto">
                  <a:xfrm>
                    <a:off x="1849" y="1283"/>
                    <a:ext cx="63" cy="38"/>
                  </a:xfrm>
                  <a:custGeom>
                    <a:avLst/>
                    <a:gdLst>
                      <a:gd name="T0" fmla="*/ 68 w 73"/>
                      <a:gd name="T1" fmla="*/ 42 h 45"/>
                      <a:gd name="T2" fmla="*/ 72 w 73"/>
                      <a:gd name="T3" fmla="*/ 45 h 45"/>
                      <a:gd name="T4" fmla="*/ 73 w 73"/>
                      <a:gd name="T5" fmla="*/ 43 h 45"/>
                      <a:gd name="T6" fmla="*/ 65 w 73"/>
                      <a:gd name="T7" fmla="*/ 38 h 45"/>
                      <a:gd name="T8" fmla="*/ 63 w 73"/>
                      <a:gd name="T9" fmla="*/ 40 h 45"/>
                      <a:gd name="T10" fmla="*/ 67 w 73"/>
                      <a:gd name="T11" fmla="*/ 41 h 45"/>
                      <a:gd name="T12" fmla="*/ 65 w 73"/>
                      <a:gd name="T13" fmla="*/ 38 h 45"/>
                      <a:gd name="T14" fmla="*/ 60 w 73"/>
                      <a:gd name="T15" fmla="*/ 37 h 45"/>
                      <a:gd name="T16" fmla="*/ 62 w 73"/>
                      <a:gd name="T17" fmla="*/ 40 h 45"/>
                      <a:gd name="T18" fmla="*/ 64 w 73"/>
                      <a:gd name="T19" fmla="*/ 38 h 45"/>
                      <a:gd name="T20" fmla="*/ 57 w 73"/>
                      <a:gd name="T21" fmla="*/ 34 h 45"/>
                      <a:gd name="T22" fmla="*/ 56 w 73"/>
                      <a:gd name="T23" fmla="*/ 36 h 45"/>
                      <a:gd name="T24" fmla="*/ 59 w 73"/>
                      <a:gd name="T25" fmla="*/ 36 h 45"/>
                      <a:gd name="T26" fmla="*/ 57 w 73"/>
                      <a:gd name="T27" fmla="*/ 34 h 45"/>
                      <a:gd name="T28" fmla="*/ 43 w 73"/>
                      <a:gd name="T29" fmla="*/ 27 h 45"/>
                      <a:gd name="T30" fmla="*/ 50 w 73"/>
                      <a:gd name="T31" fmla="*/ 33 h 45"/>
                      <a:gd name="T32" fmla="*/ 55 w 73"/>
                      <a:gd name="T33" fmla="*/ 36 h 45"/>
                      <a:gd name="T34" fmla="*/ 56 w 73"/>
                      <a:gd name="T35" fmla="*/ 34 h 45"/>
                      <a:gd name="T36" fmla="*/ 51 w 73"/>
                      <a:gd name="T37" fmla="*/ 31 h 45"/>
                      <a:gd name="T38" fmla="*/ 36 w 73"/>
                      <a:gd name="T39" fmla="*/ 24 h 45"/>
                      <a:gd name="T40" fmla="*/ 36 w 73"/>
                      <a:gd name="T41" fmla="*/ 24 h 45"/>
                      <a:gd name="T42" fmla="*/ 36 w 73"/>
                      <a:gd name="T43" fmla="*/ 24 h 45"/>
                      <a:gd name="T44" fmla="*/ 38 w 73"/>
                      <a:gd name="T45" fmla="*/ 25 h 45"/>
                      <a:gd name="T46" fmla="*/ 41 w 73"/>
                      <a:gd name="T47" fmla="*/ 25 h 45"/>
                      <a:gd name="T48" fmla="*/ 39 w 73"/>
                      <a:gd name="T49" fmla="*/ 23 h 45"/>
                      <a:gd name="T50" fmla="*/ 35 w 73"/>
                      <a:gd name="T51" fmla="*/ 23 h 45"/>
                      <a:gd name="T52" fmla="*/ 36 w 73"/>
                      <a:gd name="T53" fmla="*/ 23 h 45"/>
                      <a:gd name="T54" fmla="*/ 37 w 73"/>
                      <a:gd name="T55" fmla="*/ 22 h 45"/>
                      <a:gd name="T56" fmla="*/ 38 w 73"/>
                      <a:gd name="T57" fmla="*/ 23 h 45"/>
                      <a:gd name="T58" fmla="*/ 36 w 73"/>
                      <a:gd name="T59" fmla="*/ 21 h 45"/>
                      <a:gd name="T60" fmla="*/ 37 w 73"/>
                      <a:gd name="T61" fmla="*/ 22 h 45"/>
                      <a:gd name="T62" fmla="*/ 36 w 73"/>
                      <a:gd name="T63" fmla="*/ 21 h 45"/>
                      <a:gd name="T64" fmla="*/ 32 w 73"/>
                      <a:gd name="T65" fmla="*/ 20 h 45"/>
                      <a:gd name="T66" fmla="*/ 33 w 73"/>
                      <a:gd name="T67" fmla="*/ 22 h 45"/>
                      <a:gd name="T68" fmla="*/ 35 w 73"/>
                      <a:gd name="T69" fmla="*/ 20 h 45"/>
                      <a:gd name="T70" fmla="*/ 17 w 73"/>
                      <a:gd name="T71" fmla="*/ 10 h 45"/>
                      <a:gd name="T72" fmla="*/ 16 w 73"/>
                      <a:gd name="T73" fmla="*/ 12 h 45"/>
                      <a:gd name="T74" fmla="*/ 21 w 73"/>
                      <a:gd name="T75" fmla="*/ 15 h 45"/>
                      <a:gd name="T76" fmla="*/ 30 w 73"/>
                      <a:gd name="T77" fmla="*/ 19 h 45"/>
                      <a:gd name="T78" fmla="*/ 22 w 73"/>
                      <a:gd name="T79" fmla="*/ 13 h 45"/>
                      <a:gd name="T80" fmla="*/ 17 w 73"/>
                      <a:gd name="T81" fmla="*/ 10 h 45"/>
                      <a:gd name="T82" fmla="*/ 13 w 73"/>
                      <a:gd name="T83" fmla="*/ 9 h 45"/>
                      <a:gd name="T84" fmla="*/ 16 w 73"/>
                      <a:gd name="T85" fmla="*/ 12 h 45"/>
                      <a:gd name="T86" fmla="*/ 17 w 73"/>
                      <a:gd name="T87" fmla="*/ 10 h 45"/>
                      <a:gd name="T88" fmla="*/ 10 w 73"/>
                      <a:gd name="T89" fmla="*/ 6 h 45"/>
                      <a:gd name="T90" fmla="*/ 9 w 73"/>
                      <a:gd name="T91" fmla="*/ 8 h 45"/>
                      <a:gd name="T92" fmla="*/ 13 w 73"/>
                      <a:gd name="T93" fmla="*/ 9 h 45"/>
                      <a:gd name="T94" fmla="*/ 10 w 73"/>
                      <a:gd name="T95" fmla="*/ 6 h 45"/>
                      <a:gd name="T96" fmla="*/ 6 w 73"/>
                      <a:gd name="T97" fmla="*/ 5 h 45"/>
                      <a:gd name="T98" fmla="*/ 8 w 73"/>
                      <a:gd name="T99" fmla="*/ 7 h 45"/>
                      <a:gd name="T100" fmla="*/ 9 w 73"/>
                      <a:gd name="T101" fmla="*/ 5 h 45"/>
                      <a:gd name="T102" fmla="*/ 1 w 73"/>
                      <a:gd name="T103" fmla="*/ 0 h 45"/>
                      <a:gd name="T104" fmla="*/ 0 w 73"/>
                      <a:gd name="T105" fmla="*/ 2 h 45"/>
                      <a:gd name="T106" fmla="*/ 5 w 73"/>
                      <a:gd name="T107" fmla="*/ 4 h 45"/>
                      <a:gd name="T108" fmla="*/ 1 w 73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3" h="45">
                        <a:moveTo>
                          <a:pt x="69" y="41"/>
                        </a:moveTo>
                        <a:cubicBezTo>
                          <a:pt x="68" y="41"/>
                          <a:pt x="68" y="42"/>
                          <a:pt x="68" y="42"/>
                        </a:cubicBezTo>
                        <a:cubicBezTo>
                          <a:pt x="68" y="42"/>
                          <a:pt x="68" y="42"/>
                          <a:pt x="67" y="43"/>
                        </a:cubicBezTo>
                        <a:cubicBezTo>
                          <a:pt x="72" y="45"/>
                          <a:pt x="72" y="45"/>
                          <a:pt x="72" y="45"/>
                        </a:cubicBezTo>
                        <a:cubicBezTo>
                          <a:pt x="72" y="45"/>
                          <a:pt x="72" y="45"/>
                          <a:pt x="73" y="44"/>
                        </a:cubicBezTo>
                        <a:cubicBezTo>
                          <a:pt x="73" y="44"/>
                          <a:pt x="73" y="44"/>
                          <a:pt x="73" y="43"/>
                        </a:cubicBezTo>
                        <a:cubicBezTo>
                          <a:pt x="69" y="41"/>
                          <a:pt x="69" y="41"/>
                          <a:pt x="69" y="41"/>
                        </a:cubicBezTo>
                        <a:moveTo>
                          <a:pt x="65" y="38"/>
                        </a:moveTo>
                        <a:cubicBezTo>
                          <a:pt x="64" y="39"/>
                          <a:pt x="64" y="39"/>
                          <a:pt x="64" y="39"/>
                        </a:cubicBezTo>
                        <a:cubicBezTo>
                          <a:pt x="64" y="40"/>
                          <a:pt x="64" y="40"/>
                          <a:pt x="63" y="40"/>
                        </a:cubicBezTo>
                        <a:cubicBezTo>
                          <a:pt x="66" y="42"/>
                          <a:pt x="66" y="42"/>
                          <a:pt x="66" y="42"/>
                        </a:cubicBezTo>
                        <a:cubicBezTo>
                          <a:pt x="66" y="42"/>
                          <a:pt x="67" y="42"/>
                          <a:pt x="67" y="41"/>
                        </a:cubicBezTo>
                        <a:cubicBezTo>
                          <a:pt x="67" y="41"/>
                          <a:pt x="67" y="41"/>
                          <a:pt x="68" y="40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6"/>
                        </a:moveTo>
                        <a:cubicBezTo>
                          <a:pt x="60" y="36"/>
                          <a:pt x="60" y="37"/>
                          <a:pt x="60" y="37"/>
                        </a:cubicBezTo>
                        <a:cubicBezTo>
                          <a:pt x="60" y="37"/>
                          <a:pt x="60" y="38"/>
                          <a:pt x="59" y="38"/>
                        </a:cubicBezTo>
                        <a:cubicBezTo>
                          <a:pt x="62" y="40"/>
                          <a:pt x="62" y="40"/>
                          <a:pt x="62" y="40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38"/>
                          <a:pt x="64" y="38"/>
                          <a:pt x="64" y="38"/>
                        </a:cubicBezTo>
                        <a:cubicBezTo>
                          <a:pt x="61" y="36"/>
                          <a:pt x="61" y="36"/>
                          <a:pt x="61" y="36"/>
                        </a:cubicBezTo>
                        <a:moveTo>
                          <a:pt x="57" y="34"/>
                        </a:moveTo>
                        <a:cubicBezTo>
                          <a:pt x="57" y="34"/>
                          <a:pt x="57" y="34"/>
                          <a:pt x="57" y="34"/>
                        </a:cubicBezTo>
                        <a:cubicBezTo>
                          <a:pt x="56" y="35"/>
                          <a:pt x="56" y="35"/>
                          <a:pt x="56" y="36"/>
                        </a:cubicBezTo>
                        <a:cubicBezTo>
                          <a:pt x="59" y="38"/>
                          <a:pt x="59" y="38"/>
                          <a:pt x="59" y="38"/>
                        </a:cubicBezTo>
                        <a:cubicBezTo>
                          <a:pt x="59" y="37"/>
                          <a:pt x="59" y="37"/>
                          <a:pt x="59" y="36"/>
                        </a:cubicBezTo>
                        <a:cubicBezTo>
                          <a:pt x="60" y="36"/>
                          <a:pt x="60" y="36"/>
                          <a:pt x="60" y="36"/>
                        </a:cubicBezTo>
                        <a:cubicBezTo>
                          <a:pt x="57" y="34"/>
                          <a:pt x="57" y="34"/>
                          <a:pt x="57" y="34"/>
                        </a:cubicBezTo>
                        <a:moveTo>
                          <a:pt x="44" y="26"/>
                        </a:moveTo>
                        <a:cubicBezTo>
                          <a:pt x="43" y="26"/>
                          <a:pt x="43" y="26"/>
                          <a:pt x="43" y="27"/>
                        </a:cubicBezTo>
                        <a:cubicBezTo>
                          <a:pt x="43" y="27"/>
                          <a:pt x="43" y="27"/>
                          <a:pt x="42" y="28"/>
                        </a:cubicBezTo>
                        <a:cubicBezTo>
                          <a:pt x="50" y="33"/>
                          <a:pt x="50" y="33"/>
                          <a:pt x="50" y="33"/>
                        </a:cubicBezTo>
                        <a:cubicBezTo>
                          <a:pt x="54" y="35"/>
                          <a:pt x="54" y="35"/>
                          <a:pt x="54" y="35"/>
                        </a:cubicBezTo>
                        <a:cubicBezTo>
                          <a:pt x="55" y="36"/>
                          <a:pt x="55" y="36"/>
                          <a:pt x="55" y="36"/>
                        </a:cubicBezTo>
                        <a:cubicBezTo>
                          <a:pt x="55" y="35"/>
                          <a:pt x="56" y="34"/>
                          <a:pt x="56" y="34"/>
                        </a:cubicBezTo>
                        <a:cubicBezTo>
                          <a:pt x="56" y="34"/>
                          <a:pt x="56" y="34"/>
                          <a:pt x="56" y="34"/>
                        </a:cubicBezTo>
                        <a:cubicBezTo>
                          <a:pt x="55" y="33"/>
                          <a:pt x="55" y="33"/>
                          <a:pt x="55" y="33"/>
                        </a:cubicBezTo>
                        <a:cubicBezTo>
                          <a:pt x="51" y="31"/>
                          <a:pt x="51" y="31"/>
                          <a:pt x="51" y="31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moveTo>
                          <a:pt x="36" y="24"/>
                        </a:moveTo>
                        <a:cubicBezTo>
                          <a:pt x="36" y="24"/>
                          <a:pt x="36" y="24"/>
                          <a:pt x="36" y="24"/>
                        </a:cubicBezTo>
                        <a:cubicBezTo>
                          <a:pt x="36" y="24"/>
                          <a:pt x="36" y="24"/>
                          <a:pt x="36" y="24"/>
                        </a:cubicBezTo>
                        <a:cubicBezTo>
                          <a:pt x="37" y="25"/>
                          <a:pt x="37" y="25"/>
                          <a:pt x="37" y="25"/>
                        </a:cubicBezTo>
                        <a:cubicBezTo>
                          <a:pt x="36" y="24"/>
                          <a:pt x="36" y="24"/>
                          <a:pt x="36" y="24"/>
                        </a:cubicBezTo>
                        <a:moveTo>
                          <a:pt x="37" y="23"/>
                        </a:moveTo>
                        <a:cubicBezTo>
                          <a:pt x="38" y="25"/>
                          <a:pt x="38" y="25"/>
                          <a:pt x="38" y="25"/>
                        </a:cubicBezTo>
                        <a:cubicBezTo>
                          <a:pt x="40" y="27"/>
                          <a:pt x="40" y="27"/>
                          <a:pt x="40" y="27"/>
                        </a:cubicBezTo>
                        <a:cubicBezTo>
                          <a:pt x="40" y="26"/>
                          <a:pt x="41" y="26"/>
                          <a:pt x="41" y="25"/>
                        </a:cubicBezTo>
                        <a:cubicBezTo>
                          <a:pt x="41" y="25"/>
                          <a:pt x="41" y="25"/>
                          <a:pt x="41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5" y="23"/>
                        </a:moveTo>
                        <a:cubicBezTo>
                          <a:pt x="35" y="24"/>
                          <a:pt x="35" y="24"/>
                          <a:pt x="35" y="24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moveTo>
                          <a:pt x="37" y="22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36" y="21"/>
                        </a:move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moveTo>
                          <a:pt x="33" y="19"/>
                        </a:moveTo>
                        <a:cubicBezTo>
                          <a:pt x="32" y="20"/>
                          <a:pt x="32" y="20"/>
                          <a:pt x="32" y="20"/>
                        </a:cubicBezTo>
                        <a:cubicBezTo>
                          <a:pt x="32" y="21"/>
                          <a:pt x="32" y="21"/>
                          <a:pt x="31" y="21"/>
                        </a:cubicBezTo>
                        <a:cubicBezTo>
                          <a:pt x="33" y="22"/>
                          <a:pt x="33" y="22"/>
                          <a:pt x="33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7" y="10"/>
                        </a:moveTo>
                        <a:cubicBezTo>
                          <a:pt x="17" y="11"/>
                          <a:pt x="17" y="11"/>
                          <a:pt x="17" y="11"/>
                        </a:cubicBezTo>
                        <a:cubicBezTo>
                          <a:pt x="17" y="12"/>
                          <a:pt x="16" y="12"/>
                          <a:pt x="16" y="12"/>
                        </a:cubicBezTo>
                        <a:cubicBezTo>
                          <a:pt x="17" y="13"/>
                          <a:pt x="17" y="13"/>
                          <a:pt x="17" y="13"/>
                        </a:cubicBezTo>
                        <a:cubicBezTo>
                          <a:pt x="21" y="15"/>
                          <a:pt x="21" y="15"/>
                          <a:pt x="21" y="15"/>
                        </a:cubicBezTo>
                        <a:cubicBezTo>
                          <a:pt x="29" y="20"/>
                          <a:pt x="29" y="20"/>
                          <a:pt x="29" y="20"/>
                        </a:cubicBezTo>
                        <a:cubicBezTo>
                          <a:pt x="30" y="20"/>
                          <a:pt x="30" y="20"/>
                          <a:pt x="30" y="19"/>
                        </a:cubicBezTo>
                        <a:cubicBezTo>
                          <a:pt x="30" y="19"/>
                          <a:pt x="30" y="19"/>
                          <a:pt x="31" y="18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18" y="11"/>
                          <a:pt x="18" y="11"/>
                          <a:pt x="18" y="11"/>
                        </a:cubicBezTo>
                        <a:cubicBezTo>
                          <a:pt x="17" y="10"/>
                          <a:pt x="17" y="10"/>
                          <a:pt x="17" y="10"/>
                        </a:cubicBezTo>
                        <a:moveTo>
                          <a:pt x="14" y="8"/>
                        </a:moveTo>
                        <a:cubicBezTo>
                          <a:pt x="14" y="8"/>
                          <a:pt x="13" y="9"/>
                          <a:pt x="13" y="9"/>
                        </a:cubicBezTo>
                        <a:cubicBezTo>
                          <a:pt x="13" y="9"/>
                          <a:pt x="13" y="10"/>
                          <a:pt x="13" y="10"/>
                        </a:cubicBezTo>
                        <a:cubicBezTo>
                          <a:pt x="16" y="12"/>
                          <a:pt x="16" y="12"/>
                          <a:pt x="16" y="12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7" y="10"/>
                          <a:pt x="17" y="10"/>
                        </a:cubicBezTo>
                        <a:cubicBezTo>
                          <a:pt x="14" y="8"/>
                          <a:pt x="14" y="8"/>
                          <a:pt x="14" y="8"/>
                        </a:cubicBezTo>
                        <a:moveTo>
                          <a:pt x="10" y="6"/>
                        </a:moveTo>
                        <a:cubicBezTo>
                          <a:pt x="10" y="6"/>
                          <a:pt x="10" y="7"/>
                          <a:pt x="9" y="7"/>
                        </a:cubicBezTo>
                        <a:cubicBezTo>
                          <a:pt x="9" y="7"/>
                          <a:pt x="9" y="7"/>
                          <a:pt x="9" y="8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9"/>
                          <a:pt x="12" y="9"/>
                          <a:pt x="13" y="9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moveTo>
                          <a:pt x="6" y="3"/>
                        </a:move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8" y="7"/>
                          <a:pt x="8" y="7"/>
                          <a:pt x="9" y="6"/>
                        </a:cubicBezTo>
                        <a:cubicBezTo>
                          <a:pt x="9" y="6"/>
                          <a:pt x="9" y="6"/>
                          <a:pt x="9" y="5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5" y="4"/>
                        </a:cubicBezTo>
                        <a:cubicBezTo>
                          <a:pt x="5" y="4"/>
                          <a:pt x="5" y="3"/>
                          <a:pt x="5" y="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7" name="Freeform 589"/>
                  <p:cNvSpPr>
                    <a:spLocks noEditPoints="1"/>
                  </p:cNvSpPr>
                  <p:nvPr/>
                </p:nvSpPr>
                <p:spPr bwMode="auto">
                  <a:xfrm>
                    <a:off x="1874" y="1292"/>
                    <a:ext cx="12" cy="21"/>
                  </a:xfrm>
                  <a:custGeom>
                    <a:avLst/>
                    <a:gdLst>
                      <a:gd name="T0" fmla="*/ 14 w 14"/>
                      <a:gd name="T1" fmla="*/ 24 h 24"/>
                      <a:gd name="T2" fmla="*/ 14 w 14"/>
                      <a:gd name="T3" fmla="*/ 24 h 24"/>
                      <a:gd name="T4" fmla="*/ 14 w 14"/>
                      <a:gd name="T5" fmla="*/ 24 h 24"/>
                      <a:gd name="T6" fmla="*/ 14 w 14"/>
                      <a:gd name="T7" fmla="*/ 24 h 24"/>
                      <a:gd name="T8" fmla="*/ 13 w 14"/>
                      <a:gd name="T9" fmla="*/ 20 h 24"/>
                      <a:gd name="T10" fmla="*/ 13 w 14"/>
                      <a:gd name="T11" fmla="*/ 21 h 24"/>
                      <a:gd name="T12" fmla="*/ 12 w 14"/>
                      <a:gd name="T13" fmla="*/ 21 h 24"/>
                      <a:gd name="T14" fmla="*/ 14 w 14"/>
                      <a:gd name="T15" fmla="*/ 23 h 24"/>
                      <a:gd name="T16" fmla="*/ 14 w 14"/>
                      <a:gd name="T17" fmla="*/ 23 h 24"/>
                      <a:gd name="T18" fmla="*/ 14 w 14"/>
                      <a:gd name="T19" fmla="*/ 23 h 24"/>
                      <a:gd name="T20" fmla="*/ 13 w 14"/>
                      <a:gd name="T21" fmla="*/ 20 h 24"/>
                      <a:gd name="T22" fmla="*/ 8 w 14"/>
                      <a:gd name="T23" fmla="*/ 12 h 24"/>
                      <a:gd name="T24" fmla="*/ 7 w 14"/>
                      <a:gd name="T25" fmla="*/ 13 h 24"/>
                      <a:gd name="T26" fmla="*/ 8 w 14"/>
                      <a:gd name="T27" fmla="*/ 14 h 24"/>
                      <a:gd name="T28" fmla="*/ 8 w 14"/>
                      <a:gd name="T29" fmla="*/ 14 h 24"/>
                      <a:gd name="T30" fmla="*/ 10 w 14"/>
                      <a:gd name="T31" fmla="*/ 17 h 24"/>
                      <a:gd name="T32" fmla="*/ 11 w 14"/>
                      <a:gd name="T33" fmla="*/ 18 h 24"/>
                      <a:gd name="T34" fmla="*/ 11 w 14"/>
                      <a:gd name="T35" fmla="*/ 17 h 24"/>
                      <a:gd name="T36" fmla="*/ 9 w 14"/>
                      <a:gd name="T37" fmla="*/ 14 h 24"/>
                      <a:gd name="T38" fmla="*/ 8 w 14"/>
                      <a:gd name="T39" fmla="*/ 12 h 24"/>
                      <a:gd name="T40" fmla="*/ 8 w 14"/>
                      <a:gd name="T41" fmla="*/ 12 h 24"/>
                      <a:gd name="T42" fmla="*/ 4 w 14"/>
                      <a:gd name="T43" fmla="*/ 5 h 24"/>
                      <a:gd name="T44" fmla="*/ 4 w 14"/>
                      <a:gd name="T45" fmla="*/ 6 h 24"/>
                      <a:gd name="T46" fmla="*/ 6 w 14"/>
                      <a:gd name="T47" fmla="*/ 9 h 24"/>
                      <a:gd name="T48" fmla="*/ 7 w 14"/>
                      <a:gd name="T49" fmla="*/ 11 h 24"/>
                      <a:gd name="T50" fmla="*/ 7 w 14"/>
                      <a:gd name="T51" fmla="*/ 11 h 24"/>
                      <a:gd name="T52" fmla="*/ 7 w 14"/>
                      <a:gd name="T53" fmla="*/ 11 h 24"/>
                      <a:gd name="T54" fmla="*/ 7 w 14"/>
                      <a:gd name="T55" fmla="*/ 10 h 24"/>
                      <a:gd name="T56" fmla="*/ 6 w 14"/>
                      <a:gd name="T57" fmla="*/ 9 h 24"/>
                      <a:gd name="T58" fmla="*/ 4 w 14"/>
                      <a:gd name="T59" fmla="*/ 5 h 24"/>
                      <a:gd name="T60" fmla="*/ 4 w 14"/>
                      <a:gd name="T61" fmla="*/ 5 h 24"/>
                      <a:gd name="T62" fmla="*/ 1 w 14"/>
                      <a:gd name="T63" fmla="*/ 0 h 24"/>
                      <a:gd name="T64" fmla="*/ 1 w 14"/>
                      <a:gd name="T65" fmla="*/ 0 h 24"/>
                      <a:gd name="T66" fmla="*/ 0 w 14"/>
                      <a:gd name="T67" fmla="*/ 1 h 24"/>
                      <a:gd name="T68" fmla="*/ 2 w 14"/>
                      <a:gd name="T69" fmla="*/ 3 h 24"/>
                      <a:gd name="T70" fmla="*/ 2 w 14"/>
                      <a:gd name="T71" fmla="*/ 2 h 24"/>
                      <a:gd name="T72" fmla="*/ 2 w 14"/>
                      <a:gd name="T73" fmla="*/ 2 h 24"/>
                      <a:gd name="T74" fmla="*/ 1 w 14"/>
                      <a:gd name="T75" fmla="*/ 0 h 24"/>
                      <a:gd name="T76" fmla="*/ 1 w 14"/>
                      <a:gd name="T77" fmla="*/ 0 h 24"/>
                      <a:gd name="T78" fmla="*/ 0 w 14"/>
                      <a:gd name="T79" fmla="*/ 0 h 24"/>
                      <a:gd name="T80" fmla="*/ 1 w 14"/>
                      <a:gd name="T81" fmla="*/ 0 h 24"/>
                      <a:gd name="T82" fmla="*/ 1 w 14"/>
                      <a:gd name="T8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4" h="24">
                        <a:moveTo>
                          <a:pt x="14" y="24"/>
                        </a:move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4" y="24"/>
                          <a:pt x="14" y="24"/>
                          <a:pt x="14" y="24"/>
                        </a:cubicBezTo>
                        <a:moveTo>
                          <a:pt x="13" y="20"/>
                        </a:move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3" y="21"/>
                          <a:pt x="12" y="21"/>
                          <a:pt x="12" y="21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3" y="20"/>
                          <a:pt x="13" y="20"/>
                          <a:pt x="13" y="20"/>
                        </a:cubicBezTo>
                        <a:moveTo>
                          <a:pt x="8" y="12"/>
                        </a:move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1" y="18"/>
                          <a:pt x="11" y="18"/>
                          <a:pt x="11" y="17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moveTo>
                          <a:pt x="4" y="5"/>
                        </a:move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8" name="Freeform 590"/>
                  <p:cNvSpPr>
                    <a:spLocks noEditPoints="1"/>
                  </p:cNvSpPr>
                  <p:nvPr/>
                </p:nvSpPr>
                <p:spPr bwMode="auto">
                  <a:xfrm>
                    <a:off x="1875" y="1292"/>
                    <a:ext cx="11" cy="20"/>
                  </a:xfrm>
                  <a:custGeom>
                    <a:avLst/>
                    <a:gdLst>
                      <a:gd name="T0" fmla="*/ 2 w 13"/>
                      <a:gd name="T1" fmla="*/ 20 h 23"/>
                      <a:gd name="T2" fmla="*/ 1 w 13"/>
                      <a:gd name="T3" fmla="*/ 21 h 23"/>
                      <a:gd name="T4" fmla="*/ 0 w 13"/>
                      <a:gd name="T5" fmla="*/ 23 h 23"/>
                      <a:gd name="T6" fmla="*/ 0 w 13"/>
                      <a:gd name="T7" fmla="*/ 23 h 23"/>
                      <a:gd name="T8" fmla="*/ 0 w 13"/>
                      <a:gd name="T9" fmla="*/ 23 h 23"/>
                      <a:gd name="T10" fmla="*/ 2 w 13"/>
                      <a:gd name="T11" fmla="*/ 20 h 23"/>
                      <a:gd name="T12" fmla="*/ 6 w 13"/>
                      <a:gd name="T13" fmla="*/ 12 h 23"/>
                      <a:gd name="T14" fmla="*/ 5 w 13"/>
                      <a:gd name="T15" fmla="*/ 13 h 23"/>
                      <a:gd name="T16" fmla="*/ 5 w 13"/>
                      <a:gd name="T17" fmla="*/ 14 h 23"/>
                      <a:gd name="T18" fmla="*/ 3 w 13"/>
                      <a:gd name="T19" fmla="*/ 18 h 23"/>
                      <a:gd name="T20" fmla="*/ 3 w 13"/>
                      <a:gd name="T21" fmla="*/ 18 h 23"/>
                      <a:gd name="T22" fmla="*/ 4 w 13"/>
                      <a:gd name="T23" fmla="*/ 17 h 23"/>
                      <a:gd name="T24" fmla="*/ 5 w 13"/>
                      <a:gd name="T25" fmla="*/ 15 h 23"/>
                      <a:gd name="T26" fmla="*/ 6 w 13"/>
                      <a:gd name="T27" fmla="*/ 14 h 23"/>
                      <a:gd name="T28" fmla="*/ 6 w 13"/>
                      <a:gd name="T29" fmla="*/ 13 h 23"/>
                      <a:gd name="T30" fmla="*/ 6 w 13"/>
                      <a:gd name="T31" fmla="*/ 13 h 23"/>
                      <a:gd name="T32" fmla="*/ 7 w 13"/>
                      <a:gd name="T33" fmla="*/ 12 h 23"/>
                      <a:gd name="T34" fmla="*/ 6 w 13"/>
                      <a:gd name="T35" fmla="*/ 12 h 23"/>
                      <a:gd name="T36" fmla="*/ 10 w 13"/>
                      <a:gd name="T37" fmla="*/ 5 h 23"/>
                      <a:gd name="T38" fmla="*/ 10 w 13"/>
                      <a:gd name="T39" fmla="*/ 5 h 23"/>
                      <a:gd name="T40" fmla="*/ 7 w 13"/>
                      <a:gd name="T41" fmla="*/ 9 h 23"/>
                      <a:gd name="T42" fmla="*/ 7 w 13"/>
                      <a:gd name="T43" fmla="*/ 10 h 23"/>
                      <a:gd name="T44" fmla="*/ 7 w 13"/>
                      <a:gd name="T45" fmla="*/ 11 h 23"/>
                      <a:gd name="T46" fmla="*/ 6 w 13"/>
                      <a:gd name="T47" fmla="*/ 11 h 23"/>
                      <a:gd name="T48" fmla="*/ 6 w 13"/>
                      <a:gd name="T49" fmla="*/ 11 h 23"/>
                      <a:gd name="T50" fmla="*/ 7 w 13"/>
                      <a:gd name="T51" fmla="*/ 11 h 23"/>
                      <a:gd name="T52" fmla="*/ 7 w 13"/>
                      <a:gd name="T53" fmla="*/ 11 h 23"/>
                      <a:gd name="T54" fmla="*/ 8 w 13"/>
                      <a:gd name="T55" fmla="*/ 10 h 23"/>
                      <a:gd name="T56" fmla="*/ 10 w 13"/>
                      <a:gd name="T57" fmla="*/ 6 h 23"/>
                      <a:gd name="T58" fmla="*/ 10 w 13"/>
                      <a:gd name="T59" fmla="*/ 5 h 23"/>
                      <a:gd name="T60" fmla="*/ 13 w 13"/>
                      <a:gd name="T61" fmla="*/ 0 h 23"/>
                      <a:gd name="T62" fmla="*/ 11 w 13"/>
                      <a:gd name="T63" fmla="*/ 2 h 23"/>
                      <a:gd name="T64" fmla="*/ 12 w 13"/>
                      <a:gd name="T65" fmla="*/ 2 h 23"/>
                      <a:gd name="T66" fmla="*/ 12 w 13"/>
                      <a:gd name="T67" fmla="*/ 3 h 23"/>
                      <a:gd name="T68" fmla="*/ 13 w 13"/>
                      <a:gd name="T69" fmla="*/ 1 h 23"/>
                      <a:gd name="T70" fmla="*/ 13 w 13"/>
                      <a:gd name="T71" fmla="*/ 0 h 23"/>
                      <a:gd name="T72" fmla="*/ 13 w 13"/>
                      <a:gd name="T73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3" h="23">
                        <a:moveTo>
                          <a:pt x="2" y="20"/>
                        </a:moveTo>
                        <a:cubicBezTo>
                          <a:pt x="1" y="20"/>
                          <a:pt x="1" y="21"/>
                          <a:pt x="1" y="21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moveTo>
                          <a:pt x="6" y="12"/>
                        </a:move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3" y="17"/>
                          <a:pt x="4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moveTo>
                          <a:pt x="10" y="5"/>
                        </a:move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5"/>
                          <a:pt x="10" y="5"/>
                        </a:cubicBezTo>
                        <a:moveTo>
                          <a:pt x="13" y="0"/>
                        </a:move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3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9" name="Freeform 591"/>
                  <p:cNvSpPr>
                    <a:spLocks noEditPoints="1"/>
                  </p:cNvSpPr>
                  <p:nvPr/>
                </p:nvSpPr>
                <p:spPr bwMode="auto">
                  <a:xfrm>
                    <a:off x="1869" y="1302"/>
                    <a:ext cx="23" cy="1"/>
                  </a:xfrm>
                  <a:custGeom>
                    <a:avLst/>
                    <a:gdLst>
                      <a:gd name="T0" fmla="*/ 27 w 27"/>
                      <a:gd name="T1" fmla="*/ 1 h 1"/>
                      <a:gd name="T2" fmla="*/ 27 w 27"/>
                      <a:gd name="T3" fmla="*/ 1 h 1"/>
                      <a:gd name="T4" fmla="*/ 27 w 27"/>
                      <a:gd name="T5" fmla="*/ 1 h 1"/>
                      <a:gd name="T6" fmla="*/ 27 w 27"/>
                      <a:gd name="T7" fmla="*/ 1 h 1"/>
                      <a:gd name="T8" fmla="*/ 24 w 27"/>
                      <a:gd name="T9" fmla="*/ 1 h 1"/>
                      <a:gd name="T10" fmla="*/ 23 w 27"/>
                      <a:gd name="T11" fmla="*/ 1 h 1"/>
                      <a:gd name="T12" fmla="*/ 26 w 27"/>
                      <a:gd name="T13" fmla="*/ 1 h 1"/>
                      <a:gd name="T14" fmla="*/ 26 w 27"/>
                      <a:gd name="T15" fmla="*/ 1 h 1"/>
                      <a:gd name="T16" fmla="*/ 26 w 27"/>
                      <a:gd name="T17" fmla="*/ 1 h 1"/>
                      <a:gd name="T18" fmla="*/ 24 w 27"/>
                      <a:gd name="T19" fmla="*/ 1 h 1"/>
                      <a:gd name="T20" fmla="*/ 6 w 27"/>
                      <a:gd name="T21" fmla="*/ 0 h 1"/>
                      <a:gd name="T22" fmla="*/ 6 w 27"/>
                      <a:gd name="T23" fmla="*/ 0 h 1"/>
                      <a:gd name="T24" fmla="*/ 7 w 27"/>
                      <a:gd name="T25" fmla="*/ 1 h 1"/>
                      <a:gd name="T26" fmla="*/ 11 w 27"/>
                      <a:gd name="T27" fmla="*/ 1 h 1"/>
                      <a:gd name="T28" fmla="*/ 12 w 27"/>
                      <a:gd name="T29" fmla="*/ 1 h 1"/>
                      <a:gd name="T30" fmla="*/ 13 w 27"/>
                      <a:gd name="T31" fmla="*/ 1 h 1"/>
                      <a:gd name="T32" fmla="*/ 14 w 27"/>
                      <a:gd name="T33" fmla="*/ 1 h 1"/>
                      <a:gd name="T34" fmla="*/ 14 w 27"/>
                      <a:gd name="T35" fmla="*/ 1 h 1"/>
                      <a:gd name="T36" fmla="*/ 16 w 27"/>
                      <a:gd name="T37" fmla="*/ 1 h 1"/>
                      <a:gd name="T38" fmla="*/ 20 w 27"/>
                      <a:gd name="T39" fmla="*/ 1 h 1"/>
                      <a:gd name="T40" fmla="*/ 20 w 27"/>
                      <a:gd name="T41" fmla="*/ 1 h 1"/>
                      <a:gd name="T42" fmla="*/ 16 w 27"/>
                      <a:gd name="T43" fmla="*/ 1 h 1"/>
                      <a:gd name="T44" fmla="*/ 15 w 27"/>
                      <a:gd name="T45" fmla="*/ 1 h 1"/>
                      <a:gd name="T46" fmla="*/ 14 w 27"/>
                      <a:gd name="T47" fmla="*/ 0 h 1"/>
                      <a:gd name="T48" fmla="*/ 13 w 27"/>
                      <a:gd name="T49" fmla="*/ 0 h 1"/>
                      <a:gd name="T50" fmla="*/ 13 w 27"/>
                      <a:gd name="T51" fmla="*/ 0 h 1"/>
                      <a:gd name="T52" fmla="*/ 10 w 27"/>
                      <a:gd name="T53" fmla="*/ 0 h 1"/>
                      <a:gd name="T54" fmla="*/ 6 w 27"/>
                      <a:gd name="T55" fmla="*/ 0 h 1"/>
                      <a:gd name="T56" fmla="*/ 0 w 27"/>
                      <a:gd name="T57" fmla="*/ 0 h 1"/>
                      <a:gd name="T58" fmla="*/ 0 w 27"/>
                      <a:gd name="T59" fmla="*/ 1 h 1"/>
                      <a:gd name="T60" fmla="*/ 0 w 27"/>
                      <a:gd name="T61" fmla="*/ 1 h 1"/>
                      <a:gd name="T62" fmla="*/ 4 w 27"/>
                      <a:gd name="T63" fmla="*/ 1 h 1"/>
                      <a:gd name="T64" fmla="*/ 2 w 27"/>
                      <a:gd name="T65" fmla="*/ 0 h 1"/>
                      <a:gd name="T66" fmla="*/ 2 w 27"/>
                      <a:gd name="T67" fmla="*/ 0 h 1"/>
                      <a:gd name="T68" fmla="*/ 0 w 27"/>
                      <a:gd name="T6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7" h="1">
                        <a:moveTo>
                          <a:pt x="27" y="1"/>
                        </a:move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moveTo>
                          <a:pt x="24" y="1"/>
                        </a:moveTo>
                        <a:cubicBezTo>
                          <a:pt x="24" y="1"/>
                          <a:pt x="24" y="1"/>
                          <a:pt x="23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4" y="1"/>
                          <a:pt x="24" y="1"/>
                          <a:pt x="24" y="1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7" y="1"/>
                          <a:pt x="7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5" y="1"/>
                          <a:pt x="15" y="1"/>
                          <a:pt x="15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0" name="Freeform 592"/>
                  <p:cNvSpPr>
                    <a:spLocks noEditPoints="1"/>
                  </p:cNvSpPr>
                  <p:nvPr/>
                </p:nvSpPr>
                <p:spPr bwMode="auto">
                  <a:xfrm>
                    <a:off x="1877" y="1253"/>
                    <a:ext cx="7" cy="12"/>
                  </a:xfrm>
                  <a:custGeom>
                    <a:avLst/>
                    <a:gdLst>
                      <a:gd name="T0" fmla="*/ 4 w 9"/>
                      <a:gd name="T1" fmla="*/ 12 h 14"/>
                      <a:gd name="T2" fmla="*/ 1 w 9"/>
                      <a:gd name="T3" fmla="*/ 7 h 14"/>
                      <a:gd name="T4" fmla="*/ 4 w 9"/>
                      <a:gd name="T5" fmla="*/ 2 h 14"/>
                      <a:gd name="T6" fmla="*/ 7 w 9"/>
                      <a:gd name="T7" fmla="*/ 7 h 14"/>
                      <a:gd name="T8" fmla="*/ 4 w 9"/>
                      <a:gd name="T9" fmla="*/ 12 h 14"/>
                      <a:gd name="T10" fmla="*/ 4 w 9"/>
                      <a:gd name="T11" fmla="*/ 0 h 14"/>
                      <a:gd name="T12" fmla="*/ 0 w 9"/>
                      <a:gd name="T13" fmla="*/ 7 h 14"/>
                      <a:gd name="T14" fmla="*/ 2 w 9"/>
                      <a:gd name="T15" fmla="*/ 13 h 14"/>
                      <a:gd name="T16" fmla="*/ 4 w 9"/>
                      <a:gd name="T17" fmla="*/ 14 h 14"/>
                      <a:gd name="T18" fmla="*/ 7 w 9"/>
                      <a:gd name="T19" fmla="*/ 13 h 14"/>
                      <a:gd name="T20" fmla="*/ 9 w 9"/>
                      <a:gd name="T21" fmla="*/ 7 h 14"/>
                      <a:gd name="T22" fmla="*/ 4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4" y="12"/>
                        </a:moveTo>
                        <a:cubicBezTo>
                          <a:pt x="3" y="11"/>
                          <a:pt x="1" y="10"/>
                          <a:pt x="1" y="7"/>
                        </a:cubicBezTo>
                        <a:cubicBezTo>
                          <a:pt x="1" y="5"/>
                          <a:pt x="2" y="3"/>
                          <a:pt x="4" y="2"/>
                        </a:cubicBezTo>
                        <a:cubicBezTo>
                          <a:pt x="6" y="3"/>
                          <a:pt x="7" y="5"/>
                          <a:pt x="7" y="7"/>
                        </a:cubicBezTo>
                        <a:cubicBezTo>
                          <a:pt x="7" y="10"/>
                          <a:pt x="6" y="12"/>
                          <a:pt x="4" y="12"/>
                        </a:cubicBezTo>
                        <a:moveTo>
                          <a:pt x="4" y="0"/>
                        </a:moveTo>
                        <a:cubicBezTo>
                          <a:pt x="2" y="1"/>
                          <a:pt x="0" y="4"/>
                          <a:pt x="0" y="7"/>
                        </a:cubicBezTo>
                        <a:cubicBezTo>
                          <a:pt x="0" y="10"/>
                          <a:pt x="1" y="12"/>
                          <a:pt x="2" y="13"/>
                        </a:cubicBezTo>
                        <a:cubicBezTo>
                          <a:pt x="3" y="13"/>
                          <a:pt x="4" y="14"/>
                          <a:pt x="4" y="14"/>
                        </a:cubicBezTo>
                        <a:cubicBezTo>
                          <a:pt x="5" y="14"/>
                          <a:pt x="6" y="13"/>
                          <a:pt x="7" y="13"/>
                        </a:cubicBezTo>
                        <a:cubicBezTo>
                          <a:pt x="8" y="12"/>
                          <a:pt x="9" y="10"/>
                          <a:pt x="9" y="7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1" name="Freeform 593"/>
                  <p:cNvSpPr>
                    <a:spLocks noEditPoints="1"/>
                  </p:cNvSpPr>
                  <p:nvPr/>
                </p:nvSpPr>
                <p:spPr bwMode="auto">
                  <a:xfrm>
                    <a:off x="1877" y="1341"/>
                    <a:ext cx="7" cy="12"/>
                  </a:xfrm>
                  <a:custGeom>
                    <a:avLst/>
                    <a:gdLst>
                      <a:gd name="T0" fmla="*/ 4 w 9"/>
                      <a:gd name="T1" fmla="*/ 11 h 14"/>
                      <a:gd name="T2" fmla="*/ 1 w 9"/>
                      <a:gd name="T3" fmla="*/ 6 h 14"/>
                      <a:gd name="T4" fmla="*/ 4 w 9"/>
                      <a:gd name="T5" fmla="*/ 1 h 14"/>
                      <a:gd name="T6" fmla="*/ 7 w 9"/>
                      <a:gd name="T7" fmla="*/ 6 h 14"/>
                      <a:gd name="T8" fmla="*/ 4 w 9"/>
                      <a:gd name="T9" fmla="*/ 11 h 14"/>
                      <a:gd name="T10" fmla="*/ 4 w 9"/>
                      <a:gd name="T11" fmla="*/ 0 h 14"/>
                      <a:gd name="T12" fmla="*/ 3 w 9"/>
                      <a:gd name="T13" fmla="*/ 0 h 14"/>
                      <a:gd name="T14" fmla="*/ 0 w 9"/>
                      <a:gd name="T15" fmla="*/ 6 h 14"/>
                      <a:gd name="T16" fmla="*/ 4 w 9"/>
                      <a:gd name="T17" fmla="*/ 14 h 14"/>
                      <a:gd name="T18" fmla="*/ 9 w 9"/>
                      <a:gd name="T19" fmla="*/ 6 h 14"/>
                      <a:gd name="T20" fmla="*/ 6 w 9"/>
                      <a:gd name="T21" fmla="*/ 0 h 14"/>
                      <a:gd name="T22" fmla="*/ 4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4" y="11"/>
                        </a:moveTo>
                        <a:cubicBezTo>
                          <a:pt x="3" y="10"/>
                          <a:pt x="1" y="9"/>
                          <a:pt x="1" y="6"/>
                        </a:cubicBezTo>
                        <a:cubicBezTo>
                          <a:pt x="1" y="4"/>
                          <a:pt x="3" y="2"/>
                          <a:pt x="4" y="1"/>
                        </a:cubicBezTo>
                        <a:cubicBezTo>
                          <a:pt x="6" y="2"/>
                          <a:pt x="7" y="4"/>
                          <a:pt x="7" y="6"/>
                        </a:cubicBezTo>
                        <a:cubicBezTo>
                          <a:pt x="7" y="9"/>
                          <a:pt x="6" y="10"/>
                          <a:pt x="4" y="11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1" y="1"/>
                          <a:pt x="0" y="3"/>
                          <a:pt x="0" y="6"/>
                        </a:cubicBezTo>
                        <a:cubicBezTo>
                          <a:pt x="0" y="10"/>
                          <a:pt x="2" y="12"/>
                          <a:pt x="4" y="14"/>
                        </a:cubicBezTo>
                        <a:cubicBezTo>
                          <a:pt x="7" y="13"/>
                          <a:pt x="9" y="10"/>
                          <a:pt x="9" y="6"/>
                        </a:cubicBezTo>
                        <a:cubicBezTo>
                          <a:pt x="9" y="3"/>
                          <a:pt x="8" y="1"/>
                          <a:pt x="6" y="0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2" name="Freeform 594"/>
                  <p:cNvSpPr>
                    <a:spLocks noEditPoints="1"/>
                  </p:cNvSpPr>
                  <p:nvPr/>
                </p:nvSpPr>
                <p:spPr bwMode="auto">
                  <a:xfrm>
                    <a:off x="1912" y="1320"/>
                    <a:ext cx="11" cy="9"/>
                  </a:xfrm>
                  <a:custGeom>
                    <a:avLst/>
                    <a:gdLst>
                      <a:gd name="T0" fmla="*/ 7 w 13"/>
                      <a:gd name="T1" fmla="*/ 8 h 10"/>
                      <a:gd name="T2" fmla="*/ 5 w 13"/>
                      <a:gd name="T3" fmla="*/ 7 h 10"/>
                      <a:gd name="T4" fmla="*/ 2 w 13"/>
                      <a:gd name="T5" fmla="*/ 2 h 10"/>
                      <a:gd name="T6" fmla="*/ 5 w 13"/>
                      <a:gd name="T7" fmla="*/ 1 h 10"/>
                      <a:gd name="T8" fmla="*/ 8 w 13"/>
                      <a:gd name="T9" fmla="*/ 2 h 10"/>
                      <a:gd name="T10" fmla="*/ 10 w 13"/>
                      <a:gd name="T11" fmla="*/ 7 h 10"/>
                      <a:gd name="T12" fmla="*/ 7 w 13"/>
                      <a:gd name="T13" fmla="*/ 8 h 10"/>
                      <a:gd name="T14" fmla="*/ 4 w 13"/>
                      <a:gd name="T15" fmla="*/ 0 h 10"/>
                      <a:gd name="T16" fmla="*/ 1 w 13"/>
                      <a:gd name="T17" fmla="*/ 0 h 10"/>
                      <a:gd name="T18" fmla="*/ 1 w 13"/>
                      <a:gd name="T19" fmla="*/ 2 h 10"/>
                      <a:gd name="T20" fmla="*/ 0 w 13"/>
                      <a:gd name="T21" fmla="*/ 3 h 10"/>
                      <a:gd name="T22" fmla="*/ 4 w 13"/>
                      <a:gd name="T23" fmla="*/ 9 h 10"/>
                      <a:gd name="T24" fmla="*/ 8 w 13"/>
                      <a:gd name="T25" fmla="*/ 10 h 10"/>
                      <a:gd name="T26" fmla="*/ 13 w 13"/>
                      <a:gd name="T27" fmla="*/ 8 h 10"/>
                      <a:gd name="T28" fmla="*/ 8 w 13"/>
                      <a:gd name="T29" fmla="*/ 1 h 10"/>
                      <a:gd name="T30" fmla="*/ 4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7" y="8"/>
                        </a:moveTo>
                        <a:cubicBezTo>
                          <a:pt x="7" y="8"/>
                          <a:pt x="6" y="8"/>
                          <a:pt x="5" y="7"/>
                        </a:cubicBezTo>
                        <a:cubicBezTo>
                          <a:pt x="3" y="6"/>
                          <a:pt x="2" y="5"/>
                          <a:pt x="2" y="2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1"/>
                          <a:pt x="7" y="2"/>
                          <a:pt x="8" y="2"/>
                        </a:cubicBezTo>
                        <a:cubicBezTo>
                          <a:pt x="10" y="3"/>
                          <a:pt x="11" y="5"/>
                          <a:pt x="10" y="7"/>
                        </a:cubicBezTo>
                        <a:cubicBezTo>
                          <a:pt x="10" y="8"/>
                          <a:pt x="9" y="8"/>
                          <a:pt x="7" y="8"/>
                        </a:cubicBezTo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1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5"/>
                          <a:pt x="1" y="7"/>
                          <a:pt x="4" y="9"/>
                        </a:cubicBezTo>
                        <a:cubicBezTo>
                          <a:pt x="5" y="10"/>
                          <a:pt x="7" y="10"/>
                          <a:pt x="8" y="10"/>
                        </a:cubicBezTo>
                        <a:cubicBezTo>
                          <a:pt x="10" y="10"/>
                          <a:pt x="11" y="9"/>
                          <a:pt x="13" y="8"/>
                        </a:cubicBezTo>
                        <a:cubicBezTo>
                          <a:pt x="13" y="6"/>
                          <a:pt x="12" y="3"/>
                          <a:pt x="8" y="1"/>
                        </a:cubicBezTo>
                        <a:cubicBezTo>
                          <a:pt x="7" y="0"/>
                          <a:pt x="6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3" name="Freeform 595"/>
                  <p:cNvSpPr>
                    <a:spLocks noEditPoints="1"/>
                  </p:cNvSpPr>
                  <p:nvPr/>
                </p:nvSpPr>
                <p:spPr bwMode="auto">
                  <a:xfrm>
                    <a:off x="1912" y="1276"/>
                    <a:ext cx="11" cy="9"/>
                  </a:xfrm>
                  <a:custGeom>
                    <a:avLst/>
                    <a:gdLst>
                      <a:gd name="T0" fmla="*/ 5 w 13"/>
                      <a:gd name="T1" fmla="*/ 9 h 11"/>
                      <a:gd name="T2" fmla="*/ 2 w 13"/>
                      <a:gd name="T3" fmla="*/ 8 h 11"/>
                      <a:gd name="T4" fmla="*/ 5 w 13"/>
                      <a:gd name="T5" fmla="*/ 3 h 11"/>
                      <a:gd name="T6" fmla="*/ 8 w 13"/>
                      <a:gd name="T7" fmla="*/ 2 h 11"/>
                      <a:gd name="T8" fmla="*/ 10 w 13"/>
                      <a:gd name="T9" fmla="*/ 3 h 11"/>
                      <a:gd name="T10" fmla="*/ 8 w 13"/>
                      <a:gd name="T11" fmla="*/ 8 h 11"/>
                      <a:gd name="T12" fmla="*/ 5 w 13"/>
                      <a:gd name="T13" fmla="*/ 9 h 11"/>
                      <a:gd name="T14" fmla="*/ 8 w 13"/>
                      <a:gd name="T15" fmla="*/ 0 h 11"/>
                      <a:gd name="T16" fmla="*/ 4 w 13"/>
                      <a:gd name="T17" fmla="*/ 2 h 11"/>
                      <a:gd name="T18" fmla="*/ 0 w 13"/>
                      <a:gd name="T19" fmla="*/ 8 h 11"/>
                      <a:gd name="T20" fmla="*/ 1 w 13"/>
                      <a:gd name="T21" fmla="*/ 9 h 11"/>
                      <a:gd name="T22" fmla="*/ 1 w 13"/>
                      <a:gd name="T23" fmla="*/ 10 h 11"/>
                      <a:gd name="T24" fmla="*/ 4 w 13"/>
                      <a:gd name="T25" fmla="*/ 11 h 11"/>
                      <a:gd name="T26" fmla="*/ 9 w 13"/>
                      <a:gd name="T27" fmla="*/ 9 h 11"/>
                      <a:gd name="T28" fmla="*/ 12 w 13"/>
                      <a:gd name="T29" fmla="*/ 1 h 11"/>
                      <a:gd name="T30" fmla="*/ 8 w 13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1">
                        <a:moveTo>
                          <a:pt x="5" y="9"/>
                        </a:moveTo>
                        <a:cubicBezTo>
                          <a:pt x="4" y="9"/>
                          <a:pt x="3" y="9"/>
                          <a:pt x="2" y="8"/>
                        </a:cubicBezTo>
                        <a:cubicBezTo>
                          <a:pt x="2" y="6"/>
                          <a:pt x="3" y="4"/>
                          <a:pt x="5" y="3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9" y="2"/>
                          <a:pt x="10" y="2"/>
                          <a:pt x="10" y="3"/>
                        </a:cubicBezTo>
                        <a:cubicBezTo>
                          <a:pt x="10" y="5"/>
                          <a:pt x="10" y="7"/>
                          <a:pt x="8" y="8"/>
                        </a:cubicBezTo>
                        <a:cubicBezTo>
                          <a:pt x="7" y="9"/>
                          <a:pt x="6" y="9"/>
                          <a:pt x="5" y="9"/>
                        </a:cubicBezTo>
                        <a:moveTo>
                          <a:pt x="8" y="0"/>
                        </a:moveTo>
                        <a:cubicBezTo>
                          <a:pt x="7" y="0"/>
                          <a:pt x="5" y="1"/>
                          <a:pt x="4" y="2"/>
                        </a:cubicBezTo>
                        <a:cubicBezTo>
                          <a:pt x="1" y="3"/>
                          <a:pt x="0" y="5"/>
                          <a:pt x="0" y="8"/>
                        </a:cubicBezTo>
                        <a:cubicBezTo>
                          <a:pt x="0" y="8"/>
                          <a:pt x="0" y="9"/>
                          <a:pt x="1" y="9"/>
                        </a:cubicBezTo>
                        <a:cubicBezTo>
                          <a:pt x="1" y="9"/>
                          <a:pt x="1" y="10"/>
                          <a:pt x="1" y="10"/>
                        </a:cubicBezTo>
                        <a:cubicBezTo>
                          <a:pt x="2" y="11"/>
                          <a:pt x="3" y="11"/>
                          <a:pt x="4" y="11"/>
                        </a:cubicBezTo>
                        <a:cubicBezTo>
                          <a:pt x="6" y="11"/>
                          <a:pt x="7" y="10"/>
                          <a:pt x="9" y="9"/>
                        </a:cubicBezTo>
                        <a:cubicBezTo>
                          <a:pt x="12" y="7"/>
                          <a:pt x="13" y="4"/>
                          <a:pt x="12" y="1"/>
                        </a:cubicBezTo>
                        <a:cubicBezTo>
                          <a:pt x="11" y="1"/>
                          <a:pt x="10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4" name="Freeform 596"/>
                  <p:cNvSpPr>
                    <a:spLocks noEditPoints="1"/>
                  </p:cNvSpPr>
                  <p:nvPr/>
                </p:nvSpPr>
                <p:spPr bwMode="auto">
                  <a:xfrm>
                    <a:off x="1837" y="1320"/>
                    <a:ext cx="12" cy="8"/>
                  </a:xfrm>
                  <a:custGeom>
                    <a:avLst/>
                    <a:gdLst>
                      <a:gd name="T0" fmla="*/ 6 w 14"/>
                      <a:gd name="T1" fmla="*/ 9 h 10"/>
                      <a:gd name="T2" fmla="*/ 3 w 14"/>
                      <a:gd name="T3" fmla="*/ 8 h 10"/>
                      <a:gd name="T4" fmla="*/ 5 w 14"/>
                      <a:gd name="T5" fmla="*/ 3 h 10"/>
                      <a:gd name="T6" fmla="*/ 8 w 14"/>
                      <a:gd name="T7" fmla="*/ 2 h 10"/>
                      <a:gd name="T8" fmla="*/ 11 w 14"/>
                      <a:gd name="T9" fmla="*/ 3 h 10"/>
                      <a:gd name="T10" fmla="*/ 8 w 14"/>
                      <a:gd name="T11" fmla="*/ 8 h 10"/>
                      <a:gd name="T12" fmla="*/ 6 w 14"/>
                      <a:gd name="T13" fmla="*/ 9 h 10"/>
                      <a:gd name="T14" fmla="*/ 9 w 14"/>
                      <a:gd name="T15" fmla="*/ 0 h 10"/>
                      <a:gd name="T16" fmla="*/ 5 w 14"/>
                      <a:gd name="T17" fmla="*/ 1 h 10"/>
                      <a:gd name="T18" fmla="*/ 0 w 14"/>
                      <a:gd name="T19" fmla="*/ 9 h 10"/>
                      <a:gd name="T20" fmla="*/ 5 w 14"/>
                      <a:gd name="T21" fmla="*/ 10 h 10"/>
                      <a:gd name="T22" fmla="*/ 9 w 14"/>
                      <a:gd name="T23" fmla="*/ 9 h 10"/>
                      <a:gd name="T24" fmla="*/ 13 w 14"/>
                      <a:gd name="T25" fmla="*/ 3 h 10"/>
                      <a:gd name="T26" fmla="*/ 14 w 14"/>
                      <a:gd name="T27" fmla="*/ 2 h 10"/>
                      <a:gd name="T28" fmla="*/ 13 w 14"/>
                      <a:gd name="T29" fmla="*/ 2 h 10"/>
                      <a:gd name="T30" fmla="*/ 13 w 14"/>
                      <a:gd name="T31" fmla="*/ 1 h 10"/>
                      <a:gd name="T32" fmla="*/ 12 w 14"/>
                      <a:gd name="T33" fmla="*/ 1 h 10"/>
                      <a:gd name="T34" fmla="*/ 9 w 14"/>
                      <a:gd name="T35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0">
                        <a:moveTo>
                          <a:pt x="6" y="9"/>
                        </a:moveTo>
                        <a:cubicBezTo>
                          <a:pt x="5" y="9"/>
                          <a:pt x="3" y="8"/>
                          <a:pt x="3" y="8"/>
                        </a:cubicBezTo>
                        <a:cubicBezTo>
                          <a:pt x="2" y="6"/>
                          <a:pt x="3" y="4"/>
                          <a:pt x="5" y="3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9" y="2"/>
                          <a:pt x="10" y="2"/>
                          <a:pt x="11" y="3"/>
                        </a:cubicBezTo>
                        <a:cubicBezTo>
                          <a:pt x="11" y="5"/>
                          <a:pt x="11" y="7"/>
                          <a:pt x="8" y="8"/>
                        </a:cubicBezTo>
                        <a:cubicBezTo>
                          <a:pt x="8" y="8"/>
                          <a:pt x="7" y="9"/>
                          <a:pt x="6" y="9"/>
                        </a:cubicBezTo>
                        <a:moveTo>
                          <a:pt x="9" y="0"/>
                        </a:moveTo>
                        <a:cubicBezTo>
                          <a:pt x="7" y="0"/>
                          <a:pt x="6" y="0"/>
                          <a:pt x="5" y="1"/>
                        </a:cubicBezTo>
                        <a:cubicBezTo>
                          <a:pt x="1" y="3"/>
                          <a:pt x="0" y="6"/>
                          <a:pt x="0" y="9"/>
                        </a:cubicBezTo>
                        <a:cubicBezTo>
                          <a:pt x="2" y="10"/>
                          <a:pt x="3" y="10"/>
                          <a:pt x="5" y="10"/>
                        </a:cubicBezTo>
                        <a:cubicBezTo>
                          <a:pt x="6" y="10"/>
                          <a:pt x="8" y="10"/>
                          <a:pt x="9" y="9"/>
                        </a:cubicBezTo>
                        <a:cubicBezTo>
                          <a:pt x="12" y="8"/>
                          <a:pt x="13" y="5"/>
                          <a:pt x="13" y="3"/>
                        </a:cubicBezTo>
                        <a:cubicBezTo>
                          <a:pt x="14" y="3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3" y="2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2" y="1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5" name="Freeform 597"/>
                  <p:cNvSpPr>
                    <a:spLocks noEditPoints="1"/>
                  </p:cNvSpPr>
                  <p:nvPr/>
                </p:nvSpPr>
                <p:spPr bwMode="auto">
                  <a:xfrm>
                    <a:off x="1838" y="1276"/>
                    <a:ext cx="11" cy="9"/>
                  </a:xfrm>
                  <a:custGeom>
                    <a:avLst/>
                    <a:gdLst>
                      <a:gd name="T0" fmla="*/ 8 w 13"/>
                      <a:gd name="T1" fmla="*/ 8 h 10"/>
                      <a:gd name="T2" fmla="*/ 5 w 13"/>
                      <a:gd name="T3" fmla="*/ 8 h 10"/>
                      <a:gd name="T4" fmla="*/ 2 w 13"/>
                      <a:gd name="T5" fmla="*/ 3 h 10"/>
                      <a:gd name="T6" fmla="*/ 5 w 13"/>
                      <a:gd name="T7" fmla="*/ 2 h 10"/>
                      <a:gd name="T8" fmla="*/ 8 w 13"/>
                      <a:gd name="T9" fmla="*/ 2 h 10"/>
                      <a:gd name="T10" fmla="*/ 11 w 13"/>
                      <a:gd name="T11" fmla="*/ 7 h 10"/>
                      <a:gd name="T12" fmla="*/ 8 w 13"/>
                      <a:gd name="T13" fmla="*/ 8 h 10"/>
                      <a:gd name="T14" fmla="*/ 4 w 13"/>
                      <a:gd name="T15" fmla="*/ 0 h 10"/>
                      <a:gd name="T16" fmla="*/ 0 w 13"/>
                      <a:gd name="T17" fmla="*/ 2 h 10"/>
                      <a:gd name="T18" fmla="*/ 4 w 13"/>
                      <a:gd name="T19" fmla="*/ 9 h 10"/>
                      <a:gd name="T20" fmla="*/ 8 w 13"/>
                      <a:gd name="T21" fmla="*/ 10 h 10"/>
                      <a:gd name="T22" fmla="*/ 12 w 13"/>
                      <a:gd name="T23" fmla="*/ 9 h 10"/>
                      <a:gd name="T24" fmla="*/ 13 w 13"/>
                      <a:gd name="T25" fmla="*/ 8 h 10"/>
                      <a:gd name="T26" fmla="*/ 13 w 13"/>
                      <a:gd name="T27" fmla="*/ 7 h 10"/>
                      <a:gd name="T28" fmla="*/ 9 w 13"/>
                      <a:gd name="T29" fmla="*/ 1 h 10"/>
                      <a:gd name="T30" fmla="*/ 4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8" y="8"/>
                        </a:moveTo>
                        <a:cubicBezTo>
                          <a:pt x="7" y="8"/>
                          <a:pt x="6" y="8"/>
                          <a:pt x="5" y="8"/>
                        </a:cubicBez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10" y="4"/>
                          <a:pt x="11" y="6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moveTo>
                          <a:pt x="4" y="0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0" y="4"/>
                          <a:pt x="1" y="7"/>
                          <a:pt x="4" y="9"/>
                        </a:cubicBezTo>
                        <a:cubicBezTo>
                          <a:pt x="6" y="10"/>
                          <a:pt x="7" y="10"/>
                          <a:pt x="8" y="10"/>
                        </a:cubicBezTo>
                        <a:cubicBezTo>
                          <a:pt x="9" y="10"/>
                          <a:pt x="10" y="10"/>
                          <a:pt x="12" y="9"/>
                        </a:cubicBezTo>
                        <a:cubicBezTo>
                          <a:pt x="12" y="9"/>
                          <a:pt x="12" y="9"/>
                          <a:pt x="13" y="8"/>
                        </a:cubicBezTo>
                        <a:cubicBezTo>
                          <a:pt x="13" y="8"/>
                          <a:pt x="13" y="7"/>
                          <a:pt x="13" y="7"/>
                        </a:cubicBezTo>
                        <a:cubicBezTo>
                          <a:pt x="13" y="5"/>
                          <a:pt x="11" y="2"/>
                          <a:pt x="9" y="1"/>
                        </a:cubicBezTo>
                        <a:cubicBezTo>
                          <a:pt x="7" y="0"/>
                          <a:pt x="6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6" name="Freeform 598"/>
                  <p:cNvSpPr/>
                  <p:nvPr/>
                </p:nvSpPr>
                <p:spPr bwMode="auto">
                  <a:xfrm>
                    <a:off x="1869" y="1257"/>
                    <a:ext cx="23" cy="10"/>
                  </a:xfrm>
                  <a:custGeom>
                    <a:avLst/>
                    <a:gdLst>
                      <a:gd name="T0" fmla="*/ 26 w 27"/>
                      <a:gd name="T1" fmla="*/ 0 h 12"/>
                      <a:gd name="T2" fmla="*/ 23 w 27"/>
                      <a:gd name="T3" fmla="*/ 0 h 12"/>
                      <a:gd name="T4" fmla="*/ 23 w 27"/>
                      <a:gd name="T5" fmla="*/ 3 h 12"/>
                      <a:gd name="T6" fmla="*/ 16 w 27"/>
                      <a:gd name="T7" fmla="*/ 9 h 12"/>
                      <a:gd name="T8" fmla="*/ 13 w 27"/>
                      <a:gd name="T9" fmla="*/ 10 h 12"/>
                      <a:gd name="T10" fmla="*/ 11 w 27"/>
                      <a:gd name="T11" fmla="*/ 9 h 12"/>
                      <a:gd name="T12" fmla="*/ 4 w 27"/>
                      <a:gd name="T13" fmla="*/ 3 h 12"/>
                      <a:gd name="T14" fmla="*/ 4 w 27"/>
                      <a:gd name="T15" fmla="*/ 0 h 12"/>
                      <a:gd name="T16" fmla="*/ 0 w 27"/>
                      <a:gd name="T17" fmla="*/ 0 h 12"/>
                      <a:gd name="T18" fmla="*/ 0 w 27"/>
                      <a:gd name="T19" fmla="*/ 1 h 12"/>
                      <a:gd name="T20" fmla="*/ 12 w 27"/>
                      <a:gd name="T21" fmla="*/ 12 h 12"/>
                      <a:gd name="T22" fmla="*/ 13 w 27"/>
                      <a:gd name="T23" fmla="*/ 12 h 12"/>
                      <a:gd name="T24" fmla="*/ 14 w 27"/>
                      <a:gd name="T25" fmla="*/ 12 h 12"/>
                      <a:gd name="T26" fmla="*/ 27 w 27"/>
                      <a:gd name="T27" fmla="*/ 1 h 12"/>
                      <a:gd name="T28" fmla="*/ 26 w 27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7" h="12">
                        <a:moveTo>
                          <a:pt x="26" y="0"/>
                        </a:move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3" y="1"/>
                          <a:pt x="23" y="3"/>
                          <a:pt x="23" y="3"/>
                        </a:cubicBezTo>
                        <a:cubicBezTo>
                          <a:pt x="23" y="6"/>
                          <a:pt x="19" y="9"/>
                          <a:pt x="16" y="9"/>
                        </a:cubicBezTo>
                        <a:cubicBezTo>
                          <a:pt x="15" y="9"/>
                          <a:pt x="14" y="10"/>
                          <a:pt x="13" y="10"/>
                        </a:cubicBezTo>
                        <a:cubicBezTo>
                          <a:pt x="13" y="10"/>
                          <a:pt x="12" y="9"/>
                          <a:pt x="11" y="9"/>
                        </a:cubicBezTo>
                        <a:cubicBezTo>
                          <a:pt x="7" y="9"/>
                          <a:pt x="4" y="6"/>
                          <a:pt x="4" y="3"/>
                        </a:cubicBezTo>
                        <a:cubicBezTo>
                          <a:pt x="4" y="3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5" y="11"/>
                          <a:pt x="12" y="12"/>
                        </a:cubicBez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4" y="12"/>
                          <a:pt x="14" y="12"/>
                          <a:pt x="14" y="12"/>
                        </a:cubicBezTo>
                        <a:cubicBezTo>
                          <a:pt x="21" y="11"/>
                          <a:pt x="27" y="7"/>
                          <a:pt x="27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7" name="Freeform 599"/>
                  <p:cNvSpPr/>
                  <p:nvPr/>
                </p:nvSpPr>
                <p:spPr bwMode="auto">
                  <a:xfrm>
                    <a:off x="1872" y="1267"/>
                    <a:ext cx="17" cy="5"/>
                  </a:xfrm>
                  <a:custGeom>
                    <a:avLst/>
                    <a:gdLst>
                      <a:gd name="T0" fmla="*/ 19 w 19"/>
                      <a:gd name="T1" fmla="*/ 0 h 6"/>
                      <a:gd name="T2" fmla="*/ 16 w 19"/>
                      <a:gd name="T3" fmla="*/ 0 h 6"/>
                      <a:gd name="T4" fmla="*/ 16 w 19"/>
                      <a:gd name="T5" fmla="*/ 1 h 6"/>
                      <a:gd name="T6" fmla="*/ 10 w 19"/>
                      <a:gd name="T7" fmla="*/ 5 h 6"/>
                      <a:gd name="T8" fmla="*/ 9 w 19"/>
                      <a:gd name="T9" fmla="*/ 5 h 6"/>
                      <a:gd name="T10" fmla="*/ 8 w 19"/>
                      <a:gd name="T11" fmla="*/ 5 h 6"/>
                      <a:gd name="T12" fmla="*/ 3 w 19"/>
                      <a:gd name="T13" fmla="*/ 1 h 6"/>
                      <a:gd name="T14" fmla="*/ 3 w 19"/>
                      <a:gd name="T15" fmla="*/ 0 h 6"/>
                      <a:gd name="T16" fmla="*/ 0 w 19"/>
                      <a:gd name="T17" fmla="*/ 0 h 6"/>
                      <a:gd name="T18" fmla="*/ 0 w 19"/>
                      <a:gd name="T19" fmla="*/ 0 h 6"/>
                      <a:gd name="T20" fmla="*/ 8 w 19"/>
                      <a:gd name="T21" fmla="*/ 6 h 6"/>
                      <a:gd name="T22" fmla="*/ 9 w 19"/>
                      <a:gd name="T23" fmla="*/ 6 h 6"/>
                      <a:gd name="T24" fmla="*/ 10 w 19"/>
                      <a:gd name="T25" fmla="*/ 6 h 6"/>
                      <a:gd name="T26" fmla="*/ 19 w 19"/>
                      <a:gd name="T27" fmla="*/ 0 h 6"/>
                      <a:gd name="T28" fmla="*/ 19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9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6" y="3"/>
                          <a:pt x="13" y="5"/>
                          <a:pt x="10" y="5"/>
                        </a:cubicBezTo>
                        <a:cubicBezTo>
                          <a:pt x="10" y="5"/>
                          <a:pt x="10" y="5"/>
                          <a:pt x="9" y="5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5" y="5"/>
                          <a:pt x="3" y="3"/>
                          <a:pt x="3" y="1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3" y="6"/>
                          <a:pt x="8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5" y="6"/>
                          <a:pt x="19" y="3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8" name="Freeform 600"/>
                  <p:cNvSpPr/>
                  <p:nvPr/>
                </p:nvSpPr>
                <p:spPr bwMode="auto">
                  <a:xfrm>
                    <a:off x="1873" y="1271"/>
                    <a:ext cx="15" cy="5"/>
                  </a:xfrm>
                  <a:custGeom>
                    <a:avLst/>
                    <a:gdLst>
                      <a:gd name="T0" fmla="*/ 17 w 17"/>
                      <a:gd name="T1" fmla="*/ 0 h 6"/>
                      <a:gd name="T2" fmla="*/ 14 w 17"/>
                      <a:gd name="T3" fmla="*/ 0 h 6"/>
                      <a:gd name="T4" fmla="*/ 14 w 17"/>
                      <a:gd name="T5" fmla="*/ 2 h 6"/>
                      <a:gd name="T6" fmla="*/ 9 w 17"/>
                      <a:gd name="T7" fmla="*/ 5 h 6"/>
                      <a:gd name="T8" fmla="*/ 8 w 17"/>
                      <a:gd name="T9" fmla="*/ 5 h 6"/>
                      <a:gd name="T10" fmla="*/ 7 w 17"/>
                      <a:gd name="T11" fmla="*/ 5 h 6"/>
                      <a:gd name="T12" fmla="*/ 2 w 17"/>
                      <a:gd name="T13" fmla="*/ 2 h 6"/>
                      <a:gd name="T14" fmla="*/ 2 w 17"/>
                      <a:gd name="T15" fmla="*/ 0 h 6"/>
                      <a:gd name="T16" fmla="*/ 0 w 17"/>
                      <a:gd name="T17" fmla="*/ 0 h 6"/>
                      <a:gd name="T18" fmla="*/ 0 w 17"/>
                      <a:gd name="T19" fmla="*/ 1 h 6"/>
                      <a:gd name="T20" fmla="*/ 7 w 17"/>
                      <a:gd name="T21" fmla="*/ 6 h 6"/>
                      <a:gd name="T22" fmla="*/ 8 w 17"/>
                      <a:gd name="T23" fmla="*/ 6 h 6"/>
                      <a:gd name="T24" fmla="*/ 9 w 17"/>
                      <a:gd name="T25" fmla="*/ 6 h 6"/>
                      <a:gd name="T26" fmla="*/ 17 w 17"/>
                      <a:gd name="T27" fmla="*/ 1 h 6"/>
                      <a:gd name="T28" fmla="*/ 17 w 17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6">
                        <a:moveTo>
                          <a:pt x="17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1"/>
                          <a:pt x="14" y="2"/>
                          <a:pt x="14" y="2"/>
                        </a:cubicBezTo>
                        <a:cubicBezTo>
                          <a:pt x="14" y="3"/>
                          <a:pt x="12" y="4"/>
                          <a:pt x="9" y="5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8" y="5"/>
                          <a:pt x="8" y="5"/>
                          <a:pt x="7" y="5"/>
                        </a:cubicBezTo>
                        <a:cubicBezTo>
                          <a:pt x="5" y="4"/>
                          <a:pt x="2" y="3"/>
                          <a:pt x="2" y="2"/>
                        </a:cubicBezTo>
                        <a:cubicBezTo>
                          <a:pt x="2" y="2"/>
                          <a:pt x="2" y="1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3"/>
                          <a:pt x="3" y="5"/>
                          <a:pt x="7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4" y="5"/>
                          <a:pt x="17" y="3"/>
                          <a:pt x="17" y="1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9" name="Freeform 601"/>
                  <p:cNvSpPr/>
                  <p:nvPr/>
                </p:nvSpPr>
                <p:spPr bwMode="auto">
                  <a:xfrm>
                    <a:off x="1874" y="1276"/>
                    <a:ext cx="12" cy="4"/>
                  </a:xfrm>
                  <a:custGeom>
                    <a:avLst/>
                    <a:gdLst>
                      <a:gd name="T0" fmla="*/ 14 w 14"/>
                      <a:gd name="T1" fmla="*/ 0 h 4"/>
                      <a:gd name="T2" fmla="*/ 12 w 14"/>
                      <a:gd name="T3" fmla="*/ 0 h 4"/>
                      <a:gd name="T4" fmla="*/ 12 w 14"/>
                      <a:gd name="T5" fmla="*/ 1 h 4"/>
                      <a:gd name="T6" fmla="*/ 8 w 14"/>
                      <a:gd name="T7" fmla="*/ 3 h 4"/>
                      <a:gd name="T8" fmla="*/ 7 w 14"/>
                      <a:gd name="T9" fmla="*/ 3 h 4"/>
                      <a:gd name="T10" fmla="*/ 6 w 14"/>
                      <a:gd name="T11" fmla="*/ 3 h 4"/>
                      <a:gd name="T12" fmla="*/ 2 w 14"/>
                      <a:gd name="T13" fmla="*/ 1 h 4"/>
                      <a:gd name="T14" fmla="*/ 2 w 14"/>
                      <a:gd name="T15" fmla="*/ 0 h 4"/>
                      <a:gd name="T16" fmla="*/ 0 w 14"/>
                      <a:gd name="T17" fmla="*/ 0 h 4"/>
                      <a:gd name="T18" fmla="*/ 0 w 14"/>
                      <a:gd name="T19" fmla="*/ 0 h 4"/>
                      <a:gd name="T20" fmla="*/ 6 w 14"/>
                      <a:gd name="T21" fmla="*/ 4 h 4"/>
                      <a:gd name="T22" fmla="*/ 7 w 14"/>
                      <a:gd name="T23" fmla="*/ 4 h 4"/>
                      <a:gd name="T24" fmla="*/ 8 w 14"/>
                      <a:gd name="T25" fmla="*/ 4 h 4"/>
                      <a:gd name="T26" fmla="*/ 14 w 14"/>
                      <a:gd name="T27" fmla="*/ 0 h 4"/>
                      <a:gd name="T28" fmla="*/ 14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14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2" y="1"/>
                        </a:cubicBezTo>
                        <a:cubicBezTo>
                          <a:pt x="12" y="2"/>
                          <a:pt x="10" y="3"/>
                          <a:pt x="8" y="3"/>
                        </a:cubicBezTo>
                        <a:cubicBezTo>
                          <a:pt x="8" y="3"/>
                          <a:pt x="8" y="3"/>
                          <a:pt x="7" y="3"/>
                        </a:cubicBezTo>
                        <a:cubicBezTo>
                          <a:pt x="7" y="3"/>
                          <a:pt x="7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3" y="4"/>
                          <a:pt x="6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12" y="4"/>
                          <a:pt x="14" y="2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0" name="Freeform 602"/>
                  <p:cNvSpPr/>
                  <p:nvPr/>
                </p:nvSpPr>
                <p:spPr bwMode="auto">
                  <a:xfrm>
                    <a:off x="1875" y="1280"/>
                    <a:ext cx="10" cy="3"/>
                  </a:xfrm>
                  <a:custGeom>
                    <a:avLst/>
                    <a:gdLst>
                      <a:gd name="T0" fmla="*/ 12 w 12"/>
                      <a:gd name="T1" fmla="*/ 0 h 4"/>
                      <a:gd name="T2" fmla="*/ 10 w 12"/>
                      <a:gd name="T3" fmla="*/ 0 h 4"/>
                      <a:gd name="T4" fmla="*/ 10 w 12"/>
                      <a:gd name="T5" fmla="*/ 1 h 4"/>
                      <a:gd name="T6" fmla="*/ 7 w 12"/>
                      <a:gd name="T7" fmla="*/ 3 h 4"/>
                      <a:gd name="T8" fmla="*/ 6 w 12"/>
                      <a:gd name="T9" fmla="*/ 3 h 4"/>
                      <a:gd name="T10" fmla="*/ 5 w 12"/>
                      <a:gd name="T11" fmla="*/ 3 h 4"/>
                      <a:gd name="T12" fmla="*/ 2 w 12"/>
                      <a:gd name="T13" fmla="*/ 1 h 4"/>
                      <a:gd name="T14" fmla="*/ 2 w 12"/>
                      <a:gd name="T15" fmla="*/ 0 h 4"/>
                      <a:gd name="T16" fmla="*/ 0 w 12"/>
                      <a:gd name="T17" fmla="*/ 0 h 4"/>
                      <a:gd name="T18" fmla="*/ 5 w 12"/>
                      <a:gd name="T19" fmla="*/ 4 h 4"/>
                      <a:gd name="T20" fmla="*/ 6 w 12"/>
                      <a:gd name="T21" fmla="*/ 4 h 4"/>
                      <a:gd name="T22" fmla="*/ 7 w 12"/>
                      <a:gd name="T23" fmla="*/ 4 h 4"/>
                      <a:gd name="T24" fmla="*/ 12 w 12"/>
                      <a:gd name="T25" fmla="*/ 1 h 4"/>
                      <a:gd name="T26" fmla="*/ 12 w 12"/>
                      <a:gd name="T2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2" h="4">
                        <a:moveTo>
                          <a:pt x="12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2"/>
                          <a:pt x="9" y="3"/>
                          <a:pt x="7" y="3"/>
                        </a:cubicBezTo>
                        <a:cubicBezTo>
                          <a:pt x="7" y="3"/>
                          <a:pt x="7" y="3"/>
                          <a:pt x="6" y="3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5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10" y="4"/>
                          <a:pt x="12" y="2"/>
                          <a:pt x="12" y="1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1" name="Freeform 603"/>
                  <p:cNvSpPr/>
                  <p:nvPr/>
                </p:nvSpPr>
                <p:spPr bwMode="auto">
                  <a:xfrm>
                    <a:off x="1883" y="1290"/>
                    <a:ext cx="6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3 w 6"/>
                      <a:gd name="T3" fmla="*/ 3 h 4"/>
                      <a:gd name="T4" fmla="*/ 3 w 6"/>
                      <a:gd name="T5" fmla="*/ 3 h 4"/>
                      <a:gd name="T6" fmla="*/ 3 w 6"/>
                      <a:gd name="T7" fmla="*/ 4 h 4"/>
                      <a:gd name="T8" fmla="*/ 5 w 6"/>
                      <a:gd name="T9" fmla="*/ 4 h 4"/>
                      <a:gd name="T10" fmla="*/ 6 w 6"/>
                      <a:gd name="T11" fmla="*/ 3 h 4"/>
                      <a:gd name="T12" fmla="*/ 6 w 6"/>
                      <a:gd name="T13" fmla="*/ 3 h 4"/>
                      <a:gd name="T14" fmla="*/ 5 w 6"/>
                      <a:gd name="T15" fmla="*/ 3 h 4"/>
                      <a:gd name="T16" fmla="*/ 4 w 6"/>
                      <a:gd name="T17" fmla="*/ 4 h 4"/>
                      <a:gd name="T18" fmla="*/ 3 w 6"/>
                      <a:gd name="T19" fmla="*/ 3 h 4"/>
                      <a:gd name="T20" fmla="*/ 2 w 6"/>
                      <a:gd name="T21" fmla="*/ 1 h 4"/>
                      <a:gd name="T22" fmla="*/ 2 w 6"/>
                      <a:gd name="T23" fmla="*/ 1 h 4"/>
                      <a:gd name="T24" fmla="*/ 1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0" y="1"/>
                          <a:pt x="1" y="2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4"/>
                          <a:pt x="3" y="4"/>
                        </a:cubicBezTo>
                        <a:cubicBezTo>
                          <a:pt x="4" y="4"/>
                          <a:pt x="4" y="4"/>
                          <a:pt x="5" y="4"/>
                        </a:cubicBezTo>
                        <a:cubicBezTo>
                          <a:pt x="6" y="4"/>
                          <a:pt x="6" y="4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4"/>
                          <a:pt x="4" y="4"/>
                        </a:cubicBezTo>
                        <a:cubicBezTo>
                          <a:pt x="4" y="4"/>
                          <a:pt x="3" y="3"/>
                          <a:pt x="3" y="3"/>
                        </a:cubicBezTo>
                        <a:cubicBezTo>
                          <a:pt x="2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2" name="Freeform 604"/>
                  <p:cNvSpPr/>
                  <p:nvPr/>
                </p:nvSpPr>
                <p:spPr bwMode="auto">
                  <a:xfrm>
                    <a:off x="1872" y="1290"/>
                    <a:ext cx="5" cy="3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5 w 6"/>
                      <a:gd name="T3" fmla="*/ 1 h 4"/>
                      <a:gd name="T4" fmla="*/ 5 w 6"/>
                      <a:gd name="T5" fmla="*/ 1 h 4"/>
                      <a:gd name="T6" fmla="*/ 4 w 6"/>
                      <a:gd name="T7" fmla="*/ 3 h 4"/>
                      <a:gd name="T8" fmla="*/ 4 w 6"/>
                      <a:gd name="T9" fmla="*/ 3 h 4"/>
                      <a:gd name="T10" fmla="*/ 3 w 6"/>
                      <a:gd name="T11" fmla="*/ 3 h 4"/>
                      <a:gd name="T12" fmla="*/ 2 w 6"/>
                      <a:gd name="T13" fmla="*/ 4 h 4"/>
                      <a:gd name="T14" fmla="*/ 1 w 6"/>
                      <a:gd name="T15" fmla="*/ 3 h 4"/>
                      <a:gd name="T16" fmla="*/ 1 w 6"/>
                      <a:gd name="T17" fmla="*/ 3 h 4"/>
                      <a:gd name="T18" fmla="*/ 0 w 6"/>
                      <a:gd name="T19" fmla="*/ 3 h 4"/>
                      <a:gd name="T20" fmla="*/ 2 w 6"/>
                      <a:gd name="T21" fmla="*/ 4 h 4"/>
                      <a:gd name="T22" fmla="*/ 3 w 6"/>
                      <a:gd name="T23" fmla="*/ 4 h 4"/>
                      <a:gd name="T24" fmla="*/ 4 w 6"/>
                      <a:gd name="T25" fmla="*/ 3 h 4"/>
                      <a:gd name="T26" fmla="*/ 4 w 6"/>
                      <a:gd name="T27" fmla="*/ 3 h 4"/>
                      <a:gd name="T28" fmla="*/ 5 w 6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2" y="4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1" y="4"/>
                          <a:pt x="2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4" y="4"/>
                          <a:pt x="4" y="4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2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3" name="Freeform 605"/>
                  <p:cNvSpPr/>
                  <p:nvPr/>
                </p:nvSpPr>
                <p:spPr bwMode="auto">
                  <a:xfrm>
                    <a:off x="1867" y="1300"/>
                    <a:ext cx="2" cy="5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1 h 6"/>
                      <a:gd name="T4" fmla="*/ 1 w 2"/>
                      <a:gd name="T5" fmla="*/ 1 h 6"/>
                      <a:gd name="T6" fmla="*/ 2 w 2"/>
                      <a:gd name="T7" fmla="*/ 3 h 6"/>
                      <a:gd name="T8" fmla="*/ 2 w 2"/>
                      <a:gd name="T9" fmla="*/ 3 h 6"/>
                      <a:gd name="T10" fmla="*/ 2 w 2"/>
                      <a:gd name="T11" fmla="*/ 3 h 6"/>
                      <a:gd name="T12" fmla="*/ 1 w 2"/>
                      <a:gd name="T13" fmla="*/ 5 h 6"/>
                      <a:gd name="T14" fmla="*/ 0 w 2"/>
                      <a:gd name="T15" fmla="*/ 5 h 6"/>
                      <a:gd name="T16" fmla="*/ 0 w 2"/>
                      <a:gd name="T17" fmla="*/ 6 h 6"/>
                      <a:gd name="T18" fmla="*/ 0 w 2"/>
                      <a:gd name="T19" fmla="*/ 6 h 6"/>
                      <a:gd name="T20" fmla="*/ 2 w 2"/>
                      <a:gd name="T21" fmla="*/ 3 h 6"/>
                      <a:gd name="T22" fmla="*/ 2 w 2"/>
                      <a:gd name="T23" fmla="*/ 3 h 6"/>
                      <a:gd name="T24" fmla="*/ 2 w 2"/>
                      <a:gd name="T25" fmla="*/ 2 h 6"/>
                      <a:gd name="T26" fmla="*/ 0 w 2"/>
                      <a:gd name="T2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2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1" y="5"/>
                          <a:pt x="1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2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2"/>
                          <a:pt x="2" y="2"/>
                        </a:cubicBezTo>
                        <a:cubicBezTo>
                          <a:pt x="2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4" name="Freeform 606"/>
                  <p:cNvSpPr/>
                  <p:nvPr/>
                </p:nvSpPr>
                <p:spPr bwMode="auto">
                  <a:xfrm>
                    <a:off x="1872" y="1311"/>
                    <a:ext cx="5" cy="3"/>
                  </a:xfrm>
                  <a:custGeom>
                    <a:avLst/>
                    <a:gdLst>
                      <a:gd name="T0" fmla="*/ 2 w 6"/>
                      <a:gd name="T1" fmla="*/ 0 h 4"/>
                      <a:gd name="T2" fmla="*/ 0 w 6"/>
                      <a:gd name="T3" fmla="*/ 1 h 4"/>
                      <a:gd name="T4" fmla="*/ 1 w 6"/>
                      <a:gd name="T5" fmla="*/ 2 h 4"/>
                      <a:gd name="T6" fmla="*/ 1 w 6"/>
                      <a:gd name="T7" fmla="*/ 1 h 4"/>
                      <a:gd name="T8" fmla="*/ 2 w 6"/>
                      <a:gd name="T9" fmla="*/ 1 h 4"/>
                      <a:gd name="T10" fmla="*/ 4 w 6"/>
                      <a:gd name="T11" fmla="*/ 2 h 4"/>
                      <a:gd name="T12" fmla="*/ 5 w 6"/>
                      <a:gd name="T13" fmla="*/ 4 h 4"/>
                      <a:gd name="T14" fmla="*/ 5 w 6"/>
                      <a:gd name="T15" fmla="*/ 4 h 4"/>
                      <a:gd name="T16" fmla="*/ 5 w 6"/>
                      <a:gd name="T17" fmla="*/ 4 h 4"/>
                      <a:gd name="T18" fmla="*/ 4 w 6"/>
                      <a:gd name="T19" fmla="*/ 1 h 4"/>
                      <a:gd name="T20" fmla="*/ 4 w 6"/>
                      <a:gd name="T21" fmla="*/ 1 h 4"/>
                      <a:gd name="T22" fmla="*/ 4 w 6"/>
                      <a:gd name="T23" fmla="*/ 1 h 4"/>
                      <a:gd name="T24" fmla="*/ 2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1"/>
                          <a:pt x="2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5" y="2"/>
                          <a:pt x="5" y="3"/>
                          <a:pt x="5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4"/>
                          <a:pt x="5" y="2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8" name="Group 808"/>
                <p:cNvGrpSpPr/>
                <p:nvPr/>
              </p:nvGrpSpPr>
              <p:grpSpPr bwMode="auto">
                <a:xfrm>
                  <a:off x="2182813" y="3357562"/>
                  <a:ext cx="6967538" cy="357188"/>
                  <a:chOff x="1375" y="1269"/>
                  <a:chExt cx="4389" cy="225"/>
                </a:xfrm>
              </p:grpSpPr>
              <p:sp>
                <p:nvSpPr>
                  <p:cNvPr id="9685" name="Freeform 608"/>
                  <p:cNvSpPr/>
                  <p:nvPr/>
                </p:nvSpPr>
                <p:spPr bwMode="auto">
                  <a:xfrm>
                    <a:off x="1884" y="1312"/>
                    <a:ext cx="5" cy="2"/>
                  </a:xfrm>
                  <a:custGeom>
                    <a:avLst/>
                    <a:gdLst>
                      <a:gd name="T0" fmla="*/ 4 w 6"/>
                      <a:gd name="T1" fmla="*/ 0 h 3"/>
                      <a:gd name="T2" fmla="*/ 2 w 6"/>
                      <a:gd name="T3" fmla="*/ 0 h 3"/>
                      <a:gd name="T4" fmla="*/ 2 w 6"/>
                      <a:gd name="T5" fmla="*/ 0 h 3"/>
                      <a:gd name="T6" fmla="*/ 2 w 6"/>
                      <a:gd name="T7" fmla="*/ 0 h 3"/>
                      <a:gd name="T8" fmla="*/ 0 w 6"/>
                      <a:gd name="T9" fmla="*/ 3 h 3"/>
                      <a:gd name="T10" fmla="*/ 1 w 6"/>
                      <a:gd name="T11" fmla="*/ 3 h 3"/>
                      <a:gd name="T12" fmla="*/ 1 w 6"/>
                      <a:gd name="T13" fmla="*/ 2 h 3"/>
                      <a:gd name="T14" fmla="*/ 2 w 6"/>
                      <a:gd name="T15" fmla="*/ 1 h 3"/>
                      <a:gd name="T16" fmla="*/ 2 w 6"/>
                      <a:gd name="T17" fmla="*/ 1 h 3"/>
                      <a:gd name="T18" fmla="*/ 2 w 6"/>
                      <a:gd name="T19" fmla="*/ 0 h 3"/>
                      <a:gd name="T20" fmla="*/ 4 w 6"/>
                      <a:gd name="T21" fmla="*/ 0 h 3"/>
                      <a:gd name="T22" fmla="*/ 5 w 6"/>
                      <a:gd name="T23" fmla="*/ 1 h 3"/>
                      <a:gd name="T24" fmla="*/ 5 w 6"/>
                      <a:gd name="T25" fmla="*/ 1 h 3"/>
                      <a:gd name="T26" fmla="*/ 6 w 6"/>
                      <a:gd name="T27" fmla="*/ 1 h 3"/>
                      <a:gd name="T28" fmla="*/ 4 w 6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3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0"/>
                          <a:pt x="3" y="0"/>
                          <a:pt x="4" y="0"/>
                        </a:cubicBezTo>
                        <a:cubicBezTo>
                          <a:pt x="4" y="0"/>
                          <a:pt x="4" y="0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6" name="Freeform 609"/>
                  <p:cNvSpPr/>
                  <p:nvPr/>
                </p:nvSpPr>
                <p:spPr bwMode="auto">
                  <a:xfrm>
                    <a:off x="1891" y="1300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3 h 6"/>
                      <a:gd name="T4" fmla="*/ 0 w 2"/>
                      <a:gd name="T5" fmla="*/ 3 h 6"/>
                      <a:gd name="T6" fmla="*/ 0 w 2"/>
                      <a:gd name="T7" fmla="*/ 3 h 6"/>
                      <a:gd name="T8" fmla="*/ 2 w 2"/>
                      <a:gd name="T9" fmla="*/ 6 h 6"/>
                      <a:gd name="T10" fmla="*/ 2 w 2"/>
                      <a:gd name="T11" fmla="*/ 5 h 6"/>
                      <a:gd name="T12" fmla="*/ 2 w 2"/>
                      <a:gd name="T13" fmla="*/ 5 h 6"/>
                      <a:gd name="T14" fmla="*/ 1 w 2"/>
                      <a:gd name="T15" fmla="*/ 3 h 6"/>
                      <a:gd name="T16" fmla="*/ 1 w 2"/>
                      <a:gd name="T17" fmla="*/ 3 h 6"/>
                      <a:gd name="T18" fmla="*/ 1 w 2"/>
                      <a:gd name="T19" fmla="*/ 3 h 6"/>
                      <a:gd name="T20" fmla="*/ 2 w 2"/>
                      <a:gd name="T21" fmla="*/ 1 h 6"/>
                      <a:gd name="T22" fmla="*/ 2 w 2"/>
                      <a:gd name="T23" fmla="*/ 1 h 6"/>
                      <a:gd name="T24" fmla="*/ 2 w 2"/>
                      <a:gd name="T25" fmla="*/ 1 h 6"/>
                      <a:gd name="T26" fmla="*/ 2 w 2"/>
                      <a:gd name="T27" fmla="*/ 0 h 6"/>
                      <a:gd name="T28" fmla="*/ 2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5"/>
                          <a:pt x="1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7" name="Freeform 610"/>
                  <p:cNvSpPr/>
                  <p:nvPr/>
                </p:nvSpPr>
                <p:spPr bwMode="auto">
                  <a:xfrm>
                    <a:off x="1872" y="1332"/>
                    <a:ext cx="17" cy="6"/>
                  </a:xfrm>
                  <a:custGeom>
                    <a:avLst/>
                    <a:gdLst>
                      <a:gd name="T0" fmla="*/ 9 w 19"/>
                      <a:gd name="T1" fmla="*/ 0 h 7"/>
                      <a:gd name="T2" fmla="*/ 8 w 19"/>
                      <a:gd name="T3" fmla="*/ 0 h 7"/>
                      <a:gd name="T4" fmla="*/ 0 w 19"/>
                      <a:gd name="T5" fmla="*/ 6 h 7"/>
                      <a:gd name="T6" fmla="*/ 0 w 19"/>
                      <a:gd name="T7" fmla="*/ 7 h 7"/>
                      <a:gd name="T8" fmla="*/ 3 w 19"/>
                      <a:gd name="T9" fmla="*/ 7 h 7"/>
                      <a:gd name="T10" fmla="*/ 3 w 19"/>
                      <a:gd name="T11" fmla="*/ 5 h 7"/>
                      <a:gd name="T12" fmla="*/ 8 w 19"/>
                      <a:gd name="T13" fmla="*/ 2 h 7"/>
                      <a:gd name="T14" fmla="*/ 9 w 19"/>
                      <a:gd name="T15" fmla="*/ 2 h 7"/>
                      <a:gd name="T16" fmla="*/ 10 w 19"/>
                      <a:gd name="T17" fmla="*/ 2 h 7"/>
                      <a:gd name="T18" fmla="*/ 16 w 19"/>
                      <a:gd name="T19" fmla="*/ 5 h 7"/>
                      <a:gd name="T20" fmla="*/ 16 w 19"/>
                      <a:gd name="T21" fmla="*/ 7 h 7"/>
                      <a:gd name="T22" fmla="*/ 19 w 19"/>
                      <a:gd name="T23" fmla="*/ 7 h 7"/>
                      <a:gd name="T24" fmla="*/ 19 w 19"/>
                      <a:gd name="T25" fmla="*/ 6 h 7"/>
                      <a:gd name="T26" fmla="*/ 10 w 19"/>
                      <a:gd name="T27" fmla="*/ 0 h 7"/>
                      <a:gd name="T28" fmla="*/ 9 w 19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7">
                        <a:moveTo>
                          <a:pt x="9" y="0"/>
                        </a:move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3" y="1"/>
                          <a:pt x="0" y="3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4"/>
                          <a:pt x="5" y="2"/>
                          <a:pt x="8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3" y="2"/>
                          <a:pt x="16" y="4"/>
                          <a:pt x="16" y="5"/>
                        </a:cubicBezTo>
                        <a:cubicBezTo>
                          <a:pt x="16" y="5"/>
                          <a:pt x="16" y="6"/>
                          <a:pt x="16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3"/>
                          <a:pt x="15" y="1"/>
                          <a:pt x="10" y="0"/>
                        </a:cubicBezTo>
                        <a:cubicBezTo>
                          <a:pt x="10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8" name="Freeform 611"/>
                  <p:cNvSpPr/>
                  <p:nvPr/>
                </p:nvSpPr>
                <p:spPr bwMode="auto">
                  <a:xfrm>
                    <a:off x="1873" y="1329"/>
                    <a:ext cx="15" cy="4"/>
                  </a:xfrm>
                  <a:custGeom>
                    <a:avLst/>
                    <a:gdLst>
                      <a:gd name="T0" fmla="*/ 8 w 17"/>
                      <a:gd name="T1" fmla="*/ 0 h 5"/>
                      <a:gd name="T2" fmla="*/ 7 w 17"/>
                      <a:gd name="T3" fmla="*/ 0 h 5"/>
                      <a:gd name="T4" fmla="*/ 0 w 17"/>
                      <a:gd name="T5" fmla="*/ 5 h 5"/>
                      <a:gd name="T6" fmla="*/ 0 w 17"/>
                      <a:gd name="T7" fmla="*/ 5 h 5"/>
                      <a:gd name="T8" fmla="*/ 3 w 17"/>
                      <a:gd name="T9" fmla="*/ 5 h 5"/>
                      <a:gd name="T10" fmla="*/ 3 w 17"/>
                      <a:gd name="T11" fmla="*/ 4 h 5"/>
                      <a:gd name="T12" fmla="*/ 7 w 17"/>
                      <a:gd name="T13" fmla="*/ 1 h 5"/>
                      <a:gd name="T14" fmla="*/ 8 w 17"/>
                      <a:gd name="T15" fmla="*/ 1 h 5"/>
                      <a:gd name="T16" fmla="*/ 9 w 17"/>
                      <a:gd name="T17" fmla="*/ 1 h 5"/>
                      <a:gd name="T18" fmla="*/ 14 w 17"/>
                      <a:gd name="T19" fmla="*/ 4 h 5"/>
                      <a:gd name="T20" fmla="*/ 14 w 17"/>
                      <a:gd name="T21" fmla="*/ 5 h 5"/>
                      <a:gd name="T22" fmla="*/ 17 w 17"/>
                      <a:gd name="T23" fmla="*/ 5 h 5"/>
                      <a:gd name="T24" fmla="*/ 17 w 17"/>
                      <a:gd name="T25" fmla="*/ 5 h 5"/>
                      <a:gd name="T26" fmla="*/ 9 w 17"/>
                      <a:gd name="T27" fmla="*/ 0 h 5"/>
                      <a:gd name="T28" fmla="*/ 8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8" y="0"/>
                        </a:moveTo>
                        <a:cubicBezTo>
                          <a:pt x="8" y="0"/>
                          <a:pt x="8" y="0"/>
                          <a:pt x="7" y="0"/>
                        </a:cubicBezTo>
                        <a:cubicBezTo>
                          <a:pt x="3" y="0"/>
                          <a:pt x="0" y="2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3"/>
                          <a:pt x="5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2" y="1"/>
                          <a:pt x="14" y="2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2"/>
                          <a:pt x="14" y="0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9" name="Freeform 612"/>
                  <p:cNvSpPr/>
                  <p:nvPr/>
                </p:nvSpPr>
                <p:spPr bwMode="auto">
                  <a:xfrm>
                    <a:off x="1874" y="1325"/>
                    <a:ext cx="12" cy="4"/>
                  </a:xfrm>
                  <a:custGeom>
                    <a:avLst/>
                    <a:gdLst>
                      <a:gd name="T0" fmla="*/ 7 w 14"/>
                      <a:gd name="T1" fmla="*/ 0 h 5"/>
                      <a:gd name="T2" fmla="*/ 6 w 14"/>
                      <a:gd name="T3" fmla="*/ 1 h 5"/>
                      <a:gd name="T4" fmla="*/ 0 w 14"/>
                      <a:gd name="T5" fmla="*/ 4 h 5"/>
                      <a:gd name="T6" fmla="*/ 1 w 14"/>
                      <a:gd name="T7" fmla="*/ 5 h 5"/>
                      <a:gd name="T8" fmla="*/ 3 w 14"/>
                      <a:gd name="T9" fmla="*/ 5 h 5"/>
                      <a:gd name="T10" fmla="*/ 3 w 14"/>
                      <a:gd name="T11" fmla="*/ 4 h 5"/>
                      <a:gd name="T12" fmla="*/ 6 w 14"/>
                      <a:gd name="T13" fmla="*/ 1 h 5"/>
                      <a:gd name="T14" fmla="*/ 7 w 14"/>
                      <a:gd name="T15" fmla="*/ 1 h 5"/>
                      <a:gd name="T16" fmla="*/ 8 w 14"/>
                      <a:gd name="T17" fmla="*/ 1 h 5"/>
                      <a:gd name="T18" fmla="*/ 12 w 14"/>
                      <a:gd name="T19" fmla="*/ 4 h 5"/>
                      <a:gd name="T20" fmla="*/ 12 w 14"/>
                      <a:gd name="T21" fmla="*/ 5 h 5"/>
                      <a:gd name="T22" fmla="*/ 14 w 14"/>
                      <a:gd name="T23" fmla="*/ 5 h 5"/>
                      <a:gd name="T24" fmla="*/ 14 w 14"/>
                      <a:gd name="T25" fmla="*/ 4 h 5"/>
                      <a:gd name="T26" fmla="*/ 8 w 14"/>
                      <a:gd name="T27" fmla="*/ 1 h 5"/>
                      <a:gd name="T28" fmla="*/ 7 w 14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5">
                        <a:moveTo>
                          <a:pt x="7" y="0"/>
                        </a:moveTo>
                        <a:cubicBezTo>
                          <a:pt x="7" y="0"/>
                          <a:pt x="7" y="1"/>
                          <a:pt x="6" y="1"/>
                        </a:cubicBezTo>
                        <a:cubicBezTo>
                          <a:pt x="3" y="1"/>
                          <a:pt x="0" y="3"/>
                          <a:pt x="0" y="4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3"/>
                          <a:pt x="4" y="2"/>
                          <a:pt x="6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10" y="2"/>
                          <a:pt x="12" y="3"/>
                          <a:pt x="12" y="4"/>
                        </a:cubicBezTo>
                        <a:cubicBezTo>
                          <a:pt x="12" y="4"/>
                          <a:pt x="12" y="4"/>
                          <a:pt x="12" y="5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2" y="1"/>
                          <a:pt x="8" y="1"/>
                        </a:cubicBezTo>
                        <a:cubicBezTo>
                          <a:pt x="8" y="1"/>
                          <a:pt x="8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0" name="Freeform 613"/>
                  <p:cNvSpPr/>
                  <p:nvPr/>
                </p:nvSpPr>
                <p:spPr bwMode="auto">
                  <a:xfrm>
                    <a:off x="1876" y="1321"/>
                    <a:ext cx="9" cy="4"/>
                  </a:xfrm>
                  <a:custGeom>
                    <a:avLst/>
                    <a:gdLst>
                      <a:gd name="T0" fmla="*/ 5 w 11"/>
                      <a:gd name="T1" fmla="*/ 0 h 4"/>
                      <a:gd name="T2" fmla="*/ 4 w 11"/>
                      <a:gd name="T3" fmla="*/ 0 h 4"/>
                      <a:gd name="T4" fmla="*/ 0 w 11"/>
                      <a:gd name="T5" fmla="*/ 4 h 4"/>
                      <a:gd name="T6" fmla="*/ 0 w 11"/>
                      <a:gd name="T7" fmla="*/ 4 h 4"/>
                      <a:gd name="T8" fmla="*/ 1 w 11"/>
                      <a:gd name="T9" fmla="*/ 4 h 4"/>
                      <a:gd name="T10" fmla="*/ 1 w 11"/>
                      <a:gd name="T11" fmla="*/ 3 h 4"/>
                      <a:gd name="T12" fmla="*/ 4 w 11"/>
                      <a:gd name="T13" fmla="*/ 1 h 4"/>
                      <a:gd name="T14" fmla="*/ 5 w 11"/>
                      <a:gd name="T15" fmla="*/ 1 h 4"/>
                      <a:gd name="T16" fmla="*/ 6 w 11"/>
                      <a:gd name="T17" fmla="*/ 1 h 4"/>
                      <a:gd name="T18" fmla="*/ 9 w 11"/>
                      <a:gd name="T19" fmla="*/ 3 h 4"/>
                      <a:gd name="T20" fmla="*/ 9 w 11"/>
                      <a:gd name="T21" fmla="*/ 4 h 4"/>
                      <a:gd name="T22" fmla="*/ 11 w 11"/>
                      <a:gd name="T23" fmla="*/ 4 h 4"/>
                      <a:gd name="T24" fmla="*/ 11 w 11"/>
                      <a:gd name="T25" fmla="*/ 4 h 4"/>
                      <a:gd name="T26" fmla="*/ 6 w 11"/>
                      <a:gd name="T27" fmla="*/ 0 h 4"/>
                      <a:gd name="T28" fmla="*/ 5 w 1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4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4" y="0"/>
                        </a:cubicBezTo>
                        <a:cubicBezTo>
                          <a:pt x="2" y="1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8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1"/>
                          <a:pt x="6" y="0"/>
                        </a:cubicBezTo>
                        <a:cubicBezTo>
                          <a:pt x="6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1" name="Freeform 614"/>
                  <p:cNvSpPr/>
                  <p:nvPr/>
                </p:nvSpPr>
                <p:spPr bwMode="auto">
                  <a:xfrm>
                    <a:off x="1904" y="1314"/>
                    <a:ext cx="11" cy="14"/>
                  </a:xfrm>
                  <a:custGeom>
                    <a:avLst/>
                    <a:gdLst>
                      <a:gd name="T0" fmla="*/ 11 w 13"/>
                      <a:gd name="T1" fmla="*/ 0 h 17"/>
                      <a:gd name="T2" fmla="*/ 4 w 13"/>
                      <a:gd name="T3" fmla="*/ 4 h 17"/>
                      <a:gd name="T4" fmla="*/ 3 w 13"/>
                      <a:gd name="T5" fmla="*/ 5 h 17"/>
                      <a:gd name="T6" fmla="*/ 2 w 13"/>
                      <a:gd name="T7" fmla="*/ 6 h 17"/>
                      <a:gd name="T8" fmla="*/ 2 w 13"/>
                      <a:gd name="T9" fmla="*/ 17 h 17"/>
                      <a:gd name="T10" fmla="*/ 3 w 13"/>
                      <a:gd name="T11" fmla="*/ 17 h 17"/>
                      <a:gd name="T12" fmla="*/ 4 w 13"/>
                      <a:gd name="T13" fmla="*/ 14 h 17"/>
                      <a:gd name="T14" fmla="*/ 3 w 13"/>
                      <a:gd name="T15" fmla="*/ 14 h 17"/>
                      <a:gd name="T16" fmla="*/ 3 w 13"/>
                      <a:gd name="T17" fmla="*/ 7 h 17"/>
                      <a:gd name="T18" fmla="*/ 4 w 13"/>
                      <a:gd name="T19" fmla="*/ 6 h 17"/>
                      <a:gd name="T20" fmla="*/ 5 w 13"/>
                      <a:gd name="T21" fmla="*/ 5 h 17"/>
                      <a:gd name="T22" fmla="*/ 9 w 13"/>
                      <a:gd name="T23" fmla="*/ 2 h 17"/>
                      <a:gd name="T24" fmla="*/ 11 w 13"/>
                      <a:gd name="T25" fmla="*/ 3 h 17"/>
                      <a:gd name="T26" fmla="*/ 12 w 13"/>
                      <a:gd name="T27" fmla="*/ 3 h 17"/>
                      <a:gd name="T28" fmla="*/ 13 w 13"/>
                      <a:gd name="T29" fmla="*/ 1 h 17"/>
                      <a:gd name="T30" fmla="*/ 13 w 13"/>
                      <a:gd name="T31" fmla="*/ 1 h 17"/>
                      <a:gd name="T32" fmla="*/ 11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11" y="0"/>
                        </a:moveTo>
                        <a:cubicBezTo>
                          <a:pt x="9" y="0"/>
                          <a:pt x="6" y="2"/>
                          <a:pt x="4" y="4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0" y="10"/>
                          <a:pt x="0" y="15"/>
                          <a:pt x="2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2" y="13"/>
                          <a:pt x="2" y="9"/>
                          <a:pt x="3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5"/>
                          <a:pt x="5" y="5"/>
                        </a:cubicBezTo>
                        <a:cubicBezTo>
                          <a:pt x="6" y="3"/>
                          <a:pt x="8" y="2"/>
                          <a:pt x="9" y="2"/>
                        </a:cubicBezTo>
                        <a:cubicBezTo>
                          <a:pt x="10" y="2"/>
                          <a:pt x="10" y="2"/>
                          <a:pt x="11" y="3"/>
                        </a:cubicBezTo>
                        <a:cubicBezTo>
                          <a:pt x="11" y="3"/>
                          <a:pt x="11" y="3"/>
                          <a:pt x="12" y="3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0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2" name="Freeform 615"/>
                  <p:cNvSpPr/>
                  <p:nvPr/>
                </p:nvSpPr>
                <p:spPr bwMode="auto">
                  <a:xfrm>
                    <a:off x="1900" y="1312"/>
                    <a:ext cx="11" cy="13"/>
                  </a:xfrm>
                  <a:custGeom>
                    <a:avLst/>
                    <a:gdLst>
                      <a:gd name="T0" fmla="*/ 10 w 12"/>
                      <a:gd name="T1" fmla="*/ 0 h 15"/>
                      <a:gd name="T2" fmla="*/ 4 w 12"/>
                      <a:gd name="T3" fmla="*/ 4 h 15"/>
                      <a:gd name="T4" fmla="*/ 3 w 12"/>
                      <a:gd name="T5" fmla="*/ 5 h 15"/>
                      <a:gd name="T6" fmla="*/ 2 w 12"/>
                      <a:gd name="T7" fmla="*/ 6 h 15"/>
                      <a:gd name="T8" fmla="*/ 2 w 12"/>
                      <a:gd name="T9" fmla="*/ 14 h 15"/>
                      <a:gd name="T10" fmla="*/ 3 w 12"/>
                      <a:gd name="T11" fmla="*/ 15 h 15"/>
                      <a:gd name="T12" fmla="*/ 4 w 12"/>
                      <a:gd name="T13" fmla="*/ 13 h 15"/>
                      <a:gd name="T14" fmla="*/ 3 w 12"/>
                      <a:gd name="T15" fmla="*/ 12 h 15"/>
                      <a:gd name="T16" fmla="*/ 3 w 12"/>
                      <a:gd name="T17" fmla="*/ 6 h 15"/>
                      <a:gd name="T18" fmla="*/ 4 w 12"/>
                      <a:gd name="T19" fmla="*/ 5 h 15"/>
                      <a:gd name="T20" fmla="*/ 5 w 12"/>
                      <a:gd name="T21" fmla="*/ 4 h 15"/>
                      <a:gd name="T22" fmla="*/ 9 w 12"/>
                      <a:gd name="T23" fmla="*/ 2 h 15"/>
                      <a:gd name="T24" fmla="*/ 10 w 12"/>
                      <a:gd name="T25" fmla="*/ 2 h 15"/>
                      <a:gd name="T26" fmla="*/ 11 w 12"/>
                      <a:gd name="T27" fmla="*/ 3 h 15"/>
                      <a:gd name="T28" fmla="*/ 12 w 12"/>
                      <a:gd name="T29" fmla="*/ 1 h 15"/>
                      <a:gd name="T30" fmla="*/ 12 w 12"/>
                      <a:gd name="T31" fmla="*/ 1 h 15"/>
                      <a:gd name="T32" fmla="*/ 10 w 12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5">
                        <a:moveTo>
                          <a:pt x="10" y="0"/>
                        </a:moveTo>
                        <a:cubicBezTo>
                          <a:pt x="8" y="0"/>
                          <a:pt x="6" y="2"/>
                          <a:pt x="4" y="4"/>
                        </a:cubicBezTo>
                        <a:cubicBezTo>
                          <a:pt x="4" y="4"/>
                          <a:pt x="3" y="4"/>
                          <a:pt x="3" y="5"/>
                        </a:cubicBezTo>
                        <a:cubicBezTo>
                          <a:pt x="3" y="5"/>
                          <a:pt x="3" y="5"/>
                          <a:pt x="2" y="6"/>
                        </a:cubicBezTo>
                        <a:cubicBezTo>
                          <a:pt x="0" y="9"/>
                          <a:pt x="0" y="13"/>
                          <a:pt x="2" y="14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2"/>
                          <a:pt x="3" y="12"/>
                          <a:pt x="3" y="12"/>
                        </a:cubicBezTo>
                        <a:cubicBezTo>
                          <a:pt x="2" y="11"/>
                          <a:pt x="2" y="9"/>
                          <a:pt x="3" y="6"/>
                        </a:cubicBezTo>
                        <a:cubicBezTo>
                          <a:pt x="4" y="6"/>
                          <a:pt x="4" y="6"/>
                          <a:pt x="4" y="5"/>
                        </a:cubicBezTo>
                        <a:cubicBezTo>
                          <a:pt x="4" y="5"/>
                          <a:pt x="4" y="5"/>
                          <a:pt x="5" y="4"/>
                        </a:cubicBezTo>
                        <a:cubicBezTo>
                          <a:pt x="6" y="3"/>
                          <a:pt x="8" y="2"/>
                          <a:pt x="9" y="2"/>
                        </a:cubicBezTo>
                        <a:cubicBezTo>
                          <a:pt x="9" y="2"/>
                          <a:pt x="9" y="2"/>
                          <a:pt x="10" y="2"/>
                        </a:cubicBezTo>
                        <a:cubicBezTo>
                          <a:pt x="10" y="2"/>
                          <a:pt x="10" y="3"/>
                          <a:pt x="11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0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3" name="Freeform 616"/>
                  <p:cNvSpPr/>
                  <p:nvPr/>
                </p:nvSpPr>
                <p:spPr bwMode="auto">
                  <a:xfrm>
                    <a:off x="1898" y="1310"/>
                    <a:ext cx="8" cy="10"/>
                  </a:xfrm>
                  <a:custGeom>
                    <a:avLst/>
                    <a:gdLst>
                      <a:gd name="T0" fmla="*/ 8 w 10"/>
                      <a:gd name="T1" fmla="*/ 0 h 12"/>
                      <a:gd name="T2" fmla="*/ 3 w 10"/>
                      <a:gd name="T3" fmla="*/ 4 h 12"/>
                      <a:gd name="T4" fmla="*/ 2 w 10"/>
                      <a:gd name="T5" fmla="*/ 4 h 12"/>
                      <a:gd name="T6" fmla="*/ 2 w 10"/>
                      <a:gd name="T7" fmla="*/ 6 h 12"/>
                      <a:gd name="T8" fmla="*/ 2 w 10"/>
                      <a:gd name="T9" fmla="*/ 12 h 12"/>
                      <a:gd name="T10" fmla="*/ 2 w 10"/>
                      <a:gd name="T11" fmla="*/ 12 h 12"/>
                      <a:gd name="T12" fmla="*/ 3 w 10"/>
                      <a:gd name="T13" fmla="*/ 11 h 12"/>
                      <a:gd name="T14" fmla="*/ 2 w 10"/>
                      <a:gd name="T15" fmla="*/ 10 h 12"/>
                      <a:gd name="T16" fmla="*/ 2 w 10"/>
                      <a:gd name="T17" fmla="*/ 6 h 12"/>
                      <a:gd name="T18" fmla="*/ 3 w 10"/>
                      <a:gd name="T19" fmla="*/ 5 h 12"/>
                      <a:gd name="T20" fmla="*/ 4 w 10"/>
                      <a:gd name="T21" fmla="*/ 4 h 12"/>
                      <a:gd name="T22" fmla="*/ 7 w 10"/>
                      <a:gd name="T23" fmla="*/ 2 h 12"/>
                      <a:gd name="T24" fmla="*/ 8 w 10"/>
                      <a:gd name="T25" fmla="*/ 2 h 12"/>
                      <a:gd name="T26" fmla="*/ 9 w 10"/>
                      <a:gd name="T27" fmla="*/ 3 h 12"/>
                      <a:gd name="T28" fmla="*/ 10 w 10"/>
                      <a:gd name="T29" fmla="*/ 1 h 12"/>
                      <a:gd name="T30" fmla="*/ 10 w 10"/>
                      <a:gd name="T31" fmla="*/ 1 h 12"/>
                      <a:gd name="T32" fmla="*/ 8 w 10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2">
                        <a:moveTo>
                          <a:pt x="8" y="0"/>
                        </a:moveTo>
                        <a:cubicBezTo>
                          <a:pt x="7" y="0"/>
                          <a:pt x="5" y="2"/>
                          <a:pt x="3" y="4"/>
                        </a:cubicBezTo>
                        <a:cubicBezTo>
                          <a:pt x="3" y="4"/>
                          <a:pt x="3" y="4"/>
                          <a:pt x="2" y="4"/>
                        </a:cubicBezTo>
                        <a:cubicBezTo>
                          <a:pt x="2" y="5"/>
                          <a:pt x="2" y="5"/>
                          <a:pt x="2" y="6"/>
                        </a:cubicBezTo>
                        <a:cubicBezTo>
                          <a:pt x="0" y="8"/>
                          <a:pt x="0" y="11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2" y="10"/>
                          <a:pt x="2" y="8"/>
                          <a:pt x="2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4" y="4"/>
                        </a:cubicBezTo>
                        <a:cubicBezTo>
                          <a:pt x="5" y="3"/>
                          <a:pt x="6" y="2"/>
                          <a:pt x="7" y="2"/>
                        </a:cubicBezTo>
                        <a:cubicBezTo>
                          <a:pt x="7" y="2"/>
                          <a:pt x="8" y="2"/>
                          <a:pt x="8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4" name="Freeform 617"/>
                  <p:cNvSpPr/>
                  <p:nvPr/>
                </p:nvSpPr>
                <p:spPr bwMode="auto">
                  <a:xfrm>
                    <a:off x="1895" y="1309"/>
                    <a:ext cx="7" cy="9"/>
                  </a:xfrm>
                  <a:custGeom>
                    <a:avLst/>
                    <a:gdLst>
                      <a:gd name="T0" fmla="*/ 7 w 8"/>
                      <a:gd name="T1" fmla="*/ 0 h 10"/>
                      <a:gd name="T2" fmla="*/ 2 w 8"/>
                      <a:gd name="T3" fmla="*/ 3 h 10"/>
                      <a:gd name="T4" fmla="*/ 2 w 8"/>
                      <a:gd name="T5" fmla="*/ 3 h 10"/>
                      <a:gd name="T6" fmla="*/ 1 w 8"/>
                      <a:gd name="T7" fmla="*/ 5 h 10"/>
                      <a:gd name="T8" fmla="*/ 2 w 8"/>
                      <a:gd name="T9" fmla="*/ 10 h 10"/>
                      <a:gd name="T10" fmla="*/ 2 w 8"/>
                      <a:gd name="T11" fmla="*/ 10 h 10"/>
                      <a:gd name="T12" fmla="*/ 3 w 8"/>
                      <a:gd name="T13" fmla="*/ 8 h 10"/>
                      <a:gd name="T14" fmla="*/ 2 w 8"/>
                      <a:gd name="T15" fmla="*/ 8 h 10"/>
                      <a:gd name="T16" fmla="*/ 2 w 8"/>
                      <a:gd name="T17" fmla="*/ 5 h 10"/>
                      <a:gd name="T18" fmla="*/ 3 w 8"/>
                      <a:gd name="T19" fmla="*/ 3 h 10"/>
                      <a:gd name="T20" fmla="*/ 3 w 8"/>
                      <a:gd name="T21" fmla="*/ 3 h 10"/>
                      <a:gd name="T22" fmla="*/ 6 w 8"/>
                      <a:gd name="T23" fmla="*/ 1 h 10"/>
                      <a:gd name="T24" fmla="*/ 7 w 8"/>
                      <a:gd name="T25" fmla="*/ 1 h 10"/>
                      <a:gd name="T26" fmla="*/ 7 w 8"/>
                      <a:gd name="T27" fmla="*/ 2 h 10"/>
                      <a:gd name="T28" fmla="*/ 8 w 8"/>
                      <a:gd name="T29" fmla="*/ 0 h 10"/>
                      <a:gd name="T30" fmla="*/ 8 w 8"/>
                      <a:gd name="T31" fmla="*/ 0 h 10"/>
                      <a:gd name="T32" fmla="*/ 7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7" y="0"/>
                        </a:moveTo>
                        <a:cubicBezTo>
                          <a:pt x="5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1" y="4"/>
                          <a:pt x="1" y="5"/>
                        </a:cubicBezTo>
                        <a:cubicBezTo>
                          <a:pt x="0" y="7"/>
                          <a:pt x="0" y="9"/>
                          <a:pt x="2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6"/>
                          <a:pt x="2" y="5"/>
                        </a:cubicBezTo>
                        <a:cubicBezTo>
                          <a:pt x="2" y="4"/>
                          <a:pt x="2" y="4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5" name="Freeform 618"/>
                  <p:cNvSpPr/>
                  <p:nvPr/>
                </p:nvSpPr>
                <p:spPr bwMode="auto">
                  <a:xfrm>
                    <a:off x="1905" y="1278"/>
                    <a:ext cx="11" cy="15"/>
                  </a:xfrm>
                  <a:custGeom>
                    <a:avLst/>
                    <a:gdLst>
                      <a:gd name="T0" fmla="*/ 3 w 13"/>
                      <a:gd name="T1" fmla="*/ 0 h 18"/>
                      <a:gd name="T2" fmla="*/ 3 w 13"/>
                      <a:gd name="T3" fmla="*/ 0 h 18"/>
                      <a:gd name="T4" fmla="*/ 2 w 13"/>
                      <a:gd name="T5" fmla="*/ 10 h 18"/>
                      <a:gd name="T6" fmla="*/ 2 w 13"/>
                      <a:gd name="T7" fmla="*/ 11 h 18"/>
                      <a:gd name="T8" fmla="*/ 3 w 13"/>
                      <a:gd name="T9" fmla="*/ 12 h 18"/>
                      <a:gd name="T10" fmla="*/ 10 w 13"/>
                      <a:gd name="T11" fmla="*/ 18 h 18"/>
                      <a:gd name="T12" fmla="*/ 12 w 13"/>
                      <a:gd name="T13" fmla="*/ 17 h 18"/>
                      <a:gd name="T14" fmla="*/ 13 w 13"/>
                      <a:gd name="T15" fmla="*/ 17 h 18"/>
                      <a:gd name="T16" fmla="*/ 11 w 13"/>
                      <a:gd name="T17" fmla="*/ 14 h 18"/>
                      <a:gd name="T18" fmla="*/ 10 w 13"/>
                      <a:gd name="T19" fmla="*/ 15 h 18"/>
                      <a:gd name="T20" fmla="*/ 9 w 13"/>
                      <a:gd name="T21" fmla="*/ 15 h 18"/>
                      <a:gd name="T22" fmla="*/ 4 w 13"/>
                      <a:gd name="T23" fmla="*/ 12 h 18"/>
                      <a:gd name="T24" fmla="*/ 4 w 13"/>
                      <a:gd name="T25" fmla="*/ 11 h 18"/>
                      <a:gd name="T26" fmla="*/ 3 w 13"/>
                      <a:gd name="T27" fmla="*/ 9 h 18"/>
                      <a:gd name="T28" fmla="*/ 4 w 13"/>
                      <a:gd name="T29" fmla="*/ 3 h 18"/>
                      <a:gd name="T30" fmla="*/ 5 w 13"/>
                      <a:gd name="T31" fmla="*/ 3 h 18"/>
                      <a:gd name="T32" fmla="*/ 3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6"/>
                          <a:pt x="2" y="10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5" y="15"/>
                          <a:pt x="8" y="18"/>
                          <a:pt x="10" y="18"/>
                        </a:cubicBezTo>
                        <a:cubicBezTo>
                          <a:pt x="11" y="18"/>
                          <a:pt x="12" y="17"/>
                          <a:pt x="12" y="17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7" y="15"/>
                          <a:pt x="5" y="14"/>
                          <a:pt x="4" y="12"/>
                        </a:cubicBezTo>
                        <a:cubicBezTo>
                          <a:pt x="4" y="11"/>
                          <a:pt x="4" y="11"/>
                          <a:pt x="4" y="11"/>
                        </a:cubicBezTo>
                        <a:cubicBezTo>
                          <a:pt x="3" y="10"/>
                          <a:pt x="3" y="10"/>
                          <a:pt x="3" y="9"/>
                        </a:cubicBezTo>
                        <a:cubicBezTo>
                          <a:pt x="2" y="7"/>
                          <a:pt x="2" y="4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6" name="Freeform 619"/>
                  <p:cNvSpPr/>
                  <p:nvPr/>
                </p:nvSpPr>
                <p:spPr bwMode="auto">
                  <a:xfrm>
                    <a:off x="1901" y="1281"/>
                    <a:ext cx="10" cy="13"/>
                  </a:xfrm>
                  <a:custGeom>
                    <a:avLst/>
                    <a:gdLst>
                      <a:gd name="T0" fmla="*/ 3 w 11"/>
                      <a:gd name="T1" fmla="*/ 0 h 15"/>
                      <a:gd name="T2" fmla="*/ 3 w 11"/>
                      <a:gd name="T3" fmla="*/ 0 h 15"/>
                      <a:gd name="T4" fmla="*/ 2 w 11"/>
                      <a:gd name="T5" fmla="*/ 8 h 15"/>
                      <a:gd name="T6" fmla="*/ 2 w 11"/>
                      <a:gd name="T7" fmla="*/ 10 h 15"/>
                      <a:gd name="T8" fmla="*/ 3 w 11"/>
                      <a:gd name="T9" fmla="*/ 10 h 15"/>
                      <a:gd name="T10" fmla="*/ 9 w 11"/>
                      <a:gd name="T11" fmla="*/ 15 h 15"/>
                      <a:gd name="T12" fmla="*/ 11 w 11"/>
                      <a:gd name="T13" fmla="*/ 15 h 15"/>
                      <a:gd name="T14" fmla="*/ 11 w 11"/>
                      <a:gd name="T15" fmla="*/ 14 h 15"/>
                      <a:gd name="T16" fmla="*/ 10 w 11"/>
                      <a:gd name="T17" fmla="*/ 12 h 15"/>
                      <a:gd name="T18" fmla="*/ 9 w 11"/>
                      <a:gd name="T19" fmla="*/ 13 h 15"/>
                      <a:gd name="T20" fmla="*/ 8 w 11"/>
                      <a:gd name="T21" fmla="*/ 13 h 15"/>
                      <a:gd name="T22" fmla="*/ 4 w 11"/>
                      <a:gd name="T23" fmla="*/ 10 h 15"/>
                      <a:gd name="T24" fmla="*/ 3 w 11"/>
                      <a:gd name="T25" fmla="*/ 9 h 15"/>
                      <a:gd name="T26" fmla="*/ 3 w 11"/>
                      <a:gd name="T27" fmla="*/ 8 h 15"/>
                      <a:gd name="T28" fmla="*/ 3 w 11"/>
                      <a:gd name="T29" fmla="*/ 3 h 15"/>
                      <a:gd name="T30" fmla="*/ 4 w 11"/>
                      <a:gd name="T31" fmla="*/ 2 h 15"/>
                      <a:gd name="T32" fmla="*/ 3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5"/>
                          <a:pt x="2" y="8"/>
                        </a:cubicBezTo>
                        <a:cubicBezTo>
                          <a:pt x="2" y="9"/>
                          <a:pt x="2" y="9"/>
                          <a:pt x="2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5" y="13"/>
                          <a:pt x="7" y="15"/>
                          <a:pt x="9" y="15"/>
                        </a:cubicBezTo>
                        <a:cubicBezTo>
                          <a:pt x="10" y="15"/>
                          <a:pt x="10" y="15"/>
                          <a:pt x="11" y="15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9" y="12"/>
                          <a:pt x="9" y="13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7" y="13"/>
                          <a:pt x="5" y="12"/>
                          <a:pt x="4" y="10"/>
                        </a:cubicBezTo>
                        <a:cubicBezTo>
                          <a:pt x="4" y="10"/>
                          <a:pt x="4" y="9"/>
                          <a:pt x="3" y="9"/>
                        </a:cubicBezTo>
                        <a:cubicBezTo>
                          <a:pt x="3" y="9"/>
                          <a:pt x="3" y="8"/>
                          <a:pt x="3" y="8"/>
                        </a:cubicBezTo>
                        <a:cubicBezTo>
                          <a:pt x="2" y="6"/>
                          <a:pt x="2" y="3"/>
                          <a:pt x="3" y="3"/>
                        </a:cubicBezTo>
                        <a:cubicBezTo>
                          <a:pt x="3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7" name="Freeform 620"/>
                  <p:cNvSpPr/>
                  <p:nvPr/>
                </p:nvSpPr>
                <p:spPr bwMode="auto">
                  <a:xfrm>
                    <a:off x="1899" y="1285"/>
                    <a:ext cx="7" cy="10"/>
                  </a:xfrm>
                  <a:custGeom>
                    <a:avLst/>
                    <a:gdLst>
                      <a:gd name="T0" fmla="*/ 2 w 9"/>
                      <a:gd name="T1" fmla="*/ 0 h 12"/>
                      <a:gd name="T2" fmla="*/ 2 w 9"/>
                      <a:gd name="T3" fmla="*/ 0 h 12"/>
                      <a:gd name="T4" fmla="*/ 1 w 9"/>
                      <a:gd name="T5" fmla="*/ 7 h 12"/>
                      <a:gd name="T6" fmla="*/ 2 w 9"/>
                      <a:gd name="T7" fmla="*/ 8 h 12"/>
                      <a:gd name="T8" fmla="*/ 2 w 9"/>
                      <a:gd name="T9" fmla="*/ 9 h 12"/>
                      <a:gd name="T10" fmla="*/ 7 w 9"/>
                      <a:gd name="T11" fmla="*/ 12 h 12"/>
                      <a:gd name="T12" fmla="*/ 8 w 9"/>
                      <a:gd name="T13" fmla="*/ 12 h 12"/>
                      <a:gd name="T14" fmla="*/ 9 w 9"/>
                      <a:gd name="T15" fmla="*/ 12 h 12"/>
                      <a:gd name="T16" fmla="*/ 8 w 9"/>
                      <a:gd name="T17" fmla="*/ 10 h 12"/>
                      <a:gd name="T18" fmla="*/ 7 w 9"/>
                      <a:gd name="T19" fmla="*/ 10 h 12"/>
                      <a:gd name="T20" fmla="*/ 6 w 9"/>
                      <a:gd name="T21" fmla="*/ 11 h 12"/>
                      <a:gd name="T22" fmla="*/ 3 w 9"/>
                      <a:gd name="T23" fmla="*/ 8 h 12"/>
                      <a:gd name="T24" fmla="*/ 2 w 9"/>
                      <a:gd name="T25" fmla="*/ 7 h 12"/>
                      <a:gd name="T26" fmla="*/ 2 w 9"/>
                      <a:gd name="T27" fmla="*/ 6 h 12"/>
                      <a:gd name="T28" fmla="*/ 2 w 9"/>
                      <a:gd name="T29" fmla="*/ 2 h 12"/>
                      <a:gd name="T30" fmla="*/ 3 w 9"/>
                      <a:gd name="T31" fmla="*/ 1 h 12"/>
                      <a:gd name="T32" fmla="*/ 2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1" y="7"/>
                          <a:pt x="1" y="7"/>
                          <a:pt x="2" y="8"/>
                        </a:cubicBezTo>
                        <a:cubicBezTo>
                          <a:pt x="2" y="8"/>
                          <a:pt x="2" y="8"/>
                          <a:pt x="2" y="9"/>
                        </a:cubicBezTo>
                        <a:cubicBezTo>
                          <a:pt x="4" y="11"/>
                          <a:pt x="6" y="12"/>
                          <a:pt x="7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6" y="11"/>
                          <a:pt x="6" y="11"/>
                        </a:cubicBezTo>
                        <a:cubicBezTo>
                          <a:pt x="5" y="11"/>
                          <a:pt x="4" y="10"/>
                          <a:pt x="3" y="8"/>
                        </a:cubicBezTo>
                        <a:cubicBezTo>
                          <a:pt x="3" y="8"/>
                          <a:pt x="2" y="8"/>
                          <a:pt x="2" y="7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8" name="Freeform 621"/>
                  <p:cNvSpPr/>
                  <p:nvPr/>
                </p:nvSpPr>
                <p:spPr bwMode="auto">
                  <a:xfrm>
                    <a:off x="1896" y="1287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0 h 10"/>
                      <a:gd name="T4" fmla="*/ 1 w 7"/>
                      <a:gd name="T5" fmla="*/ 6 h 10"/>
                      <a:gd name="T6" fmla="*/ 1 w 7"/>
                      <a:gd name="T7" fmla="*/ 7 h 10"/>
                      <a:gd name="T8" fmla="*/ 2 w 7"/>
                      <a:gd name="T9" fmla="*/ 8 h 10"/>
                      <a:gd name="T10" fmla="*/ 6 w 7"/>
                      <a:gd name="T11" fmla="*/ 10 h 10"/>
                      <a:gd name="T12" fmla="*/ 7 w 7"/>
                      <a:gd name="T13" fmla="*/ 10 h 10"/>
                      <a:gd name="T14" fmla="*/ 7 w 7"/>
                      <a:gd name="T15" fmla="*/ 10 h 10"/>
                      <a:gd name="T16" fmla="*/ 6 w 7"/>
                      <a:gd name="T17" fmla="*/ 8 h 10"/>
                      <a:gd name="T18" fmla="*/ 5 w 7"/>
                      <a:gd name="T19" fmla="*/ 9 h 10"/>
                      <a:gd name="T20" fmla="*/ 5 w 7"/>
                      <a:gd name="T21" fmla="*/ 9 h 10"/>
                      <a:gd name="T22" fmla="*/ 2 w 7"/>
                      <a:gd name="T23" fmla="*/ 7 h 10"/>
                      <a:gd name="T24" fmla="*/ 2 w 7"/>
                      <a:gd name="T25" fmla="*/ 6 h 10"/>
                      <a:gd name="T26" fmla="*/ 1 w 7"/>
                      <a:gd name="T27" fmla="*/ 5 h 10"/>
                      <a:gd name="T28" fmla="*/ 2 w 7"/>
                      <a:gd name="T29" fmla="*/ 2 h 10"/>
                      <a:gd name="T30" fmla="*/ 2 w 7"/>
                      <a:gd name="T31" fmla="*/ 1 h 10"/>
                      <a:gd name="T32" fmla="*/ 2 w 7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6"/>
                          <a:pt x="1" y="7"/>
                        </a:cubicBezTo>
                        <a:cubicBezTo>
                          <a:pt x="1" y="7"/>
                          <a:pt x="1" y="7"/>
                          <a:pt x="2" y="8"/>
                        </a:cubicBezTo>
                        <a:cubicBezTo>
                          <a:pt x="3" y="9"/>
                          <a:pt x="4" y="10"/>
                          <a:pt x="6" y="10"/>
                        </a:cubicBezTo>
                        <a:cubicBezTo>
                          <a:pt x="6" y="10"/>
                          <a:pt x="6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7"/>
                        </a:cubicBezTo>
                        <a:cubicBezTo>
                          <a:pt x="2" y="7"/>
                          <a:pt x="2" y="7"/>
                          <a:pt x="2" y="6"/>
                        </a:cubicBezTo>
                        <a:cubicBezTo>
                          <a:pt x="1" y="6"/>
                          <a:pt x="1" y="6"/>
                          <a:pt x="1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9" name="Freeform 622"/>
                  <p:cNvSpPr/>
                  <p:nvPr/>
                </p:nvSpPr>
                <p:spPr bwMode="auto">
                  <a:xfrm>
                    <a:off x="1845" y="1313"/>
                    <a:ext cx="11" cy="14"/>
                  </a:xfrm>
                  <a:custGeom>
                    <a:avLst/>
                    <a:gdLst>
                      <a:gd name="T0" fmla="*/ 2 w 13"/>
                      <a:gd name="T1" fmla="*/ 0 h 17"/>
                      <a:gd name="T2" fmla="*/ 0 w 13"/>
                      <a:gd name="T3" fmla="*/ 1 h 17"/>
                      <a:gd name="T4" fmla="*/ 0 w 13"/>
                      <a:gd name="T5" fmla="*/ 1 h 17"/>
                      <a:gd name="T6" fmla="*/ 1 w 13"/>
                      <a:gd name="T7" fmla="*/ 3 h 17"/>
                      <a:gd name="T8" fmla="*/ 3 w 13"/>
                      <a:gd name="T9" fmla="*/ 3 h 17"/>
                      <a:gd name="T10" fmla="*/ 4 w 13"/>
                      <a:gd name="T11" fmla="*/ 2 h 17"/>
                      <a:gd name="T12" fmla="*/ 8 w 13"/>
                      <a:gd name="T13" fmla="*/ 5 h 17"/>
                      <a:gd name="T14" fmla="*/ 9 w 13"/>
                      <a:gd name="T15" fmla="*/ 7 h 17"/>
                      <a:gd name="T16" fmla="*/ 10 w 13"/>
                      <a:gd name="T17" fmla="*/ 7 h 17"/>
                      <a:gd name="T18" fmla="*/ 10 w 13"/>
                      <a:gd name="T19" fmla="*/ 14 h 17"/>
                      <a:gd name="T20" fmla="*/ 8 w 13"/>
                      <a:gd name="T21" fmla="*/ 15 h 17"/>
                      <a:gd name="T22" fmla="*/ 10 w 13"/>
                      <a:gd name="T23" fmla="*/ 17 h 17"/>
                      <a:gd name="T24" fmla="*/ 10 w 13"/>
                      <a:gd name="T25" fmla="*/ 17 h 17"/>
                      <a:gd name="T26" fmla="*/ 11 w 13"/>
                      <a:gd name="T27" fmla="*/ 7 h 17"/>
                      <a:gd name="T28" fmla="*/ 10 w 13"/>
                      <a:gd name="T29" fmla="*/ 6 h 17"/>
                      <a:gd name="T30" fmla="*/ 10 w 13"/>
                      <a:gd name="T31" fmla="*/ 5 h 17"/>
                      <a:gd name="T32" fmla="*/ 2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5" y="2"/>
                          <a:pt x="7" y="4"/>
                          <a:pt x="8" y="5"/>
                        </a:cubicBezTo>
                        <a:cubicBezTo>
                          <a:pt x="9" y="6"/>
                          <a:pt x="9" y="6"/>
                          <a:pt x="9" y="7"/>
                        </a:cubicBezTo>
                        <a:cubicBezTo>
                          <a:pt x="9" y="7"/>
                          <a:pt x="10" y="7"/>
                          <a:pt x="10" y="7"/>
                        </a:cubicBezTo>
                        <a:cubicBezTo>
                          <a:pt x="11" y="10"/>
                          <a:pt x="11" y="13"/>
                          <a:pt x="10" y="14"/>
                        </a:cubicBezTo>
                        <a:cubicBezTo>
                          <a:pt x="9" y="14"/>
                          <a:pt x="9" y="15"/>
                          <a:pt x="8" y="15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3" y="16"/>
                          <a:pt x="13" y="11"/>
                          <a:pt x="11" y="7"/>
                        </a:cubicBezTo>
                        <a:cubicBezTo>
                          <a:pt x="11" y="6"/>
                          <a:pt x="10" y="6"/>
                          <a:pt x="10" y="6"/>
                        </a:cubicBezTo>
                        <a:cubicBezTo>
                          <a:pt x="10" y="6"/>
                          <a:pt x="10" y="5"/>
                          <a:pt x="10" y="5"/>
                        </a:cubicBezTo>
                        <a:cubicBezTo>
                          <a:pt x="7" y="2"/>
                          <a:pt x="5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0" name="Freeform 623"/>
                  <p:cNvSpPr/>
                  <p:nvPr/>
                </p:nvSpPr>
                <p:spPr bwMode="auto">
                  <a:xfrm>
                    <a:off x="1849" y="1311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1 w 11"/>
                      <a:gd name="T3" fmla="*/ 1 h 15"/>
                      <a:gd name="T4" fmla="*/ 0 w 11"/>
                      <a:gd name="T5" fmla="*/ 1 h 15"/>
                      <a:gd name="T6" fmla="*/ 2 w 11"/>
                      <a:gd name="T7" fmla="*/ 3 h 15"/>
                      <a:gd name="T8" fmla="*/ 3 w 11"/>
                      <a:gd name="T9" fmla="*/ 3 h 15"/>
                      <a:gd name="T10" fmla="*/ 3 w 11"/>
                      <a:gd name="T11" fmla="*/ 2 h 15"/>
                      <a:gd name="T12" fmla="*/ 8 w 11"/>
                      <a:gd name="T13" fmla="*/ 5 h 15"/>
                      <a:gd name="T14" fmla="*/ 8 w 11"/>
                      <a:gd name="T15" fmla="*/ 6 h 15"/>
                      <a:gd name="T16" fmla="*/ 9 w 11"/>
                      <a:gd name="T17" fmla="*/ 7 h 15"/>
                      <a:gd name="T18" fmla="*/ 9 w 11"/>
                      <a:gd name="T19" fmla="*/ 13 h 15"/>
                      <a:gd name="T20" fmla="*/ 8 w 11"/>
                      <a:gd name="T21" fmla="*/ 13 h 15"/>
                      <a:gd name="T22" fmla="*/ 9 w 11"/>
                      <a:gd name="T23" fmla="*/ 15 h 15"/>
                      <a:gd name="T24" fmla="*/ 9 w 11"/>
                      <a:gd name="T25" fmla="*/ 15 h 15"/>
                      <a:gd name="T26" fmla="*/ 10 w 11"/>
                      <a:gd name="T27" fmla="*/ 6 h 15"/>
                      <a:gd name="T28" fmla="*/ 9 w 11"/>
                      <a:gd name="T29" fmla="*/ 6 h 15"/>
                      <a:gd name="T30" fmla="*/ 8 w 11"/>
                      <a:gd name="T31" fmla="*/ 5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5" y="2"/>
                          <a:pt x="6" y="4"/>
                          <a:pt x="8" y="5"/>
                        </a:cubicBezTo>
                        <a:cubicBezTo>
                          <a:pt x="8" y="5"/>
                          <a:pt x="8" y="6"/>
                          <a:pt x="8" y="6"/>
                        </a:cubicBezTo>
                        <a:cubicBezTo>
                          <a:pt x="8" y="6"/>
                          <a:pt x="9" y="7"/>
                          <a:pt x="9" y="7"/>
                        </a:cubicBezTo>
                        <a:cubicBezTo>
                          <a:pt x="10" y="9"/>
                          <a:pt x="10" y="12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4"/>
                          <a:pt x="11" y="10"/>
                          <a:pt x="10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7" y="2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1" name="Freeform 624"/>
                  <p:cNvSpPr/>
                  <p:nvPr/>
                </p:nvSpPr>
                <p:spPr bwMode="auto">
                  <a:xfrm>
                    <a:off x="1855" y="1310"/>
                    <a:ext cx="7" cy="10"/>
                  </a:xfrm>
                  <a:custGeom>
                    <a:avLst/>
                    <a:gdLst>
                      <a:gd name="T0" fmla="*/ 1 w 9"/>
                      <a:gd name="T1" fmla="*/ 0 h 12"/>
                      <a:gd name="T2" fmla="*/ 0 w 9"/>
                      <a:gd name="T3" fmla="*/ 0 h 12"/>
                      <a:gd name="T4" fmla="*/ 0 w 9"/>
                      <a:gd name="T5" fmla="*/ 1 h 12"/>
                      <a:gd name="T6" fmla="*/ 1 w 9"/>
                      <a:gd name="T7" fmla="*/ 2 h 12"/>
                      <a:gd name="T8" fmla="*/ 2 w 9"/>
                      <a:gd name="T9" fmla="*/ 2 h 12"/>
                      <a:gd name="T10" fmla="*/ 2 w 9"/>
                      <a:gd name="T11" fmla="*/ 2 h 12"/>
                      <a:gd name="T12" fmla="*/ 6 w 9"/>
                      <a:gd name="T13" fmla="*/ 4 h 12"/>
                      <a:gd name="T14" fmla="*/ 6 w 9"/>
                      <a:gd name="T15" fmla="*/ 5 h 12"/>
                      <a:gd name="T16" fmla="*/ 7 w 9"/>
                      <a:gd name="T17" fmla="*/ 6 h 12"/>
                      <a:gd name="T18" fmla="*/ 7 w 9"/>
                      <a:gd name="T19" fmla="*/ 10 h 12"/>
                      <a:gd name="T20" fmla="*/ 6 w 9"/>
                      <a:gd name="T21" fmla="*/ 11 h 12"/>
                      <a:gd name="T22" fmla="*/ 7 w 9"/>
                      <a:gd name="T23" fmla="*/ 12 h 12"/>
                      <a:gd name="T24" fmla="*/ 7 w 9"/>
                      <a:gd name="T25" fmla="*/ 12 h 12"/>
                      <a:gd name="T26" fmla="*/ 7 w 9"/>
                      <a:gd name="T27" fmla="*/ 5 h 12"/>
                      <a:gd name="T28" fmla="*/ 7 w 9"/>
                      <a:gd name="T29" fmla="*/ 4 h 12"/>
                      <a:gd name="T30" fmla="*/ 6 w 9"/>
                      <a:gd name="T31" fmla="*/ 3 h 12"/>
                      <a:gd name="T32" fmla="*/ 1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6" y="5"/>
                          <a:pt x="7" y="5"/>
                          <a:pt x="7" y="6"/>
                        </a:cubicBezTo>
                        <a:cubicBezTo>
                          <a:pt x="8" y="8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7" y="5"/>
                          <a:pt x="7" y="5"/>
                          <a:pt x="7" y="4"/>
                        </a:cubicBezTo>
                        <a:cubicBezTo>
                          <a:pt x="7" y="4"/>
                          <a:pt x="7" y="4"/>
                          <a:pt x="6" y="3"/>
                        </a:cubicBezTo>
                        <a:cubicBezTo>
                          <a:pt x="5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2" name="Freeform 625"/>
                  <p:cNvSpPr/>
                  <p:nvPr/>
                </p:nvSpPr>
                <p:spPr bwMode="auto">
                  <a:xfrm>
                    <a:off x="1858" y="1309"/>
                    <a:ext cx="7" cy="9"/>
                  </a:xfrm>
                  <a:custGeom>
                    <a:avLst/>
                    <a:gdLst>
                      <a:gd name="T0" fmla="*/ 2 w 8"/>
                      <a:gd name="T1" fmla="*/ 0 h 10"/>
                      <a:gd name="T2" fmla="*/ 0 w 8"/>
                      <a:gd name="T3" fmla="*/ 0 h 10"/>
                      <a:gd name="T4" fmla="*/ 0 w 8"/>
                      <a:gd name="T5" fmla="*/ 0 h 10"/>
                      <a:gd name="T6" fmla="*/ 1 w 8"/>
                      <a:gd name="T7" fmla="*/ 2 h 10"/>
                      <a:gd name="T8" fmla="*/ 2 w 8"/>
                      <a:gd name="T9" fmla="*/ 1 h 10"/>
                      <a:gd name="T10" fmla="*/ 3 w 8"/>
                      <a:gd name="T11" fmla="*/ 1 h 10"/>
                      <a:gd name="T12" fmla="*/ 5 w 8"/>
                      <a:gd name="T13" fmla="*/ 3 h 10"/>
                      <a:gd name="T14" fmla="*/ 6 w 8"/>
                      <a:gd name="T15" fmla="*/ 4 h 10"/>
                      <a:gd name="T16" fmla="*/ 6 w 8"/>
                      <a:gd name="T17" fmla="*/ 5 h 10"/>
                      <a:gd name="T18" fmla="*/ 6 w 8"/>
                      <a:gd name="T19" fmla="*/ 8 h 10"/>
                      <a:gd name="T20" fmla="*/ 5 w 8"/>
                      <a:gd name="T21" fmla="*/ 9 h 10"/>
                      <a:gd name="T22" fmla="*/ 6 w 8"/>
                      <a:gd name="T23" fmla="*/ 10 h 10"/>
                      <a:gd name="T24" fmla="*/ 7 w 8"/>
                      <a:gd name="T25" fmla="*/ 4 h 10"/>
                      <a:gd name="T26" fmla="*/ 6 w 8"/>
                      <a:gd name="T27" fmla="*/ 3 h 10"/>
                      <a:gd name="T28" fmla="*/ 6 w 8"/>
                      <a:gd name="T29" fmla="*/ 2 h 10"/>
                      <a:gd name="T30" fmla="*/ 2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6" y="3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7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7"/>
                          <a:pt x="7" y="4"/>
                        </a:cubicBezTo>
                        <a:cubicBezTo>
                          <a:pt x="7" y="4"/>
                          <a:pt x="7" y="4"/>
                          <a:pt x="6" y="3"/>
                        </a:cubicBezTo>
                        <a:cubicBezTo>
                          <a:pt x="6" y="3"/>
                          <a:pt x="6" y="3"/>
                          <a:pt x="6" y="2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3" name="Freeform 626"/>
                  <p:cNvSpPr/>
                  <p:nvPr/>
                </p:nvSpPr>
                <p:spPr bwMode="auto">
                  <a:xfrm>
                    <a:off x="1845" y="1277"/>
                    <a:ext cx="11" cy="14"/>
                  </a:xfrm>
                  <a:custGeom>
                    <a:avLst/>
                    <a:gdLst>
                      <a:gd name="T0" fmla="*/ 10 w 13"/>
                      <a:gd name="T1" fmla="*/ 0 h 17"/>
                      <a:gd name="T2" fmla="*/ 9 w 13"/>
                      <a:gd name="T3" fmla="*/ 3 h 17"/>
                      <a:gd name="T4" fmla="*/ 10 w 13"/>
                      <a:gd name="T5" fmla="*/ 3 h 17"/>
                      <a:gd name="T6" fmla="*/ 10 w 13"/>
                      <a:gd name="T7" fmla="*/ 10 h 17"/>
                      <a:gd name="T8" fmla="*/ 10 w 13"/>
                      <a:gd name="T9" fmla="*/ 11 h 17"/>
                      <a:gd name="T10" fmla="*/ 9 w 13"/>
                      <a:gd name="T11" fmla="*/ 12 h 17"/>
                      <a:gd name="T12" fmla="*/ 4 w 13"/>
                      <a:gd name="T13" fmla="*/ 15 h 17"/>
                      <a:gd name="T14" fmla="*/ 3 w 13"/>
                      <a:gd name="T15" fmla="*/ 15 h 17"/>
                      <a:gd name="T16" fmla="*/ 2 w 13"/>
                      <a:gd name="T17" fmla="*/ 14 h 17"/>
                      <a:gd name="T18" fmla="*/ 0 w 13"/>
                      <a:gd name="T19" fmla="*/ 17 h 17"/>
                      <a:gd name="T20" fmla="*/ 1 w 13"/>
                      <a:gd name="T21" fmla="*/ 17 h 17"/>
                      <a:gd name="T22" fmla="*/ 3 w 13"/>
                      <a:gd name="T23" fmla="*/ 17 h 17"/>
                      <a:gd name="T24" fmla="*/ 10 w 13"/>
                      <a:gd name="T25" fmla="*/ 12 h 17"/>
                      <a:gd name="T26" fmla="*/ 11 w 13"/>
                      <a:gd name="T27" fmla="*/ 12 h 17"/>
                      <a:gd name="T28" fmla="*/ 11 w 13"/>
                      <a:gd name="T29" fmla="*/ 10 h 17"/>
                      <a:gd name="T30" fmla="*/ 10 w 13"/>
                      <a:gd name="T31" fmla="*/ 0 h 17"/>
                      <a:gd name="T32" fmla="*/ 10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10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1" y="4"/>
                          <a:pt x="11" y="7"/>
                          <a:pt x="10" y="10"/>
                        </a:cubicBezTo>
                        <a:cubicBezTo>
                          <a:pt x="10" y="10"/>
                          <a:pt x="10" y="11"/>
                          <a:pt x="10" y="11"/>
                        </a:cubicBezTo>
                        <a:cubicBezTo>
                          <a:pt x="9" y="11"/>
                          <a:pt x="9" y="12"/>
                          <a:pt x="9" y="12"/>
                        </a:cubicBezTo>
                        <a:cubicBezTo>
                          <a:pt x="8" y="14"/>
                          <a:pt x="6" y="15"/>
                          <a:pt x="4" y="15"/>
                        </a:cubicBezTo>
                        <a:cubicBezTo>
                          <a:pt x="4" y="15"/>
                          <a:pt x="3" y="15"/>
                          <a:pt x="3" y="15"/>
                        </a:cubicBezTo>
                        <a:cubicBezTo>
                          <a:pt x="3" y="15"/>
                          <a:pt x="2" y="14"/>
                          <a:pt x="2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1" y="17"/>
                          <a:pt x="2" y="17"/>
                          <a:pt x="3" y="17"/>
                        </a:cubicBezTo>
                        <a:cubicBezTo>
                          <a:pt x="5" y="17"/>
                          <a:pt x="8" y="15"/>
                          <a:pt x="10" y="12"/>
                        </a:cubicBezTo>
                        <a:cubicBezTo>
                          <a:pt x="10" y="12"/>
                          <a:pt x="10" y="12"/>
                          <a:pt x="11" y="12"/>
                        </a:cubicBezTo>
                        <a:cubicBezTo>
                          <a:pt x="11" y="11"/>
                          <a:pt x="11" y="11"/>
                          <a:pt x="11" y="10"/>
                        </a:cubicBezTo>
                        <a:cubicBezTo>
                          <a:pt x="13" y="6"/>
                          <a:pt x="13" y="2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4" name="Freeform 627"/>
                  <p:cNvSpPr/>
                  <p:nvPr/>
                </p:nvSpPr>
                <p:spPr bwMode="auto">
                  <a:xfrm>
                    <a:off x="1850" y="1280"/>
                    <a:ext cx="10" cy="13"/>
                  </a:xfrm>
                  <a:custGeom>
                    <a:avLst/>
                    <a:gdLst>
                      <a:gd name="T0" fmla="*/ 8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3 h 15"/>
                      <a:gd name="T6" fmla="*/ 8 w 11"/>
                      <a:gd name="T7" fmla="*/ 8 h 15"/>
                      <a:gd name="T8" fmla="*/ 8 w 11"/>
                      <a:gd name="T9" fmla="*/ 9 h 15"/>
                      <a:gd name="T10" fmla="*/ 7 w 11"/>
                      <a:gd name="T11" fmla="*/ 10 h 15"/>
                      <a:gd name="T12" fmla="*/ 3 w 11"/>
                      <a:gd name="T13" fmla="*/ 13 h 15"/>
                      <a:gd name="T14" fmla="*/ 2 w 11"/>
                      <a:gd name="T15" fmla="*/ 13 h 15"/>
                      <a:gd name="T16" fmla="*/ 1 w 11"/>
                      <a:gd name="T17" fmla="*/ 12 h 15"/>
                      <a:gd name="T18" fmla="*/ 0 w 11"/>
                      <a:gd name="T19" fmla="*/ 14 h 15"/>
                      <a:gd name="T20" fmla="*/ 0 w 11"/>
                      <a:gd name="T21" fmla="*/ 15 h 15"/>
                      <a:gd name="T22" fmla="*/ 2 w 11"/>
                      <a:gd name="T23" fmla="*/ 15 h 15"/>
                      <a:gd name="T24" fmla="*/ 8 w 11"/>
                      <a:gd name="T25" fmla="*/ 11 h 15"/>
                      <a:gd name="T26" fmla="*/ 8 w 11"/>
                      <a:gd name="T27" fmla="*/ 10 h 15"/>
                      <a:gd name="T28" fmla="*/ 9 w 11"/>
                      <a:gd name="T29" fmla="*/ 9 h 15"/>
                      <a:gd name="T30" fmla="*/ 9 w 11"/>
                      <a:gd name="T31" fmla="*/ 0 h 15"/>
                      <a:gd name="T32" fmla="*/ 8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8" y="3"/>
                          <a:pt x="8" y="3"/>
                        </a:cubicBezTo>
                        <a:cubicBezTo>
                          <a:pt x="9" y="4"/>
                          <a:pt x="9" y="6"/>
                          <a:pt x="8" y="8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2"/>
                          <a:pt x="4" y="13"/>
                          <a:pt x="3" y="13"/>
                        </a:cubicBezTo>
                        <a:cubicBezTo>
                          <a:pt x="3" y="13"/>
                          <a:pt x="2" y="13"/>
                          <a:pt x="2" y="13"/>
                        </a:cubicBezTo>
                        <a:cubicBezTo>
                          <a:pt x="2" y="13"/>
                          <a:pt x="1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1" y="15"/>
                          <a:pt x="2" y="15"/>
                        </a:cubicBezTo>
                        <a:cubicBezTo>
                          <a:pt x="4" y="15"/>
                          <a:pt x="6" y="13"/>
                          <a:pt x="8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10"/>
                          <a:pt x="9" y="9"/>
                          <a:pt x="9" y="9"/>
                        </a:cubicBezTo>
                        <a:cubicBezTo>
                          <a:pt x="11" y="5"/>
                          <a:pt x="11" y="1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5" name="Freeform 628"/>
                  <p:cNvSpPr/>
                  <p:nvPr/>
                </p:nvSpPr>
                <p:spPr bwMode="auto">
                  <a:xfrm>
                    <a:off x="1855" y="1284"/>
                    <a:ext cx="7" cy="10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7 w 9"/>
                      <a:gd name="T7" fmla="*/ 7 h 12"/>
                      <a:gd name="T8" fmla="*/ 7 w 9"/>
                      <a:gd name="T9" fmla="*/ 8 h 12"/>
                      <a:gd name="T10" fmla="*/ 6 w 9"/>
                      <a:gd name="T11" fmla="*/ 9 h 12"/>
                      <a:gd name="T12" fmla="*/ 3 w 9"/>
                      <a:gd name="T13" fmla="*/ 11 h 12"/>
                      <a:gd name="T14" fmla="*/ 2 w 9"/>
                      <a:gd name="T15" fmla="*/ 11 h 12"/>
                      <a:gd name="T16" fmla="*/ 1 w 9"/>
                      <a:gd name="T17" fmla="*/ 10 h 12"/>
                      <a:gd name="T18" fmla="*/ 0 w 9"/>
                      <a:gd name="T19" fmla="*/ 12 h 12"/>
                      <a:gd name="T20" fmla="*/ 0 w 9"/>
                      <a:gd name="T21" fmla="*/ 12 h 12"/>
                      <a:gd name="T22" fmla="*/ 2 w 9"/>
                      <a:gd name="T23" fmla="*/ 12 h 12"/>
                      <a:gd name="T24" fmla="*/ 7 w 9"/>
                      <a:gd name="T25" fmla="*/ 9 h 12"/>
                      <a:gd name="T26" fmla="*/ 7 w 9"/>
                      <a:gd name="T27" fmla="*/ 8 h 12"/>
                      <a:gd name="T28" fmla="*/ 8 w 9"/>
                      <a:gd name="T29" fmla="*/ 7 h 12"/>
                      <a:gd name="T30" fmla="*/ 7 w 9"/>
                      <a:gd name="T31" fmla="*/ 0 h 12"/>
                      <a:gd name="T32" fmla="*/ 7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7" y="7"/>
                          <a:pt x="7" y="7"/>
                          <a:pt x="7" y="8"/>
                        </a:cubicBezTo>
                        <a:cubicBezTo>
                          <a:pt x="6" y="8"/>
                          <a:pt x="6" y="8"/>
                          <a:pt x="6" y="9"/>
                        </a:cubicBezTo>
                        <a:cubicBezTo>
                          <a:pt x="5" y="10"/>
                          <a:pt x="4" y="11"/>
                          <a:pt x="3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3" y="12"/>
                          <a:pt x="5" y="11"/>
                          <a:pt x="7" y="9"/>
                        </a:cubicBezTo>
                        <a:cubicBezTo>
                          <a:pt x="7" y="9"/>
                          <a:pt x="7" y="8"/>
                          <a:pt x="7" y="8"/>
                        </a:cubicBezTo>
                        <a:cubicBezTo>
                          <a:pt x="7" y="8"/>
                          <a:pt x="8" y="7"/>
                          <a:pt x="8" y="7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6" name="Freeform 629"/>
                  <p:cNvSpPr/>
                  <p:nvPr/>
                </p:nvSpPr>
                <p:spPr bwMode="auto">
                  <a:xfrm>
                    <a:off x="1859" y="1286"/>
                    <a:ext cx="6" cy="10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5 w 7"/>
                      <a:gd name="T3" fmla="*/ 2 h 11"/>
                      <a:gd name="T4" fmla="*/ 5 w 7"/>
                      <a:gd name="T5" fmla="*/ 2 h 11"/>
                      <a:gd name="T6" fmla="*/ 6 w 7"/>
                      <a:gd name="T7" fmla="*/ 6 h 11"/>
                      <a:gd name="T8" fmla="*/ 5 w 7"/>
                      <a:gd name="T9" fmla="*/ 7 h 11"/>
                      <a:gd name="T10" fmla="*/ 5 w 7"/>
                      <a:gd name="T11" fmla="*/ 8 h 11"/>
                      <a:gd name="T12" fmla="*/ 2 w 7"/>
                      <a:gd name="T13" fmla="*/ 9 h 11"/>
                      <a:gd name="T14" fmla="*/ 1 w 7"/>
                      <a:gd name="T15" fmla="*/ 9 h 11"/>
                      <a:gd name="T16" fmla="*/ 1 w 7"/>
                      <a:gd name="T17" fmla="*/ 9 h 11"/>
                      <a:gd name="T18" fmla="*/ 0 w 7"/>
                      <a:gd name="T19" fmla="*/ 10 h 11"/>
                      <a:gd name="T20" fmla="*/ 0 w 7"/>
                      <a:gd name="T21" fmla="*/ 10 h 11"/>
                      <a:gd name="T22" fmla="*/ 1 w 7"/>
                      <a:gd name="T23" fmla="*/ 11 h 11"/>
                      <a:gd name="T24" fmla="*/ 5 w 7"/>
                      <a:gd name="T25" fmla="*/ 8 h 11"/>
                      <a:gd name="T26" fmla="*/ 6 w 7"/>
                      <a:gd name="T27" fmla="*/ 7 h 11"/>
                      <a:gd name="T28" fmla="*/ 6 w 7"/>
                      <a:gd name="T29" fmla="*/ 6 h 11"/>
                      <a:gd name="T30" fmla="*/ 6 w 7"/>
                      <a:gd name="T31" fmla="*/ 1 h 11"/>
                      <a:gd name="T32" fmla="*/ 6 w 7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4"/>
                          <a:pt x="6" y="6"/>
                        </a:cubicBezTo>
                        <a:cubicBezTo>
                          <a:pt x="6" y="6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8"/>
                        </a:cubicBezTo>
                        <a:cubicBezTo>
                          <a:pt x="4" y="9"/>
                          <a:pt x="3" y="9"/>
                          <a:pt x="2" y="9"/>
                        </a:cubicBezTo>
                        <a:cubicBezTo>
                          <a:pt x="2" y="9"/>
                          <a:pt x="1" y="9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2" y="11"/>
                          <a:pt x="4" y="10"/>
                          <a:pt x="5" y="8"/>
                        </a:cubicBezTo>
                        <a:cubicBezTo>
                          <a:pt x="5" y="8"/>
                          <a:pt x="6" y="8"/>
                          <a:pt x="6" y="7"/>
                        </a:cubicBezTo>
                        <a:cubicBezTo>
                          <a:pt x="6" y="7"/>
                          <a:pt x="6" y="7"/>
                          <a:pt x="6" y="6"/>
                        </a:cubicBezTo>
                        <a:cubicBezTo>
                          <a:pt x="7" y="4"/>
                          <a:pt x="7" y="1"/>
                          <a:pt x="6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7" name="Freeform 630"/>
                  <p:cNvSpPr/>
                  <p:nvPr/>
                </p:nvSpPr>
                <p:spPr bwMode="auto">
                  <a:xfrm>
                    <a:off x="1908" y="1270"/>
                    <a:ext cx="18" cy="21"/>
                  </a:xfrm>
                  <a:custGeom>
                    <a:avLst/>
                    <a:gdLst>
                      <a:gd name="T0" fmla="*/ 8 w 21"/>
                      <a:gd name="T1" fmla="*/ 0 h 24"/>
                      <a:gd name="T2" fmla="*/ 7 w 21"/>
                      <a:gd name="T3" fmla="*/ 0 h 24"/>
                      <a:gd name="T4" fmla="*/ 3 w 21"/>
                      <a:gd name="T5" fmla="*/ 16 h 24"/>
                      <a:gd name="T6" fmla="*/ 4 w 21"/>
                      <a:gd name="T7" fmla="*/ 17 h 24"/>
                      <a:gd name="T8" fmla="*/ 4 w 21"/>
                      <a:gd name="T9" fmla="*/ 18 h 24"/>
                      <a:gd name="T10" fmla="*/ 15 w 21"/>
                      <a:gd name="T11" fmla="*/ 24 h 24"/>
                      <a:gd name="T12" fmla="*/ 20 w 21"/>
                      <a:gd name="T13" fmla="*/ 23 h 24"/>
                      <a:gd name="T14" fmla="*/ 21 w 21"/>
                      <a:gd name="T15" fmla="*/ 22 h 24"/>
                      <a:gd name="T16" fmla="*/ 19 w 21"/>
                      <a:gd name="T17" fmla="*/ 19 h 24"/>
                      <a:gd name="T18" fmla="*/ 16 w 21"/>
                      <a:gd name="T19" fmla="*/ 20 h 24"/>
                      <a:gd name="T20" fmla="*/ 14 w 21"/>
                      <a:gd name="T21" fmla="*/ 21 h 24"/>
                      <a:gd name="T22" fmla="*/ 6 w 21"/>
                      <a:gd name="T23" fmla="*/ 17 h 24"/>
                      <a:gd name="T24" fmla="*/ 6 w 21"/>
                      <a:gd name="T25" fmla="*/ 16 h 24"/>
                      <a:gd name="T26" fmla="*/ 5 w 21"/>
                      <a:gd name="T27" fmla="*/ 15 h 24"/>
                      <a:gd name="T28" fmla="*/ 7 w 21"/>
                      <a:gd name="T29" fmla="*/ 4 h 24"/>
                      <a:gd name="T30" fmla="*/ 10 w 21"/>
                      <a:gd name="T31" fmla="*/ 3 h 24"/>
                      <a:gd name="T32" fmla="*/ 8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" y="3"/>
                          <a:pt x="0" y="10"/>
                          <a:pt x="3" y="16"/>
                        </a:cubicBezTo>
                        <a:cubicBezTo>
                          <a:pt x="3" y="16"/>
                          <a:pt x="3" y="17"/>
                          <a:pt x="4" y="17"/>
                        </a:cubicBezTo>
                        <a:cubicBezTo>
                          <a:pt x="4" y="17"/>
                          <a:pt x="4" y="18"/>
                          <a:pt x="4" y="18"/>
                        </a:cubicBezTo>
                        <a:cubicBezTo>
                          <a:pt x="7" y="22"/>
                          <a:pt x="11" y="24"/>
                          <a:pt x="15" y="24"/>
                        </a:cubicBezTo>
                        <a:cubicBezTo>
                          <a:pt x="17" y="24"/>
                          <a:pt x="19" y="24"/>
                          <a:pt x="20" y="23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19"/>
                          <a:pt x="17" y="20"/>
                          <a:pt x="16" y="20"/>
                        </a:cubicBezTo>
                        <a:cubicBezTo>
                          <a:pt x="16" y="21"/>
                          <a:pt x="15" y="21"/>
                          <a:pt x="14" y="21"/>
                        </a:cubicBezTo>
                        <a:cubicBezTo>
                          <a:pt x="11" y="21"/>
                          <a:pt x="8" y="19"/>
                          <a:pt x="6" y="17"/>
                        </a:cubicBezTo>
                        <a:cubicBezTo>
                          <a:pt x="6" y="17"/>
                          <a:pt x="6" y="16"/>
                          <a:pt x="6" y="16"/>
                        </a:cubicBezTo>
                        <a:cubicBezTo>
                          <a:pt x="5" y="16"/>
                          <a:pt x="5" y="15"/>
                          <a:pt x="5" y="15"/>
                        </a:cubicBezTo>
                        <a:cubicBezTo>
                          <a:pt x="3" y="11"/>
                          <a:pt x="4" y="6"/>
                          <a:pt x="7" y="4"/>
                        </a:cubicBezTo>
                        <a:cubicBezTo>
                          <a:pt x="7" y="4"/>
                          <a:pt x="9" y="3"/>
                          <a:pt x="10" y="3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8" name="Freeform 631"/>
                  <p:cNvSpPr/>
                  <p:nvPr/>
                </p:nvSpPr>
                <p:spPr bwMode="auto">
                  <a:xfrm>
                    <a:off x="1835" y="1269"/>
                    <a:ext cx="18" cy="21"/>
                  </a:xfrm>
                  <a:custGeom>
                    <a:avLst/>
                    <a:gdLst>
                      <a:gd name="T0" fmla="*/ 14 w 21"/>
                      <a:gd name="T1" fmla="*/ 0 h 24"/>
                      <a:gd name="T2" fmla="*/ 12 w 21"/>
                      <a:gd name="T3" fmla="*/ 3 h 24"/>
                      <a:gd name="T4" fmla="*/ 14 w 21"/>
                      <a:gd name="T5" fmla="*/ 5 h 24"/>
                      <a:gd name="T6" fmla="*/ 16 w 21"/>
                      <a:gd name="T7" fmla="*/ 15 h 24"/>
                      <a:gd name="T8" fmla="*/ 16 w 21"/>
                      <a:gd name="T9" fmla="*/ 16 h 24"/>
                      <a:gd name="T10" fmla="*/ 15 w 21"/>
                      <a:gd name="T11" fmla="*/ 17 h 24"/>
                      <a:gd name="T12" fmla="*/ 8 w 21"/>
                      <a:gd name="T13" fmla="*/ 21 h 24"/>
                      <a:gd name="T14" fmla="*/ 5 w 21"/>
                      <a:gd name="T15" fmla="*/ 20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1 w 21"/>
                      <a:gd name="T21" fmla="*/ 23 h 24"/>
                      <a:gd name="T22" fmla="*/ 6 w 21"/>
                      <a:gd name="T23" fmla="*/ 24 h 24"/>
                      <a:gd name="T24" fmla="*/ 17 w 21"/>
                      <a:gd name="T25" fmla="*/ 18 h 24"/>
                      <a:gd name="T26" fmla="*/ 18 w 21"/>
                      <a:gd name="T27" fmla="*/ 17 h 24"/>
                      <a:gd name="T28" fmla="*/ 18 w 21"/>
                      <a:gd name="T29" fmla="*/ 16 h 24"/>
                      <a:gd name="T30" fmla="*/ 15 w 21"/>
                      <a:gd name="T31" fmla="*/ 0 h 24"/>
                      <a:gd name="T32" fmla="*/ 14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3" y="4"/>
                          <a:pt x="14" y="4"/>
                          <a:pt x="14" y="5"/>
                        </a:cubicBezTo>
                        <a:cubicBezTo>
                          <a:pt x="17" y="6"/>
                          <a:pt x="18" y="11"/>
                          <a:pt x="16" y="15"/>
                        </a:cubicBezTo>
                        <a:cubicBezTo>
                          <a:pt x="16" y="15"/>
                          <a:pt x="16" y="16"/>
                          <a:pt x="16" y="16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3" y="20"/>
                          <a:pt x="10" y="21"/>
                          <a:pt x="8" y="21"/>
                        </a:cubicBezTo>
                        <a:cubicBezTo>
                          <a:pt x="6" y="21"/>
                          <a:pt x="6" y="21"/>
                          <a:pt x="5" y="20"/>
                        </a:cubicBezTo>
                        <a:cubicBezTo>
                          <a:pt x="5" y="20"/>
                          <a:pt x="3" y="19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3" y="24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7" y="18"/>
                        </a:cubicBezTo>
                        <a:cubicBezTo>
                          <a:pt x="17" y="18"/>
                          <a:pt x="17" y="18"/>
                          <a:pt x="18" y="17"/>
                        </a:cubicBezTo>
                        <a:cubicBezTo>
                          <a:pt x="18" y="17"/>
                          <a:pt x="18" y="17"/>
                          <a:pt x="18" y="16"/>
                        </a:cubicBezTo>
                        <a:cubicBezTo>
                          <a:pt x="21" y="10"/>
                          <a:pt x="20" y="3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9" name="Freeform 632"/>
                  <p:cNvSpPr/>
                  <p:nvPr/>
                </p:nvSpPr>
                <p:spPr bwMode="auto">
                  <a:xfrm>
                    <a:off x="1835" y="1314"/>
                    <a:ext cx="18" cy="21"/>
                  </a:xfrm>
                  <a:custGeom>
                    <a:avLst/>
                    <a:gdLst>
                      <a:gd name="T0" fmla="*/ 6 w 21"/>
                      <a:gd name="T1" fmla="*/ 0 h 25"/>
                      <a:gd name="T2" fmla="*/ 1 w 21"/>
                      <a:gd name="T3" fmla="*/ 2 h 25"/>
                      <a:gd name="T4" fmla="*/ 0 w 21"/>
                      <a:gd name="T5" fmla="*/ 2 h 25"/>
                      <a:gd name="T6" fmla="*/ 2 w 21"/>
                      <a:gd name="T7" fmla="*/ 6 h 25"/>
                      <a:gd name="T8" fmla="*/ 5 w 21"/>
                      <a:gd name="T9" fmla="*/ 4 h 25"/>
                      <a:gd name="T10" fmla="*/ 7 w 21"/>
                      <a:gd name="T11" fmla="*/ 4 h 25"/>
                      <a:gd name="T12" fmla="*/ 15 w 21"/>
                      <a:gd name="T13" fmla="*/ 8 h 25"/>
                      <a:gd name="T14" fmla="*/ 15 w 21"/>
                      <a:gd name="T15" fmla="*/ 8 h 25"/>
                      <a:gd name="T16" fmla="*/ 15 w 21"/>
                      <a:gd name="T17" fmla="*/ 9 h 25"/>
                      <a:gd name="T18" fmla="*/ 16 w 21"/>
                      <a:gd name="T19" fmla="*/ 9 h 25"/>
                      <a:gd name="T20" fmla="*/ 16 w 21"/>
                      <a:gd name="T21" fmla="*/ 10 h 25"/>
                      <a:gd name="T22" fmla="*/ 14 w 21"/>
                      <a:gd name="T23" fmla="*/ 20 h 25"/>
                      <a:gd name="T24" fmla="*/ 11 w 21"/>
                      <a:gd name="T25" fmla="*/ 22 h 25"/>
                      <a:gd name="T26" fmla="*/ 13 w 21"/>
                      <a:gd name="T27" fmla="*/ 25 h 25"/>
                      <a:gd name="T28" fmla="*/ 14 w 21"/>
                      <a:gd name="T29" fmla="*/ 25 h 25"/>
                      <a:gd name="T30" fmla="*/ 18 w 21"/>
                      <a:gd name="T31" fmla="*/ 9 h 25"/>
                      <a:gd name="T32" fmla="*/ 17 w 21"/>
                      <a:gd name="T33" fmla="*/ 8 h 25"/>
                      <a:gd name="T34" fmla="*/ 17 w 21"/>
                      <a:gd name="T35" fmla="*/ 7 h 25"/>
                      <a:gd name="T36" fmla="*/ 6 w 21"/>
                      <a:gd name="T3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1" h="25">
                        <a:moveTo>
                          <a:pt x="6" y="0"/>
                        </a:moveTo>
                        <a:cubicBezTo>
                          <a:pt x="4" y="0"/>
                          <a:pt x="3" y="1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3" y="5"/>
                          <a:pt x="5" y="4"/>
                          <a:pt x="5" y="4"/>
                        </a:cubicBezTo>
                        <a:cubicBezTo>
                          <a:pt x="5" y="4"/>
                          <a:pt x="6" y="4"/>
                          <a:pt x="7" y="4"/>
                        </a:cubicBezTo>
                        <a:cubicBezTo>
                          <a:pt x="10" y="4"/>
                          <a:pt x="13" y="5"/>
                          <a:pt x="15" y="8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5" y="8"/>
                          <a:pt x="15" y="9"/>
                          <a:pt x="15" y="9"/>
                        </a:cubicBezTo>
                        <a:cubicBezTo>
                          <a:pt x="15" y="9"/>
                          <a:pt x="15" y="9"/>
                          <a:pt x="16" y="9"/>
                        </a:cubicBezTo>
                        <a:cubicBezTo>
                          <a:pt x="16" y="9"/>
                          <a:pt x="16" y="10"/>
                          <a:pt x="16" y="10"/>
                        </a:cubicBezTo>
                        <a:cubicBezTo>
                          <a:pt x="17" y="14"/>
                          <a:pt x="17" y="19"/>
                          <a:pt x="14" y="20"/>
                        </a:cubicBezTo>
                        <a:cubicBezTo>
                          <a:pt x="13" y="20"/>
                          <a:pt x="12" y="21"/>
                          <a:pt x="11" y="22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4" y="25"/>
                          <a:pt x="14" y="25"/>
                          <a:pt x="14" y="25"/>
                        </a:cubicBezTo>
                        <a:cubicBezTo>
                          <a:pt x="19" y="22"/>
                          <a:pt x="21" y="15"/>
                          <a:pt x="18" y="9"/>
                        </a:cubicBezTo>
                        <a:cubicBezTo>
                          <a:pt x="18" y="8"/>
                          <a:pt x="18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4" y="3"/>
                          <a:pt x="10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0" name="Freeform 633"/>
                  <p:cNvSpPr/>
                  <p:nvPr/>
                </p:nvSpPr>
                <p:spPr bwMode="auto">
                  <a:xfrm>
                    <a:off x="1869" y="1338"/>
                    <a:ext cx="22" cy="11"/>
                  </a:xfrm>
                  <a:custGeom>
                    <a:avLst/>
                    <a:gdLst>
                      <a:gd name="T0" fmla="*/ 13 w 26"/>
                      <a:gd name="T1" fmla="*/ 0 h 13"/>
                      <a:gd name="T2" fmla="*/ 12 w 26"/>
                      <a:gd name="T3" fmla="*/ 0 h 13"/>
                      <a:gd name="T4" fmla="*/ 0 w 26"/>
                      <a:gd name="T5" fmla="*/ 12 h 13"/>
                      <a:gd name="T6" fmla="*/ 0 w 26"/>
                      <a:gd name="T7" fmla="*/ 13 h 13"/>
                      <a:gd name="T8" fmla="*/ 4 w 26"/>
                      <a:gd name="T9" fmla="*/ 13 h 13"/>
                      <a:gd name="T10" fmla="*/ 4 w 26"/>
                      <a:gd name="T11" fmla="*/ 10 h 13"/>
                      <a:gd name="T12" fmla="*/ 12 w 26"/>
                      <a:gd name="T13" fmla="*/ 3 h 13"/>
                      <a:gd name="T14" fmla="*/ 13 w 26"/>
                      <a:gd name="T15" fmla="*/ 3 h 13"/>
                      <a:gd name="T16" fmla="*/ 15 w 26"/>
                      <a:gd name="T17" fmla="*/ 3 h 13"/>
                      <a:gd name="T18" fmla="*/ 22 w 26"/>
                      <a:gd name="T19" fmla="*/ 10 h 13"/>
                      <a:gd name="T20" fmla="*/ 22 w 26"/>
                      <a:gd name="T21" fmla="*/ 13 h 13"/>
                      <a:gd name="T22" fmla="*/ 26 w 26"/>
                      <a:gd name="T23" fmla="*/ 13 h 13"/>
                      <a:gd name="T24" fmla="*/ 26 w 26"/>
                      <a:gd name="T25" fmla="*/ 12 h 13"/>
                      <a:gd name="T26" fmla="*/ 14 w 26"/>
                      <a:gd name="T27" fmla="*/ 0 h 13"/>
                      <a:gd name="T28" fmla="*/ 13 w 26"/>
                      <a:gd name="T2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3">
                        <a:moveTo>
                          <a:pt x="13" y="0"/>
                        </a:moveTo>
                        <a:cubicBezTo>
                          <a:pt x="13" y="0"/>
                          <a:pt x="13" y="0"/>
                          <a:pt x="12" y="0"/>
                        </a:cubicBezTo>
                        <a:cubicBezTo>
                          <a:pt x="5" y="1"/>
                          <a:pt x="0" y="6"/>
                          <a:pt x="0" y="12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2"/>
                          <a:pt x="4" y="10"/>
                          <a:pt x="4" y="10"/>
                        </a:cubicBezTo>
                        <a:cubicBezTo>
                          <a:pt x="4" y="6"/>
                          <a:pt x="8" y="3"/>
                          <a:pt x="12" y="3"/>
                        </a:cubicBezTo>
                        <a:cubicBezTo>
                          <a:pt x="12" y="3"/>
                          <a:pt x="13" y="3"/>
                          <a:pt x="13" y="3"/>
                        </a:cubicBezTo>
                        <a:cubicBezTo>
                          <a:pt x="14" y="3"/>
                          <a:pt x="14" y="3"/>
                          <a:pt x="15" y="3"/>
                        </a:cubicBezTo>
                        <a:cubicBezTo>
                          <a:pt x="19" y="4"/>
                          <a:pt x="22" y="6"/>
                          <a:pt x="22" y="10"/>
                        </a:cubicBezTo>
                        <a:cubicBezTo>
                          <a:pt x="22" y="10"/>
                          <a:pt x="22" y="12"/>
                          <a:pt x="22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6"/>
                          <a:pt x="21" y="1"/>
                          <a:pt x="14" y="0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1" name="Freeform 634"/>
                  <p:cNvSpPr/>
                  <p:nvPr/>
                </p:nvSpPr>
                <p:spPr bwMode="auto">
                  <a:xfrm>
                    <a:off x="1908" y="1315"/>
                    <a:ext cx="18" cy="21"/>
                  </a:xfrm>
                  <a:custGeom>
                    <a:avLst/>
                    <a:gdLst>
                      <a:gd name="T0" fmla="*/ 15 w 21"/>
                      <a:gd name="T1" fmla="*/ 0 h 24"/>
                      <a:gd name="T2" fmla="*/ 4 w 21"/>
                      <a:gd name="T3" fmla="*/ 5 h 24"/>
                      <a:gd name="T4" fmla="*/ 4 w 21"/>
                      <a:gd name="T5" fmla="*/ 6 h 24"/>
                      <a:gd name="T6" fmla="*/ 3 w 21"/>
                      <a:gd name="T7" fmla="*/ 7 h 24"/>
                      <a:gd name="T8" fmla="*/ 6 w 21"/>
                      <a:gd name="T9" fmla="*/ 24 h 24"/>
                      <a:gd name="T10" fmla="*/ 7 w 21"/>
                      <a:gd name="T11" fmla="*/ 24 h 24"/>
                      <a:gd name="T12" fmla="*/ 9 w 21"/>
                      <a:gd name="T13" fmla="*/ 21 h 24"/>
                      <a:gd name="T14" fmla="*/ 7 w 21"/>
                      <a:gd name="T15" fmla="*/ 19 h 24"/>
                      <a:gd name="T16" fmla="*/ 5 w 21"/>
                      <a:gd name="T17" fmla="*/ 9 h 24"/>
                      <a:gd name="T18" fmla="*/ 6 w 21"/>
                      <a:gd name="T19" fmla="*/ 8 h 24"/>
                      <a:gd name="T20" fmla="*/ 6 w 21"/>
                      <a:gd name="T21" fmla="*/ 6 h 24"/>
                      <a:gd name="T22" fmla="*/ 14 w 21"/>
                      <a:gd name="T23" fmla="*/ 3 h 24"/>
                      <a:gd name="T24" fmla="*/ 16 w 21"/>
                      <a:gd name="T25" fmla="*/ 4 h 24"/>
                      <a:gd name="T26" fmla="*/ 19 w 21"/>
                      <a:gd name="T27" fmla="*/ 5 h 24"/>
                      <a:gd name="T28" fmla="*/ 21 w 21"/>
                      <a:gd name="T29" fmla="*/ 2 h 24"/>
                      <a:gd name="T30" fmla="*/ 20 w 21"/>
                      <a:gd name="T31" fmla="*/ 1 h 24"/>
                      <a:gd name="T32" fmla="*/ 15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0" y="13"/>
                          <a:pt x="1" y="20"/>
                          <a:pt x="6" y="24"/>
                        </a:cubicBez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9" y="21"/>
                          <a:pt x="9" y="21"/>
                          <a:pt x="9" y="21"/>
                        </a:cubicBezTo>
                        <a:cubicBezTo>
                          <a:pt x="8" y="20"/>
                          <a:pt x="7" y="19"/>
                          <a:pt x="7" y="19"/>
                        </a:cubicBezTo>
                        <a:cubicBezTo>
                          <a:pt x="4" y="17"/>
                          <a:pt x="3" y="12"/>
                          <a:pt x="5" y="9"/>
                        </a:cubicBezTo>
                        <a:cubicBezTo>
                          <a:pt x="5" y="8"/>
                          <a:pt x="5" y="8"/>
                          <a:pt x="6" y="8"/>
                        </a:cubicBezTo>
                        <a:cubicBezTo>
                          <a:pt x="6" y="7"/>
                          <a:pt x="6" y="7"/>
                          <a:pt x="6" y="6"/>
                        </a:cubicBezTo>
                        <a:cubicBezTo>
                          <a:pt x="8" y="4"/>
                          <a:pt x="11" y="3"/>
                          <a:pt x="14" y="3"/>
                        </a:cubicBezTo>
                        <a:cubicBezTo>
                          <a:pt x="15" y="3"/>
                          <a:pt x="16" y="3"/>
                          <a:pt x="16" y="4"/>
                        </a:cubicBezTo>
                        <a:cubicBezTo>
                          <a:pt x="17" y="4"/>
                          <a:pt x="18" y="4"/>
                          <a:pt x="19" y="5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19" y="0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2" name="Freeform 635"/>
                  <p:cNvSpPr>
                    <a:spLocks noEditPoints="1"/>
                  </p:cNvSpPr>
                  <p:nvPr/>
                </p:nvSpPr>
                <p:spPr bwMode="auto">
                  <a:xfrm>
                    <a:off x="1871" y="1294"/>
                    <a:ext cx="18" cy="16"/>
                  </a:xfrm>
                  <a:custGeom>
                    <a:avLst/>
                    <a:gdLst>
                      <a:gd name="T0" fmla="*/ 8 w 22"/>
                      <a:gd name="T1" fmla="*/ 3 h 19"/>
                      <a:gd name="T2" fmla="*/ 10 w 22"/>
                      <a:gd name="T3" fmla="*/ 5 h 19"/>
                      <a:gd name="T4" fmla="*/ 11 w 22"/>
                      <a:gd name="T5" fmla="*/ 5 h 19"/>
                      <a:gd name="T6" fmla="*/ 15 w 22"/>
                      <a:gd name="T7" fmla="*/ 3 h 19"/>
                      <a:gd name="T8" fmla="*/ 15 w 22"/>
                      <a:gd name="T9" fmla="*/ 4 h 19"/>
                      <a:gd name="T10" fmla="*/ 16 w 22"/>
                      <a:gd name="T11" fmla="*/ 7 h 19"/>
                      <a:gd name="T12" fmla="*/ 19 w 22"/>
                      <a:gd name="T13" fmla="*/ 10 h 19"/>
                      <a:gd name="T14" fmla="*/ 18 w 22"/>
                      <a:gd name="T15" fmla="*/ 10 h 19"/>
                      <a:gd name="T16" fmla="*/ 16 w 22"/>
                      <a:gd name="T17" fmla="*/ 12 h 19"/>
                      <a:gd name="T18" fmla="*/ 15 w 22"/>
                      <a:gd name="T19" fmla="*/ 15 h 19"/>
                      <a:gd name="T20" fmla="*/ 14 w 22"/>
                      <a:gd name="T21" fmla="*/ 15 h 19"/>
                      <a:gd name="T22" fmla="*/ 11 w 22"/>
                      <a:gd name="T23" fmla="*/ 14 h 19"/>
                      <a:gd name="T24" fmla="*/ 10 w 22"/>
                      <a:gd name="T25" fmla="*/ 14 h 19"/>
                      <a:gd name="T26" fmla="*/ 8 w 22"/>
                      <a:gd name="T27" fmla="*/ 16 h 19"/>
                      <a:gd name="T28" fmla="*/ 8 w 22"/>
                      <a:gd name="T29" fmla="*/ 13 h 19"/>
                      <a:gd name="T30" fmla="*/ 7 w 22"/>
                      <a:gd name="T31" fmla="*/ 11 h 19"/>
                      <a:gd name="T32" fmla="*/ 4 w 22"/>
                      <a:gd name="T33" fmla="*/ 9 h 19"/>
                      <a:gd name="T34" fmla="*/ 6 w 22"/>
                      <a:gd name="T35" fmla="*/ 8 h 19"/>
                      <a:gd name="T36" fmla="*/ 8 w 22"/>
                      <a:gd name="T37" fmla="*/ 6 h 19"/>
                      <a:gd name="T38" fmla="*/ 6 w 22"/>
                      <a:gd name="T39" fmla="*/ 0 h 19"/>
                      <a:gd name="T40" fmla="*/ 6 w 22"/>
                      <a:gd name="T41" fmla="*/ 5 h 19"/>
                      <a:gd name="T42" fmla="*/ 4 w 22"/>
                      <a:gd name="T43" fmla="*/ 7 h 19"/>
                      <a:gd name="T44" fmla="*/ 0 w 22"/>
                      <a:gd name="T45" fmla="*/ 9 h 19"/>
                      <a:gd name="T46" fmla="*/ 5 w 22"/>
                      <a:gd name="T47" fmla="*/ 12 h 19"/>
                      <a:gd name="T48" fmla="*/ 6 w 22"/>
                      <a:gd name="T49" fmla="*/ 14 h 19"/>
                      <a:gd name="T50" fmla="*/ 6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7 h 19"/>
                      <a:gd name="T56" fmla="*/ 16 w 22"/>
                      <a:gd name="T57" fmla="*/ 19 h 19"/>
                      <a:gd name="T58" fmla="*/ 17 w 22"/>
                      <a:gd name="T59" fmla="*/ 18 h 19"/>
                      <a:gd name="T60" fmla="*/ 18 w 22"/>
                      <a:gd name="T61" fmla="*/ 14 h 19"/>
                      <a:gd name="T62" fmla="*/ 21 w 22"/>
                      <a:gd name="T63" fmla="*/ 10 h 19"/>
                      <a:gd name="T64" fmla="*/ 22 w 22"/>
                      <a:gd name="T65" fmla="*/ 10 h 19"/>
                      <a:gd name="T66" fmla="*/ 18 w 22"/>
                      <a:gd name="T67" fmla="*/ 6 h 19"/>
                      <a:gd name="T68" fmla="*/ 17 w 22"/>
                      <a:gd name="T69" fmla="*/ 1 h 19"/>
                      <a:gd name="T70" fmla="*/ 16 w 22"/>
                      <a:gd name="T71" fmla="*/ 0 h 19"/>
                      <a:gd name="T72" fmla="*/ 11 w 22"/>
                      <a:gd name="T73" fmla="*/ 2 h 19"/>
                      <a:gd name="T74" fmla="*/ 10 w 22"/>
                      <a:gd name="T75" fmla="*/ 2 h 19"/>
                      <a:gd name="T76" fmla="*/ 6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8" y="4"/>
                        </a:moveTo>
                        <a:cubicBezTo>
                          <a:pt x="8" y="4"/>
                          <a:pt x="8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4"/>
                          <a:pt x="9" y="4"/>
                          <a:pt x="10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3" y="4"/>
                          <a:pt x="14" y="4"/>
                          <a:pt x="15" y="3"/>
                        </a:cubicBez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5" y="3"/>
                          <a:pt x="15" y="4"/>
                          <a:pt x="15" y="4"/>
                        </a:cubicBezTo>
                        <a:cubicBezTo>
                          <a:pt x="15" y="5"/>
                          <a:pt x="15" y="5"/>
                          <a:pt x="15" y="6"/>
                        </a:cubicBezTo>
                        <a:cubicBezTo>
                          <a:pt x="16" y="6"/>
                          <a:pt x="16" y="7"/>
                          <a:pt x="16" y="7"/>
                        </a:cubicBezTo>
                        <a:cubicBezTo>
                          <a:pt x="16" y="7"/>
                          <a:pt x="16" y="8"/>
                          <a:pt x="17" y="8"/>
                        </a:cubicBezTo>
                        <a:cubicBezTo>
                          <a:pt x="18" y="9"/>
                          <a:pt x="19" y="10"/>
                          <a:pt x="19" y="10"/>
                        </a:cubicBezTo>
                        <a:cubicBezTo>
                          <a:pt x="19" y="10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7" y="11"/>
                          <a:pt x="17" y="11"/>
                          <a:pt x="16" y="11"/>
                        </a:cubicBezTo>
                        <a:cubicBezTo>
                          <a:pt x="16" y="12"/>
                          <a:pt x="16" y="12"/>
                          <a:pt x="16" y="12"/>
                        </a:cubicBezTo>
                        <a:cubicBezTo>
                          <a:pt x="16" y="13"/>
                          <a:pt x="15" y="13"/>
                          <a:pt x="15" y="14"/>
                        </a:cubicBezTo>
                        <a:cubicBezTo>
                          <a:pt x="15" y="14"/>
                          <a:pt x="15" y="15"/>
                          <a:pt x="15" y="15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15" y="16"/>
                          <a:pt x="15" y="16"/>
                          <a:pt x="14" y="15"/>
                        </a:cubicBezTo>
                        <a:cubicBezTo>
                          <a:pt x="14" y="15"/>
                          <a:pt x="13" y="15"/>
                          <a:pt x="12" y="14"/>
                        </a:cubicBezTo>
                        <a:cubicBezTo>
                          <a:pt x="12" y="14"/>
                          <a:pt x="12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0" y="14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8" y="15"/>
                          <a:pt x="8" y="16"/>
                          <a:pt x="8" y="16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8" y="15"/>
                          <a:pt x="8" y="14"/>
                          <a:pt x="8" y="13"/>
                        </a:cubicBezTo>
                        <a:cubicBezTo>
                          <a:pt x="8" y="13"/>
                          <a:pt x="7" y="12"/>
                          <a:pt x="7" y="12"/>
                        </a:cubicBezTo>
                        <a:cubicBezTo>
                          <a:pt x="7" y="12"/>
                          <a:pt x="7" y="11"/>
                          <a:pt x="7" y="11"/>
                        </a:cubicBezTo>
                        <a:cubicBezTo>
                          <a:pt x="6" y="11"/>
                          <a:pt x="6" y="10"/>
                          <a:pt x="5" y="10"/>
                        </a:cubicBezTo>
                        <a:cubicBezTo>
                          <a:pt x="5" y="10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6" y="9"/>
                          <a:pt x="6" y="8"/>
                        </a:cubicBezTo>
                        <a:cubicBezTo>
                          <a:pt x="7" y="8"/>
                          <a:pt x="7" y="8"/>
                          <a:pt x="7" y="7"/>
                        </a:cubicBezTo>
                        <a:cubicBezTo>
                          <a:pt x="7" y="7"/>
                          <a:pt x="7" y="7"/>
                          <a:pt x="8" y="6"/>
                        </a:cubicBezTo>
                        <a:cubicBezTo>
                          <a:pt x="8" y="6"/>
                          <a:pt x="8" y="5"/>
                          <a:pt x="8" y="4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1"/>
                          <a:pt x="6" y="1"/>
                        </a:cubicBezTo>
                        <a:cubicBezTo>
                          <a:pt x="6" y="2"/>
                          <a:pt x="6" y="4"/>
                          <a:pt x="6" y="5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4" y="7"/>
                        </a:cubicBezTo>
                        <a:cubicBezTo>
                          <a:pt x="3" y="8"/>
                          <a:pt x="1" y="9"/>
                          <a:pt x="0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1" y="10"/>
                          <a:pt x="2" y="10"/>
                        </a:cubicBezTo>
                        <a:cubicBezTo>
                          <a:pt x="3" y="11"/>
                          <a:pt x="4" y="11"/>
                          <a:pt x="5" y="12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3"/>
                          <a:pt x="6" y="14"/>
                          <a:pt x="6" y="14"/>
                        </a:cubicBezTo>
                        <a:cubicBezTo>
                          <a:pt x="6" y="16"/>
                          <a:pt x="6" y="19"/>
                          <a:pt x="6" y="19"/>
                        </a:cubicBezTo>
                        <a:cubicBezTo>
                          <a:pt x="6" y="19"/>
                          <a:pt x="6" y="19"/>
                          <a:pt x="6" y="19"/>
                        </a:cubicBezTo>
                        <a:cubicBezTo>
                          <a:pt x="6" y="19"/>
                          <a:pt x="6" y="18"/>
                          <a:pt x="7" y="18"/>
                        </a:cubicBezTo>
                        <a:cubicBezTo>
                          <a:pt x="8" y="18"/>
                          <a:pt x="9" y="17"/>
                          <a:pt x="10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2" y="17"/>
                          <a:pt x="12" y="17"/>
                          <a:pt x="12" y="17"/>
                        </a:cubicBezTo>
                        <a:cubicBezTo>
                          <a:pt x="14" y="17"/>
                          <a:pt x="15" y="18"/>
                          <a:pt x="16" y="19"/>
                        </a:cubicBezTo>
                        <a:cubicBezTo>
                          <a:pt x="16" y="19"/>
                          <a:pt x="17" y="19"/>
                          <a:pt x="17" y="19"/>
                        </a:cubicBezTo>
                        <a:cubicBezTo>
                          <a:pt x="17" y="19"/>
                          <a:pt x="17" y="19"/>
                          <a:pt x="17" y="18"/>
                        </a:cubicBezTo>
                        <a:cubicBezTo>
                          <a:pt x="17" y="18"/>
                          <a:pt x="17" y="16"/>
                          <a:pt x="17" y="15"/>
                        </a:cubicBezTo>
                        <a:cubicBezTo>
                          <a:pt x="18" y="14"/>
                          <a:pt x="18" y="14"/>
                          <a:pt x="18" y="14"/>
                        </a:cubicBezTo>
                        <a:cubicBezTo>
                          <a:pt x="18" y="13"/>
                          <a:pt x="18" y="13"/>
                          <a:pt x="19" y="13"/>
                        </a:cubicBezTo>
                        <a:cubicBezTo>
                          <a:pt x="19" y="12"/>
                          <a:pt x="21" y="11"/>
                          <a:pt x="21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0" y="8"/>
                          <a:pt x="19" y="7"/>
                        </a:cubicBezTo>
                        <a:cubicBezTo>
                          <a:pt x="19" y="6"/>
                          <a:pt x="18" y="6"/>
                          <a:pt x="18" y="6"/>
                        </a:cubicBezTo>
                        <a:cubicBezTo>
                          <a:pt x="18" y="6"/>
                          <a:pt x="18" y="5"/>
                          <a:pt x="18" y="5"/>
                        </a:cubicBezTo>
                        <a:cubicBezTo>
                          <a:pt x="17" y="4"/>
                          <a:pt x="17" y="2"/>
                          <a:pt x="17" y="1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6" y="0"/>
                        </a:cubicBezTo>
                        <a:cubicBezTo>
                          <a:pt x="16" y="1"/>
                          <a:pt x="14" y="2"/>
                          <a:pt x="12" y="2"/>
                        </a:cubicBezTo>
                        <a:cubicBezTo>
                          <a:pt x="12" y="2"/>
                          <a:pt x="12" y="2"/>
                          <a:pt x="11" y="2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1" y="2"/>
                          <a:pt x="11" y="2"/>
                          <a:pt x="10" y="2"/>
                        </a:cubicBezTo>
                        <a:cubicBezTo>
                          <a:pt x="9" y="2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3" name="Freeform 636"/>
                  <p:cNvSpPr>
                    <a:spLocks noEditPoints="1"/>
                  </p:cNvSpPr>
                  <p:nvPr/>
                </p:nvSpPr>
                <p:spPr bwMode="auto">
                  <a:xfrm>
                    <a:off x="2331" y="1410"/>
                    <a:ext cx="37" cy="37"/>
                  </a:xfrm>
                  <a:custGeom>
                    <a:avLst/>
                    <a:gdLst>
                      <a:gd name="T0" fmla="*/ 36 w 43"/>
                      <a:gd name="T1" fmla="*/ 31 h 43"/>
                      <a:gd name="T2" fmla="*/ 23 w 43"/>
                      <a:gd name="T3" fmla="*/ 38 h 43"/>
                      <a:gd name="T4" fmla="*/ 23 w 43"/>
                      <a:gd name="T5" fmla="*/ 43 h 43"/>
                      <a:gd name="T6" fmla="*/ 40 w 43"/>
                      <a:gd name="T7" fmla="*/ 33 h 43"/>
                      <a:gd name="T8" fmla="*/ 36 w 43"/>
                      <a:gd name="T9" fmla="*/ 31 h 43"/>
                      <a:gd name="T10" fmla="*/ 8 w 43"/>
                      <a:gd name="T11" fmla="*/ 30 h 43"/>
                      <a:gd name="T12" fmla="*/ 4 w 43"/>
                      <a:gd name="T13" fmla="*/ 33 h 43"/>
                      <a:gd name="T14" fmla="*/ 21 w 43"/>
                      <a:gd name="T15" fmla="*/ 43 h 43"/>
                      <a:gd name="T16" fmla="*/ 21 w 43"/>
                      <a:gd name="T17" fmla="*/ 38 h 43"/>
                      <a:gd name="T18" fmla="*/ 8 w 43"/>
                      <a:gd name="T19" fmla="*/ 30 h 43"/>
                      <a:gd name="T20" fmla="*/ 41 w 43"/>
                      <a:gd name="T21" fmla="*/ 11 h 43"/>
                      <a:gd name="T22" fmla="*/ 37 w 43"/>
                      <a:gd name="T23" fmla="*/ 14 h 43"/>
                      <a:gd name="T24" fmla="*/ 39 w 43"/>
                      <a:gd name="T25" fmla="*/ 21 h 43"/>
                      <a:gd name="T26" fmla="*/ 37 w 43"/>
                      <a:gd name="T27" fmla="*/ 29 h 43"/>
                      <a:gd name="T28" fmla="*/ 41 w 43"/>
                      <a:gd name="T29" fmla="*/ 31 h 43"/>
                      <a:gd name="T30" fmla="*/ 43 w 43"/>
                      <a:gd name="T31" fmla="*/ 21 h 43"/>
                      <a:gd name="T32" fmla="*/ 41 w 43"/>
                      <a:gd name="T33" fmla="*/ 11 h 43"/>
                      <a:gd name="T34" fmla="*/ 3 w 43"/>
                      <a:gd name="T35" fmla="*/ 11 h 43"/>
                      <a:gd name="T36" fmla="*/ 0 w 43"/>
                      <a:gd name="T37" fmla="*/ 21 h 43"/>
                      <a:gd name="T38" fmla="*/ 2 w 43"/>
                      <a:gd name="T39" fmla="*/ 31 h 43"/>
                      <a:gd name="T40" fmla="*/ 6 w 43"/>
                      <a:gd name="T41" fmla="*/ 29 h 43"/>
                      <a:gd name="T42" fmla="*/ 5 w 43"/>
                      <a:gd name="T43" fmla="*/ 21 h 43"/>
                      <a:gd name="T44" fmla="*/ 7 w 43"/>
                      <a:gd name="T45" fmla="*/ 13 h 43"/>
                      <a:gd name="T46" fmla="*/ 3 w 43"/>
                      <a:gd name="T47" fmla="*/ 11 h 43"/>
                      <a:gd name="T48" fmla="*/ 23 w 43"/>
                      <a:gd name="T49" fmla="*/ 0 h 43"/>
                      <a:gd name="T50" fmla="*/ 23 w 43"/>
                      <a:gd name="T51" fmla="*/ 4 h 43"/>
                      <a:gd name="T52" fmla="*/ 36 w 43"/>
                      <a:gd name="T53" fmla="*/ 12 h 43"/>
                      <a:gd name="T54" fmla="*/ 40 w 43"/>
                      <a:gd name="T55" fmla="*/ 9 h 43"/>
                      <a:gd name="T56" fmla="*/ 23 w 43"/>
                      <a:gd name="T57" fmla="*/ 0 h 43"/>
                      <a:gd name="T58" fmla="*/ 21 w 43"/>
                      <a:gd name="T59" fmla="*/ 0 h 43"/>
                      <a:gd name="T60" fmla="*/ 4 w 43"/>
                      <a:gd name="T61" fmla="*/ 9 h 43"/>
                      <a:gd name="T62" fmla="*/ 8 w 43"/>
                      <a:gd name="T63" fmla="*/ 11 h 43"/>
                      <a:gd name="T64" fmla="*/ 21 w 43"/>
                      <a:gd name="T65" fmla="*/ 4 h 43"/>
                      <a:gd name="T66" fmla="*/ 21 w 43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3" h="43">
                        <a:moveTo>
                          <a:pt x="36" y="31"/>
                        </a:moveTo>
                        <a:cubicBezTo>
                          <a:pt x="33" y="35"/>
                          <a:pt x="28" y="38"/>
                          <a:pt x="23" y="38"/>
                        </a:cubicBezTo>
                        <a:cubicBezTo>
                          <a:pt x="23" y="43"/>
                          <a:pt x="23" y="43"/>
                          <a:pt x="23" y="43"/>
                        </a:cubicBezTo>
                        <a:cubicBezTo>
                          <a:pt x="30" y="42"/>
                          <a:pt x="36" y="39"/>
                          <a:pt x="40" y="33"/>
                        </a:cubicBezTo>
                        <a:cubicBezTo>
                          <a:pt x="36" y="31"/>
                          <a:pt x="36" y="31"/>
                          <a:pt x="36" y="31"/>
                        </a:cubicBezTo>
                        <a:moveTo>
                          <a:pt x="8" y="30"/>
                        </a:move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7" y="38"/>
                          <a:pt x="13" y="42"/>
                          <a:pt x="21" y="43"/>
                        </a:cubicBezTo>
                        <a:cubicBezTo>
                          <a:pt x="21" y="38"/>
                          <a:pt x="21" y="38"/>
                          <a:pt x="21" y="38"/>
                        </a:cubicBezTo>
                        <a:cubicBezTo>
                          <a:pt x="15" y="38"/>
                          <a:pt x="10" y="35"/>
                          <a:pt x="8" y="30"/>
                        </a:cubicBezTo>
                        <a:moveTo>
                          <a:pt x="41" y="11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6"/>
                          <a:pt x="39" y="18"/>
                          <a:pt x="39" y="21"/>
                        </a:cubicBezTo>
                        <a:cubicBezTo>
                          <a:pt x="39" y="24"/>
                          <a:pt x="38" y="26"/>
                          <a:pt x="37" y="29"/>
                        </a:cubicBezTo>
                        <a:cubicBezTo>
                          <a:pt x="41" y="31"/>
                          <a:pt x="41" y="31"/>
                          <a:pt x="41" y="31"/>
                        </a:cubicBezTo>
                        <a:cubicBezTo>
                          <a:pt x="42" y="28"/>
                          <a:pt x="43" y="25"/>
                          <a:pt x="43" y="21"/>
                        </a:cubicBezTo>
                        <a:cubicBezTo>
                          <a:pt x="43" y="18"/>
                          <a:pt x="42" y="14"/>
                          <a:pt x="41" y="11"/>
                        </a:cubicBezTo>
                        <a:moveTo>
                          <a:pt x="3" y="11"/>
                        </a:moveTo>
                        <a:cubicBezTo>
                          <a:pt x="1" y="14"/>
                          <a:pt x="0" y="17"/>
                          <a:pt x="0" y="21"/>
                        </a:cubicBezTo>
                        <a:cubicBezTo>
                          <a:pt x="0" y="25"/>
                          <a:pt x="1" y="28"/>
                          <a:pt x="2" y="31"/>
                        </a:cubicBezTo>
                        <a:cubicBezTo>
                          <a:pt x="6" y="29"/>
                          <a:pt x="6" y="29"/>
                          <a:pt x="6" y="29"/>
                        </a:cubicBezTo>
                        <a:cubicBezTo>
                          <a:pt x="5" y="26"/>
                          <a:pt x="5" y="24"/>
                          <a:pt x="5" y="21"/>
                        </a:cubicBezTo>
                        <a:cubicBezTo>
                          <a:pt x="5" y="18"/>
                          <a:pt x="5" y="16"/>
                          <a:pt x="7" y="13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moveTo>
                          <a:pt x="23" y="0"/>
                        </a:move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8" y="5"/>
                          <a:pt x="33" y="7"/>
                          <a:pt x="36" y="12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36" y="4"/>
                          <a:pt x="30" y="0"/>
                          <a:pt x="23" y="0"/>
                        </a:cubicBezTo>
                        <a:moveTo>
                          <a:pt x="21" y="0"/>
                        </a:moveTo>
                        <a:cubicBezTo>
                          <a:pt x="14" y="0"/>
                          <a:pt x="7" y="4"/>
                          <a:pt x="4" y="9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11" y="7"/>
                          <a:pt x="15" y="5"/>
                          <a:pt x="21" y="4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4" name="Freeform 637"/>
                  <p:cNvSpPr>
                    <a:spLocks noEditPoints="1"/>
                  </p:cNvSpPr>
                  <p:nvPr/>
                </p:nvSpPr>
                <p:spPr bwMode="auto">
                  <a:xfrm>
                    <a:off x="2349" y="1392"/>
                    <a:ext cx="2" cy="72"/>
                  </a:xfrm>
                  <a:custGeom>
                    <a:avLst/>
                    <a:gdLst>
                      <a:gd name="T0" fmla="*/ 0 w 2"/>
                      <a:gd name="T1" fmla="*/ 79 h 85"/>
                      <a:gd name="T2" fmla="*/ 1 w 2"/>
                      <a:gd name="T3" fmla="*/ 85 h 85"/>
                      <a:gd name="T4" fmla="*/ 2 w 2"/>
                      <a:gd name="T5" fmla="*/ 79 h 85"/>
                      <a:gd name="T6" fmla="*/ 1 w 2"/>
                      <a:gd name="T7" fmla="*/ 74 h 85"/>
                      <a:gd name="T8" fmla="*/ 0 w 2"/>
                      <a:gd name="T9" fmla="*/ 78 h 85"/>
                      <a:gd name="T10" fmla="*/ 2 w 2"/>
                      <a:gd name="T11" fmla="*/ 78 h 85"/>
                      <a:gd name="T12" fmla="*/ 1 w 2"/>
                      <a:gd name="T13" fmla="*/ 74 h 85"/>
                      <a:gd name="T14" fmla="*/ 0 w 2"/>
                      <a:gd name="T15" fmla="*/ 70 h 85"/>
                      <a:gd name="T16" fmla="*/ 1 w 2"/>
                      <a:gd name="T17" fmla="*/ 73 h 85"/>
                      <a:gd name="T18" fmla="*/ 2 w 2"/>
                      <a:gd name="T19" fmla="*/ 70 h 85"/>
                      <a:gd name="T20" fmla="*/ 1 w 2"/>
                      <a:gd name="T21" fmla="*/ 65 h 85"/>
                      <a:gd name="T22" fmla="*/ 0 w 2"/>
                      <a:gd name="T23" fmla="*/ 69 h 85"/>
                      <a:gd name="T24" fmla="*/ 2 w 2"/>
                      <a:gd name="T25" fmla="*/ 69 h 85"/>
                      <a:gd name="T26" fmla="*/ 1 w 2"/>
                      <a:gd name="T27" fmla="*/ 65 h 85"/>
                      <a:gd name="T28" fmla="*/ 1 w 2"/>
                      <a:gd name="T29" fmla="*/ 49 h 85"/>
                      <a:gd name="T30" fmla="*/ 0 w 2"/>
                      <a:gd name="T31" fmla="*/ 59 h 85"/>
                      <a:gd name="T32" fmla="*/ 0 w 2"/>
                      <a:gd name="T33" fmla="*/ 65 h 85"/>
                      <a:gd name="T34" fmla="*/ 2 w 2"/>
                      <a:gd name="T35" fmla="*/ 65 h 85"/>
                      <a:gd name="T36" fmla="*/ 2 w 2"/>
                      <a:gd name="T37" fmla="*/ 59 h 85"/>
                      <a:gd name="T38" fmla="*/ 1 w 2"/>
                      <a:gd name="T39" fmla="*/ 49 h 85"/>
                      <a:gd name="T40" fmla="*/ 0 w 2"/>
                      <a:gd name="T41" fmla="*/ 44 h 85"/>
                      <a:gd name="T42" fmla="*/ 0 w 2"/>
                      <a:gd name="T43" fmla="*/ 47 h 85"/>
                      <a:gd name="T44" fmla="*/ 1 w 2"/>
                      <a:gd name="T45" fmla="*/ 46 h 85"/>
                      <a:gd name="T46" fmla="*/ 2 w 2"/>
                      <a:gd name="T47" fmla="*/ 45 h 85"/>
                      <a:gd name="T48" fmla="*/ 1 w 2"/>
                      <a:gd name="T49" fmla="*/ 43 h 85"/>
                      <a:gd name="T50" fmla="*/ 1 w 2"/>
                      <a:gd name="T51" fmla="*/ 37 h 85"/>
                      <a:gd name="T52" fmla="*/ 0 w 2"/>
                      <a:gd name="T53" fmla="*/ 37 h 85"/>
                      <a:gd name="T54" fmla="*/ 0 w 2"/>
                      <a:gd name="T55" fmla="*/ 40 h 85"/>
                      <a:gd name="T56" fmla="*/ 1 w 2"/>
                      <a:gd name="T57" fmla="*/ 40 h 85"/>
                      <a:gd name="T58" fmla="*/ 2 w 2"/>
                      <a:gd name="T59" fmla="*/ 37 h 85"/>
                      <a:gd name="T60" fmla="*/ 1 w 2"/>
                      <a:gd name="T61" fmla="*/ 19 h 85"/>
                      <a:gd name="T62" fmla="*/ 0 w 2"/>
                      <a:gd name="T63" fmla="*/ 21 h 85"/>
                      <a:gd name="T64" fmla="*/ 0 w 2"/>
                      <a:gd name="T65" fmla="*/ 34 h 85"/>
                      <a:gd name="T66" fmla="*/ 1 w 2"/>
                      <a:gd name="T67" fmla="*/ 35 h 85"/>
                      <a:gd name="T68" fmla="*/ 2 w 2"/>
                      <a:gd name="T69" fmla="*/ 25 h 85"/>
                      <a:gd name="T70" fmla="*/ 2 w 2"/>
                      <a:gd name="T71" fmla="*/ 19 h 85"/>
                      <a:gd name="T72" fmla="*/ 1 w 2"/>
                      <a:gd name="T73" fmla="*/ 15 h 85"/>
                      <a:gd name="T74" fmla="*/ 0 w 2"/>
                      <a:gd name="T75" fmla="*/ 18 h 85"/>
                      <a:gd name="T76" fmla="*/ 2 w 2"/>
                      <a:gd name="T77" fmla="*/ 18 h 85"/>
                      <a:gd name="T78" fmla="*/ 2 w 2"/>
                      <a:gd name="T79" fmla="*/ 11 h 85"/>
                      <a:gd name="T80" fmla="*/ 0 w 2"/>
                      <a:gd name="T81" fmla="*/ 11 h 85"/>
                      <a:gd name="T82" fmla="*/ 1 w 2"/>
                      <a:gd name="T83" fmla="*/ 14 h 85"/>
                      <a:gd name="T84" fmla="*/ 2 w 2"/>
                      <a:gd name="T85" fmla="*/ 11 h 85"/>
                      <a:gd name="T86" fmla="*/ 1 w 2"/>
                      <a:gd name="T87" fmla="*/ 6 h 85"/>
                      <a:gd name="T88" fmla="*/ 0 w 2"/>
                      <a:gd name="T89" fmla="*/ 10 h 85"/>
                      <a:gd name="T90" fmla="*/ 2 w 2"/>
                      <a:gd name="T91" fmla="*/ 10 h 85"/>
                      <a:gd name="T92" fmla="*/ 0 w 2"/>
                      <a:gd name="T93" fmla="*/ 0 h 85"/>
                      <a:gd name="T94" fmla="*/ 1 w 2"/>
                      <a:gd name="T95" fmla="*/ 5 h 85"/>
                      <a:gd name="T96" fmla="*/ 2 w 2"/>
                      <a:gd name="T97" fmla="*/ 0 h 85"/>
                      <a:gd name="T98" fmla="*/ 0 w 2"/>
                      <a:gd name="T99" fmla="*/ 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85">
                        <a:moveTo>
                          <a:pt x="1" y="79"/>
                        </a:moveTo>
                        <a:cubicBezTo>
                          <a:pt x="0" y="79"/>
                          <a:pt x="0" y="79"/>
                          <a:pt x="0" y="79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0" y="85"/>
                          <a:pt x="0" y="85"/>
                          <a:pt x="1" y="85"/>
                        </a:cubicBezTo>
                        <a:cubicBezTo>
                          <a:pt x="1" y="85"/>
                          <a:pt x="1" y="85"/>
                          <a:pt x="2" y="85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1" y="79"/>
                          <a:pt x="1" y="79"/>
                          <a:pt x="1" y="79"/>
                        </a:cubicBezTo>
                        <a:moveTo>
                          <a:pt x="1" y="74"/>
                        </a:move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0" y="78"/>
                          <a:pt x="0" y="78"/>
                          <a:pt x="1" y="78"/>
                        </a:cubicBezTo>
                        <a:cubicBezTo>
                          <a:pt x="1" y="78"/>
                          <a:pt x="1" y="78"/>
                          <a:pt x="2" y="78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cubicBezTo>
                          <a:pt x="1" y="74"/>
                          <a:pt x="1" y="74"/>
                          <a:pt x="1" y="74"/>
                        </a:cubicBezTo>
                        <a:moveTo>
                          <a:pt x="1" y="70"/>
                        </a:moveTo>
                        <a:cubicBezTo>
                          <a:pt x="0" y="70"/>
                          <a:pt x="0" y="70"/>
                          <a:pt x="0" y="70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0" y="73"/>
                          <a:pt x="0" y="73"/>
                          <a:pt x="1" y="73"/>
                        </a:cubicBezTo>
                        <a:cubicBezTo>
                          <a:pt x="1" y="73"/>
                          <a:pt x="1" y="73"/>
                          <a:pt x="2" y="73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cubicBezTo>
                          <a:pt x="1" y="70"/>
                          <a:pt x="1" y="70"/>
                          <a:pt x="1" y="70"/>
                        </a:cubicBezTo>
                        <a:moveTo>
                          <a:pt x="1" y="65"/>
                        </a:move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69"/>
                          <a:pt x="0" y="69"/>
                          <a:pt x="1" y="69"/>
                        </a:cubicBezTo>
                        <a:cubicBezTo>
                          <a:pt x="1" y="69"/>
                          <a:pt x="1" y="69"/>
                          <a:pt x="2" y="69"/>
                        </a:cubicBezTo>
                        <a:cubicBezTo>
                          <a:pt x="2" y="65"/>
                          <a:pt x="2" y="65"/>
                          <a:pt x="2" y="65"/>
                        </a:cubicBezTo>
                        <a:cubicBezTo>
                          <a:pt x="1" y="65"/>
                          <a:pt x="1" y="65"/>
                          <a:pt x="1" y="65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0" y="49"/>
                          <a:pt x="0" y="49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0" y="65"/>
                          <a:pt x="0" y="65"/>
                          <a:pt x="1" y="65"/>
                        </a:cubicBezTo>
                        <a:cubicBezTo>
                          <a:pt x="1" y="65"/>
                          <a:pt x="1" y="65"/>
                          <a:pt x="2" y="65"/>
                        </a:cubicBezTo>
                        <a:cubicBezTo>
                          <a:pt x="2" y="64"/>
                          <a:pt x="2" y="64"/>
                          <a:pt x="2" y="64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1" y="49"/>
                          <a:pt x="1" y="49"/>
                          <a:pt x="1" y="49"/>
                        </a:cubicBezTo>
                        <a:moveTo>
                          <a:pt x="1" y="43"/>
                        </a:move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0" y="47"/>
                          <a:pt x="0" y="46"/>
                          <a:pt x="1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46"/>
                          <a:pt x="1" y="46"/>
                          <a:pt x="2" y="47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2" y="37"/>
                        </a:move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0" y="37"/>
                          <a:pt x="0" y="37"/>
                          <a:pt x="0" y="37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1" y="40"/>
                          <a:pt x="1" y="40"/>
                          <a:pt x="1" y="40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moveTo>
                          <a:pt x="2" y="19"/>
                        </a:move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35"/>
                          <a:pt x="0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2" y="34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2" y="15"/>
                        </a:move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9"/>
                          <a:pt x="0" y="19"/>
                          <a:pt x="1" y="19"/>
                        </a:cubicBezTo>
                        <a:cubicBezTo>
                          <a:pt x="1" y="19"/>
                          <a:pt x="1" y="19"/>
                          <a:pt x="2" y="18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moveTo>
                          <a:pt x="2" y="11"/>
                        </a:move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1" y="14"/>
                        </a:cubicBezTo>
                        <a:cubicBezTo>
                          <a:pt x="1" y="14"/>
                          <a:pt x="1" y="14"/>
                          <a:pt x="2" y="14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moveTo>
                          <a:pt x="2" y="6"/>
                        </a:move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1" y="10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1" y="5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5" name="Freeform 638"/>
                  <p:cNvSpPr>
                    <a:spLocks noEditPoints="1"/>
                  </p:cNvSpPr>
                  <p:nvPr/>
                </p:nvSpPr>
                <p:spPr bwMode="auto">
                  <a:xfrm>
                    <a:off x="2317" y="1409"/>
                    <a:ext cx="63" cy="38"/>
                  </a:xfrm>
                  <a:custGeom>
                    <a:avLst/>
                    <a:gdLst>
                      <a:gd name="T0" fmla="*/ 1 w 75"/>
                      <a:gd name="T1" fmla="*/ 45 h 45"/>
                      <a:gd name="T2" fmla="*/ 1 w 75"/>
                      <a:gd name="T3" fmla="*/ 44 h 45"/>
                      <a:gd name="T4" fmla="*/ 0 w 75"/>
                      <a:gd name="T5" fmla="*/ 43 h 45"/>
                      <a:gd name="T6" fmla="*/ 0 w 75"/>
                      <a:gd name="T7" fmla="*/ 43 h 45"/>
                      <a:gd name="T8" fmla="*/ 2 w 75"/>
                      <a:gd name="T9" fmla="*/ 42 h 45"/>
                      <a:gd name="T10" fmla="*/ 3 w 75"/>
                      <a:gd name="T11" fmla="*/ 44 h 45"/>
                      <a:gd name="T12" fmla="*/ 7 w 75"/>
                      <a:gd name="T13" fmla="*/ 41 h 45"/>
                      <a:gd name="T14" fmla="*/ 10 w 75"/>
                      <a:gd name="T15" fmla="*/ 37 h 45"/>
                      <a:gd name="T16" fmla="*/ 8 w 75"/>
                      <a:gd name="T17" fmla="*/ 40 h 45"/>
                      <a:gd name="T18" fmla="*/ 11 w 75"/>
                      <a:gd name="T19" fmla="*/ 39 h 45"/>
                      <a:gd name="T20" fmla="*/ 10 w 75"/>
                      <a:gd name="T21" fmla="*/ 37 h 45"/>
                      <a:gd name="T22" fmla="*/ 11 w 75"/>
                      <a:gd name="T23" fmla="*/ 37 h 45"/>
                      <a:gd name="T24" fmla="*/ 12 w 75"/>
                      <a:gd name="T25" fmla="*/ 39 h 45"/>
                      <a:gd name="T26" fmla="*/ 15 w 75"/>
                      <a:gd name="T27" fmla="*/ 36 h 45"/>
                      <a:gd name="T28" fmla="*/ 18 w 75"/>
                      <a:gd name="T29" fmla="*/ 33 h 45"/>
                      <a:gd name="T30" fmla="*/ 15 w 75"/>
                      <a:gd name="T31" fmla="*/ 36 h 45"/>
                      <a:gd name="T32" fmla="*/ 19 w 75"/>
                      <a:gd name="T33" fmla="*/ 35 h 45"/>
                      <a:gd name="T34" fmla="*/ 18 w 75"/>
                      <a:gd name="T35" fmla="*/ 33 h 45"/>
                      <a:gd name="T36" fmla="*/ 23 w 75"/>
                      <a:gd name="T37" fmla="*/ 30 h 45"/>
                      <a:gd name="T38" fmla="*/ 18 w 75"/>
                      <a:gd name="T39" fmla="*/ 33 h 45"/>
                      <a:gd name="T40" fmla="*/ 19 w 75"/>
                      <a:gd name="T41" fmla="*/ 35 h 45"/>
                      <a:gd name="T42" fmla="*/ 25 w 75"/>
                      <a:gd name="T43" fmla="*/ 31 h 45"/>
                      <a:gd name="T44" fmla="*/ 33 w 75"/>
                      <a:gd name="T45" fmla="*/ 25 h 45"/>
                      <a:gd name="T46" fmla="*/ 38 w 75"/>
                      <a:gd name="T47" fmla="*/ 23 h 45"/>
                      <a:gd name="T48" fmla="*/ 39 w 75"/>
                      <a:gd name="T49" fmla="*/ 23 h 45"/>
                      <a:gd name="T50" fmla="*/ 36 w 75"/>
                      <a:gd name="T51" fmla="*/ 22 h 45"/>
                      <a:gd name="T52" fmla="*/ 35 w 75"/>
                      <a:gd name="T53" fmla="*/ 24 h 45"/>
                      <a:gd name="T54" fmla="*/ 37 w 75"/>
                      <a:gd name="T55" fmla="*/ 24 h 45"/>
                      <a:gd name="T56" fmla="*/ 37 w 75"/>
                      <a:gd name="T57" fmla="*/ 22 h 45"/>
                      <a:gd name="T58" fmla="*/ 39 w 75"/>
                      <a:gd name="T59" fmla="*/ 20 h 45"/>
                      <a:gd name="T60" fmla="*/ 39 w 75"/>
                      <a:gd name="T61" fmla="*/ 21 h 45"/>
                      <a:gd name="T62" fmla="*/ 43 w 75"/>
                      <a:gd name="T63" fmla="*/ 18 h 45"/>
                      <a:gd name="T64" fmla="*/ 40 w 75"/>
                      <a:gd name="T65" fmla="*/ 21 h 45"/>
                      <a:gd name="T66" fmla="*/ 42 w 75"/>
                      <a:gd name="T67" fmla="*/ 22 h 45"/>
                      <a:gd name="T68" fmla="*/ 43 w 75"/>
                      <a:gd name="T69" fmla="*/ 19 h 45"/>
                      <a:gd name="T70" fmla="*/ 58 w 75"/>
                      <a:gd name="T71" fmla="*/ 10 h 45"/>
                      <a:gd name="T72" fmla="*/ 53 w 75"/>
                      <a:gd name="T73" fmla="*/ 13 h 45"/>
                      <a:gd name="T74" fmla="*/ 45 w 75"/>
                      <a:gd name="T75" fmla="*/ 18 h 45"/>
                      <a:gd name="T76" fmla="*/ 54 w 75"/>
                      <a:gd name="T77" fmla="*/ 15 h 45"/>
                      <a:gd name="T78" fmla="*/ 59 w 75"/>
                      <a:gd name="T79" fmla="*/ 12 h 45"/>
                      <a:gd name="T80" fmla="*/ 58 w 75"/>
                      <a:gd name="T81" fmla="*/ 10 h 45"/>
                      <a:gd name="T82" fmla="*/ 58 w 75"/>
                      <a:gd name="T83" fmla="*/ 9 h 45"/>
                      <a:gd name="T84" fmla="*/ 60 w 75"/>
                      <a:gd name="T85" fmla="*/ 11 h 45"/>
                      <a:gd name="T86" fmla="*/ 62 w 75"/>
                      <a:gd name="T87" fmla="*/ 9 h 45"/>
                      <a:gd name="T88" fmla="*/ 65 w 75"/>
                      <a:gd name="T89" fmla="*/ 6 h 45"/>
                      <a:gd name="T90" fmla="*/ 63 w 75"/>
                      <a:gd name="T91" fmla="*/ 9 h 45"/>
                      <a:gd name="T92" fmla="*/ 66 w 75"/>
                      <a:gd name="T93" fmla="*/ 8 h 45"/>
                      <a:gd name="T94" fmla="*/ 65 w 75"/>
                      <a:gd name="T95" fmla="*/ 6 h 45"/>
                      <a:gd name="T96" fmla="*/ 66 w 75"/>
                      <a:gd name="T97" fmla="*/ 5 h 45"/>
                      <a:gd name="T98" fmla="*/ 67 w 75"/>
                      <a:gd name="T99" fmla="*/ 7 h 45"/>
                      <a:gd name="T100" fmla="*/ 70 w 75"/>
                      <a:gd name="T101" fmla="*/ 5 h 45"/>
                      <a:gd name="T102" fmla="*/ 74 w 75"/>
                      <a:gd name="T103" fmla="*/ 0 h 45"/>
                      <a:gd name="T104" fmla="*/ 71 w 75"/>
                      <a:gd name="T105" fmla="*/ 4 h 45"/>
                      <a:gd name="T106" fmla="*/ 75 w 75"/>
                      <a:gd name="T107" fmla="*/ 2 h 45"/>
                      <a:gd name="T108" fmla="*/ 74 w 75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5" h="45">
                        <a:moveTo>
                          <a:pt x="1" y="44"/>
                        </a:move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4"/>
                        </a:cubicBezTo>
                        <a:moveTo>
                          <a:pt x="0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moveTo>
                          <a:pt x="6" y="40"/>
                        </a:moveTo>
                        <a:cubicBezTo>
                          <a:pt x="2" y="42"/>
                          <a:pt x="2" y="42"/>
                          <a:pt x="2" y="42"/>
                        </a:cubicBezTo>
                        <a:cubicBezTo>
                          <a:pt x="2" y="42"/>
                          <a:pt x="3" y="43"/>
                          <a:pt x="3" y="43"/>
                        </a:cubicBezTo>
                        <a:cubicBezTo>
                          <a:pt x="3" y="43"/>
                          <a:pt x="3" y="43"/>
                          <a:pt x="3" y="44"/>
                        </a:cubicBezTo>
                        <a:cubicBezTo>
                          <a:pt x="7" y="42"/>
                          <a:pt x="7" y="42"/>
                          <a:pt x="7" y="42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6" y="40"/>
                          <a:pt x="6" y="40"/>
                          <a:pt x="6" y="40"/>
                        </a:cubicBezTo>
                        <a:moveTo>
                          <a:pt x="10" y="37"/>
                        </a:move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7" y="39"/>
                          <a:pt x="7" y="40"/>
                          <a:pt x="8" y="40"/>
                        </a:cubicBezTo>
                        <a:cubicBezTo>
                          <a:pt x="8" y="40"/>
                          <a:pt x="8" y="41"/>
                          <a:pt x="8" y="41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ubicBezTo>
                          <a:pt x="11" y="39"/>
                          <a:pt x="11" y="39"/>
                          <a:pt x="11" y="38"/>
                        </a:cubicBezTo>
                        <a:cubicBezTo>
                          <a:pt x="10" y="38"/>
                          <a:pt x="10" y="38"/>
                          <a:pt x="10" y="37"/>
                        </a:cubicBezTo>
                        <a:moveTo>
                          <a:pt x="14" y="35"/>
                        </a:moveTo>
                        <a:cubicBezTo>
                          <a:pt x="11" y="37"/>
                          <a:pt x="11" y="37"/>
                          <a:pt x="11" y="37"/>
                        </a:cubicBezTo>
                        <a:cubicBezTo>
                          <a:pt x="11" y="37"/>
                          <a:pt x="11" y="37"/>
                          <a:pt x="11" y="38"/>
                        </a:cubicBezTo>
                        <a:cubicBezTo>
                          <a:pt x="12" y="38"/>
                          <a:pt x="12" y="38"/>
                          <a:pt x="12" y="39"/>
                        </a:cubicBezTo>
                        <a:cubicBezTo>
                          <a:pt x="15" y="37"/>
                          <a:pt x="15" y="37"/>
                          <a:pt x="15" y="37"/>
                        </a:cubicBezTo>
                        <a:cubicBezTo>
                          <a:pt x="15" y="37"/>
                          <a:pt x="15" y="36"/>
                          <a:pt x="15" y="36"/>
                        </a:cubicBezTo>
                        <a:cubicBezTo>
                          <a:pt x="14" y="36"/>
                          <a:pt x="14" y="35"/>
                          <a:pt x="14" y="35"/>
                        </a:cubicBezTo>
                        <a:moveTo>
                          <a:pt x="18" y="33"/>
                        </a:move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5" y="35"/>
                          <a:pt x="15" y="35"/>
                          <a:pt x="15" y="36"/>
                        </a:cubicBezTo>
                        <a:cubicBezTo>
                          <a:pt x="15" y="36"/>
                          <a:pt x="16" y="36"/>
                          <a:pt x="16" y="37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9" y="35"/>
                          <a:pt x="18" y="34"/>
                          <a:pt x="18" y="34"/>
                        </a:cubicBezTo>
                        <a:cubicBezTo>
                          <a:pt x="18" y="34"/>
                          <a:pt x="18" y="33"/>
                          <a:pt x="18" y="33"/>
                        </a:cubicBezTo>
                        <a:moveTo>
                          <a:pt x="32" y="25"/>
                        </a:moveTo>
                        <a:cubicBezTo>
                          <a:pt x="23" y="30"/>
                          <a:pt x="23" y="30"/>
                          <a:pt x="23" y="30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18" y="33"/>
                          <a:pt x="18" y="33"/>
                          <a:pt x="18" y="33"/>
                        </a:cubicBezTo>
                        <a:cubicBezTo>
                          <a:pt x="18" y="33"/>
                          <a:pt x="19" y="33"/>
                          <a:pt x="19" y="33"/>
                        </a:cubicBezTo>
                        <a:cubicBezTo>
                          <a:pt x="19" y="34"/>
                          <a:pt x="19" y="34"/>
                          <a:pt x="19" y="35"/>
                        </a:cubicBezTo>
                        <a:cubicBezTo>
                          <a:pt x="21" y="34"/>
                          <a:pt x="21" y="34"/>
                          <a:pt x="21" y="34"/>
                        </a:cubicBezTo>
                        <a:cubicBezTo>
                          <a:pt x="25" y="31"/>
                          <a:pt x="25" y="31"/>
                          <a:pt x="25" y="31"/>
                        </a:cubicBezTo>
                        <a:cubicBezTo>
                          <a:pt x="33" y="27"/>
                          <a:pt x="33" y="27"/>
                          <a:pt x="33" y="27"/>
                        </a:cubicBezTo>
                        <a:cubicBezTo>
                          <a:pt x="33" y="26"/>
                          <a:pt x="33" y="26"/>
                          <a:pt x="33" y="25"/>
                        </a:cubicBezTo>
                        <a:cubicBezTo>
                          <a:pt x="32" y="25"/>
                          <a:pt x="32" y="25"/>
                          <a:pt x="32" y="25"/>
                        </a:cubicBezTo>
                        <a:moveTo>
                          <a:pt x="38" y="23"/>
                        </a:move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moveTo>
                          <a:pt x="36" y="22"/>
                        </a:move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4" y="24"/>
                          <a:pt x="34" y="24"/>
                          <a:pt x="35" y="24"/>
                        </a:cubicBezTo>
                        <a:cubicBezTo>
                          <a:pt x="35" y="24"/>
                          <a:pt x="35" y="25"/>
                          <a:pt x="35" y="26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moveTo>
                          <a:pt x="39" y="20"/>
                        </a:move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0"/>
                          <a:pt x="39" y="20"/>
                          <a:pt x="39" y="20"/>
                        </a:cubicBezTo>
                        <a:moveTo>
                          <a:pt x="43" y="18"/>
                        </a:move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0" y="22"/>
                          <a:pt x="40" y="22"/>
                          <a:pt x="40" y="22"/>
                        </a:cubicBezTo>
                        <a:cubicBezTo>
                          <a:pt x="42" y="22"/>
                          <a:pt x="42" y="22"/>
                          <a:pt x="42" y="22"/>
                        </a:cubicBezTo>
                        <a:cubicBezTo>
                          <a:pt x="44" y="20"/>
                          <a:pt x="44" y="20"/>
                          <a:pt x="44" y="20"/>
                        </a:cubicBezTo>
                        <a:cubicBezTo>
                          <a:pt x="44" y="20"/>
                          <a:pt x="43" y="20"/>
                          <a:pt x="43" y="19"/>
                        </a:cubicBezTo>
                        <a:cubicBezTo>
                          <a:pt x="43" y="19"/>
                          <a:pt x="43" y="19"/>
                          <a:pt x="43" y="18"/>
                        </a:cubicBezTo>
                        <a:moveTo>
                          <a:pt x="58" y="10"/>
                        </a:move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3" y="13"/>
                          <a:pt x="53" y="13"/>
                          <a:pt x="53" y="13"/>
                        </a:cubicBezTo>
                        <a:cubicBezTo>
                          <a:pt x="45" y="17"/>
                          <a:pt x="45" y="17"/>
                          <a:pt x="45" y="17"/>
                        </a:cubicBezTo>
                        <a:cubicBezTo>
                          <a:pt x="45" y="17"/>
                          <a:pt x="45" y="18"/>
                          <a:pt x="45" y="18"/>
                        </a:cubicBezTo>
                        <a:cubicBezTo>
                          <a:pt x="46" y="18"/>
                          <a:pt x="46" y="19"/>
                          <a:pt x="46" y="19"/>
                        </a:cubicBezTo>
                        <a:cubicBezTo>
                          <a:pt x="54" y="15"/>
                          <a:pt x="54" y="15"/>
                          <a:pt x="54" y="15"/>
                        </a:cubicBezTo>
                        <a:cubicBezTo>
                          <a:pt x="58" y="12"/>
                          <a:pt x="58" y="12"/>
                          <a:pt x="58" y="12"/>
                        </a:cubicBezTo>
                        <a:cubicBezTo>
                          <a:pt x="59" y="12"/>
                          <a:pt x="59" y="12"/>
                          <a:pt x="59" y="12"/>
                        </a:cubicBezTo>
                        <a:cubicBezTo>
                          <a:pt x="59" y="12"/>
                          <a:pt x="59" y="11"/>
                          <a:pt x="58" y="11"/>
                        </a:cubicBezTo>
                        <a:cubicBezTo>
                          <a:pt x="58" y="11"/>
                          <a:pt x="58" y="10"/>
                          <a:pt x="58" y="10"/>
                        </a:cubicBezTo>
                        <a:moveTo>
                          <a:pt x="61" y="8"/>
                        </a:moveTo>
                        <a:cubicBezTo>
                          <a:pt x="58" y="9"/>
                          <a:pt x="58" y="9"/>
                          <a:pt x="58" y="9"/>
                        </a:cubicBezTo>
                        <a:cubicBezTo>
                          <a:pt x="59" y="10"/>
                          <a:pt x="59" y="10"/>
                          <a:pt x="59" y="11"/>
                        </a:cubicBezTo>
                        <a:cubicBezTo>
                          <a:pt x="59" y="11"/>
                          <a:pt x="59" y="11"/>
                          <a:pt x="60" y="11"/>
                        </a:cubicBezTo>
                        <a:cubicBezTo>
                          <a:pt x="62" y="10"/>
                          <a:pt x="62" y="10"/>
                          <a:pt x="62" y="10"/>
                        </a:cubicBezTo>
                        <a:cubicBezTo>
                          <a:pt x="62" y="10"/>
                          <a:pt x="62" y="9"/>
                          <a:pt x="62" y="9"/>
                        </a:cubicBezTo>
                        <a:cubicBezTo>
                          <a:pt x="62" y="9"/>
                          <a:pt x="62" y="8"/>
                          <a:pt x="61" y="8"/>
                        </a:cubicBezTo>
                        <a:moveTo>
                          <a:pt x="65" y="6"/>
                        </a:moveTo>
                        <a:cubicBezTo>
                          <a:pt x="62" y="7"/>
                          <a:pt x="62" y="7"/>
                          <a:pt x="62" y="7"/>
                        </a:cubicBezTo>
                        <a:cubicBezTo>
                          <a:pt x="62" y="8"/>
                          <a:pt x="62" y="8"/>
                          <a:pt x="63" y="9"/>
                        </a:cubicBezTo>
                        <a:cubicBezTo>
                          <a:pt x="63" y="9"/>
                          <a:pt x="63" y="9"/>
                          <a:pt x="63" y="9"/>
                        </a:cubicBezTo>
                        <a:cubicBezTo>
                          <a:pt x="66" y="8"/>
                          <a:pt x="66" y="8"/>
                          <a:pt x="66" y="8"/>
                        </a:cubicBezTo>
                        <a:cubicBezTo>
                          <a:pt x="66" y="7"/>
                          <a:pt x="66" y="7"/>
                          <a:pt x="66" y="7"/>
                        </a:cubicBezTo>
                        <a:cubicBezTo>
                          <a:pt x="66" y="6"/>
                          <a:pt x="65" y="6"/>
                          <a:pt x="65" y="6"/>
                        </a:cubicBezTo>
                        <a:moveTo>
                          <a:pt x="69" y="3"/>
                        </a:moveTo>
                        <a:cubicBezTo>
                          <a:pt x="66" y="5"/>
                          <a:pt x="66" y="5"/>
                          <a:pt x="66" y="5"/>
                        </a:cubicBezTo>
                        <a:cubicBezTo>
                          <a:pt x="66" y="5"/>
                          <a:pt x="66" y="6"/>
                          <a:pt x="67" y="6"/>
                        </a:cubicBezTo>
                        <a:cubicBezTo>
                          <a:pt x="67" y="7"/>
                          <a:pt x="67" y="7"/>
                          <a:pt x="67" y="7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0" y="4"/>
                          <a:pt x="69" y="4"/>
                          <a:pt x="69" y="3"/>
                        </a:cubicBezTo>
                        <a:moveTo>
                          <a:pt x="74" y="0"/>
                        </a:moveTo>
                        <a:cubicBezTo>
                          <a:pt x="70" y="3"/>
                          <a:pt x="70" y="3"/>
                          <a:pt x="70" y="3"/>
                        </a:cubicBezTo>
                        <a:cubicBezTo>
                          <a:pt x="70" y="3"/>
                          <a:pt x="71" y="4"/>
                          <a:pt x="71" y="4"/>
                        </a:cubicBezTo>
                        <a:cubicBezTo>
                          <a:pt x="71" y="4"/>
                          <a:pt x="71" y="5"/>
                          <a:pt x="71" y="5"/>
                        </a:cubicBezTo>
                        <a:cubicBezTo>
                          <a:pt x="75" y="2"/>
                          <a:pt x="75" y="2"/>
                          <a:pt x="75" y="2"/>
                        </a:cubicBezTo>
                        <a:cubicBezTo>
                          <a:pt x="75" y="2"/>
                          <a:pt x="75" y="2"/>
                          <a:pt x="75" y="1"/>
                        </a:cubicBezTo>
                        <a:cubicBezTo>
                          <a:pt x="75" y="1"/>
                          <a:pt x="74" y="1"/>
                          <a:pt x="7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6" name="Freeform 639"/>
                  <p:cNvSpPr>
                    <a:spLocks noEditPoints="1"/>
                  </p:cNvSpPr>
                  <p:nvPr/>
                </p:nvSpPr>
                <p:spPr bwMode="auto">
                  <a:xfrm>
                    <a:off x="2318" y="1409"/>
                    <a:ext cx="62" cy="38"/>
                  </a:xfrm>
                  <a:custGeom>
                    <a:avLst/>
                    <a:gdLst>
                      <a:gd name="T0" fmla="*/ 68 w 73"/>
                      <a:gd name="T1" fmla="*/ 41 h 45"/>
                      <a:gd name="T2" fmla="*/ 72 w 73"/>
                      <a:gd name="T3" fmla="*/ 45 h 45"/>
                      <a:gd name="T4" fmla="*/ 73 w 73"/>
                      <a:gd name="T5" fmla="*/ 43 h 45"/>
                      <a:gd name="T6" fmla="*/ 65 w 73"/>
                      <a:gd name="T7" fmla="*/ 38 h 45"/>
                      <a:gd name="T8" fmla="*/ 64 w 73"/>
                      <a:gd name="T9" fmla="*/ 40 h 45"/>
                      <a:gd name="T10" fmla="*/ 67 w 73"/>
                      <a:gd name="T11" fmla="*/ 41 h 45"/>
                      <a:gd name="T12" fmla="*/ 65 w 73"/>
                      <a:gd name="T13" fmla="*/ 38 h 45"/>
                      <a:gd name="T14" fmla="*/ 60 w 73"/>
                      <a:gd name="T15" fmla="*/ 36 h 45"/>
                      <a:gd name="T16" fmla="*/ 63 w 73"/>
                      <a:gd name="T17" fmla="*/ 39 h 45"/>
                      <a:gd name="T18" fmla="*/ 64 w 73"/>
                      <a:gd name="T19" fmla="*/ 37 h 45"/>
                      <a:gd name="T20" fmla="*/ 57 w 73"/>
                      <a:gd name="T21" fmla="*/ 33 h 45"/>
                      <a:gd name="T22" fmla="*/ 56 w 73"/>
                      <a:gd name="T23" fmla="*/ 35 h 45"/>
                      <a:gd name="T24" fmla="*/ 60 w 73"/>
                      <a:gd name="T25" fmla="*/ 36 h 45"/>
                      <a:gd name="T26" fmla="*/ 57 w 73"/>
                      <a:gd name="T27" fmla="*/ 33 h 45"/>
                      <a:gd name="T28" fmla="*/ 43 w 73"/>
                      <a:gd name="T29" fmla="*/ 26 h 45"/>
                      <a:gd name="T30" fmla="*/ 51 w 73"/>
                      <a:gd name="T31" fmla="*/ 32 h 45"/>
                      <a:gd name="T32" fmla="*/ 56 w 73"/>
                      <a:gd name="T33" fmla="*/ 35 h 45"/>
                      <a:gd name="T34" fmla="*/ 57 w 73"/>
                      <a:gd name="T35" fmla="*/ 33 h 45"/>
                      <a:gd name="T36" fmla="*/ 52 w 73"/>
                      <a:gd name="T37" fmla="*/ 30 h 45"/>
                      <a:gd name="T38" fmla="*/ 37 w 73"/>
                      <a:gd name="T39" fmla="*/ 23 h 45"/>
                      <a:gd name="T40" fmla="*/ 37 w 73"/>
                      <a:gd name="T41" fmla="*/ 23 h 45"/>
                      <a:gd name="T42" fmla="*/ 37 w 73"/>
                      <a:gd name="T43" fmla="*/ 23 h 45"/>
                      <a:gd name="T44" fmla="*/ 39 w 73"/>
                      <a:gd name="T45" fmla="*/ 25 h 45"/>
                      <a:gd name="T46" fmla="*/ 41 w 73"/>
                      <a:gd name="T47" fmla="*/ 24 h 45"/>
                      <a:gd name="T48" fmla="*/ 39 w 73"/>
                      <a:gd name="T49" fmla="*/ 22 h 45"/>
                      <a:gd name="T50" fmla="*/ 35 w 73"/>
                      <a:gd name="T51" fmla="*/ 22 h 45"/>
                      <a:gd name="T52" fmla="*/ 36 w 73"/>
                      <a:gd name="T53" fmla="*/ 22 h 45"/>
                      <a:gd name="T54" fmla="*/ 38 w 73"/>
                      <a:gd name="T55" fmla="*/ 21 h 45"/>
                      <a:gd name="T56" fmla="*/ 38 w 73"/>
                      <a:gd name="T57" fmla="*/ 22 h 45"/>
                      <a:gd name="T58" fmla="*/ 36 w 73"/>
                      <a:gd name="T59" fmla="*/ 20 h 45"/>
                      <a:gd name="T60" fmla="*/ 37 w 73"/>
                      <a:gd name="T61" fmla="*/ 21 h 45"/>
                      <a:gd name="T62" fmla="*/ 36 w 73"/>
                      <a:gd name="T63" fmla="*/ 20 h 45"/>
                      <a:gd name="T64" fmla="*/ 32 w 73"/>
                      <a:gd name="T65" fmla="*/ 20 h 45"/>
                      <a:gd name="T66" fmla="*/ 34 w 73"/>
                      <a:gd name="T67" fmla="*/ 22 h 45"/>
                      <a:gd name="T68" fmla="*/ 35 w 73"/>
                      <a:gd name="T69" fmla="*/ 20 h 45"/>
                      <a:gd name="T70" fmla="*/ 18 w 73"/>
                      <a:gd name="T71" fmla="*/ 9 h 45"/>
                      <a:gd name="T72" fmla="*/ 16 w 73"/>
                      <a:gd name="T73" fmla="*/ 11 h 45"/>
                      <a:gd name="T74" fmla="*/ 22 w 73"/>
                      <a:gd name="T75" fmla="*/ 14 h 45"/>
                      <a:gd name="T76" fmla="*/ 30 w 73"/>
                      <a:gd name="T77" fmla="*/ 19 h 45"/>
                      <a:gd name="T78" fmla="*/ 23 w 73"/>
                      <a:gd name="T79" fmla="*/ 12 h 45"/>
                      <a:gd name="T80" fmla="*/ 18 w 73"/>
                      <a:gd name="T81" fmla="*/ 9 h 45"/>
                      <a:gd name="T82" fmla="*/ 14 w 73"/>
                      <a:gd name="T83" fmla="*/ 8 h 45"/>
                      <a:gd name="T84" fmla="*/ 16 w 73"/>
                      <a:gd name="T85" fmla="*/ 11 h 45"/>
                      <a:gd name="T86" fmla="*/ 17 w 73"/>
                      <a:gd name="T87" fmla="*/ 9 h 45"/>
                      <a:gd name="T88" fmla="*/ 10 w 73"/>
                      <a:gd name="T89" fmla="*/ 5 h 45"/>
                      <a:gd name="T90" fmla="*/ 9 w 73"/>
                      <a:gd name="T91" fmla="*/ 7 h 45"/>
                      <a:gd name="T92" fmla="*/ 13 w 73"/>
                      <a:gd name="T93" fmla="*/ 8 h 45"/>
                      <a:gd name="T94" fmla="*/ 10 w 73"/>
                      <a:gd name="T95" fmla="*/ 5 h 45"/>
                      <a:gd name="T96" fmla="*/ 6 w 73"/>
                      <a:gd name="T97" fmla="*/ 4 h 45"/>
                      <a:gd name="T98" fmla="*/ 8 w 73"/>
                      <a:gd name="T99" fmla="*/ 6 h 45"/>
                      <a:gd name="T100" fmla="*/ 9 w 73"/>
                      <a:gd name="T101" fmla="*/ 5 h 45"/>
                      <a:gd name="T102" fmla="*/ 1 w 73"/>
                      <a:gd name="T103" fmla="*/ 0 h 45"/>
                      <a:gd name="T104" fmla="*/ 0 w 73"/>
                      <a:gd name="T105" fmla="*/ 2 h 45"/>
                      <a:gd name="T106" fmla="*/ 5 w 73"/>
                      <a:gd name="T107" fmla="*/ 3 h 45"/>
                      <a:gd name="T108" fmla="*/ 1 w 73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3" h="45">
                        <a:moveTo>
                          <a:pt x="69" y="40"/>
                        </a:moveTo>
                        <a:cubicBezTo>
                          <a:pt x="69" y="40"/>
                          <a:pt x="68" y="41"/>
                          <a:pt x="68" y="41"/>
                        </a:cubicBezTo>
                        <a:cubicBezTo>
                          <a:pt x="68" y="41"/>
                          <a:pt x="68" y="42"/>
                          <a:pt x="68" y="42"/>
                        </a:cubicBezTo>
                        <a:cubicBezTo>
                          <a:pt x="72" y="45"/>
                          <a:pt x="72" y="45"/>
                          <a:pt x="72" y="45"/>
                        </a:cubicBezTo>
                        <a:cubicBezTo>
                          <a:pt x="72" y="44"/>
                          <a:pt x="73" y="44"/>
                          <a:pt x="73" y="44"/>
                        </a:cubicBezTo>
                        <a:cubicBezTo>
                          <a:pt x="73" y="43"/>
                          <a:pt x="73" y="43"/>
                          <a:pt x="73" y="43"/>
                        </a:cubicBezTo>
                        <a:cubicBezTo>
                          <a:pt x="69" y="40"/>
                          <a:pt x="69" y="40"/>
                          <a:pt x="69" y="40"/>
                        </a:cubicBezTo>
                        <a:moveTo>
                          <a:pt x="65" y="38"/>
                        </a:moveTo>
                        <a:cubicBezTo>
                          <a:pt x="65" y="38"/>
                          <a:pt x="64" y="38"/>
                          <a:pt x="64" y="39"/>
                        </a:cubicBezTo>
                        <a:cubicBezTo>
                          <a:pt x="64" y="39"/>
                          <a:pt x="64" y="39"/>
                          <a:pt x="64" y="40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7" y="40"/>
                          <a:pt x="68" y="40"/>
                          <a:pt x="68" y="39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5"/>
                        </a:moveTo>
                        <a:cubicBezTo>
                          <a:pt x="61" y="36"/>
                          <a:pt x="61" y="36"/>
                          <a:pt x="60" y="36"/>
                        </a:cubicBezTo>
                        <a:cubicBezTo>
                          <a:pt x="60" y="36"/>
                          <a:pt x="60" y="37"/>
                          <a:pt x="60" y="37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39"/>
                          <a:pt x="63" y="38"/>
                          <a:pt x="63" y="38"/>
                        </a:cubicBezTo>
                        <a:cubicBezTo>
                          <a:pt x="64" y="38"/>
                          <a:pt x="64" y="37"/>
                          <a:pt x="64" y="37"/>
                        </a:cubicBezTo>
                        <a:cubicBezTo>
                          <a:pt x="61" y="35"/>
                          <a:pt x="61" y="35"/>
                          <a:pt x="61" y="35"/>
                        </a:cubicBezTo>
                        <a:moveTo>
                          <a:pt x="57" y="33"/>
                        </a:moveTo>
                        <a:cubicBezTo>
                          <a:pt x="57" y="33"/>
                          <a:pt x="57" y="33"/>
                          <a:pt x="57" y="34"/>
                        </a:cubicBezTo>
                        <a:cubicBezTo>
                          <a:pt x="57" y="34"/>
                          <a:pt x="56" y="35"/>
                          <a:pt x="56" y="35"/>
                        </a:cubicBezTo>
                        <a:cubicBezTo>
                          <a:pt x="59" y="37"/>
                          <a:pt x="59" y="37"/>
                          <a:pt x="59" y="37"/>
                        </a:cubicBezTo>
                        <a:cubicBezTo>
                          <a:pt x="59" y="36"/>
                          <a:pt x="59" y="36"/>
                          <a:pt x="60" y="36"/>
                        </a:cubicBezTo>
                        <a:cubicBezTo>
                          <a:pt x="60" y="35"/>
                          <a:pt x="60" y="35"/>
                          <a:pt x="60" y="35"/>
                        </a:cubicBezTo>
                        <a:cubicBezTo>
                          <a:pt x="57" y="33"/>
                          <a:pt x="57" y="33"/>
                          <a:pt x="57" y="33"/>
                        </a:cubicBezTo>
                        <a:moveTo>
                          <a:pt x="44" y="25"/>
                        </a:moveTo>
                        <a:cubicBezTo>
                          <a:pt x="44" y="25"/>
                          <a:pt x="44" y="26"/>
                          <a:pt x="43" y="26"/>
                        </a:cubicBezTo>
                        <a:cubicBezTo>
                          <a:pt x="43" y="26"/>
                          <a:pt x="43" y="27"/>
                          <a:pt x="43" y="27"/>
                        </a:cubicBezTo>
                        <a:cubicBezTo>
                          <a:pt x="51" y="32"/>
                          <a:pt x="51" y="32"/>
                          <a:pt x="51" y="32"/>
                        </a:cubicBezTo>
                        <a:cubicBezTo>
                          <a:pt x="55" y="34"/>
                          <a:pt x="55" y="34"/>
                          <a:pt x="55" y="34"/>
                        </a:cubicBezTo>
                        <a:cubicBezTo>
                          <a:pt x="56" y="35"/>
                          <a:pt x="56" y="35"/>
                          <a:pt x="56" y="35"/>
                        </a:cubicBezTo>
                        <a:cubicBezTo>
                          <a:pt x="56" y="34"/>
                          <a:pt x="56" y="34"/>
                          <a:pt x="56" y="33"/>
                        </a:cubicBezTo>
                        <a:cubicBezTo>
                          <a:pt x="56" y="33"/>
                          <a:pt x="57" y="33"/>
                          <a:pt x="57" y="33"/>
                        </a:cubicBezTo>
                        <a:cubicBezTo>
                          <a:pt x="56" y="32"/>
                          <a:pt x="56" y="32"/>
                          <a:pt x="56" y="32"/>
                        </a:cubicBez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44" y="25"/>
                          <a:pt x="44" y="25"/>
                          <a:pt x="44" y="25"/>
                        </a:cubicBezTo>
                        <a:moveTo>
                          <a:pt x="37" y="23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7" y="22"/>
                        </a:move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1" y="24"/>
                        </a:cubicBezTo>
                        <a:cubicBezTo>
                          <a:pt x="41" y="24"/>
                          <a:pt x="41" y="24"/>
                          <a:pt x="42" y="24"/>
                        </a:cubicBezTo>
                        <a:cubicBezTo>
                          <a:pt x="39" y="22"/>
                          <a:pt x="39" y="22"/>
                          <a:pt x="39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35" y="22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2"/>
                          <a:pt x="35" y="22"/>
                          <a:pt x="35" y="22"/>
                        </a:cubicBezTo>
                        <a:moveTo>
                          <a:pt x="38" y="21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8" y="21"/>
                          <a:pt x="38" y="21"/>
                          <a:pt x="38" y="21"/>
                        </a:cubicBezTo>
                        <a:moveTo>
                          <a:pt x="36" y="20"/>
                        </a:move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0"/>
                          <a:pt x="36" y="20"/>
                          <a:pt x="36" y="20"/>
                        </a:cubicBezTo>
                        <a:moveTo>
                          <a:pt x="33" y="19"/>
                        </a:moveTo>
                        <a:cubicBezTo>
                          <a:pt x="33" y="19"/>
                          <a:pt x="33" y="19"/>
                          <a:pt x="32" y="20"/>
                        </a:cubicBezTo>
                        <a:cubicBezTo>
                          <a:pt x="32" y="20"/>
                          <a:pt x="32" y="20"/>
                          <a:pt x="32" y="20"/>
                        </a:cubicBezTo>
                        <a:cubicBezTo>
                          <a:pt x="34" y="22"/>
                          <a:pt x="34" y="22"/>
                          <a:pt x="34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8" y="9"/>
                        </a:moveTo>
                        <a:cubicBezTo>
                          <a:pt x="17" y="10"/>
                          <a:pt x="17" y="10"/>
                          <a:pt x="17" y="10"/>
                        </a:cubicBezTo>
                        <a:cubicBezTo>
                          <a:pt x="17" y="11"/>
                          <a:pt x="17" y="11"/>
                          <a:pt x="16" y="11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1" y="18"/>
                          <a:pt x="31" y="18"/>
                          <a:pt x="31" y="17"/>
                        </a:cubicBezTo>
                        <a:cubicBezTo>
                          <a:pt x="23" y="12"/>
                          <a:pt x="23" y="12"/>
                          <a:pt x="23" y="12"/>
                        </a:cubicBezTo>
                        <a:cubicBezTo>
                          <a:pt x="19" y="10"/>
                          <a:pt x="19" y="10"/>
                          <a:pt x="19" y="10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moveTo>
                          <a:pt x="14" y="7"/>
                        </a:moveTo>
                        <a:cubicBezTo>
                          <a:pt x="14" y="8"/>
                          <a:pt x="14" y="8"/>
                          <a:pt x="14" y="8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0"/>
                          <a:pt x="16" y="10"/>
                        </a:cubicBezTo>
                        <a:cubicBezTo>
                          <a:pt x="17" y="10"/>
                          <a:pt x="17" y="9"/>
                          <a:pt x="17" y="9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moveTo>
                          <a:pt x="10" y="5"/>
                        </a:moveTo>
                        <a:cubicBezTo>
                          <a:pt x="10" y="5"/>
                          <a:pt x="10" y="6"/>
                          <a:pt x="10" y="6"/>
                        </a:cubicBezTo>
                        <a:cubicBezTo>
                          <a:pt x="10" y="6"/>
                          <a:pt x="9" y="7"/>
                          <a:pt x="9" y="7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2" y="9"/>
                          <a:pt x="13" y="8"/>
                          <a:pt x="13" y="8"/>
                        </a:cubicBezTo>
                        <a:cubicBezTo>
                          <a:pt x="13" y="8"/>
                          <a:pt x="13" y="7"/>
                          <a:pt x="13" y="7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moveTo>
                          <a:pt x="6" y="3"/>
                        </a:moveTo>
                        <a:cubicBezTo>
                          <a:pt x="6" y="3"/>
                          <a:pt x="6" y="3"/>
                          <a:pt x="6" y="4"/>
                        </a:cubicBezTo>
                        <a:cubicBezTo>
                          <a:pt x="6" y="4"/>
                          <a:pt x="6" y="4"/>
                          <a:pt x="5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5" y="3"/>
                          <a:pt x="5" y="3"/>
                        </a:cubicBezTo>
                        <a:cubicBezTo>
                          <a:pt x="5" y="3"/>
                          <a:pt x="5" y="2"/>
                          <a:pt x="5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7" name="Freeform 640"/>
                  <p:cNvSpPr>
                    <a:spLocks noEditPoints="1"/>
                  </p:cNvSpPr>
                  <p:nvPr/>
                </p:nvSpPr>
                <p:spPr bwMode="auto">
                  <a:xfrm>
                    <a:off x="2344" y="1418"/>
                    <a:ext cx="12" cy="20"/>
                  </a:xfrm>
                  <a:custGeom>
                    <a:avLst/>
                    <a:gdLst>
                      <a:gd name="T0" fmla="*/ 13 w 14"/>
                      <a:gd name="T1" fmla="*/ 23 h 23"/>
                      <a:gd name="T2" fmla="*/ 13 w 14"/>
                      <a:gd name="T3" fmla="*/ 23 h 23"/>
                      <a:gd name="T4" fmla="*/ 13 w 14"/>
                      <a:gd name="T5" fmla="*/ 23 h 23"/>
                      <a:gd name="T6" fmla="*/ 13 w 14"/>
                      <a:gd name="T7" fmla="*/ 23 h 23"/>
                      <a:gd name="T8" fmla="*/ 12 w 14"/>
                      <a:gd name="T9" fmla="*/ 20 h 23"/>
                      <a:gd name="T10" fmla="*/ 12 w 14"/>
                      <a:gd name="T11" fmla="*/ 20 h 23"/>
                      <a:gd name="T12" fmla="*/ 11 w 14"/>
                      <a:gd name="T13" fmla="*/ 20 h 23"/>
                      <a:gd name="T14" fmla="*/ 13 w 14"/>
                      <a:gd name="T15" fmla="*/ 23 h 23"/>
                      <a:gd name="T16" fmla="*/ 13 w 14"/>
                      <a:gd name="T17" fmla="*/ 22 h 23"/>
                      <a:gd name="T18" fmla="*/ 14 w 14"/>
                      <a:gd name="T19" fmla="*/ 22 h 23"/>
                      <a:gd name="T20" fmla="*/ 12 w 14"/>
                      <a:gd name="T21" fmla="*/ 20 h 23"/>
                      <a:gd name="T22" fmla="*/ 7 w 14"/>
                      <a:gd name="T23" fmla="*/ 11 h 23"/>
                      <a:gd name="T24" fmla="*/ 7 w 14"/>
                      <a:gd name="T25" fmla="*/ 12 h 23"/>
                      <a:gd name="T26" fmla="*/ 7 w 14"/>
                      <a:gd name="T27" fmla="*/ 13 h 23"/>
                      <a:gd name="T28" fmla="*/ 8 w 14"/>
                      <a:gd name="T29" fmla="*/ 14 h 23"/>
                      <a:gd name="T30" fmla="*/ 10 w 14"/>
                      <a:gd name="T31" fmla="*/ 17 h 23"/>
                      <a:gd name="T32" fmla="*/ 10 w 14"/>
                      <a:gd name="T33" fmla="*/ 17 h 23"/>
                      <a:gd name="T34" fmla="*/ 10 w 14"/>
                      <a:gd name="T35" fmla="*/ 16 h 23"/>
                      <a:gd name="T36" fmla="*/ 9 w 14"/>
                      <a:gd name="T37" fmla="*/ 14 h 23"/>
                      <a:gd name="T38" fmla="*/ 7 w 14"/>
                      <a:gd name="T39" fmla="*/ 11 h 23"/>
                      <a:gd name="T40" fmla="*/ 7 w 14"/>
                      <a:gd name="T41" fmla="*/ 11 h 23"/>
                      <a:gd name="T42" fmla="*/ 3 w 14"/>
                      <a:gd name="T43" fmla="*/ 4 h 23"/>
                      <a:gd name="T44" fmla="*/ 3 w 14"/>
                      <a:gd name="T45" fmla="*/ 6 h 23"/>
                      <a:gd name="T46" fmla="*/ 5 w 14"/>
                      <a:gd name="T47" fmla="*/ 9 h 23"/>
                      <a:gd name="T48" fmla="*/ 6 w 14"/>
                      <a:gd name="T49" fmla="*/ 11 h 23"/>
                      <a:gd name="T50" fmla="*/ 6 w 14"/>
                      <a:gd name="T51" fmla="*/ 11 h 23"/>
                      <a:gd name="T52" fmla="*/ 7 w 14"/>
                      <a:gd name="T53" fmla="*/ 10 h 23"/>
                      <a:gd name="T54" fmla="*/ 6 w 14"/>
                      <a:gd name="T55" fmla="*/ 9 h 23"/>
                      <a:gd name="T56" fmla="*/ 6 w 14"/>
                      <a:gd name="T57" fmla="*/ 8 h 23"/>
                      <a:gd name="T58" fmla="*/ 3 w 14"/>
                      <a:gd name="T59" fmla="*/ 5 h 23"/>
                      <a:gd name="T60" fmla="*/ 3 w 14"/>
                      <a:gd name="T61" fmla="*/ 4 h 23"/>
                      <a:gd name="T62" fmla="*/ 0 w 14"/>
                      <a:gd name="T63" fmla="*/ 0 h 23"/>
                      <a:gd name="T64" fmla="*/ 0 w 14"/>
                      <a:gd name="T65" fmla="*/ 0 h 23"/>
                      <a:gd name="T66" fmla="*/ 0 w 14"/>
                      <a:gd name="T67" fmla="*/ 0 h 23"/>
                      <a:gd name="T68" fmla="*/ 1 w 14"/>
                      <a:gd name="T69" fmla="*/ 3 h 23"/>
                      <a:gd name="T70" fmla="*/ 1 w 14"/>
                      <a:gd name="T71" fmla="*/ 1 h 23"/>
                      <a:gd name="T72" fmla="*/ 1 w 14"/>
                      <a:gd name="T73" fmla="*/ 1 h 23"/>
                      <a:gd name="T74" fmla="*/ 0 w 14"/>
                      <a:gd name="T7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4" h="23">
                        <a:moveTo>
                          <a:pt x="13" y="23"/>
                        </a:move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moveTo>
                          <a:pt x="12" y="20"/>
                        </a:move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12" y="20"/>
                          <a:pt x="12" y="20"/>
                          <a:pt x="11" y="20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3" y="22"/>
                          <a:pt x="14" y="22"/>
                          <a:pt x="14" y="22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moveTo>
                          <a:pt x="7" y="11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7"/>
                          <a:pt x="10" y="16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moveTo>
                          <a:pt x="3" y="4"/>
                        </a:moveTo>
                        <a:cubicBezTo>
                          <a:pt x="3" y="4"/>
                          <a:pt x="3" y="5"/>
                          <a:pt x="3" y="6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8" name="Freeform 641"/>
                  <p:cNvSpPr>
                    <a:spLocks noEditPoints="1"/>
                  </p:cNvSpPr>
                  <p:nvPr/>
                </p:nvSpPr>
                <p:spPr bwMode="auto">
                  <a:xfrm>
                    <a:off x="2344" y="1418"/>
                    <a:ext cx="11" cy="20"/>
                  </a:xfrm>
                  <a:custGeom>
                    <a:avLst/>
                    <a:gdLst>
                      <a:gd name="T0" fmla="*/ 2 w 13"/>
                      <a:gd name="T1" fmla="*/ 19 h 23"/>
                      <a:gd name="T2" fmla="*/ 1 w 13"/>
                      <a:gd name="T3" fmla="*/ 20 h 23"/>
                      <a:gd name="T4" fmla="*/ 0 w 13"/>
                      <a:gd name="T5" fmla="*/ 22 h 23"/>
                      <a:gd name="T6" fmla="*/ 0 w 13"/>
                      <a:gd name="T7" fmla="*/ 22 h 23"/>
                      <a:gd name="T8" fmla="*/ 0 w 13"/>
                      <a:gd name="T9" fmla="*/ 23 h 23"/>
                      <a:gd name="T10" fmla="*/ 2 w 13"/>
                      <a:gd name="T11" fmla="*/ 19 h 23"/>
                      <a:gd name="T12" fmla="*/ 6 w 13"/>
                      <a:gd name="T13" fmla="*/ 11 h 23"/>
                      <a:gd name="T14" fmla="*/ 6 w 13"/>
                      <a:gd name="T15" fmla="*/ 12 h 23"/>
                      <a:gd name="T16" fmla="*/ 5 w 13"/>
                      <a:gd name="T17" fmla="*/ 13 h 23"/>
                      <a:gd name="T18" fmla="*/ 3 w 13"/>
                      <a:gd name="T19" fmla="*/ 17 h 23"/>
                      <a:gd name="T20" fmla="*/ 3 w 13"/>
                      <a:gd name="T21" fmla="*/ 17 h 23"/>
                      <a:gd name="T22" fmla="*/ 4 w 13"/>
                      <a:gd name="T23" fmla="*/ 16 h 23"/>
                      <a:gd name="T24" fmla="*/ 6 w 13"/>
                      <a:gd name="T25" fmla="*/ 14 h 23"/>
                      <a:gd name="T26" fmla="*/ 6 w 13"/>
                      <a:gd name="T27" fmla="*/ 13 h 23"/>
                      <a:gd name="T28" fmla="*/ 6 w 13"/>
                      <a:gd name="T29" fmla="*/ 12 h 23"/>
                      <a:gd name="T30" fmla="*/ 7 w 13"/>
                      <a:gd name="T31" fmla="*/ 12 h 23"/>
                      <a:gd name="T32" fmla="*/ 7 w 13"/>
                      <a:gd name="T33" fmla="*/ 11 h 23"/>
                      <a:gd name="T34" fmla="*/ 6 w 13"/>
                      <a:gd name="T35" fmla="*/ 11 h 23"/>
                      <a:gd name="T36" fmla="*/ 10 w 13"/>
                      <a:gd name="T37" fmla="*/ 5 h 23"/>
                      <a:gd name="T38" fmla="*/ 10 w 13"/>
                      <a:gd name="T39" fmla="*/ 5 h 23"/>
                      <a:gd name="T40" fmla="*/ 8 w 13"/>
                      <a:gd name="T41" fmla="*/ 8 h 23"/>
                      <a:gd name="T42" fmla="*/ 7 w 13"/>
                      <a:gd name="T43" fmla="*/ 9 h 23"/>
                      <a:gd name="T44" fmla="*/ 7 w 13"/>
                      <a:gd name="T45" fmla="*/ 10 h 23"/>
                      <a:gd name="T46" fmla="*/ 7 w 13"/>
                      <a:gd name="T47" fmla="*/ 10 h 23"/>
                      <a:gd name="T48" fmla="*/ 6 w 13"/>
                      <a:gd name="T49" fmla="*/ 11 h 23"/>
                      <a:gd name="T50" fmla="*/ 7 w 13"/>
                      <a:gd name="T51" fmla="*/ 11 h 23"/>
                      <a:gd name="T52" fmla="*/ 8 w 13"/>
                      <a:gd name="T53" fmla="*/ 10 h 23"/>
                      <a:gd name="T54" fmla="*/ 8 w 13"/>
                      <a:gd name="T55" fmla="*/ 9 h 23"/>
                      <a:gd name="T56" fmla="*/ 10 w 13"/>
                      <a:gd name="T57" fmla="*/ 5 h 23"/>
                      <a:gd name="T58" fmla="*/ 10 w 13"/>
                      <a:gd name="T59" fmla="*/ 5 h 23"/>
                      <a:gd name="T60" fmla="*/ 13 w 13"/>
                      <a:gd name="T61" fmla="*/ 0 h 23"/>
                      <a:gd name="T62" fmla="*/ 12 w 13"/>
                      <a:gd name="T63" fmla="*/ 2 h 23"/>
                      <a:gd name="T64" fmla="*/ 12 w 13"/>
                      <a:gd name="T65" fmla="*/ 1 h 23"/>
                      <a:gd name="T66" fmla="*/ 12 w 13"/>
                      <a:gd name="T67" fmla="*/ 2 h 23"/>
                      <a:gd name="T68" fmla="*/ 13 w 13"/>
                      <a:gd name="T69" fmla="*/ 0 h 23"/>
                      <a:gd name="T70" fmla="*/ 13 w 13"/>
                      <a:gd name="T71" fmla="*/ 0 h 23"/>
                      <a:gd name="T72" fmla="*/ 13 w 13"/>
                      <a:gd name="T73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3" h="23">
                        <a:moveTo>
                          <a:pt x="2" y="19"/>
                        </a:moveTo>
                        <a:cubicBezTo>
                          <a:pt x="2" y="20"/>
                          <a:pt x="1" y="20"/>
                          <a:pt x="1" y="20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6" y="11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4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moveTo>
                          <a:pt x="10" y="5"/>
                        </a:move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moveTo>
                          <a:pt x="13" y="0"/>
                        </a:move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2"/>
                          <a:pt x="12" y="2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9" name="Freeform 642"/>
                  <p:cNvSpPr>
                    <a:spLocks noEditPoints="1"/>
                  </p:cNvSpPr>
                  <p:nvPr/>
                </p:nvSpPr>
                <p:spPr bwMode="auto">
                  <a:xfrm>
                    <a:off x="2339" y="1428"/>
                    <a:ext cx="22" cy="1"/>
                  </a:xfrm>
                  <a:custGeom>
                    <a:avLst/>
                    <a:gdLst>
                      <a:gd name="T0" fmla="*/ 23 w 26"/>
                      <a:gd name="T1" fmla="*/ 0 h 1"/>
                      <a:gd name="T2" fmla="*/ 23 w 26"/>
                      <a:gd name="T3" fmla="*/ 1 h 1"/>
                      <a:gd name="T4" fmla="*/ 26 w 26"/>
                      <a:gd name="T5" fmla="*/ 1 h 1"/>
                      <a:gd name="T6" fmla="*/ 26 w 26"/>
                      <a:gd name="T7" fmla="*/ 0 h 1"/>
                      <a:gd name="T8" fmla="*/ 26 w 26"/>
                      <a:gd name="T9" fmla="*/ 0 h 1"/>
                      <a:gd name="T10" fmla="*/ 23 w 26"/>
                      <a:gd name="T11" fmla="*/ 0 h 1"/>
                      <a:gd name="T12" fmla="*/ 5 w 26"/>
                      <a:gd name="T13" fmla="*/ 0 h 1"/>
                      <a:gd name="T14" fmla="*/ 5 w 26"/>
                      <a:gd name="T15" fmla="*/ 0 h 1"/>
                      <a:gd name="T16" fmla="*/ 7 w 26"/>
                      <a:gd name="T17" fmla="*/ 0 h 1"/>
                      <a:gd name="T18" fmla="*/ 10 w 26"/>
                      <a:gd name="T19" fmla="*/ 0 h 1"/>
                      <a:gd name="T20" fmla="*/ 11 w 26"/>
                      <a:gd name="T21" fmla="*/ 0 h 1"/>
                      <a:gd name="T22" fmla="*/ 12 w 26"/>
                      <a:gd name="T23" fmla="*/ 0 h 1"/>
                      <a:gd name="T24" fmla="*/ 13 w 26"/>
                      <a:gd name="T25" fmla="*/ 0 h 1"/>
                      <a:gd name="T26" fmla="*/ 13 w 26"/>
                      <a:gd name="T27" fmla="*/ 0 h 1"/>
                      <a:gd name="T28" fmla="*/ 15 w 26"/>
                      <a:gd name="T29" fmla="*/ 0 h 1"/>
                      <a:gd name="T30" fmla="*/ 19 w 26"/>
                      <a:gd name="T31" fmla="*/ 0 h 1"/>
                      <a:gd name="T32" fmla="*/ 20 w 26"/>
                      <a:gd name="T33" fmla="*/ 0 h 1"/>
                      <a:gd name="T34" fmla="*/ 16 w 26"/>
                      <a:gd name="T35" fmla="*/ 0 h 1"/>
                      <a:gd name="T36" fmla="*/ 14 w 26"/>
                      <a:gd name="T37" fmla="*/ 0 h 1"/>
                      <a:gd name="T38" fmla="*/ 13 w 26"/>
                      <a:gd name="T39" fmla="*/ 0 h 1"/>
                      <a:gd name="T40" fmla="*/ 12 w 26"/>
                      <a:gd name="T41" fmla="*/ 0 h 1"/>
                      <a:gd name="T42" fmla="*/ 12 w 26"/>
                      <a:gd name="T43" fmla="*/ 0 h 1"/>
                      <a:gd name="T44" fmla="*/ 10 w 26"/>
                      <a:gd name="T45" fmla="*/ 0 h 1"/>
                      <a:gd name="T46" fmla="*/ 5 w 26"/>
                      <a:gd name="T47" fmla="*/ 0 h 1"/>
                      <a:gd name="T48" fmla="*/ 0 w 26"/>
                      <a:gd name="T49" fmla="*/ 0 h 1"/>
                      <a:gd name="T50" fmla="*/ 0 w 26"/>
                      <a:gd name="T51" fmla="*/ 0 h 1"/>
                      <a:gd name="T52" fmla="*/ 0 w 26"/>
                      <a:gd name="T53" fmla="*/ 0 h 1"/>
                      <a:gd name="T54" fmla="*/ 3 w 26"/>
                      <a:gd name="T55" fmla="*/ 0 h 1"/>
                      <a:gd name="T56" fmla="*/ 2 w 26"/>
                      <a:gd name="T57" fmla="*/ 0 h 1"/>
                      <a:gd name="T58" fmla="*/ 2 w 26"/>
                      <a:gd name="T59" fmla="*/ 0 h 1"/>
                      <a:gd name="T60" fmla="*/ 0 w 26"/>
                      <a:gd name="T6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26" h="1">
                        <a:moveTo>
                          <a:pt x="23" y="0"/>
                        </a:moveTo>
                        <a:cubicBezTo>
                          <a:pt x="23" y="0"/>
                          <a:pt x="23" y="0"/>
                          <a:pt x="23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20" y="0"/>
                          <a:pt x="20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0" name="Freeform 643"/>
                  <p:cNvSpPr>
                    <a:spLocks noEditPoints="1"/>
                  </p:cNvSpPr>
                  <p:nvPr/>
                </p:nvSpPr>
                <p:spPr bwMode="auto">
                  <a:xfrm>
                    <a:off x="2346" y="1378"/>
                    <a:ext cx="7" cy="12"/>
                  </a:xfrm>
                  <a:custGeom>
                    <a:avLst/>
                    <a:gdLst>
                      <a:gd name="T0" fmla="*/ 5 w 9"/>
                      <a:gd name="T1" fmla="*/ 12 h 14"/>
                      <a:gd name="T2" fmla="*/ 2 w 9"/>
                      <a:gd name="T3" fmla="*/ 8 h 14"/>
                      <a:gd name="T4" fmla="*/ 5 w 9"/>
                      <a:gd name="T5" fmla="*/ 3 h 14"/>
                      <a:gd name="T6" fmla="*/ 8 w 9"/>
                      <a:gd name="T7" fmla="*/ 8 h 14"/>
                      <a:gd name="T8" fmla="*/ 5 w 9"/>
                      <a:gd name="T9" fmla="*/ 12 h 14"/>
                      <a:gd name="T10" fmla="*/ 5 w 9"/>
                      <a:gd name="T11" fmla="*/ 0 h 14"/>
                      <a:gd name="T12" fmla="*/ 0 w 9"/>
                      <a:gd name="T13" fmla="*/ 8 h 14"/>
                      <a:gd name="T14" fmla="*/ 2 w 9"/>
                      <a:gd name="T15" fmla="*/ 14 h 14"/>
                      <a:gd name="T16" fmla="*/ 5 w 9"/>
                      <a:gd name="T17" fmla="*/ 14 h 14"/>
                      <a:gd name="T18" fmla="*/ 7 w 9"/>
                      <a:gd name="T19" fmla="*/ 14 h 14"/>
                      <a:gd name="T20" fmla="*/ 9 w 9"/>
                      <a:gd name="T21" fmla="*/ 8 h 14"/>
                      <a:gd name="T22" fmla="*/ 5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5" y="12"/>
                        </a:moveTo>
                        <a:cubicBezTo>
                          <a:pt x="3" y="12"/>
                          <a:pt x="2" y="10"/>
                          <a:pt x="2" y="8"/>
                        </a:cubicBez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6" y="4"/>
                          <a:pt x="8" y="5"/>
                          <a:pt x="8" y="8"/>
                        </a:cubicBezTo>
                        <a:cubicBezTo>
                          <a:pt x="8" y="10"/>
                          <a:pt x="6" y="12"/>
                          <a:pt x="5" y="12"/>
                        </a:cubicBezTo>
                        <a:moveTo>
                          <a:pt x="5" y="0"/>
                        </a:moveTo>
                        <a:cubicBezTo>
                          <a:pt x="2" y="2"/>
                          <a:pt x="0" y="4"/>
                          <a:pt x="0" y="8"/>
                        </a:cubicBezTo>
                        <a:cubicBezTo>
                          <a:pt x="0" y="10"/>
                          <a:pt x="1" y="12"/>
                          <a:pt x="2" y="14"/>
                        </a:cubicBezTo>
                        <a:cubicBezTo>
                          <a:pt x="3" y="14"/>
                          <a:pt x="4" y="14"/>
                          <a:pt x="5" y="14"/>
                        </a:cubicBezTo>
                        <a:cubicBezTo>
                          <a:pt x="5" y="14"/>
                          <a:pt x="6" y="14"/>
                          <a:pt x="7" y="14"/>
                        </a:cubicBezTo>
                        <a:cubicBezTo>
                          <a:pt x="8" y="12"/>
                          <a:pt x="9" y="10"/>
                          <a:pt x="9" y="8"/>
                        </a:cubicBezTo>
                        <a:cubicBezTo>
                          <a:pt x="9" y="4"/>
                          <a:pt x="7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1" name="Freeform 644"/>
                  <p:cNvSpPr>
                    <a:spLocks noEditPoints="1"/>
                  </p:cNvSpPr>
                  <p:nvPr/>
                </p:nvSpPr>
                <p:spPr bwMode="auto">
                  <a:xfrm>
                    <a:off x="2346" y="1466"/>
                    <a:ext cx="7" cy="12"/>
                  </a:xfrm>
                  <a:custGeom>
                    <a:avLst/>
                    <a:gdLst>
                      <a:gd name="T0" fmla="*/ 5 w 9"/>
                      <a:gd name="T1" fmla="*/ 11 h 14"/>
                      <a:gd name="T2" fmla="*/ 2 w 9"/>
                      <a:gd name="T3" fmla="*/ 6 h 14"/>
                      <a:gd name="T4" fmla="*/ 5 w 9"/>
                      <a:gd name="T5" fmla="*/ 2 h 14"/>
                      <a:gd name="T6" fmla="*/ 8 w 9"/>
                      <a:gd name="T7" fmla="*/ 6 h 14"/>
                      <a:gd name="T8" fmla="*/ 5 w 9"/>
                      <a:gd name="T9" fmla="*/ 11 h 14"/>
                      <a:gd name="T10" fmla="*/ 5 w 9"/>
                      <a:gd name="T11" fmla="*/ 0 h 14"/>
                      <a:gd name="T12" fmla="*/ 3 w 9"/>
                      <a:gd name="T13" fmla="*/ 0 h 14"/>
                      <a:gd name="T14" fmla="*/ 0 w 9"/>
                      <a:gd name="T15" fmla="*/ 6 h 14"/>
                      <a:gd name="T16" fmla="*/ 5 w 9"/>
                      <a:gd name="T17" fmla="*/ 14 h 14"/>
                      <a:gd name="T18" fmla="*/ 9 w 9"/>
                      <a:gd name="T19" fmla="*/ 6 h 14"/>
                      <a:gd name="T20" fmla="*/ 6 w 9"/>
                      <a:gd name="T21" fmla="*/ 0 h 14"/>
                      <a:gd name="T22" fmla="*/ 5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5" y="11"/>
                        </a:moveTo>
                        <a:cubicBezTo>
                          <a:pt x="3" y="10"/>
                          <a:pt x="2" y="9"/>
                          <a:pt x="2" y="6"/>
                        </a:cubicBezTo>
                        <a:cubicBezTo>
                          <a:pt x="2" y="4"/>
                          <a:pt x="3" y="3"/>
                          <a:pt x="5" y="2"/>
                        </a:cubicBezTo>
                        <a:cubicBezTo>
                          <a:pt x="6" y="2"/>
                          <a:pt x="8" y="4"/>
                          <a:pt x="8" y="6"/>
                        </a:cubicBezTo>
                        <a:cubicBezTo>
                          <a:pt x="8" y="9"/>
                          <a:pt x="6" y="11"/>
                          <a:pt x="5" y="11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0" y="10"/>
                          <a:pt x="2" y="13"/>
                          <a:pt x="5" y="14"/>
                        </a:cubicBezTo>
                        <a:cubicBezTo>
                          <a:pt x="7" y="13"/>
                          <a:pt x="9" y="10"/>
                          <a:pt x="9" y="6"/>
                        </a:cubicBezTo>
                        <a:cubicBezTo>
                          <a:pt x="9" y="4"/>
                          <a:pt x="8" y="2"/>
                          <a:pt x="6" y="0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2" name="Freeform 645"/>
                  <p:cNvSpPr>
                    <a:spLocks noEditPoints="1"/>
                  </p:cNvSpPr>
                  <p:nvPr/>
                </p:nvSpPr>
                <p:spPr bwMode="auto">
                  <a:xfrm>
                    <a:off x="2381" y="1446"/>
                    <a:ext cx="12" cy="8"/>
                  </a:xfrm>
                  <a:custGeom>
                    <a:avLst/>
                    <a:gdLst>
                      <a:gd name="T0" fmla="*/ 8 w 14"/>
                      <a:gd name="T1" fmla="*/ 8 h 10"/>
                      <a:gd name="T2" fmla="*/ 5 w 14"/>
                      <a:gd name="T3" fmla="*/ 8 h 10"/>
                      <a:gd name="T4" fmla="*/ 2 w 14"/>
                      <a:gd name="T5" fmla="*/ 3 h 10"/>
                      <a:gd name="T6" fmla="*/ 5 w 14"/>
                      <a:gd name="T7" fmla="*/ 2 h 10"/>
                      <a:gd name="T8" fmla="*/ 8 w 14"/>
                      <a:gd name="T9" fmla="*/ 2 h 10"/>
                      <a:gd name="T10" fmla="*/ 11 w 14"/>
                      <a:gd name="T11" fmla="*/ 7 h 10"/>
                      <a:gd name="T12" fmla="*/ 8 w 14"/>
                      <a:gd name="T13" fmla="*/ 8 h 10"/>
                      <a:gd name="T14" fmla="*/ 5 w 14"/>
                      <a:gd name="T15" fmla="*/ 0 h 10"/>
                      <a:gd name="T16" fmla="*/ 2 w 14"/>
                      <a:gd name="T17" fmla="*/ 1 h 10"/>
                      <a:gd name="T18" fmla="*/ 1 w 14"/>
                      <a:gd name="T19" fmla="*/ 2 h 10"/>
                      <a:gd name="T20" fmla="*/ 0 w 14"/>
                      <a:gd name="T21" fmla="*/ 3 h 10"/>
                      <a:gd name="T22" fmla="*/ 4 w 14"/>
                      <a:gd name="T23" fmla="*/ 9 h 10"/>
                      <a:gd name="T24" fmla="*/ 8 w 14"/>
                      <a:gd name="T25" fmla="*/ 10 h 10"/>
                      <a:gd name="T26" fmla="*/ 13 w 14"/>
                      <a:gd name="T27" fmla="*/ 9 h 10"/>
                      <a:gd name="T28" fmla="*/ 9 w 14"/>
                      <a:gd name="T29" fmla="*/ 1 h 10"/>
                      <a:gd name="T30" fmla="*/ 5 w 14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0">
                        <a:moveTo>
                          <a:pt x="8" y="8"/>
                        </a:moveTo>
                        <a:cubicBezTo>
                          <a:pt x="7" y="8"/>
                          <a:pt x="6" y="8"/>
                          <a:pt x="5" y="8"/>
                        </a:cubicBez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10" y="4"/>
                          <a:pt x="11" y="6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0" y="3"/>
                          <a:pt x="0" y="3"/>
                        </a:cubicBezTo>
                        <a:cubicBezTo>
                          <a:pt x="1" y="6"/>
                          <a:pt x="2" y="8"/>
                          <a:pt x="4" y="9"/>
                        </a:cubicBezTo>
                        <a:cubicBezTo>
                          <a:pt x="6" y="10"/>
                          <a:pt x="7" y="10"/>
                          <a:pt x="8" y="10"/>
                        </a:cubicBezTo>
                        <a:cubicBezTo>
                          <a:pt x="10" y="10"/>
                          <a:pt x="12" y="10"/>
                          <a:pt x="13" y="9"/>
                        </a:cubicBezTo>
                        <a:cubicBezTo>
                          <a:pt x="14" y="6"/>
                          <a:pt x="12" y="3"/>
                          <a:pt x="9" y="1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3" name="Freeform 646"/>
                  <p:cNvSpPr>
                    <a:spLocks noEditPoints="1"/>
                  </p:cNvSpPr>
                  <p:nvPr/>
                </p:nvSpPr>
                <p:spPr bwMode="auto">
                  <a:xfrm>
                    <a:off x="2381" y="1401"/>
                    <a:ext cx="11" cy="10"/>
                  </a:xfrm>
                  <a:custGeom>
                    <a:avLst/>
                    <a:gdLst>
                      <a:gd name="T0" fmla="*/ 5 w 13"/>
                      <a:gd name="T1" fmla="*/ 9 h 11"/>
                      <a:gd name="T2" fmla="*/ 2 w 13"/>
                      <a:gd name="T3" fmla="*/ 8 h 11"/>
                      <a:gd name="T4" fmla="*/ 5 w 13"/>
                      <a:gd name="T5" fmla="*/ 3 h 11"/>
                      <a:gd name="T6" fmla="*/ 8 w 13"/>
                      <a:gd name="T7" fmla="*/ 2 h 11"/>
                      <a:gd name="T8" fmla="*/ 11 w 13"/>
                      <a:gd name="T9" fmla="*/ 3 h 11"/>
                      <a:gd name="T10" fmla="*/ 8 w 13"/>
                      <a:gd name="T11" fmla="*/ 8 h 11"/>
                      <a:gd name="T12" fmla="*/ 5 w 13"/>
                      <a:gd name="T13" fmla="*/ 9 h 11"/>
                      <a:gd name="T14" fmla="*/ 9 w 13"/>
                      <a:gd name="T15" fmla="*/ 0 h 11"/>
                      <a:gd name="T16" fmla="*/ 4 w 13"/>
                      <a:gd name="T17" fmla="*/ 2 h 11"/>
                      <a:gd name="T18" fmla="*/ 0 w 13"/>
                      <a:gd name="T19" fmla="*/ 8 h 11"/>
                      <a:gd name="T20" fmla="*/ 1 w 13"/>
                      <a:gd name="T21" fmla="*/ 9 h 11"/>
                      <a:gd name="T22" fmla="*/ 2 w 13"/>
                      <a:gd name="T23" fmla="*/ 10 h 11"/>
                      <a:gd name="T24" fmla="*/ 5 w 13"/>
                      <a:gd name="T25" fmla="*/ 11 h 11"/>
                      <a:gd name="T26" fmla="*/ 9 w 13"/>
                      <a:gd name="T27" fmla="*/ 10 h 11"/>
                      <a:gd name="T28" fmla="*/ 13 w 13"/>
                      <a:gd name="T29" fmla="*/ 2 h 11"/>
                      <a:gd name="T30" fmla="*/ 9 w 13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1">
                        <a:moveTo>
                          <a:pt x="5" y="9"/>
                        </a:moveTo>
                        <a:cubicBezTo>
                          <a:pt x="4" y="9"/>
                          <a:pt x="3" y="9"/>
                          <a:pt x="2" y="8"/>
                        </a:cubicBezTo>
                        <a:cubicBezTo>
                          <a:pt x="2" y="7"/>
                          <a:pt x="3" y="5"/>
                          <a:pt x="5" y="3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10" y="3"/>
                          <a:pt x="11" y="3"/>
                        </a:cubicBezTo>
                        <a:cubicBezTo>
                          <a:pt x="11" y="5"/>
                          <a:pt x="10" y="7"/>
                          <a:pt x="8" y="8"/>
                        </a:cubicBezTo>
                        <a:cubicBezTo>
                          <a:pt x="7" y="9"/>
                          <a:pt x="6" y="9"/>
                          <a:pt x="5" y="9"/>
                        </a:cubicBezTo>
                        <a:moveTo>
                          <a:pt x="9" y="0"/>
                        </a:moveTo>
                        <a:cubicBezTo>
                          <a:pt x="7" y="0"/>
                          <a:pt x="6" y="1"/>
                          <a:pt x="4" y="2"/>
                        </a:cubicBezTo>
                        <a:cubicBezTo>
                          <a:pt x="2" y="3"/>
                          <a:pt x="1" y="6"/>
                          <a:pt x="0" y="8"/>
                        </a:cubicBezTo>
                        <a:cubicBezTo>
                          <a:pt x="0" y="8"/>
                          <a:pt x="1" y="9"/>
                          <a:pt x="1" y="9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3" y="11"/>
                          <a:pt x="4" y="11"/>
                          <a:pt x="5" y="11"/>
                        </a:cubicBezTo>
                        <a:cubicBezTo>
                          <a:pt x="6" y="11"/>
                          <a:pt x="8" y="11"/>
                          <a:pt x="9" y="10"/>
                        </a:cubicBezTo>
                        <a:cubicBezTo>
                          <a:pt x="12" y="8"/>
                          <a:pt x="13" y="4"/>
                          <a:pt x="13" y="2"/>
                        </a:cubicBezTo>
                        <a:cubicBezTo>
                          <a:pt x="12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4" name="Freeform 647"/>
                  <p:cNvSpPr>
                    <a:spLocks noEditPoints="1"/>
                  </p:cNvSpPr>
                  <p:nvPr/>
                </p:nvSpPr>
                <p:spPr bwMode="auto">
                  <a:xfrm>
                    <a:off x="2306" y="1445"/>
                    <a:ext cx="12" cy="9"/>
                  </a:xfrm>
                  <a:custGeom>
                    <a:avLst/>
                    <a:gdLst>
                      <a:gd name="T0" fmla="*/ 6 w 14"/>
                      <a:gd name="T1" fmla="*/ 9 h 11"/>
                      <a:gd name="T2" fmla="*/ 3 w 14"/>
                      <a:gd name="T3" fmla="*/ 8 h 11"/>
                      <a:gd name="T4" fmla="*/ 6 w 14"/>
                      <a:gd name="T5" fmla="*/ 3 h 11"/>
                      <a:gd name="T6" fmla="*/ 8 w 14"/>
                      <a:gd name="T7" fmla="*/ 2 h 11"/>
                      <a:gd name="T8" fmla="*/ 12 w 14"/>
                      <a:gd name="T9" fmla="*/ 3 h 11"/>
                      <a:gd name="T10" fmla="*/ 9 w 14"/>
                      <a:gd name="T11" fmla="*/ 8 h 11"/>
                      <a:gd name="T12" fmla="*/ 6 w 14"/>
                      <a:gd name="T13" fmla="*/ 9 h 11"/>
                      <a:gd name="T14" fmla="*/ 9 w 14"/>
                      <a:gd name="T15" fmla="*/ 0 h 11"/>
                      <a:gd name="T16" fmla="*/ 5 w 14"/>
                      <a:gd name="T17" fmla="*/ 1 h 11"/>
                      <a:gd name="T18" fmla="*/ 1 w 14"/>
                      <a:gd name="T19" fmla="*/ 9 h 11"/>
                      <a:gd name="T20" fmla="*/ 5 w 14"/>
                      <a:gd name="T21" fmla="*/ 11 h 11"/>
                      <a:gd name="T22" fmla="*/ 10 w 14"/>
                      <a:gd name="T23" fmla="*/ 9 h 11"/>
                      <a:gd name="T24" fmla="*/ 14 w 14"/>
                      <a:gd name="T25" fmla="*/ 3 h 11"/>
                      <a:gd name="T26" fmla="*/ 14 w 14"/>
                      <a:gd name="T27" fmla="*/ 2 h 11"/>
                      <a:gd name="T28" fmla="*/ 14 w 14"/>
                      <a:gd name="T29" fmla="*/ 2 h 11"/>
                      <a:gd name="T30" fmla="*/ 13 w 14"/>
                      <a:gd name="T31" fmla="*/ 1 h 11"/>
                      <a:gd name="T32" fmla="*/ 13 w 14"/>
                      <a:gd name="T33" fmla="*/ 1 h 11"/>
                      <a:gd name="T34" fmla="*/ 9 w 14"/>
                      <a:gd name="T3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1">
                        <a:moveTo>
                          <a:pt x="6" y="9"/>
                        </a:moveTo>
                        <a:cubicBezTo>
                          <a:pt x="5" y="9"/>
                          <a:pt x="4" y="8"/>
                          <a:pt x="3" y="8"/>
                        </a:cubicBezTo>
                        <a:cubicBezTo>
                          <a:pt x="3" y="6"/>
                          <a:pt x="4" y="4"/>
                          <a:pt x="6" y="3"/>
                        </a:cubicBezTo>
                        <a:cubicBezTo>
                          <a:pt x="7" y="2"/>
                          <a:pt x="8" y="2"/>
                          <a:pt x="8" y="2"/>
                        </a:cubicBezTo>
                        <a:cubicBezTo>
                          <a:pt x="10" y="2"/>
                          <a:pt x="11" y="2"/>
                          <a:pt x="12" y="3"/>
                        </a:cubicBezTo>
                        <a:cubicBezTo>
                          <a:pt x="12" y="5"/>
                          <a:pt x="11" y="7"/>
                          <a:pt x="9" y="8"/>
                        </a:cubicBezTo>
                        <a:cubicBezTo>
                          <a:pt x="8" y="9"/>
                          <a:pt x="7" y="9"/>
                          <a:pt x="6" y="9"/>
                        </a:cubicBezTo>
                        <a:moveTo>
                          <a:pt x="9" y="0"/>
                        </a:moveTo>
                        <a:cubicBezTo>
                          <a:pt x="8" y="0"/>
                          <a:pt x="6" y="1"/>
                          <a:pt x="5" y="1"/>
                        </a:cubicBezTo>
                        <a:cubicBezTo>
                          <a:pt x="2" y="3"/>
                          <a:pt x="0" y="6"/>
                          <a:pt x="1" y="9"/>
                        </a:cubicBezTo>
                        <a:cubicBezTo>
                          <a:pt x="2" y="10"/>
                          <a:pt x="4" y="11"/>
                          <a:pt x="5" y="11"/>
                        </a:cubicBezTo>
                        <a:cubicBezTo>
                          <a:pt x="7" y="11"/>
                          <a:pt x="8" y="10"/>
                          <a:pt x="10" y="9"/>
                        </a:cubicBezTo>
                        <a:cubicBezTo>
                          <a:pt x="12" y="8"/>
                          <a:pt x="13" y="6"/>
                          <a:pt x="14" y="3"/>
                        </a:cubicBezTo>
                        <a:cubicBezTo>
                          <a:pt x="14" y="3"/>
                          <a:pt x="14" y="3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3" y="2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5" name="Freeform 648"/>
                  <p:cNvSpPr>
                    <a:spLocks noEditPoints="1"/>
                  </p:cNvSpPr>
                  <p:nvPr/>
                </p:nvSpPr>
                <p:spPr bwMode="auto">
                  <a:xfrm>
                    <a:off x="2306" y="1401"/>
                    <a:ext cx="12" cy="9"/>
                  </a:xfrm>
                  <a:custGeom>
                    <a:avLst/>
                    <a:gdLst>
                      <a:gd name="T0" fmla="*/ 8 w 13"/>
                      <a:gd name="T1" fmla="*/ 9 h 10"/>
                      <a:gd name="T2" fmla="*/ 5 w 13"/>
                      <a:gd name="T3" fmla="*/ 8 h 10"/>
                      <a:gd name="T4" fmla="*/ 2 w 13"/>
                      <a:gd name="T5" fmla="*/ 3 h 10"/>
                      <a:gd name="T6" fmla="*/ 6 w 13"/>
                      <a:gd name="T7" fmla="*/ 2 h 10"/>
                      <a:gd name="T8" fmla="*/ 8 w 13"/>
                      <a:gd name="T9" fmla="*/ 3 h 10"/>
                      <a:gd name="T10" fmla="*/ 11 w 13"/>
                      <a:gd name="T11" fmla="*/ 8 h 10"/>
                      <a:gd name="T12" fmla="*/ 8 w 13"/>
                      <a:gd name="T13" fmla="*/ 9 h 10"/>
                      <a:gd name="T14" fmla="*/ 5 w 13"/>
                      <a:gd name="T15" fmla="*/ 0 h 10"/>
                      <a:gd name="T16" fmla="*/ 0 w 13"/>
                      <a:gd name="T17" fmla="*/ 2 h 10"/>
                      <a:gd name="T18" fmla="*/ 5 w 13"/>
                      <a:gd name="T19" fmla="*/ 9 h 10"/>
                      <a:gd name="T20" fmla="*/ 8 w 13"/>
                      <a:gd name="T21" fmla="*/ 10 h 10"/>
                      <a:gd name="T22" fmla="*/ 12 w 13"/>
                      <a:gd name="T23" fmla="*/ 10 h 10"/>
                      <a:gd name="T24" fmla="*/ 13 w 13"/>
                      <a:gd name="T25" fmla="*/ 8 h 10"/>
                      <a:gd name="T26" fmla="*/ 13 w 13"/>
                      <a:gd name="T27" fmla="*/ 7 h 10"/>
                      <a:gd name="T28" fmla="*/ 9 w 13"/>
                      <a:gd name="T29" fmla="*/ 1 h 10"/>
                      <a:gd name="T30" fmla="*/ 5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8" y="9"/>
                        </a:moveTo>
                        <a:cubicBezTo>
                          <a:pt x="7" y="9"/>
                          <a:pt x="6" y="8"/>
                          <a:pt x="5" y="8"/>
                        </a:cubicBez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3" y="2"/>
                          <a:pt x="4" y="2"/>
                          <a:pt x="6" y="2"/>
                        </a:cubicBezTo>
                        <a:cubicBezTo>
                          <a:pt x="6" y="2"/>
                          <a:pt x="7" y="2"/>
                          <a:pt x="8" y="3"/>
                        </a:cubicBezTo>
                        <a:cubicBezTo>
                          <a:pt x="10" y="4"/>
                          <a:pt x="11" y="6"/>
                          <a:pt x="11" y="8"/>
                        </a:cubicBezTo>
                        <a:cubicBezTo>
                          <a:pt x="10" y="8"/>
                          <a:pt x="9" y="9"/>
                          <a:pt x="8" y="9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0" y="5"/>
                          <a:pt x="1" y="8"/>
                          <a:pt x="5" y="9"/>
                        </a:cubicBezTo>
                        <a:cubicBezTo>
                          <a:pt x="6" y="10"/>
                          <a:pt x="7" y="10"/>
                          <a:pt x="8" y="10"/>
                        </a:cubicBezTo>
                        <a:cubicBezTo>
                          <a:pt x="10" y="10"/>
                          <a:pt x="11" y="10"/>
                          <a:pt x="12" y="10"/>
                        </a:cubicBezTo>
                        <a:cubicBezTo>
                          <a:pt x="12" y="9"/>
                          <a:pt x="13" y="9"/>
                          <a:pt x="13" y="8"/>
                        </a:cubicBezTo>
                        <a:cubicBezTo>
                          <a:pt x="13" y="8"/>
                          <a:pt x="13" y="8"/>
                          <a:pt x="13" y="7"/>
                        </a:cubicBezTo>
                        <a:cubicBezTo>
                          <a:pt x="13" y="5"/>
                          <a:pt x="12" y="3"/>
                          <a:pt x="9" y="1"/>
                        </a:cubicBezTo>
                        <a:cubicBezTo>
                          <a:pt x="8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6" name="Freeform 649"/>
                  <p:cNvSpPr/>
                  <p:nvPr/>
                </p:nvSpPr>
                <p:spPr bwMode="auto">
                  <a:xfrm>
                    <a:off x="2339" y="1382"/>
                    <a:ext cx="22" cy="10"/>
                  </a:xfrm>
                  <a:custGeom>
                    <a:avLst/>
                    <a:gdLst>
                      <a:gd name="T0" fmla="*/ 26 w 26"/>
                      <a:gd name="T1" fmla="*/ 0 h 12"/>
                      <a:gd name="T2" fmla="*/ 22 w 26"/>
                      <a:gd name="T3" fmla="*/ 0 h 12"/>
                      <a:gd name="T4" fmla="*/ 22 w 26"/>
                      <a:gd name="T5" fmla="*/ 3 h 12"/>
                      <a:gd name="T6" fmla="*/ 15 w 26"/>
                      <a:gd name="T7" fmla="*/ 10 h 12"/>
                      <a:gd name="T8" fmla="*/ 13 w 26"/>
                      <a:gd name="T9" fmla="*/ 10 h 12"/>
                      <a:gd name="T10" fmla="*/ 10 w 26"/>
                      <a:gd name="T11" fmla="*/ 10 h 12"/>
                      <a:gd name="T12" fmla="*/ 4 w 26"/>
                      <a:gd name="T13" fmla="*/ 3 h 12"/>
                      <a:gd name="T14" fmla="*/ 4 w 26"/>
                      <a:gd name="T15" fmla="*/ 0 h 12"/>
                      <a:gd name="T16" fmla="*/ 0 w 26"/>
                      <a:gd name="T17" fmla="*/ 0 h 12"/>
                      <a:gd name="T18" fmla="*/ 0 w 26"/>
                      <a:gd name="T19" fmla="*/ 1 h 12"/>
                      <a:gd name="T20" fmla="*/ 12 w 26"/>
                      <a:gd name="T21" fmla="*/ 12 h 12"/>
                      <a:gd name="T22" fmla="*/ 13 w 26"/>
                      <a:gd name="T23" fmla="*/ 12 h 12"/>
                      <a:gd name="T24" fmla="*/ 14 w 26"/>
                      <a:gd name="T25" fmla="*/ 12 h 12"/>
                      <a:gd name="T26" fmla="*/ 26 w 26"/>
                      <a:gd name="T27" fmla="*/ 1 h 12"/>
                      <a:gd name="T28" fmla="*/ 26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26" y="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1"/>
                          <a:pt x="22" y="3"/>
                          <a:pt x="22" y="3"/>
                        </a:cubicBezTo>
                        <a:cubicBezTo>
                          <a:pt x="22" y="6"/>
                          <a:pt x="19" y="9"/>
                          <a:pt x="15" y="10"/>
                        </a:cubicBezTo>
                        <a:cubicBezTo>
                          <a:pt x="14" y="10"/>
                          <a:pt x="13" y="10"/>
                          <a:pt x="13" y="10"/>
                        </a:cubicBezTo>
                        <a:cubicBezTo>
                          <a:pt x="12" y="10"/>
                          <a:pt x="11" y="10"/>
                          <a:pt x="10" y="10"/>
                        </a:cubicBezTo>
                        <a:cubicBezTo>
                          <a:pt x="7" y="9"/>
                          <a:pt x="4" y="6"/>
                          <a:pt x="4" y="3"/>
                        </a:cubicBezTo>
                        <a:cubicBezTo>
                          <a:pt x="4" y="3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5" y="12"/>
                          <a:pt x="12" y="12"/>
                        </a:cubicBezTo>
                        <a:cubicBezTo>
                          <a:pt x="12" y="12"/>
                          <a:pt x="12" y="12"/>
                          <a:pt x="13" y="12"/>
                        </a:cubicBezTo>
                        <a:cubicBezTo>
                          <a:pt x="13" y="12"/>
                          <a:pt x="13" y="12"/>
                          <a:pt x="14" y="12"/>
                        </a:cubicBezTo>
                        <a:cubicBezTo>
                          <a:pt x="21" y="12"/>
                          <a:pt x="26" y="7"/>
                          <a:pt x="26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7" name="Freeform 650"/>
                  <p:cNvSpPr/>
                  <p:nvPr/>
                </p:nvSpPr>
                <p:spPr bwMode="auto">
                  <a:xfrm>
                    <a:off x="2341" y="1392"/>
                    <a:ext cx="17" cy="5"/>
                  </a:xfrm>
                  <a:custGeom>
                    <a:avLst/>
                    <a:gdLst>
                      <a:gd name="T0" fmla="*/ 19 w 19"/>
                      <a:gd name="T1" fmla="*/ 0 h 6"/>
                      <a:gd name="T2" fmla="*/ 16 w 19"/>
                      <a:gd name="T3" fmla="*/ 0 h 6"/>
                      <a:gd name="T4" fmla="*/ 16 w 19"/>
                      <a:gd name="T5" fmla="*/ 2 h 6"/>
                      <a:gd name="T6" fmla="*/ 11 w 19"/>
                      <a:gd name="T7" fmla="*/ 5 h 6"/>
                      <a:gd name="T8" fmla="*/ 10 w 19"/>
                      <a:gd name="T9" fmla="*/ 5 h 6"/>
                      <a:gd name="T10" fmla="*/ 9 w 19"/>
                      <a:gd name="T11" fmla="*/ 5 h 6"/>
                      <a:gd name="T12" fmla="*/ 3 w 19"/>
                      <a:gd name="T13" fmla="*/ 2 h 6"/>
                      <a:gd name="T14" fmla="*/ 3 w 19"/>
                      <a:gd name="T15" fmla="*/ 0 h 6"/>
                      <a:gd name="T16" fmla="*/ 0 w 19"/>
                      <a:gd name="T17" fmla="*/ 0 h 6"/>
                      <a:gd name="T18" fmla="*/ 0 w 19"/>
                      <a:gd name="T19" fmla="*/ 1 h 6"/>
                      <a:gd name="T20" fmla="*/ 9 w 19"/>
                      <a:gd name="T21" fmla="*/ 6 h 6"/>
                      <a:gd name="T22" fmla="*/ 10 w 19"/>
                      <a:gd name="T23" fmla="*/ 6 h 6"/>
                      <a:gd name="T24" fmla="*/ 11 w 19"/>
                      <a:gd name="T25" fmla="*/ 6 h 6"/>
                      <a:gd name="T26" fmla="*/ 19 w 19"/>
                      <a:gd name="T27" fmla="*/ 1 h 6"/>
                      <a:gd name="T28" fmla="*/ 19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9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1"/>
                          <a:pt x="16" y="2"/>
                          <a:pt x="16" y="2"/>
                        </a:cubicBezTo>
                        <a:cubicBezTo>
                          <a:pt x="16" y="3"/>
                          <a:pt x="14" y="5"/>
                          <a:pt x="11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6" y="5"/>
                          <a:pt x="3" y="3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4" y="6"/>
                          <a:pt x="9" y="6"/>
                        </a:cubicBezTo>
                        <a:cubicBezTo>
                          <a:pt x="9" y="6"/>
                          <a:pt x="9" y="6"/>
                          <a:pt x="10" y="6"/>
                        </a:cubicBezTo>
                        <a:cubicBezTo>
                          <a:pt x="10" y="6"/>
                          <a:pt x="10" y="6"/>
                          <a:pt x="11" y="6"/>
                        </a:cubicBezTo>
                        <a:cubicBezTo>
                          <a:pt x="16" y="6"/>
                          <a:pt x="19" y="4"/>
                          <a:pt x="19" y="1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8" name="Freeform 651"/>
                  <p:cNvSpPr/>
                  <p:nvPr/>
                </p:nvSpPr>
                <p:spPr bwMode="auto">
                  <a:xfrm>
                    <a:off x="2342" y="1397"/>
                    <a:ext cx="15" cy="4"/>
                  </a:xfrm>
                  <a:custGeom>
                    <a:avLst/>
                    <a:gdLst>
                      <a:gd name="T0" fmla="*/ 17 w 17"/>
                      <a:gd name="T1" fmla="*/ 0 h 5"/>
                      <a:gd name="T2" fmla="*/ 14 w 17"/>
                      <a:gd name="T3" fmla="*/ 0 h 5"/>
                      <a:gd name="T4" fmla="*/ 14 w 17"/>
                      <a:gd name="T5" fmla="*/ 1 h 5"/>
                      <a:gd name="T6" fmla="*/ 10 w 17"/>
                      <a:gd name="T7" fmla="*/ 4 h 5"/>
                      <a:gd name="T8" fmla="*/ 9 w 17"/>
                      <a:gd name="T9" fmla="*/ 4 h 5"/>
                      <a:gd name="T10" fmla="*/ 8 w 17"/>
                      <a:gd name="T11" fmla="*/ 4 h 5"/>
                      <a:gd name="T12" fmla="*/ 3 w 17"/>
                      <a:gd name="T13" fmla="*/ 1 h 5"/>
                      <a:gd name="T14" fmla="*/ 3 w 17"/>
                      <a:gd name="T15" fmla="*/ 0 h 5"/>
                      <a:gd name="T16" fmla="*/ 0 w 17"/>
                      <a:gd name="T17" fmla="*/ 0 h 5"/>
                      <a:gd name="T18" fmla="*/ 0 w 17"/>
                      <a:gd name="T19" fmla="*/ 0 h 5"/>
                      <a:gd name="T20" fmla="*/ 8 w 17"/>
                      <a:gd name="T21" fmla="*/ 5 h 5"/>
                      <a:gd name="T22" fmla="*/ 9 w 17"/>
                      <a:gd name="T23" fmla="*/ 5 h 5"/>
                      <a:gd name="T24" fmla="*/ 10 w 17"/>
                      <a:gd name="T25" fmla="*/ 5 h 5"/>
                      <a:gd name="T26" fmla="*/ 17 w 17"/>
                      <a:gd name="T27" fmla="*/ 0 h 5"/>
                      <a:gd name="T28" fmla="*/ 17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17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1"/>
                          <a:pt x="14" y="1"/>
                        </a:cubicBezTo>
                        <a:cubicBezTo>
                          <a:pt x="14" y="2"/>
                          <a:pt x="12" y="4"/>
                          <a:pt x="10" y="4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5" y="4"/>
                          <a:pt x="3" y="2"/>
                          <a:pt x="3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3" y="5"/>
                          <a:pt x="8" y="5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9" y="5"/>
                          <a:pt x="9" y="5"/>
                          <a:pt x="10" y="5"/>
                        </a:cubicBezTo>
                        <a:cubicBezTo>
                          <a:pt x="14" y="4"/>
                          <a:pt x="17" y="2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9" name="Freeform 652"/>
                  <p:cNvSpPr/>
                  <p:nvPr/>
                </p:nvSpPr>
                <p:spPr bwMode="auto">
                  <a:xfrm>
                    <a:off x="2344" y="1401"/>
                    <a:ext cx="11" cy="4"/>
                  </a:xfrm>
                  <a:custGeom>
                    <a:avLst/>
                    <a:gdLst>
                      <a:gd name="T0" fmla="*/ 13 w 13"/>
                      <a:gd name="T1" fmla="*/ 0 h 4"/>
                      <a:gd name="T2" fmla="*/ 11 w 13"/>
                      <a:gd name="T3" fmla="*/ 0 h 4"/>
                      <a:gd name="T4" fmla="*/ 11 w 13"/>
                      <a:gd name="T5" fmla="*/ 1 h 4"/>
                      <a:gd name="T6" fmla="*/ 8 w 13"/>
                      <a:gd name="T7" fmla="*/ 3 h 4"/>
                      <a:gd name="T8" fmla="*/ 7 w 13"/>
                      <a:gd name="T9" fmla="*/ 3 h 4"/>
                      <a:gd name="T10" fmla="*/ 6 w 13"/>
                      <a:gd name="T11" fmla="*/ 3 h 4"/>
                      <a:gd name="T12" fmla="*/ 2 w 13"/>
                      <a:gd name="T13" fmla="*/ 1 h 4"/>
                      <a:gd name="T14" fmla="*/ 2 w 13"/>
                      <a:gd name="T15" fmla="*/ 0 h 4"/>
                      <a:gd name="T16" fmla="*/ 0 w 13"/>
                      <a:gd name="T17" fmla="*/ 0 h 4"/>
                      <a:gd name="T18" fmla="*/ 0 w 13"/>
                      <a:gd name="T19" fmla="*/ 0 h 4"/>
                      <a:gd name="T20" fmla="*/ 6 w 13"/>
                      <a:gd name="T21" fmla="*/ 4 h 4"/>
                      <a:gd name="T22" fmla="*/ 7 w 13"/>
                      <a:gd name="T23" fmla="*/ 4 h 4"/>
                      <a:gd name="T24" fmla="*/ 8 w 13"/>
                      <a:gd name="T25" fmla="*/ 4 h 4"/>
                      <a:gd name="T26" fmla="*/ 13 w 13"/>
                      <a:gd name="T27" fmla="*/ 0 h 4"/>
                      <a:gd name="T28" fmla="*/ 13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13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1"/>
                          <a:pt x="11" y="1"/>
                        </a:cubicBezTo>
                        <a:cubicBezTo>
                          <a:pt x="11" y="2"/>
                          <a:pt x="10" y="3"/>
                          <a:pt x="8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7" y="4"/>
                          <a:pt x="7" y="4"/>
                          <a:pt x="8" y="4"/>
                        </a:cubicBezTo>
                        <a:cubicBezTo>
                          <a:pt x="11" y="4"/>
                          <a:pt x="13" y="2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0" name="Freeform 653"/>
                  <p:cNvSpPr/>
                  <p:nvPr/>
                </p:nvSpPr>
                <p:spPr bwMode="auto">
                  <a:xfrm>
                    <a:off x="2345" y="1406"/>
                    <a:ext cx="9" cy="2"/>
                  </a:xfrm>
                  <a:custGeom>
                    <a:avLst/>
                    <a:gdLst>
                      <a:gd name="T0" fmla="*/ 11 w 11"/>
                      <a:gd name="T1" fmla="*/ 0 h 3"/>
                      <a:gd name="T2" fmla="*/ 10 w 11"/>
                      <a:gd name="T3" fmla="*/ 0 h 3"/>
                      <a:gd name="T4" fmla="*/ 10 w 11"/>
                      <a:gd name="T5" fmla="*/ 0 h 3"/>
                      <a:gd name="T6" fmla="*/ 7 w 11"/>
                      <a:gd name="T7" fmla="*/ 2 h 3"/>
                      <a:gd name="T8" fmla="*/ 6 w 11"/>
                      <a:gd name="T9" fmla="*/ 3 h 3"/>
                      <a:gd name="T10" fmla="*/ 5 w 11"/>
                      <a:gd name="T11" fmla="*/ 2 h 3"/>
                      <a:gd name="T12" fmla="*/ 2 w 11"/>
                      <a:gd name="T13" fmla="*/ 0 h 3"/>
                      <a:gd name="T14" fmla="*/ 2 w 11"/>
                      <a:gd name="T15" fmla="*/ 0 h 3"/>
                      <a:gd name="T16" fmla="*/ 0 w 11"/>
                      <a:gd name="T17" fmla="*/ 0 h 3"/>
                      <a:gd name="T18" fmla="*/ 0 w 11"/>
                      <a:gd name="T19" fmla="*/ 0 h 3"/>
                      <a:gd name="T20" fmla="*/ 5 w 11"/>
                      <a:gd name="T21" fmla="*/ 3 h 3"/>
                      <a:gd name="T22" fmla="*/ 6 w 11"/>
                      <a:gd name="T23" fmla="*/ 3 h 3"/>
                      <a:gd name="T24" fmla="*/ 7 w 11"/>
                      <a:gd name="T25" fmla="*/ 3 h 3"/>
                      <a:gd name="T26" fmla="*/ 11 w 11"/>
                      <a:gd name="T27" fmla="*/ 0 h 3"/>
                      <a:gd name="T28" fmla="*/ 11 w 11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3">
                        <a:moveTo>
                          <a:pt x="11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8" y="2"/>
                          <a:pt x="7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3"/>
                          <a:pt x="5" y="3"/>
                          <a:pt x="5" y="2"/>
                        </a:cubicBezTo>
                        <a:cubicBezTo>
                          <a:pt x="3" y="2"/>
                          <a:pt x="2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3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9" y="3"/>
                          <a:pt x="11" y="1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1" name="Freeform 654"/>
                  <p:cNvSpPr/>
                  <p:nvPr/>
                </p:nvSpPr>
                <p:spPr bwMode="auto">
                  <a:xfrm>
                    <a:off x="2353" y="1415"/>
                    <a:ext cx="5" cy="3"/>
                  </a:xfrm>
                  <a:custGeom>
                    <a:avLst/>
                    <a:gdLst>
                      <a:gd name="T0" fmla="*/ 0 w 6"/>
                      <a:gd name="T1" fmla="*/ 0 h 4"/>
                      <a:gd name="T2" fmla="*/ 2 w 6"/>
                      <a:gd name="T3" fmla="*/ 4 h 4"/>
                      <a:gd name="T4" fmla="*/ 2 w 6"/>
                      <a:gd name="T5" fmla="*/ 4 h 4"/>
                      <a:gd name="T6" fmla="*/ 2 w 6"/>
                      <a:gd name="T7" fmla="*/ 4 h 4"/>
                      <a:gd name="T8" fmla="*/ 4 w 6"/>
                      <a:gd name="T9" fmla="*/ 4 h 4"/>
                      <a:gd name="T10" fmla="*/ 6 w 6"/>
                      <a:gd name="T11" fmla="*/ 3 h 4"/>
                      <a:gd name="T12" fmla="*/ 5 w 6"/>
                      <a:gd name="T13" fmla="*/ 3 h 4"/>
                      <a:gd name="T14" fmla="*/ 5 w 6"/>
                      <a:gd name="T15" fmla="*/ 3 h 4"/>
                      <a:gd name="T16" fmla="*/ 4 w 6"/>
                      <a:gd name="T17" fmla="*/ 4 h 4"/>
                      <a:gd name="T18" fmla="*/ 2 w 6"/>
                      <a:gd name="T19" fmla="*/ 3 h 4"/>
                      <a:gd name="T20" fmla="*/ 1 w 6"/>
                      <a:gd name="T21" fmla="*/ 1 h 4"/>
                      <a:gd name="T22" fmla="*/ 1 w 6"/>
                      <a:gd name="T23" fmla="*/ 1 h 4"/>
                      <a:gd name="T24" fmla="*/ 0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0" y="0"/>
                        </a:moveTo>
                        <a:cubicBezTo>
                          <a:pt x="0" y="1"/>
                          <a:pt x="0" y="3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4" y="4"/>
                          <a:pt x="4" y="4"/>
                        </a:cubicBezTo>
                        <a:cubicBezTo>
                          <a:pt x="5" y="4"/>
                          <a:pt x="5" y="4"/>
                          <a:pt x="6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4" y="4"/>
                          <a:pt x="4" y="4"/>
                        </a:cubicBezTo>
                        <a:cubicBezTo>
                          <a:pt x="3" y="4"/>
                          <a:pt x="3" y="4"/>
                          <a:pt x="2" y="3"/>
                        </a:cubicBezTo>
                        <a:cubicBezTo>
                          <a:pt x="1" y="3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2" name="Freeform 655"/>
                  <p:cNvSpPr/>
                  <p:nvPr/>
                </p:nvSpPr>
                <p:spPr bwMode="auto">
                  <a:xfrm>
                    <a:off x="2340" y="1415"/>
                    <a:ext cx="6" cy="3"/>
                  </a:xfrm>
                  <a:custGeom>
                    <a:avLst/>
                    <a:gdLst>
                      <a:gd name="T0" fmla="*/ 6 w 6"/>
                      <a:gd name="T1" fmla="*/ 0 h 4"/>
                      <a:gd name="T2" fmla="*/ 5 w 6"/>
                      <a:gd name="T3" fmla="*/ 1 h 4"/>
                      <a:gd name="T4" fmla="*/ 5 w 6"/>
                      <a:gd name="T5" fmla="*/ 1 h 4"/>
                      <a:gd name="T6" fmla="*/ 4 w 6"/>
                      <a:gd name="T7" fmla="*/ 3 h 4"/>
                      <a:gd name="T8" fmla="*/ 2 w 6"/>
                      <a:gd name="T9" fmla="*/ 4 h 4"/>
                      <a:gd name="T10" fmla="*/ 2 w 6"/>
                      <a:gd name="T11" fmla="*/ 4 h 4"/>
                      <a:gd name="T12" fmla="*/ 1 w 6"/>
                      <a:gd name="T13" fmla="*/ 3 h 4"/>
                      <a:gd name="T14" fmla="*/ 0 w 6"/>
                      <a:gd name="T15" fmla="*/ 4 h 4"/>
                      <a:gd name="T16" fmla="*/ 2 w 6"/>
                      <a:gd name="T17" fmla="*/ 4 h 4"/>
                      <a:gd name="T18" fmla="*/ 4 w 6"/>
                      <a:gd name="T19" fmla="*/ 4 h 4"/>
                      <a:gd name="T20" fmla="*/ 4 w 6"/>
                      <a:gd name="T21" fmla="*/ 4 h 4"/>
                      <a:gd name="T22" fmla="*/ 4 w 6"/>
                      <a:gd name="T23" fmla="*/ 4 h 4"/>
                      <a:gd name="T24" fmla="*/ 6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5" y="3"/>
                          <a:pt x="4" y="3"/>
                        </a:cubicBezTo>
                        <a:cubicBezTo>
                          <a:pt x="3" y="4"/>
                          <a:pt x="3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2" y="4"/>
                        </a:cubicBezTo>
                        <a:cubicBezTo>
                          <a:pt x="2" y="4"/>
                          <a:pt x="3" y="4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6" y="3"/>
                          <a:pt x="6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3" name="Freeform 656"/>
                  <p:cNvSpPr/>
                  <p:nvPr/>
                </p:nvSpPr>
                <p:spPr bwMode="auto">
                  <a:xfrm>
                    <a:off x="2337" y="1425"/>
                    <a:ext cx="2" cy="5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0 h 6"/>
                      <a:gd name="T4" fmla="*/ 0 w 2"/>
                      <a:gd name="T5" fmla="*/ 1 h 6"/>
                      <a:gd name="T6" fmla="*/ 0 w 2"/>
                      <a:gd name="T7" fmla="*/ 1 h 6"/>
                      <a:gd name="T8" fmla="*/ 1 w 2"/>
                      <a:gd name="T9" fmla="*/ 3 h 6"/>
                      <a:gd name="T10" fmla="*/ 1 w 2"/>
                      <a:gd name="T11" fmla="*/ 3 h 6"/>
                      <a:gd name="T12" fmla="*/ 1 w 2"/>
                      <a:gd name="T13" fmla="*/ 3 h 6"/>
                      <a:gd name="T14" fmla="*/ 0 w 2"/>
                      <a:gd name="T15" fmla="*/ 5 h 6"/>
                      <a:gd name="T16" fmla="*/ 0 w 2"/>
                      <a:gd name="T17" fmla="*/ 5 h 6"/>
                      <a:gd name="T18" fmla="*/ 0 w 2"/>
                      <a:gd name="T19" fmla="*/ 6 h 6"/>
                      <a:gd name="T20" fmla="*/ 0 w 2"/>
                      <a:gd name="T21" fmla="*/ 6 h 6"/>
                      <a:gd name="T22" fmla="*/ 2 w 2"/>
                      <a:gd name="T23" fmla="*/ 3 h 6"/>
                      <a:gd name="T24" fmla="*/ 2 w 2"/>
                      <a:gd name="T25" fmla="*/ 3 h 6"/>
                      <a:gd name="T26" fmla="*/ 2 w 2"/>
                      <a:gd name="T27" fmla="*/ 3 h 6"/>
                      <a:gd name="T28" fmla="*/ 0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1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4" name="Freeform 657"/>
                  <p:cNvSpPr/>
                  <p:nvPr/>
                </p:nvSpPr>
                <p:spPr bwMode="auto">
                  <a:xfrm>
                    <a:off x="2340" y="1437"/>
                    <a:ext cx="6" cy="4"/>
                  </a:xfrm>
                  <a:custGeom>
                    <a:avLst/>
                    <a:gdLst>
                      <a:gd name="T0" fmla="*/ 2 w 6"/>
                      <a:gd name="T1" fmla="*/ 0 h 4"/>
                      <a:gd name="T2" fmla="*/ 0 w 6"/>
                      <a:gd name="T3" fmla="*/ 0 h 4"/>
                      <a:gd name="T4" fmla="*/ 1 w 6"/>
                      <a:gd name="T5" fmla="*/ 1 h 4"/>
                      <a:gd name="T6" fmla="*/ 1 w 6"/>
                      <a:gd name="T7" fmla="*/ 1 h 4"/>
                      <a:gd name="T8" fmla="*/ 2 w 6"/>
                      <a:gd name="T9" fmla="*/ 0 h 4"/>
                      <a:gd name="T10" fmla="*/ 4 w 6"/>
                      <a:gd name="T11" fmla="*/ 1 h 4"/>
                      <a:gd name="T12" fmla="*/ 5 w 6"/>
                      <a:gd name="T13" fmla="*/ 3 h 4"/>
                      <a:gd name="T14" fmla="*/ 5 w 6"/>
                      <a:gd name="T15" fmla="*/ 3 h 4"/>
                      <a:gd name="T16" fmla="*/ 6 w 6"/>
                      <a:gd name="T17" fmla="*/ 4 h 4"/>
                      <a:gd name="T18" fmla="*/ 4 w 6"/>
                      <a:gd name="T19" fmla="*/ 1 h 4"/>
                      <a:gd name="T20" fmla="*/ 4 w 6"/>
                      <a:gd name="T21" fmla="*/ 0 h 4"/>
                      <a:gd name="T22" fmla="*/ 4 w 6"/>
                      <a:gd name="T23" fmla="*/ 0 h 4"/>
                      <a:gd name="T24" fmla="*/ 2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0"/>
                          <a:pt x="3" y="0"/>
                          <a:pt x="4" y="1"/>
                        </a:cubicBezTo>
                        <a:cubicBezTo>
                          <a:pt x="5" y="1"/>
                          <a:pt x="6" y="2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2"/>
                          <a:pt x="4" y="1"/>
                        </a:cubicBezTo>
                        <a:cubicBezTo>
                          <a:pt x="4" y="1"/>
                          <a:pt x="4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5" name="Freeform 658"/>
                  <p:cNvSpPr/>
                  <p:nvPr/>
                </p:nvSpPr>
                <p:spPr bwMode="auto">
                  <a:xfrm>
                    <a:off x="2353" y="1437"/>
                    <a:ext cx="5" cy="3"/>
                  </a:xfrm>
                  <a:custGeom>
                    <a:avLst/>
                    <a:gdLst>
                      <a:gd name="T0" fmla="*/ 4 w 6"/>
                      <a:gd name="T1" fmla="*/ 0 h 3"/>
                      <a:gd name="T2" fmla="*/ 3 w 6"/>
                      <a:gd name="T3" fmla="*/ 0 h 3"/>
                      <a:gd name="T4" fmla="*/ 2 w 6"/>
                      <a:gd name="T5" fmla="*/ 0 h 3"/>
                      <a:gd name="T6" fmla="*/ 2 w 6"/>
                      <a:gd name="T7" fmla="*/ 1 h 3"/>
                      <a:gd name="T8" fmla="*/ 0 w 6"/>
                      <a:gd name="T9" fmla="*/ 3 h 3"/>
                      <a:gd name="T10" fmla="*/ 1 w 6"/>
                      <a:gd name="T11" fmla="*/ 3 h 3"/>
                      <a:gd name="T12" fmla="*/ 1 w 6"/>
                      <a:gd name="T13" fmla="*/ 3 h 3"/>
                      <a:gd name="T14" fmla="*/ 2 w 6"/>
                      <a:gd name="T15" fmla="*/ 1 h 3"/>
                      <a:gd name="T16" fmla="*/ 2 w 6"/>
                      <a:gd name="T17" fmla="*/ 1 h 3"/>
                      <a:gd name="T18" fmla="*/ 2 w 6"/>
                      <a:gd name="T19" fmla="*/ 1 h 3"/>
                      <a:gd name="T20" fmla="*/ 4 w 6"/>
                      <a:gd name="T21" fmla="*/ 0 h 3"/>
                      <a:gd name="T22" fmla="*/ 5 w 6"/>
                      <a:gd name="T23" fmla="*/ 1 h 3"/>
                      <a:gd name="T24" fmla="*/ 5 w 6"/>
                      <a:gd name="T25" fmla="*/ 1 h 3"/>
                      <a:gd name="T26" fmla="*/ 6 w 6"/>
                      <a:gd name="T27" fmla="*/ 1 h 3"/>
                      <a:gd name="T28" fmla="*/ 4 w 6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3"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1"/>
                        </a:cubicBezTo>
                        <a:cubicBezTo>
                          <a:pt x="1" y="1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0"/>
                          <a:pt x="4" y="0"/>
                          <a:pt x="4" y="0"/>
                        </a:cubicBezTo>
                        <a:cubicBezTo>
                          <a:pt x="4" y="0"/>
                          <a:pt x="5" y="0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6" name="Freeform 659"/>
                  <p:cNvSpPr/>
                  <p:nvPr/>
                </p:nvSpPr>
                <p:spPr bwMode="auto">
                  <a:xfrm>
                    <a:off x="2361" y="1425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3 h 6"/>
                      <a:gd name="T4" fmla="*/ 0 w 2"/>
                      <a:gd name="T5" fmla="*/ 3 h 6"/>
                      <a:gd name="T6" fmla="*/ 0 w 2"/>
                      <a:gd name="T7" fmla="*/ 4 h 6"/>
                      <a:gd name="T8" fmla="*/ 2 w 2"/>
                      <a:gd name="T9" fmla="*/ 6 h 6"/>
                      <a:gd name="T10" fmla="*/ 2 w 2"/>
                      <a:gd name="T11" fmla="*/ 5 h 6"/>
                      <a:gd name="T12" fmla="*/ 1 w 2"/>
                      <a:gd name="T13" fmla="*/ 5 h 6"/>
                      <a:gd name="T14" fmla="*/ 0 w 2"/>
                      <a:gd name="T15" fmla="*/ 3 h 6"/>
                      <a:gd name="T16" fmla="*/ 1 w 2"/>
                      <a:gd name="T17" fmla="*/ 1 h 6"/>
                      <a:gd name="T18" fmla="*/ 1 w 2"/>
                      <a:gd name="T19" fmla="*/ 1 h 6"/>
                      <a:gd name="T20" fmla="*/ 2 w 2"/>
                      <a:gd name="T21" fmla="*/ 1 h 6"/>
                      <a:gd name="T22" fmla="*/ 2 w 2"/>
                      <a:gd name="T23" fmla="*/ 0 h 6"/>
                      <a:gd name="T24" fmla="*/ 2 w 2"/>
                      <a:gd name="T2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4"/>
                        </a:cubicBezTo>
                        <a:cubicBezTo>
                          <a:pt x="0" y="5"/>
                          <a:pt x="1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0" y="4"/>
                          <a:pt x="0" y="3"/>
                        </a:cubicBezTo>
                        <a:cubicBezTo>
                          <a:pt x="0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7" name="Freeform 660"/>
                  <p:cNvSpPr/>
                  <p:nvPr/>
                </p:nvSpPr>
                <p:spPr bwMode="auto">
                  <a:xfrm>
                    <a:off x="2341" y="1458"/>
                    <a:ext cx="17" cy="6"/>
                  </a:xfrm>
                  <a:custGeom>
                    <a:avLst/>
                    <a:gdLst>
                      <a:gd name="T0" fmla="*/ 10 w 19"/>
                      <a:gd name="T1" fmla="*/ 0 h 6"/>
                      <a:gd name="T2" fmla="*/ 9 w 19"/>
                      <a:gd name="T3" fmla="*/ 0 h 6"/>
                      <a:gd name="T4" fmla="*/ 0 w 19"/>
                      <a:gd name="T5" fmla="*/ 6 h 6"/>
                      <a:gd name="T6" fmla="*/ 0 w 19"/>
                      <a:gd name="T7" fmla="*/ 6 h 6"/>
                      <a:gd name="T8" fmla="*/ 3 w 19"/>
                      <a:gd name="T9" fmla="*/ 6 h 6"/>
                      <a:gd name="T10" fmla="*/ 3 w 19"/>
                      <a:gd name="T11" fmla="*/ 5 h 6"/>
                      <a:gd name="T12" fmla="*/ 9 w 19"/>
                      <a:gd name="T13" fmla="*/ 1 h 6"/>
                      <a:gd name="T14" fmla="*/ 10 w 19"/>
                      <a:gd name="T15" fmla="*/ 1 h 6"/>
                      <a:gd name="T16" fmla="*/ 11 w 19"/>
                      <a:gd name="T17" fmla="*/ 1 h 6"/>
                      <a:gd name="T18" fmla="*/ 16 w 19"/>
                      <a:gd name="T19" fmla="*/ 5 h 6"/>
                      <a:gd name="T20" fmla="*/ 16 w 19"/>
                      <a:gd name="T21" fmla="*/ 6 h 6"/>
                      <a:gd name="T22" fmla="*/ 19 w 19"/>
                      <a:gd name="T23" fmla="*/ 6 h 6"/>
                      <a:gd name="T24" fmla="*/ 19 w 19"/>
                      <a:gd name="T25" fmla="*/ 6 h 6"/>
                      <a:gd name="T26" fmla="*/ 11 w 19"/>
                      <a:gd name="T27" fmla="*/ 0 h 6"/>
                      <a:gd name="T28" fmla="*/ 10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0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0" y="1"/>
                          <a:pt x="10" y="1"/>
                          <a:pt x="11" y="1"/>
                        </a:cubicBezTo>
                        <a:cubicBezTo>
                          <a:pt x="14" y="1"/>
                          <a:pt x="16" y="3"/>
                          <a:pt x="16" y="5"/>
                        </a:cubicBezTo>
                        <a:cubicBezTo>
                          <a:pt x="16" y="5"/>
                          <a:pt x="16" y="5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3"/>
                          <a:pt x="16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8" name="Freeform 661"/>
                  <p:cNvSpPr/>
                  <p:nvPr/>
                </p:nvSpPr>
                <p:spPr bwMode="auto">
                  <a:xfrm>
                    <a:off x="2342" y="1454"/>
                    <a:ext cx="15" cy="4"/>
                  </a:xfrm>
                  <a:custGeom>
                    <a:avLst/>
                    <a:gdLst>
                      <a:gd name="T0" fmla="*/ 9 w 17"/>
                      <a:gd name="T1" fmla="*/ 0 h 5"/>
                      <a:gd name="T2" fmla="*/ 8 w 17"/>
                      <a:gd name="T3" fmla="*/ 0 h 5"/>
                      <a:gd name="T4" fmla="*/ 0 w 17"/>
                      <a:gd name="T5" fmla="*/ 5 h 5"/>
                      <a:gd name="T6" fmla="*/ 0 w 17"/>
                      <a:gd name="T7" fmla="*/ 5 h 5"/>
                      <a:gd name="T8" fmla="*/ 3 w 17"/>
                      <a:gd name="T9" fmla="*/ 5 h 5"/>
                      <a:gd name="T10" fmla="*/ 3 w 17"/>
                      <a:gd name="T11" fmla="*/ 4 h 5"/>
                      <a:gd name="T12" fmla="*/ 8 w 17"/>
                      <a:gd name="T13" fmla="*/ 1 h 5"/>
                      <a:gd name="T14" fmla="*/ 9 w 17"/>
                      <a:gd name="T15" fmla="*/ 1 h 5"/>
                      <a:gd name="T16" fmla="*/ 10 w 17"/>
                      <a:gd name="T17" fmla="*/ 1 h 5"/>
                      <a:gd name="T18" fmla="*/ 15 w 17"/>
                      <a:gd name="T19" fmla="*/ 4 h 5"/>
                      <a:gd name="T20" fmla="*/ 15 w 17"/>
                      <a:gd name="T21" fmla="*/ 5 h 5"/>
                      <a:gd name="T22" fmla="*/ 17 w 17"/>
                      <a:gd name="T23" fmla="*/ 5 h 5"/>
                      <a:gd name="T24" fmla="*/ 17 w 17"/>
                      <a:gd name="T25" fmla="*/ 5 h 5"/>
                      <a:gd name="T26" fmla="*/ 10 w 17"/>
                      <a:gd name="T27" fmla="*/ 0 h 5"/>
                      <a:gd name="T28" fmla="*/ 9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3" y="1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3"/>
                          <a:pt x="5" y="2"/>
                          <a:pt x="8" y="1"/>
                        </a:cubicBezTo>
                        <a:cubicBezTo>
                          <a:pt x="8" y="1"/>
                          <a:pt x="8" y="1"/>
                          <a:pt x="9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2" y="2"/>
                          <a:pt x="15" y="3"/>
                          <a:pt x="15" y="4"/>
                        </a:cubicBezTo>
                        <a:cubicBezTo>
                          <a:pt x="15" y="4"/>
                          <a:pt x="15" y="5"/>
                          <a:pt x="15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3"/>
                          <a:pt x="14" y="1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9" name="Freeform 662"/>
                  <p:cNvSpPr/>
                  <p:nvPr/>
                </p:nvSpPr>
                <p:spPr bwMode="auto">
                  <a:xfrm>
                    <a:off x="2344" y="1451"/>
                    <a:ext cx="12" cy="3"/>
                  </a:xfrm>
                  <a:custGeom>
                    <a:avLst/>
                    <a:gdLst>
                      <a:gd name="T0" fmla="*/ 7 w 14"/>
                      <a:gd name="T1" fmla="*/ 0 h 4"/>
                      <a:gd name="T2" fmla="*/ 6 w 14"/>
                      <a:gd name="T3" fmla="*/ 0 h 4"/>
                      <a:gd name="T4" fmla="*/ 0 w 14"/>
                      <a:gd name="T5" fmla="*/ 4 h 4"/>
                      <a:gd name="T6" fmla="*/ 0 w 14"/>
                      <a:gd name="T7" fmla="*/ 4 h 4"/>
                      <a:gd name="T8" fmla="*/ 2 w 14"/>
                      <a:gd name="T9" fmla="*/ 4 h 4"/>
                      <a:gd name="T10" fmla="*/ 2 w 14"/>
                      <a:gd name="T11" fmla="*/ 3 h 4"/>
                      <a:gd name="T12" fmla="*/ 6 w 14"/>
                      <a:gd name="T13" fmla="*/ 1 h 4"/>
                      <a:gd name="T14" fmla="*/ 7 w 14"/>
                      <a:gd name="T15" fmla="*/ 1 h 4"/>
                      <a:gd name="T16" fmla="*/ 8 w 14"/>
                      <a:gd name="T17" fmla="*/ 1 h 4"/>
                      <a:gd name="T18" fmla="*/ 12 w 14"/>
                      <a:gd name="T19" fmla="*/ 3 h 4"/>
                      <a:gd name="T20" fmla="*/ 12 w 14"/>
                      <a:gd name="T21" fmla="*/ 4 h 4"/>
                      <a:gd name="T22" fmla="*/ 14 w 14"/>
                      <a:gd name="T23" fmla="*/ 4 h 4"/>
                      <a:gd name="T24" fmla="*/ 14 w 14"/>
                      <a:gd name="T25" fmla="*/ 4 h 4"/>
                      <a:gd name="T26" fmla="*/ 8 w 14"/>
                      <a:gd name="T27" fmla="*/ 0 h 4"/>
                      <a:gd name="T28" fmla="*/ 7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10" y="1"/>
                          <a:pt x="12" y="2"/>
                          <a:pt x="12" y="3"/>
                        </a:cubicBezTo>
                        <a:cubicBezTo>
                          <a:pt x="12" y="3"/>
                          <a:pt x="12" y="4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1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0" name="Freeform 663"/>
                  <p:cNvSpPr/>
                  <p:nvPr/>
                </p:nvSpPr>
                <p:spPr bwMode="auto">
                  <a:xfrm>
                    <a:off x="2345" y="1447"/>
                    <a:ext cx="10" cy="3"/>
                  </a:xfrm>
                  <a:custGeom>
                    <a:avLst/>
                    <a:gdLst>
                      <a:gd name="T0" fmla="*/ 6 w 12"/>
                      <a:gd name="T1" fmla="*/ 0 h 3"/>
                      <a:gd name="T2" fmla="*/ 5 w 12"/>
                      <a:gd name="T3" fmla="*/ 0 h 3"/>
                      <a:gd name="T4" fmla="*/ 0 w 12"/>
                      <a:gd name="T5" fmla="*/ 3 h 3"/>
                      <a:gd name="T6" fmla="*/ 0 w 12"/>
                      <a:gd name="T7" fmla="*/ 3 h 3"/>
                      <a:gd name="T8" fmla="*/ 2 w 12"/>
                      <a:gd name="T9" fmla="*/ 3 h 3"/>
                      <a:gd name="T10" fmla="*/ 2 w 12"/>
                      <a:gd name="T11" fmla="*/ 3 h 3"/>
                      <a:gd name="T12" fmla="*/ 5 w 12"/>
                      <a:gd name="T13" fmla="*/ 0 h 3"/>
                      <a:gd name="T14" fmla="*/ 6 w 12"/>
                      <a:gd name="T15" fmla="*/ 0 h 3"/>
                      <a:gd name="T16" fmla="*/ 7 w 12"/>
                      <a:gd name="T17" fmla="*/ 0 h 3"/>
                      <a:gd name="T18" fmla="*/ 10 w 12"/>
                      <a:gd name="T19" fmla="*/ 3 h 3"/>
                      <a:gd name="T20" fmla="*/ 10 w 12"/>
                      <a:gd name="T21" fmla="*/ 3 h 3"/>
                      <a:gd name="T22" fmla="*/ 12 w 12"/>
                      <a:gd name="T23" fmla="*/ 3 h 3"/>
                      <a:gd name="T24" fmla="*/ 12 w 12"/>
                      <a:gd name="T25" fmla="*/ 3 h 3"/>
                      <a:gd name="T26" fmla="*/ 7 w 12"/>
                      <a:gd name="T27" fmla="*/ 0 h 3"/>
                      <a:gd name="T28" fmla="*/ 6 w 12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3">
                        <a:moveTo>
                          <a:pt x="6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0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6" y="0"/>
                          <a:pt x="6" y="0"/>
                          <a:pt x="7" y="0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10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1" name="Freeform 664"/>
                  <p:cNvSpPr/>
                  <p:nvPr/>
                </p:nvSpPr>
                <p:spPr bwMode="auto">
                  <a:xfrm>
                    <a:off x="2373" y="1439"/>
                    <a:ext cx="12" cy="14"/>
                  </a:xfrm>
                  <a:custGeom>
                    <a:avLst/>
                    <a:gdLst>
                      <a:gd name="T0" fmla="*/ 11 w 14"/>
                      <a:gd name="T1" fmla="*/ 0 h 17"/>
                      <a:gd name="T2" fmla="*/ 4 w 14"/>
                      <a:gd name="T3" fmla="*/ 4 h 17"/>
                      <a:gd name="T4" fmla="*/ 3 w 14"/>
                      <a:gd name="T5" fmla="*/ 6 h 17"/>
                      <a:gd name="T6" fmla="*/ 3 w 14"/>
                      <a:gd name="T7" fmla="*/ 6 h 17"/>
                      <a:gd name="T8" fmla="*/ 3 w 14"/>
                      <a:gd name="T9" fmla="*/ 17 h 17"/>
                      <a:gd name="T10" fmla="*/ 3 w 14"/>
                      <a:gd name="T11" fmla="*/ 17 h 17"/>
                      <a:gd name="T12" fmla="*/ 5 w 14"/>
                      <a:gd name="T13" fmla="*/ 15 h 17"/>
                      <a:gd name="T14" fmla="*/ 3 w 14"/>
                      <a:gd name="T15" fmla="*/ 14 h 17"/>
                      <a:gd name="T16" fmla="*/ 4 w 14"/>
                      <a:gd name="T17" fmla="*/ 7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2 h 17"/>
                      <a:gd name="T24" fmla="*/ 11 w 14"/>
                      <a:gd name="T25" fmla="*/ 3 h 17"/>
                      <a:gd name="T26" fmla="*/ 12 w 14"/>
                      <a:gd name="T27" fmla="*/ 4 h 17"/>
                      <a:gd name="T28" fmla="*/ 14 w 14"/>
                      <a:gd name="T29" fmla="*/ 1 h 17"/>
                      <a:gd name="T30" fmla="*/ 13 w 14"/>
                      <a:gd name="T31" fmla="*/ 1 h 17"/>
                      <a:gd name="T32" fmla="*/ 11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1" y="0"/>
                        </a:moveTo>
                        <a:cubicBezTo>
                          <a:pt x="9" y="0"/>
                          <a:pt x="6" y="2"/>
                          <a:pt x="4" y="4"/>
                        </a:cubicBezTo>
                        <a:cubicBezTo>
                          <a:pt x="4" y="5"/>
                          <a:pt x="3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0" y="11"/>
                          <a:pt x="0" y="15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2" y="13"/>
                          <a:pt x="2" y="10"/>
                          <a:pt x="4" y="7"/>
                        </a:cubicBezTo>
                        <a:cubicBezTo>
                          <a:pt x="4" y="7"/>
                          <a:pt x="4" y="6"/>
                          <a:pt x="4" y="6"/>
                        </a:cubicBezTo>
                        <a:cubicBezTo>
                          <a:pt x="4" y="6"/>
                          <a:pt x="5" y="5"/>
                          <a:pt x="5" y="5"/>
                        </a:cubicBezTo>
                        <a:cubicBezTo>
                          <a:pt x="6" y="4"/>
                          <a:pt x="8" y="2"/>
                          <a:pt x="10" y="2"/>
                        </a:cubicBezTo>
                        <a:cubicBezTo>
                          <a:pt x="10" y="2"/>
                          <a:pt x="11" y="3"/>
                          <a:pt x="11" y="3"/>
                        </a:cubicBezTo>
                        <a:cubicBezTo>
                          <a:pt x="11" y="3"/>
                          <a:pt x="12" y="3"/>
                          <a:pt x="12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0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2" name="Freeform 665"/>
                  <p:cNvSpPr/>
                  <p:nvPr/>
                </p:nvSpPr>
                <p:spPr bwMode="auto">
                  <a:xfrm>
                    <a:off x="2370" y="1437"/>
                    <a:ext cx="10" cy="13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3 w 11"/>
                      <a:gd name="T3" fmla="*/ 4 h 15"/>
                      <a:gd name="T4" fmla="*/ 2 w 11"/>
                      <a:gd name="T5" fmla="*/ 5 h 15"/>
                      <a:gd name="T6" fmla="*/ 2 w 11"/>
                      <a:gd name="T7" fmla="*/ 6 h 15"/>
                      <a:gd name="T8" fmla="*/ 2 w 11"/>
                      <a:gd name="T9" fmla="*/ 15 h 15"/>
                      <a:gd name="T10" fmla="*/ 2 w 11"/>
                      <a:gd name="T11" fmla="*/ 15 h 15"/>
                      <a:gd name="T12" fmla="*/ 3 w 11"/>
                      <a:gd name="T13" fmla="*/ 13 h 15"/>
                      <a:gd name="T14" fmla="*/ 2 w 11"/>
                      <a:gd name="T15" fmla="*/ 12 h 15"/>
                      <a:gd name="T16" fmla="*/ 3 w 11"/>
                      <a:gd name="T17" fmla="*/ 7 h 15"/>
                      <a:gd name="T18" fmla="*/ 3 w 11"/>
                      <a:gd name="T19" fmla="*/ 6 h 15"/>
                      <a:gd name="T20" fmla="*/ 4 w 11"/>
                      <a:gd name="T21" fmla="*/ 5 h 15"/>
                      <a:gd name="T22" fmla="*/ 8 w 11"/>
                      <a:gd name="T23" fmla="*/ 2 h 15"/>
                      <a:gd name="T24" fmla="*/ 9 w 11"/>
                      <a:gd name="T25" fmla="*/ 2 h 15"/>
                      <a:gd name="T26" fmla="*/ 10 w 11"/>
                      <a:gd name="T27" fmla="*/ 3 h 15"/>
                      <a:gd name="T28" fmla="*/ 11 w 11"/>
                      <a:gd name="T29" fmla="*/ 1 h 15"/>
                      <a:gd name="T30" fmla="*/ 11 w 11"/>
                      <a:gd name="T31" fmla="*/ 1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7" y="0"/>
                          <a:pt x="5" y="2"/>
                          <a:pt x="3" y="4"/>
                        </a:cubicBezTo>
                        <a:cubicBezTo>
                          <a:pt x="3" y="4"/>
                          <a:pt x="3" y="5"/>
                          <a:pt x="2" y="5"/>
                        </a:cubicBezTo>
                        <a:cubicBezTo>
                          <a:pt x="2" y="5"/>
                          <a:pt x="2" y="6"/>
                          <a:pt x="2" y="6"/>
                        </a:cubicBezTo>
                        <a:cubicBezTo>
                          <a:pt x="0" y="10"/>
                          <a:pt x="0" y="13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3" y="12"/>
                          <a:pt x="2" y="12"/>
                        </a:cubicBezTo>
                        <a:cubicBezTo>
                          <a:pt x="1" y="11"/>
                          <a:pt x="2" y="9"/>
                          <a:pt x="3" y="7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4" y="5"/>
                          <a:pt x="4" y="5"/>
                        </a:cubicBezTo>
                        <a:cubicBezTo>
                          <a:pt x="5" y="3"/>
                          <a:pt x="7" y="2"/>
                          <a:pt x="8" y="2"/>
                        </a:cubicBezTo>
                        <a:cubicBezTo>
                          <a:pt x="8" y="2"/>
                          <a:pt x="9" y="2"/>
                          <a:pt x="9" y="2"/>
                        </a:cubicBezTo>
                        <a:cubicBezTo>
                          <a:pt x="9" y="2"/>
                          <a:pt x="10" y="3"/>
                          <a:pt x="10" y="3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3" name="Freeform 666"/>
                  <p:cNvSpPr/>
                  <p:nvPr/>
                </p:nvSpPr>
                <p:spPr bwMode="auto">
                  <a:xfrm>
                    <a:off x="2368" y="1436"/>
                    <a:ext cx="7" cy="11"/>
                  </a:xfrm>
                  <a:custGeom>
                    <a:avLst/>
                    <a:gdLst>
                      <a:gd name="T0" fmla="*/ 8 w 9"/>
                      <a:gd name="T1" fmla="*/ 0 h 12"/>
                      <a:gd name="T2" fmla="*/ 2 w 9"/>
                      <a:gd name="T3" fmla="*/ 3 h 12"/>
                      <a:gd name="T4" fmla="*/ 2 w 9"/>
                      <a:gd name="T5" fmla="*/ 4 h 12"/>
                      <a:gd name="T6" fmla="*/ 1 w 9"/>
                      <a:gd name="T7" fmla="*/ 5 h 12"/>
                      <a:gd name="T8" fmla="*/ 1 w 9"/>
                      <a:gd name="T9" fmla="*/ 12 h 12"/>
                      <a:gd name="T10" fmla="*/ 1 w 9"/>
                      <a:gd name="T11" fmla="*/ 12 h 12"/>
                      <a:gd name="T12" fmla="*/ 3 w 9"/>
                      <a:gd name="T13" fmla="*/ 10 h 12"/>
                      <a:gd name="T14" fmla="*/ 2 w 9"/>
                      <a:gd name="T15" fmla="*/ 9 h 12"/>
                      <a:gd name="T16" fmla="*/ 2 w 9"/>
                      <a:gd name="T17" fmla="*/ 5 h 12"/>
                      <a:gd name="T18" fmla="*/ 2 w 9"/>
                      <a:gd name="T19" fmla="*/ 4 h 12"/>
                      <a:gd name="T20" fmla="*/ 3 w 9"/>
                      <a:gd name="T21" fmla="*/ 3 h 12"/>
                      <a:gd name="T22" fmla="*/ 6 w 9"/>
                      <a:gd name="T23" fmla="*/ 1 h 12"/>
                      <a:gd name="T24" fmla="*/ 7 w 9"/>
                      <a:gd name="T25" fmla="*/ 1 h 12"/>
                      <a:gd name="T26" fmla="*/ 8 w 9"/>
                      <a:gd name="T27" fmla="*/ 2 h 12"/>
                      <a:gd name="T28" fmla="*/ 9 w 9"/>
                      <a:gd name="T29" fmla="*/ 0 h 12"/>
                      <a:gd name="T30" fmla="*/ 9 w 9"/>
                      <a:gd name="T31" fmla="*/ 0 h 12"/>
                      <a:gd name="T32" fmla="*/ 8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8" y="0"/>
                        </a:move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0" y="8"/>
                          <a:pt x="0" y="10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7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4" name="Freeform 667"/>
                  <p:cNvSpPr/>
                  <p:nvPr/>
                </p:nvSpPr>
                <p:spPr bwMode="auto">
                  <a:xfrm>
                    <a:off x="2365" y="1435"/>
                    <a:ext cx="7" cy="8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2 w 8"/>
                      <a:gd name="T3" fmla="*/ 3 h 10"/>
                      <a:gd name="T4" fmla="*/ 1 w 8"/>
                      <a:gd name="T5" fmla="*/ 3 h 10"/>
                      <a:gd name="T6" fmla="*/ 1 w 8"/>
                      <a:gd name="T7" fmla="*/ 5 h 10"/>
                      <a:gd name="T8" fmla="*/ 1 w 8"/>
                      <a:gd name="T9" fmla="*/ 10 h 10"/>
                      <a:gd name="T10" fmla="*/ 1 w 8"/>
                      <a:gd name="T11" fmla="*/ 10 h 10"/>
                      <a:gd name="T12" fmla="*/ 2 w 8"/>
                      <a:gd name="T13" fmla="*/ 9 h 10"/>
                      <a:gd name="T14" fmla="*/ 1 w 8"/>
                      <a:gd name="T15" fmla="*/ 8 h 10"/>
                      <a:gd name="T16" fmla="*/ 1 w 8"/>
                      <a:gd name="T17" fmla="*/ 5 h 10"/>
                      <a:gd name="T18" fmla="*/ 2 w 8"/>
                      <a:gd name="T19" fmla="*/ 4 h 10"/>
                      <a:gd name="T20" fmla="*/ 2 w 8"/>
                      <a:gd name="T21" fmla="*/ 3 h 10"/>
                      <a:gd name="T22" fmla="*/ 5 w 8"/>
                      <a:gd name="T23" fmla="*/ 1 h 10"/>
                      <a:gd name="T24" fmla="*/ 6 w 8"/>
                      <a:gd name="T25" fmla="*/ 2 h 10"/>
                      <a:gd name="T26" fmla="*/ 7 w 8"/>
                      <a:gd name="T27" fmla="*/ 2 h 10"/>
                      <a:gd name="T28" fmla="*/ 8 w 8"/>
                      <a:gd name="T29" fmla="*/ 1 h 10"/>
                      <a:gd name="T30" fmla="*/ 8 w 8"/>
                      <a:gd name="T31" fmla="*/ 0 h 10"/>
                      <a:gd name="T32" fmla="*/ 6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0" y="7"/>
                          <a:pt x="0" y="9"/>
                          <a:pt x="1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1" y="8"/>
                          <a:pt x="1" y="6"/>
                          <a:pt x="1" y="5"/>
                        </a:cubicBezTo>
                        <a:cubicBezTo>
                          <a:pt x="1" y="5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1"/>
                          <a:pt x="6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5" name="Freeform 668"/>
                  <p:cNvSpPr/>
                  <p:nvPr/>
                </p:nvSpPr>
                <p:spPr bwMode="auto">
                  <a:xfrm>
                    <a:off x="2374" y="1403"/>
                    <a:ext cx="11" cy="15"/>
                  </a:xfrm>
                  <a:custGeom>
                    <a:avLst/>
                    <a:gdLst>
                      <a:gd name="T0" fmla="*/ 4 w 13"/>
                      <a:gd name="T1" fmla="*/ 0 h 18"/>
                      <a:gd name="T2" fmla="*/ 3 w 13"/>
                      <a:gd name="T3" fmla="*/ 0 h 18"/>
                      <a:gd name="T4" fmla="*/ 2 w 13"/>
                      <a:gd name="T5" fmla="*/ 10 h 18"/>
                      <a:gd name="T6" fmla="*/ 3 w 13"/>
                      <a:gd name="T7" fmla="*/ 12 h 18"/>
                      <a:gd name="T8" fmla="*/ 3 w 13"/>
                      <a:gd name="T9" fmla="*/ 12 h 18"/>
                      <a:gd name="T10" fmla="*/ 11 w 13"/>
                      <a:gd name="T11" fmla="*/ 18 h 18"/>
                      <a:gd name="T12" fmla="*/ 13 w 13"/>
                      <a:gd name="T13" fmla="*/ 17 h 18"/>
                      <a:gd name="T14" fmla="*/ 13 w 13"/>
                      <a:gd name="T15" fmla="*/ 17 h 18"/>
                      <a:gd name="T16" fmla="*/ 12 w 13"/>
                      <a:gd name="T17" fmla="*/ 15 h 18"/>
                      <a:gd name="T18" fmla="*/ 10 w 13"/>
                      <a:gd name="T19" fmla="*/ 15 h 18"/>
                      <a:gd name="T20" fmla="*/ 9 w 13"/>
                      <a:gd name="T21" fmla="*/ 15 h 18"/>
                      <a:gd name="T22" fmla="*/ 4 w 13"/>
                      <a:gd name="T23" fmla="*/ 12 h 18"/>
                      <a:gd name="T24" fmla="*/ 4 w 13"/>
                      <a:gd name="T25" fmla="*/ 11 h 18"/>
                      <a:gd name="T26" fmla="*/ 3 w 13"/>
                      <a:gd name="T27" fmla="*/ 10 h 18"/>
                      <a:gd name="T28" fmla="*/ 4 w 13"/>
                      <a:gd name="T29" fmla="*/ 3 h 18"/>
                      <a:gd name="T30" fmla="*/ 5 w 13"/>
                      <a:gd name="T31" fmla="*/ 3 h 18"/>
                      <a:gd name="T32" fmla="*/ 4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2"/>
                          <a:pt x="0" y="6"/>
                          <a:pt x="2" y="10"/>
                        </a:cubicBezTo>
                        <a:cubicBezTo>
                          <a:pt x="2" y="11"/>
                          <a:pt x="3" y="11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5" y="16"/>
                          <a:pt x="8" y="18"/>
                          <a:pt x="11" y="18"/>
                        </a:cubicBezTo>
                        <a:cubicBezTo>
                          <a:pt x="11" y="18"/>
                          <a:pt x="12" y="18"/>
                          <a:pt x="13" y="17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2" y="15"/>
                          <a:pt x="12" y="15"/>
                          <a:pt x="12" y="15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10" y="15"/>
                          <a:pt x="10" y="15"/>
                          <a:pt x="9" y="15"/>
                        </a:cubicBezTo>
                        <a:cubicBezTo>
                          <a:pt x="8" y="15"/>
                          <a:pt x="6" y="14"/>
                          <a:pt x="4" y="12"/>
                        </a:cubicBezTo>
                        <a:cubicBezTo>
                          <a:pt x="4" y="12"/>
                          <a:pt x="4" y="11"/>
                          <a:pt x="4" y="11"/>
                        </a:cubicBezTo>
                        <a:cubicBezTo>
                          <a:pt x="4" y="11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4" y="3"/>
                        </a:cubicBezTo>
                        <a:cubicBezTo>
                          <a:pt x="4" y="3"/>
                          <a:pt x="5" y="3"/>
                          <a:pt x="5" y="3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6" name="Freeform 669"/>
                  <p:cNvSpPr/>
                  <p:nvPr/>
                </p:nvSpPr>
                <p:spPr bwMode="auto">
                  <a:xfrm>
                    <a:off x="2371" y="1406"/>
                    <a:ext cx="9" cy="13"/>
                  </a:xfrm>
                  <a:custGeom>
                    <a:avLst/>
                    <a:gdLst>
                      <a:gd name="T0" fmla="*/ 2 w 10"/>
                      <a:gd name="T1" fmla="*/ 0 h 15"/>
                      <a:gd name="T2" fmla="*/ 2 w 10"/>
                      <a:gd name="T3" fmla="*/ 0 h 15"/>
                      <a:gd name="T4" fmla="*/ 1 w 10"/>
                      <a:gd name="T5" fmla="*/ 9 h 15"/>
                      <a:gd name="T6" fmla="*/ 2 w 10"/>
                      <a:gd name="T7" fmla="*/ 10 h 15"/>
                      <a:gd name="T8" fmla="*/ 2 w 10"/>
                      <a:gd name="T9" fmla="*/ 11 h 15"/>
                      <a:gd name="T10" fmla="*/ 9 w 10"/>
                      <a:gd name="T11" fmla="*/ 15 h 15"/>
                      <a:gd name="T12" fmla="*/ 10 w 10"/>
                      <a:gd name="T13" fmla="*/ 15 h 15"/>
                      <a:gd name="T14" fmla="*/ 10 w 10"/>
                      <a:gd name="T15" fmla="*/ 15 h 15"/>
                      <a:gd name="T16" fmla="*/ 9 w 10"/>
                      <a:gd name="T17" fmla="*/ 12 h 15"/>
                      <a:gd name="T18" fmla="*/ 8 w 10"/>
                      <a:gd name="T19" fmla="*/ 13 h 15"/>
                      <a:gd name="T20" fmla="*/ 7 w 10"/>
                      <a:gd name="T21" fmla="*/ 13 h 15"/>
                      <a:gd name="T22" fmla="*/ 3 w 10"/>
                      <a:gd name="T23" fmla="*/ 10 h 15"/>
                      <a:gd name="T24" fmla="*/ 3 w 10"/>
                      <a:gd name="T25" fmla="*/ 9 h 15"/>
                      <a:gd name="T26" fmla="*/ 2 w 10"/>
                      <a:gd name="T27" fmla="*/ 8 h 15"/>
                      <a:gd name="T28" fmla="*/ 3 w 10"/>
                      <a:gd name="T29" fmla="*/ 3 h 15"/>
                      <a:gd name="T30" fmla="*/ 4 w 10"/>
                      <a:gd name="T31" fmla="*/ 2 h 15"/>
                      <a:gd name="T32" fmla="*/ 2 w 10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5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1" y="9"/>
                        </a:cubicBezTo>
                        <a:cubicBezTo>
                          <a:pt x="1" y="9"/>
                          <a:pt x="2" y="9"/>
                          <a:pt x="2" y="10"/>
                        </a:cubicBezTo>
                        <a:cubicBezTo>
                          <a:pt x="2" y="10"/>
                          <a:pt x="2" y="10"/>
                          <a:pt x="2" y="11"/>
                        </a:cubicBezTo>
                        <a:cubicBezTo>
                          <a:pt x="4" y="13"/>
                          <a:pt x="7" y="15"/>
                          <a:pt x="9" y="15"/>
                        </a:cubicBezTo>
                        <a:cubicBezTo>
                          <a:pt x="9" y="15"/>
                          <a:pt x="10" y="15"/>
                          <a:pt x="10" y="15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7" y="13"/>
                        </a:cubicBezTo>
                        <a:cubicBezTo>
                          <a:pt x="6" y="13"/>
                          <a:pt x="4" y="12"/>
                          <a:pt x="3" y="10"/>
                        </a:cubicBezTo>
                        <a:cubicBezTo>
                          <a:pt x="3" y="10"/>
                          <a:pt x="3" y="10"/>
                          <a:pt x="3" y="9"/>
                        </a:cubicBezTo>
                        <a:cubicBezTo>
                          <a:pt x="2" y="9"/>
                          <a:pt x="2" y="8"/>
                          <a:pt x="2" y="8"/>
                        </a:cubicBezTo>
                        <a:cubicBezTo>
                          <a:pt x="1" y="6"/>
                          <a:pt x="1" y="3"/>
                          <a:pt x="3" y="3"/>
                        </a:cubicBez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7" name="Freeform 670"/>
                  <p:cNvSpPr/>
                  <p:nvPr/>
                </p:nvSpPr>
                <p:spPr bwMode="auto">
                  <a:xfrm>
                    <a:off x="2368" y="1410"/>
                    <a:ext cx="7" cy="10"/>
                  </a:xfrm>
                  <a:custGeom>
                    <a:avLst/>
                    <a:gdLst>
                      <a:gd name="T0" fmla="*/ 2 w 9"/>
                      <a:gd name="T1" fmla="*/ 0 h 12"/>
                      <a:gd name="T2" fmla="*/ 2 w 9"/>
                      <a:gd name="T3" fmla="*/ 0 h 12"/>
                      <a:gd name="T4" fmla="*/ 1 w 9"/>
                      <a:gd name="T5" fmla="*/ 7 h 12"/>
                      <a:gd name="T6" fmla="*/ 2 w 9"/>
                      <a:gd name="T7" fmla="*/ 8 h 12"/>
                      <a:gd name="T8" fmla="*/ 2 w 9"/>
                      <a:gd name="T9" fmla="*/ 9 h 12"/>
                      <a:gd name="T10" fmla="*/ 8 w 9"/>
                      <a:gd name="T11" fmla="*/ 12 h 12"/>
                      <a:gd name="T12" fmla="*/ 9 w 9"/>
                      <a:gd name="T13" fmla="*/ 12 h 12"/>
                      <a:gd name="T14" fmla="*/ 9 w 9"/>
                      <a:gd name="T15" fmla="*/ 12 h 12"/>
                      <a:gd name="T16" fmla="*/ 8 w 9"/>
                      <a:gd name="T17" fmla="*/ 10 h 12"/>
                      <a:gd name="T18" fmla="*/ 7 w 9"/>
                      <a:gd name="T19" fmla="*/ 11 h 12"/>
                      <a:gd name="T20" fmla="*/ 7 w 9"/>
                      <a:gd name="T21" fmla="*/ 11 h 12"/>
                      <a:gd name="T22" fmla="*/ 3 w 9"/>
                      <a:gd name="T23" fmla="*/ 8 h 12"/>
                      <a:gd name="T24" fmla="*/ 3 w 9"/>
                      <a:gd name="T25" fmla="*/ 8 h 12"/>
                      <a:gd name="T26" fmla="*/ 2 w 9"/>
                      <a:gd name="T27" fmla="*/ 6 h 12"/>
                      <a:gd name="T28" fmla="*/ 3 w 9"/>
                      <a:gd name="T29" fmla="*/ 2 h 12"/>
                      <a:gd name="T30" fmla="*/ 3 w 9"/>
                      <a:gd name="T31" fmla="*/ 2 h 12"/>
                      <a:gd name="T32" fmla="*/ 2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2" y="8"/>
                          <a:pt x="2" y="9"/>
                          <a:pt x="2" y="9"/>
                        </a:cubicBezTo>
                        <a:cubicBezTo>
                          <a:pt x="4" y="11"/>
                          <a:pt x="6" y="12"/>
                          <a:pt x="8" y="12"/>
                        </a:cubicBezTo>
                        <a:cubicBezTo>
                          <a:pt x="8" y="12"/>
                          <a:pt x="8" y="12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4" y="10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7"/>
                          <a:pt x="2" y="7"/>
                          <a:pt x="2" y="6"/>
                        </a:cubicBezTo>
                        <a:cubicBezTo>
                          <a:pt x="1" y="5"/>
                          <a:pt x="2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8" name="Freeform 671"/>
                  <p:cNvSpPr/>
                  <p:nvPr/>
                </p:nvSpPr>
                <p:spPr bwMode="auto">
                  <a:xfrm>
                    <a:off x="2365" y="1412"/>
                    <a:ext cx="6" cy="10"/>
                  </a:xfrm>
                  <a:custGeom>
                    <a:avLst/>
                    <a:gdLst>
                      <a:gd name="T0" fmla="*/ 2 w 7"/>
                      <a:gd name="T1" fmla="*/ 0 h 11"/>
                      <a:gd name="T2" fmla="*/ 2 w 7"/>
                      <a:gd name="T3" fmla="*/ 0 h 11"/>
                      <a:gd name="T4" fmla="*/ 1 w 7"/>
                      <a:gd name="T5" fmla="*/ 6 h 11"/>
                      <a:gd name="T6" fmla="*/ 1 w 7"/>
                      <a:gd name="T7" fmla="*/ 7 h 11"/>
                      <a:gd name="T8" fmla="*/ 2 w 7"/>
                      <a:gd name="T9" fmla="*/ 8 h 11"/>
                      <a:gd name="T10" fmla="*/ 6 w 7"/>
                      <a:gd name="T11" fmla="*/ 11 h 11"/>
                      <a:gd name="T12" fmla="*/ 7 w 7"/>
                      <a:gd name="T13" fmla="*/ 10 h 11"/>
                      <a:gd name="T14" fmla="*/ 7 w 7"/>
                      <a:gd name="T15" fmla="*/ 10 h 11"/>
                      <a:gd name="T16" fmla="*/ 7 w 7"/>
                      <a:gd name="T17" fmla="*/ 9 h 11"/>
                      <a:gd name="T18" fmla="*/ 6 w 7"/>
                      <a:gd name="T19" fmla="*/ 9 h 11"/>
                      <a:gd name="T20" fmla="*/ 5 w 7"/>
                      <a:gd name="T21" fmla="*/ 9 h 11"/>
                      <a:gd name="T22" fmla="*/ 3 w 7"/>
                      <a:gd name="T23" fmla="*/ 7 h 11"/>
                      <a:gd name="T24" fmla="*/ 2 w 7"/>
                      <a:gd name="T25" fmla="*/ 7 h 11"/>
                      <a:gd name="T26" fmla="*/ 1 w 7"/>
                      <a:gd name="T27" fmla="*/ 5 h 11"/>
                      <a:gd name="T28" fmla="*/ 2 w 7"/>
                      <a:gd name="T29" fmla="*/ 2 h 11"/>
                      <a:gd name="T30" fmla="*/ 3 w 7"/>
                      <a:gd name="T31" fmla="*/ 2 h 11"/>
                      <a:gd name="T32" fmla="*/ 2 w 7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3" y="10"/>
                          <a:pt x="5" y="11"/>
                          <a:pt x="6" y="11"/>
                        </a:cubicBezTo>
                        <a:cubicBezTo>
                          <a:pt x="6" y="11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3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1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9" name="Freeform 672"/>
                  <p:cNvSpPr/>
                  <p:nvPr/>
                </p:nvSpPr>
                <p:spPr bwMode="auto">
                  <a:xfrm>
                    <a:off x="2314" y="1438"/>
                    <a:ext cx="11" cy="15"/>
                  </a:xfrm>
                  <a:custGeom>
                    <a:avLst/>
                    <a:gdLst>
                      <a:gd name="T0" fmla="*/ 3 w 13"/>
                      <a:gd name="T1" fmla="*/ 0 h 18"/>
                      <a:gd name="T2" fmla="*/ 1 w 13"/>
                      <a:gd name="T3" fmla="*/ 1 h 18"/>
                      <a:gd name="T4" fmla="*/ 0 w 13"/>
                      <a:gd name="T5" fmla="*/ 1 h 18"/>
                      <a:gd name="T6" fmla="*/ 2 w 13"/>
                      <a:gd name="T7" fmla="*/ 4 h 18"/>
                      <a:gd name="T8" fmla="*/ 3 w 13"/>
                      <a:gd name="T9" fmla="*/ 3 h 18"/>
                      <a:gd name="T10" fmla="*/ 4 w 13"/>
                      <a:gd name="T11" fmla="*/ 3 h 18"/>
                      <a:gd name="T12" fmla="*/ 9 w 13"/>
                      <a:gd name="T13" fmla="*/ 6 h 18"/>
                      <a:gd name="T14" fmla="*/ 10 w 13"/>
                      <a:gd name="T15" fmla="*/ 7 h 18"/>
                      <a:gd name="T16" fmla="*/ 10 w 13"/>
                      <a:gd name="T17" fmla="*/ 8 h 18"/>
                      <a:gd name="T18" fmla="*/ 10 w 13"/>
                      <a:gd name="T19" fmla="*/ 14 h 18"/>
                      <a:gd name="T20" fmla="*/ 9 w 13"/>
                      <a:gd name="T21" fmla="*/ 15 h 18"/>
                      <a:gd name="T22" fmla="*/ 10 w 13"/>
                      <a:gd name="T23" fmla="*/ 18 h 18"/>
                      <a:gd name="T24" fmla="*/ 10 w 13"/>
                      <a:gd name="T25" fmla="*/ 17 h 18"/>
                      <a:gd name="T26" fmla="*/ 11 w 13"/>
                      <a:gd name="T27" fmla="*/ 7 h 18"/>
                      <a:gd name="T28" fmla="*/ 11 w 13"/>
                      <a:gd name="T29" fmla="*/ 6 h 18"/>
                      <a:gd name="T30" fmla="*/ 10 w 13"/>
                      <a:gd name="T31" fmla="*/ 5 h 18"/>
                      <a:gd name="T32" fmla="*/ 3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5" y="3"/>
                          <a:pt x="7" y="4"/>
                          <a:pt x="9" y="6"/>
                        </a:cubicBezTo>
                        <a:cubicBezTo>
                          <a:pt x="9" y="6"/>
                          <a:pt x="9" y="6"/>
                          <a:pt x="10" y="7"/>
                        </a:cubicBezTo>
                        <a:cubicBezTo>
                          <a:pt x="10" y="7"/>
                          <a:pt x="10" y="7"/>
                          <a:pt x="10" y="8"/>
                        </a:cubicBezTo>
                        <a:cubicBezTo>
                          <a:pt x="11" y="10"/>
                          <a:pt x="11" y="13"/>
                          <a:pt x="10" y="14"/>
                        </a:cubicBezTo>
                        <a:cubicBezTo>
                          <a:pt x="10" y="14"/>
                          <a:pt x="9" y="15"/>
                          <a:pt x="9" y="15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3" y="16"/>
                          <a:pt x="13" y="11"/>
                          <a:pt x="11" y="7"/>
                        </a:cubicBezTo>
                        <a:cubicBezTo>
                          <a:pt x="11" y="7"/>
                          <a:pt x="11" y="6"/>
                          <a:pt x="11" y="6"/>
                        </a:cubicBezTo>
                        <a:cubicBezTo>
                          <a:pt x="10" y="6"/>
                          <a:pt x="10" y="5"/>
                          <a:pt x="10" y="5"/>
                        </a:cubicBezTo>
                        <a:cubicBezTo>
                          <a:pt x="8" y="2"/>
                          <a:pt x="5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0" name="Freeform 673"/>
                  <p:cNvSpPr/>
                  <p:nvPr/>
                </p:nvSpPr>
                <p:spPr bwMode="auto">
                  <a:xfrm>
                    <a:off x="2319" y="1437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0 w 11"/>
                      <a:gd name="T3" fmla="*/ 0 h 15"/>
                      <a:gd name="T4" fmla="*/ 0 w 11"/>
                      <a:gd name="T5" fmla="*/ 0 h 15"/>
                      <a:gd name="T6" fmla="*/ 1 w 11"/>
                      <a:gd name="T7" fmla="*/ 2 h 15"/>
                      <a:gd name="T8" fmla="*/ 2 w 11"/>
                      <a:gd name="T9" fmla="*/ 2 h 15"/>
                      <a:gd name="T10" fmla="*/ 3 w 11"/>
                      <a:gd name="T11" fmla="*/ 2 h 15"/>
                      <a:gd name="T12" fmla="*/ 7 w 11"/>
                      <a:gd name="T13" fmla="*/ 4 h 15"/>
                      <a:gd name="T14" fmla="*/ 8 w 11"/>
                      <a:gd name="T15" fmla="*/ 5 h 15"/>
                      <a:gd name="T16" fmla="*/ 8 w 11"/>
                      <a:gd name="T17" fmla="*/ 6 h 15"/>
                      <a:gd name="T18" fmla="*/ 8 w 11"/>
                      <a:gd name="T19" fmla="*/ 12 h 15"/>
                      <a:gd name="T20" fmla="*/ 7 w 11"/>
                      <a:gd name="T21" fmla="*/ 13 h 15"/>
                      <a:gd name="T22" fmla="*/ 8 w 11"/>
                      <a:gd name="T23" fmla="*/ 15 h 15"/>
                      <a:gd name="T24" fmla="*/ 9 w 11"/>
                      <a:gd name="T25" fmla="*/ 15 h 15"/>
                      <a:gd name="T26" fmla="*/ 9 w 11"/>
                      <a:gd name="T27" fmla="*/ 6 h 15"/>
                      <a:gd name="T28" fmla="*/ 8 w 11"/>
                      <a:gd name="T29" fmla="*/ 5 h 15"/>
                      <a:gd name="T30" fmla="*/ 8 w 11"/>
                      <a:gd name="T31" fmla="*/ 4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4" y="2"/>
                          <a:pt x="6" y="3"/>
                          <a:pt x="7" y="4"/>
                        </a:cubicBezTo>
                        <a:cubicBezTo>
                          <a:pt x="7" y="5"/>
                          <a:pt x="7" y="5"/>
                          <a:pt x="8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9"/>
                          <a:pt x="9" y="11"/>
                          <a:pt x="8" y="12"/>
                        </a:cubicBezTo>
                        <a:cubicBezTo>
                          <a:pt x="8" y="12"/>
                          <a:pt x="7" y="12"/>
                          <a:pt x="7" y="13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3"/>
                          <a:pt x="11" y="9"/>
                          <a:pt x="9" y="6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6" y="1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1" name="Freeform 674"/>
                  <p:cNvSpPr/>
                  <p:nvPr/>
                </p:nvSpPr>
                <p:spPr bwMode="auto">
                  <a:xfrm>
                    <a:off x="2323" y="1435"/>
                    <a:ext cx="8" cy="12"/>
                  </a:xfrm>
                  <a:custGeom>
                    <a:avLst/>
                    <a:gdLst>
                      <a:gd name="T0" fmla="*/ 2 w 9"/>
                      <a:gd name="T1" fmla="*/ 0 h 13"/>
                      <a:gd name="T2" fmla="*/ 0 w 9"/>
                      <a:gd name="T3" fmla="*/ 1 h 13"/>
                      <a:gd name="T4" fmla="*/ 0 w 9"/>
                      <a:gd name="T5" fmla="*/ 1 h 13"/>
                      <a:gd name="T6" fmla="*/ 1 w 9"/>
                      <a:gd name="T7" fmla="*/ 3 h 13"/>
                      <a:gd name="T8" fmla="*/ 2 w 9"/>
                      <a:gd name="T9" fmla="*/ 2 h 13"/>
                      <a:gd name="T10" fmla="*/ 3 w 9"/>
                      <a:gd name="T11" fmla="*/ 2 h 13"/>
                      <a:gd name="T12" fmla="*/ 6 w 9"/>
                      <a:gd name="T13" fmla="*/ 4 h 13"/>
                      <a:gd name="T14" fmla="*/ 7 w 9"/>
                      <a:gd name="T15" fmla="*/ 5 h 13"/>
                      <a:gd name="T16" fmla="*/ 7 w 9"/>
                      <a:gd name="T17" fmla="*/ 6 h 13"/>
                      <a:gd name="T18" fmla="*/ 7 w 9"/>
                      <a:gd name="T19" fmla="*/ 10 h 13"/>
                      <a:gd name="T20" fmla="*/ 6 w 9"/>
                      <a:gd name="T21" fmla="*/ 11 h 13"/>
                      <a:gd name="T22" fmla="*/ 7 w 9"/>
                      <a:gd name="T23" fmla="*/ 13 h 13"/>
                      <a:gd name="T24" fmla="*/ 7 w 9"/>
                      <a:gd name="T25" fmla="*/ 13 h 13"/>
                      <a:gd name="T26" fmla="*/ 8 w 9"/>
                      <a:gd name="T27" fmla="*/ 6 h 13"/>
                      <a:gd name="T28" fmla="*/ 7 w 9"/>
                      <a:gd name="T29" fmla="*/ 5 h 13"/>
                      <a:gd name="T30" fmla="*/ 7 w 9"/>
                      <a:gd name="T31" fmla="*/ 4 h 13"/>
                      <a:gd name="T32" fmla="*/ 2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6" y="4"/>
                        </a:cubicBezTo>
                        <a:cubicBezTo>
                          <a:pt x="6" y="4"/>
                          <a:pt x="6" y="5"/>
                          <a:pt x="7" y="5"/>
                        </a:cubicBezTo>
                        <a:cubicBezTo>
                          <a:pt x="7" y="5"/>
                          <a:pt x="7" y="6"/>
                          <a:pt x="7" y="6"/>
                        </a:cubicBezTo>
                        <a:cubicBezTo>
                          <a:pt x="8" y="8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9" y="12"/>
                          <a:pt x="9" y="9"/>
                          <a:pt x="8" y="6"/>
                        </a:cubicBezTo>
                        <a:cubicBezTo>
                          <a:pt x="8" y="5"/>
                          <a:pt x="7" y="5"/>
                          <a:pt x="7" y="5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5" y="2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2" name="Freeform 675"/>
                  <p:cNvSpPr/>
                  <p:nvPr/>
                </p:nvSpPr>
                <p:spPr bwMode="auto">
                  <a:xfrm>
                    <a:off x="2328" y="1435"/>
                    <a:ext cx="6" cy="8"/>
                  </a:xfrm>
                  <a:custGeom>
                    <a:avLst/>
                    <a:gdLst>
                      <a:gd name="T0" fmla="*/ 1 w 7"/>
                      <a:gd name="T1" fmla="*/ 0 h 10"/>
                      <a:gd name="T2" fmla="*/ 0 w 7"/>
                      <a:gd name="T3" fmla="*/ 0 h 10"/>
                      <a:gd name="T4" fmla="*/ 0 w 7"/>
                      <a:gd name="T5" fmla="*/ 0 h 10"/>
                      <a:gd name="T6" fmla="*/ 1 w 7"/>
                      <a:gd name="T7" fmla="*/ 2 h 10"/>
                      <a:gd name="T8" fmla="*/ 1 w 7"/>
                      <a:gd name="T9" fmla="*/ 1 h 10"/>
                      <a:gd name="T10" fmla="*/ 2 w 7"/>
                      <a:gd name="T11" fmla="*/ 1 h 10"/>
                      <a:gd name="T12" fmla="*/ 5 w 7"/>
                      <a:gd name="T13" fmla="*/ 3 h 10"/>
                      <a:gd name="T14" fmla="*/ 5 w 7"/>
                      <a:gd name="T15" fmla="*/ 4 h 10"/>
                      <a:gd name="T16" fmla="*/ 6 w 7"/>
                      <a:gd name="T17" fmla="*/ 5 h 10"/>
                      <a:gd name="T18" fmla="*/ 5 w 7"/>
                      <a:gd name="T19" fmla="*/ 8 h 10"/>
                      <a:gd name="T20" fmla="*/ 5 w 7"/>
                      <a:gd name="T21" fmla="*/ 9 h 10"/>
                      <a:gd name="T22" fmla="*/ 6 w 7"/>
                      <a:gd name="T23" fmla="*/ 10 h 10"/>
                      <a:gd name="T24" fmla="*/ 6 w 7"/>
                      <a:gd name="T25" fmla="*/ 5 h 10"/>
                      <a:gd name="T26" fmla="*/ 6 w 7"/>
                      <a:gd name="T27" fmla="*/ 3 h 10"/>
                      <a:gd name="T28" fmla="*/ 5 w 7"/>
                      <a:gd name="T29" fmla="*/ 3 h 10"/>
                      <a:gd name="T30" fmla="*/ 1 w 7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" h="1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5" y="4"/>
                          <a:pt x="5" y="4"/>
                        </a:cubicBezTo>
                        <a:cubicBezTo>
                          <a:pt x="5" y="4"/>
                          <a:pt x="6" y="5"/>
                          <a:pt x="6" y="5"/>
                        </a:cubicBezTo>
                        <a:cubicBezTo>
                          <a:pt x="6" y="6"/>
                          <a:pt x="6" y="8"/>
                          <a:pt x="5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7" y="7"/>
                          <a:pt x="6" y="5"/>
                        </a:cubicBezTo>
                        <a:cubicBezTo>
                          <a:pt x="6" y="4"/>
                          <a:pt x="6" y="4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4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3" name="Freeform 676"/>
                  <p:cNvSpPr/>
                  <p:nvPr/>
                </p:nvSpPr>
                <p:spPr bwMode="auto">
                  <a:xfrm>
                    <a:off x="2315" y="1402"/>
                    <a:ext cx="11" cy="16"/>
                  </a:xfrm>
                  <a:custGeom>
                    <a:avLst/>
                    <a:gdLst>
                      <a:gd name="T0" fmla="*/ 9 w 13"/>
                      <a:gd name="T1" fmla="*/ 0 h 18"/>
                      <a:gd name="T2" fmla="*/ 8 w 13"/>
                      <a:gd name="T3" fmla="*/ 3 h 18"/>
                      <a:gd name="T4" fmla="*/ 9 w 13"/>
                      <a:gd name="T5" fmla="*/ 4 h 18"/>
                      <a:gd name="T6" fmla="*/ 9 w 13"/>
                      <a:gd name="T7" fmla="*/ 10 h 18"/>
                      <a:gd name="T8" fmla="*/ 9 w 13"/>
                      <a:gd name="T9" fmla="*/ 11 h 18"/>
                      <a:gd name="T10" fmla="*/ 8 w 13"/>
                      <a:gd name="T11" fmla="*/ 12 h 18"/>
                      <a:gd name="T12" fmla="*/ 3 w 13"/>
                      <a:gd name="T13" fmla="*/ 15 h 18"/>
                      <a:gd name="T14" fmla="*/ 2 w 13"/>
                      <a:gd name="T15" fmla="*/ 15 h 18"/>
                      <a:gd name="T16" fmla="*/ 1 w 13"/>
                      <a:gd name="T17" fmla="*/ 14 h 18"/>
                      <a:gd name="T18" fmla="*/ 0 w 13"/>
                      <a:gd name="T19" fmla="*/ 17 h 18"/>
                      <a:gd name="T20" fmla="*/ 0 w 13"/>
                      <a:gd name="T21" fmla="*/ 17 h 18"/>
                      <a:gd name="T22" fmla="*/ 2 w 13"/>
                      <a:gd name="T23" fmla="*/ 18 h 18"/>
                      <a:gd name="T24" fmla="*/ 9 w 13"/>
                      <a:gd name="T25" fmla="*/ 13 h 18"/>
                      <a:gd name="T26" fmla="*/ 10 w 13"/>
                      <a:gd name="T27" fmla="*/ 12 h 18"/>
                      <a:gd name="T28" fmla="*/ 10 w 13"/>
                      <a:gd name="T29" fmla="*/ 11 h 18"/>
                      <a:gd name="T30" fmla="*/ 10 w 13"/>
                      <a:gd name="T31" fmla="*/ 1 h 18"/>
                      <a:gd name="T32" fmla="*/ 9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9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9" y="4"/>
                          <a:pt x="9" y="4"/>
                        </a:cubicBezTo>
                        <a:cubicBezTo>
                          <a:pt x="11" y="4"/>
                          <a:pt x="11" y="7"/>
                          <a:pt x="9" y="10"/>
                        </a:cubicBezTo>
                        <a:cubicBezTo>
                          <a:pt x="9" y="10"/>
                          <a:pt x="9" y="11"/>
                          <a:pt x="9" y="11"/>
                        </a:cubicBezTo>
                        <a:cubicBezTo>
                          <a:pt x="9" y="11"/>
                          <a:pt x="8" y="12"/>
                          <a:pt x="8" y="12"/>
                        </a:cubicBezTo>
                        <a:cubicBezTo>
                          <a:pt x="7" y="14"/>
                          <a:pt x="5" y="15"/>
                          <a:pt x="3" y="15"/>
                        </a:cubicBezTo>
                        <a:cubicBezTo>
                          <a:pt x="3" y="15"/>
                          <a:pt x="3" y="15"/>
                          <a:pt x="2" y="15"/>
                        </a:cubicBezTo>
                        <a:cubicBezTo>
                          <a:pt x="2" y="15"/>
                          <a:pt x="2" y="15"/>
                          <a:pt x="1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8"/>
                          <a:pt x="2" y="18"/>
                        </a:cubicBezTo>
                        <a:cubicBezTo>
                          <a:pt x="4" y="18"/>
                          <a:pt x="7" y="16"/>
                          <a:pt x="9" y="13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13" y="6"/>
                          <a:pt x="12" y="2"/>
                          <a:pt x="10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4" name="Freeform 677"/>
                  <p:cNvSpPr/>
                  <p:nvPr/>
                </p:nvSpPr>
                <p:spPr bwMode="auto">
                  <a:xfrm>
                    <a:off x="2319" y="1406"/>
                    <a:ext cx="10" cy="12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3 h 15"/>
                      <a:gd name="T6" fmla="*/ 8 w 11"/>
                      <a:gd name="T7" fmla="*/ 9 h 15"/>
                      <a:gd name="T8" fmla="*/ 8 w 11"/>
                      <a:gd name="T9" fmla="*/ 10 h 15"/>
                      <a:gd name="T10" fmla="*/ 7 w 11"/>
                      <a:gd name="T11" fmla="*/ 10 h 15"/>
                      <a:gd name="T12" fmla="*/ 3 w 11"/>
                      <a:gd name="T13" fmla="*/ 13 h 15"/>
                      <a:gd name="T14" fmla="*/ 2 w 11"/>
                      <a:gd name="T15" fmla="*/ 13 h 15"/>
                      <a:gd name="T16" fmla="*/ 1 w 11"/>
                      <a:gd name="T17" fmla="*/ 12 h 15"/>
                      <a:gd name="T18" fmla="*/ 0 w 11"/>
                      <a:gd name="T19" fmla="*/ 15 h 15"/>
                      <a:gd name="T20" fmla="*/ 0 w 11"/>
                      <a:gd name="T21" fmla="*/ 15 h 15"/>
                      <a:gd name="T22" fmla="*/ 2 w 11"/>
                      <a:gd name="T23" fmla="*/ 15 h 15"/>
                      <a:gd name="T24" fmla="*/ 8 w 11"/>
                      <a:gd name="T25" fmla="*/ 11 h 15"/>
                      <a:gd name="T26" fmla="*/ 9 w 11"/>
                      <a:gd name="T27" fmla="*/ 10 h 15"/>
                      <a:gd name="T28" fmla="*/ 9 w 11"/>
                      <a:gd name="T29" fmla="*/ 9 h 15"/>
                      <a:gd name="T30" fmla="*/ 9 w 11"/>
                      <a:gd name="T31" fmla="*/ 0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4"/>
                          <a:pt x="9" y="6"/>
                          <a:pt x="8" y="9"/>
                        </a:cubicBezTo>
                        <a:cubicBezTo>
                          <a:pt x="8" y="9"/>
                          <a:pt x="8" y="9"/>
                          <a:pt x="8" y="10"/>
                        </a:cubicBezTo>
                        <a:cubicBezTo>
                          <a:pt x="8" y="10"/>
                          <a:pt x="8" y="10"/>
                          <a:pt x="7" y="10"/>
                        </a:cubicBezTo>
                        <a:cubicBezTo>
                          <a:pt x="6" y="12"/>
                          <a:pt x="4" y="13"/>
                          <a:pt x="3" y="13"/>
                        </a:cubicBezTo>
                        <a:cubicBezTo>
                          <a:pt x="3" y="13"/>
                          <a:pt x="3" y="13"/>
                          <a:pt x="2" y="13"/>
                        </a:cubicBezTo>
                        <a:cubicBezTo>
                          <a:pt x="2" y="13"/>
                          <a:pt x="2" y="13"/>
                          <a:pt x="1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2" y="15"/>
                        </a:cubicBezTo>
                        <a:cubicBezTo>
                          <a:pt x="4" y="15"/>
                          <a:pt x="6" y="14"/>
                          <a:pt x="8" y="11"/>
                        </a:cubicBezTo>
                        <a:cubicBezTo>
                          <a:pt x="8" y="11"/>
                          <a:pt x="9" y="10"/>
                          <a:pt x="9" y="10"/>
                        </a:cubicBezTo>
                        <a:cubicBezTo>
                          <a:pt x="9" y="10"/>
                          <a:pt x="9" y="9"/>
                          <a:pt x="9" y="9"/>
                        </a:cubicBezTo>
                        <a:cubicBezTo>
                          <a:pt x="11" y="5"/>
                          <a:pt x="11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5" name="Freeform 678"/>
                  <p:cNvSpPr/>
                  <p:nvPr/>
                </p:nvSpPr>
                <p:spPr bwMode="auto">
                  <a:xfrm>
                    <a:off x="2323" y="1409"/>
                    <a:ext cx="9" cy="11"/>
                  </a:xfrm>
                  <a:custGeom>
                    <a:avLst/>
                    <a:gdLst>
                      <a:gd name="T0" fmla="*/ 7 w 10"/>
                      <a:gd name="T1" fmla="*/ 0 h 13"/>
                      <a:gd name="T2" fmla="*/ 6 w 10"/>
                      <a:gd name="T3" fmla="*/ 2 h 13"/>
                      <a:gd name="T4" fmla="*/ 7 w 10"/>
                      <a:gd name="T5" fmla="*/ 3 h 13"/>
                      <a:gd name="T6" fmla="*/ 7 w 10"/>
                      <a:gd name="T7" fmla="*/ 7 h 13"/>
                      <a:gd name="T8" fmla="*/ 7 w 10"/>
                      <a:gd name="T9" fmla="*/ 8 h 13"/>
                      <a:gd name="T10" fmla="*/ 6 w 10"/>
                      <a:gd name="T11" fmla="*/ 9 h 13"/>
                      <a:gd name="T12" fmla="*/ 3 w 10"/>
                      <a:gd name="T13" fmla="*/ 11 h 13"/>
                      <a:gd name="T14" fmla="*/ 2 w 10"/>
                      <a:gd name="T15" fmla="*/ 11 h 13"/>
                      <a:gd name="T16" fmla="*/ 1 w 10"/>
                      <a:gd name="T17" fmla="*/ 10 h 13"/>
                      <a:gd name="T18" fmla="*/ 0 w 10"/>
                      <a:gd name="T19" fmla="*/ 12 h 13"/>
                      <a:gd name="T20" fmla="*/ 1 w 10"/>
                      <a:gd name="T21" fmla="*/ 12 h 13"/>
                      <a:gd name="T22" fmla="*/ 2 w 10"/>
                      <a:gd name="T23" fmla="*/ 13 h 13"/>
                      <a:gd name="T24" fmla="*/ 7 w 10"/>
                      <a:gd name="T25" fmla="*/ 9 h 13"/>
                      <a:gd name="T26" fmla="*/ 8 w 10"/>
                      <a:gd name="T27" fmla="*/ 8 h 13"/>
                      <a:gd name="T28" fmla="*/ 8 w 10"/>
                      <a:gd name="T29" fmla="*/ 7 h 13"/>
                      <a:gd name="T30" fmla="*/ 8 w 10"/>
                      <a:gd name="T31" fmla="*/ 0 h 13"/>
                      <a:gd name="T32" fmla="*/ 7 w 10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7" y="7"/>
                          <a:pt x="7" y="8"/>
                          <a:pt x="7" y="8"/>
                        </a:cubicBezTo>
                        <a:cubicBezTo>
                          <a:pt x="7" y="8"/>
                          <a:pt x="6" y="9"/>
                          <a:pt x="6" y="9"/>
                        </a:cubicBezTo>
                        <a:cubicBezTo>
                          <a:pt x="5" y="10"/>
                          <a:pt x="4" y="11"/>
                          <a:pt x="3" y="11"/>
                        </a:cubicBezTo>
                        <a:cubicBezTo>
                          <a:pt x="3" y="11"/>
                          <a:pt x="2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13"/>
                          <a:pt x="1" y="13"/>
                          <a:pt x="2" y="13"/>
                        </a:cubicBezTo>
                        <a:cubicBezTo>
                          <a:pt x="3" y="13"/>
                          <a:pt x="5" y="11"/>
                          <a:pt x="7" y="9"/>
                        </a:cubicBezTo>
                        <a:cubicBezTo>
                          <a:pt x="7" y="9"/>
                          <a:pt x="7" y="9"/>
                          <a:pt x="8" y="8"/>
                        </a:cubicBezTo>
                        <a:cubicBezTo>
                          <a:pt x="8" y="8"/>
                          <a:pt x="8" y="8"/>
                          <a:pt x="8" y="7"/>
                        </a:cubicBezTo>
                        <a:cubicBezTo>
                          <a:pt x="10" y="4"/>
                          <a:pt x="9" y="1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6" name="Freeform 679"/>
                  <p:cNvSpPr/>
                  <p:nvPr/>
                </p:nvSpPr>
                <p:spPr bwMode="auto">
                  <a:xfrm>
                    <a:off x="2328" y="1412"/>
                    <a:ext cx="7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6 w 8"/>
                      <a:gd name="T7" fmla="*/ 5 h 10"/>
                      <a:gd name="T8" fmla="*/ 5 w 8"/>
                      <a:gd name="T9" fmla="*/ 6 h 10"/>
                      <a:gd name="T10" fmla="*/ 5 w 8"/>
                      <a:gd name="T11" fmla="*/ 7 h 10"/>
                      <a:gd name="T12" fmla="*/ 2 w 8"/>
                      <a:gd name="T13" fmla="*/ 9 h 10"/>
                      <a:gd name="T14" fmla="*/ 2 w 8"/>
                      <a:gd name="T15" fmla="*/ 8 h 10"/>
                      <a:gd name="T16" fmla="*/ 1 w 8"/>
                      <a:gd name="T17" fmla="*/ 8 h 10"/>
                      <a:gd name="T18" fmla="*/ 0 w 8"/>
                      <a:gd name="T19" fmla="*/ 10 h 10"/>
                      <a:gd name="T20" fmla="*/ 0 w 8"/>
                      <a:gd name="T21" fmla="*/ 10 h 10"/>
                      <a:gd name="T22" fmla="*/ 1 w 8"/>
                      <a:gd name="T23" fmla="*/ 10 h 10"/>
                      <a:gd name="T24" fmla="*/ 5 w 8"/>
                      <a:gd name="T25" fmla="*/ 7 h 10"/>
                      <a:gd name="T26" fmla="*/ 6 w 8"/>
                      <a:gd name="T27" fmla="*/ 6 h 10"/>
                      <a:gd name="T28" fmla="*/ 7 w 8"/>
                      <a:gd name="T29" fmla="*/ 5 h 10"/>
                      <a:gd name="T30" fmla="*/ 6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4"/>
                          <a:pt x="6" y="5"/>
                        </a:cubicBezTo>
                        <a:cubicBezTo>
                          <a:pt x="6" y="5"/>
                          <a:pt x="6" y="6"/>
                          <a:pt x="5" y="6"/>
                        </a:cubicBezTo>
                        <a:cubicBezTo>
                          <a:pt x="5" y="6"/>
                          <a:pt x="5" y="7"/>
                          <a:pt x="5" y="7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3" y="10"/>
                          <a:pt x="4" y="9"/>
                          <a:pt x="5" y="7"/>
                        </a:cubicBezTo>
                        <a:cubicBezTo>
                          <a:pt x="6" y="7"/>
                          <a:pt x="6" y="7"/>
                          <a:pt x="6" y="6"/>
                        </a:cubicBezTo>
                        <a:cubicBezTo>
                          <a:pt x="6" y="6"/>
                          <a:pt x="6" y="6"/>
                          <a:pt x="7" y="5"/>
                        </a:cubicBezTo>
                        <a:cubicBezTo>
                          <a:pt x="8" y="3"/>
                          <a:pt x="7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7" name="Freeform 680"/>
                  <p:cNvSpPr/>
                  <p:nvPr/>
                </p:nvSpPr>
                <p:spPr bwMode="auto">
                  <a:xfrm>
                    <a:off x="2377" y="1395"/>
                    <a:ext cx="18" cy="21"/>
                  </a:xfrm>
                  <a:custGeom>
                    <a:avLst/>
                    <a:gdLst>
                      <a:gd name="T0" fmla="*/ 8 w 21"/>
                      <a:gd name="T1" fmla="*/ 0 h 24"/>
                      <a:gd name="T2" fmla="*/ 7 w 21"/>
                      <a:gd name="T3" fmla="*/ 0 h 24"/>
                      <a:gd name="T4" fmla="*/ 3 w 21"/>
                      <a:gd name="T5" fmla="*/ 16 h 24"/>
                      <a:gd name="T6" fmla="*/ 4 w 21"/>
                      <a:gd name="T7" fmla="*/ 17 h 24"/>
                      <a:gd name="T8" fmla="*/ 4 w 21"/>
                      <a:gd name="T9" fmla="*/ 18 h 24"/>
                      <a:gd name="T10" fmla="*/ 15 w 21"/>
                      <a:gd name="T11" fmla="*/ 24 h 24"/>
                      <a:gd name="T12" fmla="*/ 21 w 21"/>
                      <a:gd name="T13" fmla="*/ 23 h 24"/>
                      <a:gd name="T14" fmla="*/ 21 w 21"/>
                      <a:gd name="T15" fmla="*/ 22 h 24"/>
                      <a:gd name="T16" fmla="*/ 19 w 21"/>
                      <a:gd name="T17" fmla="*/ 19 h 24"/>
                      <a:gd name="T18" fmla="*/ 17 w 21"/>
                      <a:gd name="T19" fmla="*/ 20 h 24"/>
                      <a:gd name="T20" fmla="*/ 14 w 21"/>
                      <a:gd name="T21" fmla="*/ 21 h 24"/>
                      <a:gd name="T22" fmla="*/ 7 w 21"/>
                      <a:gd name="T23" fmla="*/ 17 h 24"/>
                      <a:gd name="T24" fmla="*/ 6 w 21"/>
                      <a:gd name="T25" fmla="*/ 16 h 24"/>
                      <a:gd name="T26" fmla="*/ 5 w 21"/>
                      <a:gd name="T27" fmla="*/ 15 h 24"/>
                      <a:gd name="T28" fmla="*/ 7 w 21"/>
                      <a:gd name="T29" fmla="*/ 5 h 24"/>
                      <a:gd name="T30" fmla="*/ 10 w 21"/>
                      <a:gd name="T31" fmla="*/ 3 h 24"/>
                      <a:gd name="T32" fmla="*/ 8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" y="3"/>
                          <a:pt x="0" y="10"/>
                          <a:pt x="3" y="16"/>
                        </a:cubicBezTo>
                        <a:cubicBezTo>
                          <a:pt x="3" y="17"/>
                          <a:pt x="4" y="17"/>
                          <a:pt x="4" y="17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7" y="22"/>
                          <a:pt x="11" y="24"/>
                          <a:pt x="15" y="24"/>
                        </a:cubicBezTo>
                        <a:cubicBezTo>
                          <a:pt x="17" y="24"/>
                          <a:pt x="19" y="24"/>
                          <a:pt x="21" y="23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20"/>
                          <a:pt x="17" y="20"/>
                          <a:pt x="17" y="20"/>
                        </a:cubicBezTo>
                        <a:cubicBezTo>
                          <a:pt x="16" y="21"/>
                          <a:pt x="15" y="21"/>
                          <a:pt x="14" y="21"/>
                        </a:cubicBezTo>
                        <a:cubicBezTo>
                          <a:pt x="11" y="21"/>
                          <a:pt x="9" y="20"/>
                          <a:pt x="7" y="17"/>
                        </a:cubicBezTo>
                        <a:cubicBezTo>
                          <a:pt x="6" y="17"/>
                          <a:pt x="6" y="17"/>
                          <a:pt x="6" y="16"/>
                        </a:cubicBezTo>
                        <a:cubicBezTo>
                          <a:pt x="6" y="16"/>
                          <a:pt x="5" y="15"/>
                          <a:pt x="5" y="15"/>
                        </a:cubicBezTo>
                        <a:cubicBezTo>
                          <a:pt x="4" y="11"/>
                          <a:pt x="4" y="6"/>
                          <a:pt x="7" y="5"/>
                        </a:cubicBezTo>
                        <a:cubicBezTo>
                          <a:pt x="7" y="5"/>
                          <a:pt x="9" y="4"/>
                          <a:pt x="10" y="3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8" name="Freeform 681"/>
                  <p:cNvSpPr/>
                  <p:nvPr/>
                </p:nvSpPr>
                <p:spPr bwMode="auto">
                  <a:xfrm>
                    <a:off x="2305" y="1395"/>
                    <a:ext cx="18" cy="20"/>
                  </a:xfrm>
                  <a:custGeom>
                    <a:avLst/>
                    <a:gdLst>
                      <a:gd name="T0" fmla="*/ 13 w 21"/>
                      <a:gd name="T1" fmla="*/ 0 h 24"/>
                      <a:gd name="T2" fmla="*/ 11 w 21"/>
                      <a:gd name="T3" fmla="*/ 3 h 24"/>
                      <a:gd name="T4" fmla="*/ 14 w 21"/>
                      <a:gd name="T5" fmla="*/ 5 h 24"/>
                      <a:gd name="T6" fmla="*/ 15 w 21"/>
                      <a:gd name="T7" fmla="*/ 15 h 24"/>
                      <a:gd name="T8" fmla="*/ 15 w 21"/>
                      <a:gd name="T9" fmla="*/ 16 h 24"/>
                      <a:gd name="T10" fmla="*/ 14 w 21"/>
                      <a:gd name="T11" fmla="*/ 18 h 24"/>
                      <a:gd name="T12" fmla="*/ 7 w 21"/>
                      <a:gd name="T13" fmla="*/ 21 h 24"/>
                      <a:gd name="T14" fmla="*/ 4 w 21"/>
                      <a:gd name="T15" fmla="*/ 20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0 w 21"/>
                      <a:gd name="T21" fmla="*/ 23 h 24"/>
                      <a:gd name="T22" fmla="*/ 6 w 21"/>
                      <a:gd name="T23" fmla="*/ 24 h 24"/>
                      <a:gd name="T24" fmla="*/ 16 w 21"/>
                      <a:gd name="T25" fmla="*/ 19 h 24"/>
                      <a:gd name="T26" fmla="*/ 17 w 21"/>
                      <a:gd name="T27" fmla="*/ 18 h 24"/>
                      <a:gd name="T28" fmla="*/ 17 w 21"/>
                      <a:gd name="T29" fmla="*/ 17 h 24"/>
                      <a:gd name="T30" fmla="*/ 14 w 21"/>
                      <a:gd name="T31" fmla="*/ 0 h 24"/>
                      <a:gd name="T32" fmla="*/ 13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3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4"/>
                          <a:pt x="13" y="5"/>
                          <a:pt x="14" y="5"/>
                        </a:cubicBezTo>
                        <a:cubicBezTo>
                          <a:pt x="17" y="7"/>
                          <a:pt x="17" y="12"/>
                          <a:pt x="15" y="15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15" y="17"/>
                          <a:pt x="14" y="17"/>
                          <a:pt x="14" y="18"/>
                        </a:cubicBezTo>
                        <a:cubicBezTo>
                          <a:pt x="12" y="20"/>
                          <a:pt x="9" y="21"/>
                          <a:pt x="7" y="21"/>
                        </a:cubicBezTo>
                        <a:cubicBezTo>
                          <a:pt x="6" y="21"/>
                          <a:pt x="5" y="21"/>
                          <a:pt x="4" y="20"/>
                        </a:cubicBezTo>
                        <a:cubicBezTo>
                          <a:pt x="4" y="20"/>
                          <a:pt x="2" y="20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24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6" y="19"/>
                        </a:cubicBezTo>
                        <a:cubicBezTo>
                          <a:pt x="16" y="18"/>
                          <a:pt x="17" y="18"/>
                          <a:pt x="17" y="18"/>
                        </a:cubicBezTo>
                        <a:cubicBezTo>
                          <a:pt x="17" y="17"/>
                          <a:pt x="17" y="17"/>
                          <a:pt x="17" y="17"/>
                        </a:cubicBezTo>
                        <a:cubicBezTo>
                          <a:pt x="21" y="11"/>
                          <a:pt x="19" y="3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9" name="Freeform 682"/>
                  <p:cNvSpPr/>
                  <p:nvPr/>
                </p:nvSpPr>
                <p:spPr bwMode="auto">
                  <a:xfrm>
                    <a:off x="2305" y="1440"/>
                    <a:ext cx="17" cy="20"/>
                  </a:xfrm>
                  <a:custGeom>
                    <a:avLst/>
                    <a:gdLst>
                      <a:gd name="T0" fmla="*/ 5 w 20"/>
                      <a:gd name="T1" fmla="*/ 0 h 24"/>
                      <a:gd name="T2" fmla="*/ 0 w 20"/>
                      <a:gd name="T3" fmla="*/ 1 h 24"/>
                      <a:gd name="T4" fmla="*/ 0 w 20"/>
                      <a:gd name="T5" fmla="*/ 1 h 24"/>
                      <a:gd name="T6" fmla="*/ 2 w 20"/>
                      <a:gd name="T7" fmla="*/ 5 h 24"/>
                      <a:gd name="T8" fmla="*/ 4 w 20"/>
                      <a:gd name="T9" fmla="*/ 3 h 24"/>
                      <a:gd name="T10" fmla="*/ 7 w 20"/>
                      <a:gd name="T11" fmla="*/ 3 h 24"/>
                      <a:gd name="T12" fmla="*/ 14 w 20"/>
                      <a:gd name="T13" fmla="*/ 7 h 24"/>
                      <a:gd name="T14" fmla="*/ 14 w 20"/>
                      <a:gd name="T15" fmla="*/ 7 h 24"/>
                      <a:gd name="T16" fmla="*/ 15 w 20"/>
                      <a:gd name="T17" fmla="*/ 8 h 24"/>
                      <a:gd name="T18" fmla="*/ 15 w 20"/>
                      <a:gd name="T19" fmla="*/ 8 h 24"/>
                      <a:gd name="T20" fmla="*/ 15 w 20"/>
                      <a:gd name="T21" fmla="*/ 9 h 24"/>
                      <a:gd name="T22" fmla="*/ 13 w 20"/>
                      <a:gd name="T23" fmla="*/ 20 h 24"/>
                      <a:gd name="T24" fmla="*/ 10 w 20"/>
                      <a:gd name="T25" fmla="*/ 21 h 24"/>
                      <a:gd name="T26" fmla="*/ 12 w 20"/>
                      <a:gd name="T27" fmla="*/ 24 h 24"/>
                      <a:gd name="T28" fmla="*/ 13 w 20"/>
                      <a:gd name="T29" fmla="*/ 24 h 24"/>
                      <a:gd name="T30" fmla="*/ 17 w 20"/>
                      <a:gd name="T31" fmla="*/ 8 h 24"/>
                      <a:gd name="T32" fmla="*/ 17 w 20"/>
                      <a:gd name="T33" fmla="*/ 7 h 24"/>
                      <a:gd name="T34" fmla="*/ 16 w 20"/>
                      <a:gd name="T35" fmla="*/ 6 h 24"/>
                      <a:gd name="T36" fmla="*/ 5 w 20"/>
                      <a:gd name="T37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0" h="24">
                        <a:moveTo>
                          <a:pt x="5" y="0"/>
                        </a:move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4" y="4"/>
                          <a:pt x="4" y="3"/>
                        </a:cubicBezTo>
                        <a:cubicBezTo>
                          <a:pt x="5" y="3"/>
                          <a:pt x="6" y="3"/>
                          <a:pt x="7" y="3"/>
                        </a:cubicBezTo>
                        <a:cubicBezTo>
                          <a:pt x="9" y="3"/>
                          <a:pt x="12" y="5"/>
                          <a:pt x="14" y="7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cubicBezTo>
                          <a:pt x="14" y="8"/>
                          <a:pt x="15" y="8"/>
                          <a:pt x="15" y="8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7" y="13"/>
                          <a:pt x="16" y="18"/>
                          <a:pt x="13" y="20"/>
                        </a:cubicBezTo>
                        <a:cubicBezTo>
                          <a:pt x="13" y="20"/>
                          <a:pt x="11" y="20"/>
                          <a:pt x="10" y="21"/>
                        </a:cubicBezTo>
                        <a:cubicBezTo>
                          <a:pt x="12" y="24"/>
                          <a:pt x="12" y="24"/>
                          <a:pt x="12" y="24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8" y="21"/>
                          <a:pt x="20" y="14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7"/>
                          <a:pt x="16" y="6"/>
                          <a:pt x="16" y="6"/>
                        </a:cubicBezTo>
                        <a:cubicBezTo>
                          <a:pt x="13" y="2"/>
                          <a:pt x="9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0" name="Freeform 683"/>
                  <p:cNvSpPr/>
                  <p:nvPr/>
                </p:nvSpPr>
                <p:spPr bwMode="auto">
                  <a:xfrm>
                    <a:off x="2338" y="1464"/>
                    <a:ext cx="23" cy="11"/>
                  </a:xfrm>
                  <a:custGeom>
                    <a:avLst/>
                    <a:gdLst>
                      <a:gd name="T0" fmla="*/ 14 w 27"/>
                      <a:gd name="T1" fmla="*/ 0 h 12"/>
                      <a:gd name="T2" fmla="*/ 13 w 27"/>
                      <a:gd name="T3" fmla="*/ 0 h 12"/>
                      <a:gd name="T4" fmla="*/ 0 w 27"/>
                      <a:gd name="T5" fmla="*/ 11 h 12"/>
                      <a:gd name="T6" fmla="*/ 0 w 27"/>
                      <a:gd name="T7" fmla="*/ 12 h 12"/>
                      <a:gd name="T8" fmla="*/ 4 w 27"/>
                      <a:gd name="T9" fmla="*/ 12 h 12"/>
                      <a:gd name="T10" fmla="*/ 4 w 27"/>
                      <a:gd name="T11" fmla="*/ 9 h 12"/>
                      <a:gd name="T12" fmla="*/ 12 w 27"/>
                      <a:gd name="T13" fmla="*/ 2 h 12"/>
                      <a:gd name="T14" fmla="*/ 14 w 27"/>
                      <a:gd name="T15" fmla="*/ 2 h 12"/>
                      <a:gd name="T16" fmla="*/ 15 w 27"/>
                      <a:gd name="T17" fmla="*/ 2 h 12"/>
                      <a:gd name="T18" fmla="*/ 23 w 27"/>
                      <a:gd name="T19" fmla="*/ 9 h 12"/>
                      <a:gd name="T20" fmla="*/ 23 w 27"/>
                      <a:gd name="T21" fmla="*/ 12 h 12"/>
                      <a:gd name="T22" fmla="*/ 27 w 27"/>
                      <a:gd name="T23" fmla="*/ 12 h 12"/>
                      <a:gd name="T24" fmla="*/ 27 w 27"/>
                      <a:gd name="T25" fmla="*/ 11 h 12"/>
                      <a:gd name="T26" fmla="*/ 15 w 27"/>
                      <a:gd name="T27" fmla="*/ 0 h 12"/>
                      <a:gd name="T28" fmla="*/ 14 w 27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7" h="12">
                        <a:moveTo>
                          <a:pt x="14" y="0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6" y="0"/>
                          <a:pt x="0" y="5"/>
                          <a:pt x="0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6"/>
                          <a:pt x="8" y="3"/>
                          <a:pt x="12" y="2"/>
                        </a:cubicBezTo>
                        <a:cubicBezTo>
                          <a:pt x="13" y="2"/>
                          <a:pt x="13" y="2"/>
                          <a:pt x="14" y="2"/>
                        </a:cubicBezTo>
                        <a:cubicBezTo>
                          <a:pt x="14" y="2"/>
                          <a:pt x="15" y="2"/>
                          <a:pt x="15" y="2"/>
                        </a:cubicBezTo>
                        <a:cubicBezTo>
                          <a:pt x="19" y="3"/>
                          <a:pt x="23" y="6"/>
                          <a:pt x="23" y="9"/>
                        </a:cubicBezTo>
                        <a:cubicBezTo>
                          <a:pt x="23" y="9"/>
                          <a:pt x="23" y="11"/>
                          <a:pt x="23" y="12"/>
                        </a:cubicBezTo>
                        <a:cubicBezTo>
                          <a:pt x="27" y="12"/>
                          <a:pt x="27" y="12"/>
                          <a:pt x="27" y="12"/>
                        </a:cubicBezTo>
                        <a:cubicBezTo>
                          <a:pt x="27" y="11"/>
                          <a:pt x="27" y="11"/>
                          <a:pt x="27" y="11"/>
                        </a:cubicBezTo>
                        <a:cubicBezTo>
                          <a:pt x="27" y="5"/>
                          <a:pt x="21" y="0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1" name="Freeform 684"/>
                  <p:cNvSpPr/>
                  <p:nvPr/>
                </p:nvSpPr>
                <p:spPr bwMode="auto">
                  <a:xfrm>
                    <a:off x="2377" y="1441"/>
                    <a:ext cx="18" cy="20"/>
                  </a:xfrm>
                  <a:custGeom>
                    <a:avLst/>
                    <a:gdLst>
                      <a:gd name="T0" fmla="*/ 15 w 21"/>
                      <a:gd name="T1" fmla="*/ 0 h 24"/>
                      <a:gd name="T2" fmla="*/ 4 w 21"/>
                      <a:gd name="T3" fmla="*/ 6 h 24"/>
                      <a:gd name="T4" fmla="*/ 4 w 21"/>
                      <a:gd name="T5" fmla="*/ 7 h 24"/>
                      <a:gd name="T6" fmla="*/ 3 w 21"/>
                      <a:gd name="T7" fmla="*/ 8 h 24"/>
                      <a:gd name="T8" fmla="*/ 7 w 21"/>
                      <a:gd name="T9" fmla="*/ 24 h 24"/>
                      <a:gd name="T10" fmla="*/ 7 w 21"/>
                      <a:gd name="T11" fmla="*/ 24 h 24"/>
                      <a:gd name="T12" fmla="*/ 9 w 21"/>
                      <a:gd name="T13" fmla="*/ 21 h 24"/>
                      <a:gd name="T14" fmla="*/ 7 w 21"/>
                      <a:gd name="T15" fmla="*/ 19 h 24"/>
                      <a:gd name="T16" fmla="*/ 5 w 21"/>
                      <a:gd name="T17" fmla="*/ 9 h 24"/>
                      <a:gd name="T18" fmla="*/ 6 w 21"/>
                      <a:gd name="T19" fmla="*/ 8 h 24"/>
                      <a:gd name="T20" fmla="*/ 7 w 21"/>
                      <a:gd name="T21" fmla="*/ 7 h 24"/>
                      <a:gd name="T22" fmla="*/ 14 w 21"/>
                      <a:gd name="T23" fmla="*/ 3 h 24"/>
                      <a:gd name="T24" fmla="*/ 17 w 21"/>
                      <a:gd name="T25" fmla="*/ 4 h 24"/>
                      <a:gd name="T26" fmla="*/ 19 w 21"/>
                      <a:gd name="T27" fmla="*/ 5 h 24"/>
                      <a:gd name="T28" fmla="*/ 21 w 21"/>
                      <a:gd name="T29" fmla="*/ 2 h 24"/>
                      <a:gd name="T30" fmla="*/ 21 w 21"/>
                      <a:gd name="T31" fmla="*/ 1 h 24"/>
                      <a:gd name="T32" fmla="*/ 15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4" y="6"/>
                        </a:cubicBezTo>
                        <a:cubicBezTo>
                          <a:pt x="4" y="6"/>
                          <a:pt x="4" y="6"/>
                          <a:pt x="4" y="7"/>
                        </a:cubicBezTo>
                        <a:cubicBezTo>
                          <a:pt x="4" y="7"/>
                          <a:pt x="3" y="7"/>
                          <a:pt x="3" y="8"/>
                        </a:cubicBezTo>
                        <a:cubicBezTo>
                          <a:pt x="0" y="14"/>
                          <a:pt x="2" y="21"/>
                          <a:pt x="7" y="24"/>
                        </a:cubicBez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9" y="21"/>
                          <a:pt x="9" y="21"/>
                          <a:pt x="9" y="21"/>
                        </a:cubicBezTo>
                        <a:cubicBezTo>
                          <a:pt x="9" y="20"/>
                          <a:pt x="7" y="19"/>
                          <a:pt x="7" y="19"/>
                        </a:cubicBezTo>
                        <a:cubicBezTo>
                          <a:pt x="4" y="17"/>
                          <a:pt x="4" y="13"/>
                          <a:pt x="5" y="9"/>
                        </a:cubicBezTo>
                        <a:cubicBezTo>
                          <a:pt x="5" y="9"/>
                          <a:pt x="6" y="8"/>
                          <a:pt x="6" y="8"/>
                        </a:cubicBezTo>
                        <a:cubicBezTo>
                          <a:pt x="6" y="7"/>
                          <a:pt x="6" y="7"/>
                          <a:pt x="7" y="7"/>
                        </a:cubicBezTo>
                        <a:cubicBezTo>
                          <a:pt x="9" y="4"/>
                          <a:pt x="11" y="3"/>
                          <a:pt x="14" y="3"/>
                        </a:cubicBezTo>
                        <a:cubicBezTo>
                          <a:pt x="15" y="3"/>
                          <a:pt x="16" y="3"/>
                          <a:pt x="17" y="4"/>
                        </a:cubicBezTo>
                        <a:cubicBezTo>
                          <a:pt x="17" y="4"/>
                          <a:pt x="18" y="5"/>
                          <a:pt x="19" y="5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19" y="0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2" name="Freeform 685"/>
                  <p:cNvSpPr>
                    <a:spLocks noEditPoints="1"/>
                  </p:cNvSpPr>
                  <p:nvPr/>
                </p:nvSpPr>
                <p:spPr bwMode="auto">
                  <a:xfrm>
                    <a:off x="2340" y="1419"/>
                    <a:ext cx="19" cy="16"/>
                  </a:xfrm>
                  <a:custGeom>
                    <a:avLst/>
                    <a:gdLst>
                      <a:gd name="T0" fmla="*/ 7 w 22"/>
                      <a:gd name="T1" fmla="*/ 3 h 19"/>
                      <a:gd name="T2" fmla="*/ 10 w 22"/>
                      <a:gd name="T3" fmla="*/ 5 h 19"/>
                      <a:gd name="T4" fmla="*/ 11 w 22"/>
                      <a:gd name="T5" fmla="*/ 5 h 19"/>
                      <a:gd name="T6" fmla="*/ 14 w 22"/>
                      <a:gd name="T7" fmla="*/ 4 h 19"/>
                      <a:gd name="T8" fmla="*/ 14 w 22"/>
                      <a:gd name="T9" fmla="*/ 4 h 19"/>
                      <a:gd name="T10" fmla="*/ 15 w 22"/>
                      <a:gd name="T11" fmla="*/ 7 h 19"/>
                      <a:gd name="T12" fmla="*/ 18 w 22"/>
                      <a:gd name="T13" fmla="*/ 10 h 19"/>
                      <a:gd name="T14" fmla="*/ 17 w 22"/>
                      <a:gd name="T15" fmla="*/ 10 h 19"/>
                      <a:gd name="T16" fmla="*/ 15 w 22"/>
                      <a:gd name="T17" fmla="*/ 12 h 19"/>
                      <a:gd name="T18" fmla="*/ 14 w 22"/>
                      <a:gd name="T19" fmla="*/ 15 h 19"/>
                      <a:gd name="T20" fmla="*/ 14 w 22"/>
                      <a:gd name="T21" fmla="*/ 16 h 19"/>
                      <a:gd name="T22" fmla="*/ 11 w 22"/>
                      <a:gd name="T23" fmla="*/ 14 h 19"/>
                      <a:gd name="T24" fmla="*/ 10 w 22"/>
                      <a:gd name="T25" fmla="*/ 15 h 19"/>
                      <a:gd name="T26" fmla="*/ 7 w 22"/>
                      <a:gd name="T27" fmla="*/ 16 h 19"/>
                      <a:gd name="T28" fmla="*/ 7 w 22"/>
                      <a:gd name="T29" fmla="*/ 14 h 19"/>
                      <a:gd name="T30" fmla="*/ 6 w 22"/>
                      <a:gd name="T31" fmla="*/ 11 h 19"/>
                      <a:gd name="T32" fmla="*/ 3 w 22"/>
                      <a:gd name="T33" fmla="*/ 10 h 19"/>
                      <a:gd name="T34" fmla="*/ 6 w 22"/>
                      <a:gd name="T35" fmla="*/ 8 h 19"/>
                      <a:gd name="T36" fmla="*/ 7 w 22"/>
                      <a:gd name="T37" fmla="*/ 7 h 19"/>
                      <a:gd name="T38" fmla="*/ 5 w 22"/>
                      <a:gd name="T39" fmla="*/ 0 h 19"/>
                      <a:gd name="T40" fmla="*/ 5 w 22"/>
                      <a:gd name="T41" fmla="*/ 5 h 19"/>
                      <a:gd name="T42" fmla="*/ 4 w 22"/>
                      <a:gd name="T43" fmla="*/ 7 h 19"/>
                      <a:gd name="T44" fmla="*/ 0 w 22"/>
                      <a:gd name="T45" fmla="*/ 10 h 19"/>
                      <a:gd name="T46" fmla="*/ 4 w 22"/>
                      <a:gd name="T47" fmla="*/ 13 h 19"/>
                      <a:gd name="T48" fmla="*/ 5 w 22"/>
                      <a:gd name="T49" fmla="*/ 15 h 19"/>
                      <a:gd name="T50" fmla="*/ 5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7 h 19"/>
                      <a:gd name="T56" fmla="*/ 15 w 22"/>
                      <a:gd name="T57" fmla="*/ 19 h 19"/>
                      <a:gd name="T58" fmla="*/ 16 w 22"/>
                      <a:gd name="T59" fmla="*/ 19 h 19"/>
                      <a:gd name="T60" fmla="*/ 17 w 22"/>
                      <a:gd name="T61" fmla="*/ 14 h 19"/>
                      <a:gd name="T62" fmla="*/ 21 w 22"/>
                      <a:gd name="T63" fmla="*/ 11 h 19"/>
                      <a:gd name="T64" fmla="*/ 22 w 22"/>
                      <a:gd name="T65" fmla="*/ 10 h 19"/>
                      <a:gd name="T66" fmla="*/ 17 w 22"/>
                      <a:gd name="T67" fmla="*/ 6 h 19"/>
                      <a:gd name="T68" fmla="*/ 16 w 22"/>
                      <a:gd name="T69" fmla="*/ 1 h 19"/>
                      <a:gd name="T70" fmla="*/ 16 w 22"/>
                      <a:gd name="T71" fmla="*/ 1 h 19"/>
                      <a:gd name="T72" fmla="*/ 11 w 22"/>
                      <a:gd name="T73" fmla="*/ 3 h 19"/>
                      <a:gd name="T74" fmla="*/ 10 w 22"/>
                      <a:gd name="T75" fmla="*/ 2 h 19"/>
                      <a:gd name="T76" fmla="*/ 5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7" y="5"/>
                        </a:moveTo>
                        <a:cubicBezTo>
                          <a:pt x="7" y="4"/>
                          <a:pt x="7" y="3"/>
                          <a:pt x="7" y="3"/>
                        </a:cubicBezTo>
                        <a:cubicBezTo>
                          <a:pt x="7" y="3"/>
                          <a:pt x="7" y="4"/>
                          <a:pt x="7" y="4"/>
                        </a:cubicBezTo>
                        <a:cubicBezTo>
                          <a:pt x="8" y="4"/>
                          <a:pt x="9" y="4"/>
                          <a:pt x="10" y="5"/>
                        </a:cubicBezTo>
                        <a:cubicBezTo>
                          <a:pt x="10" y="5"/>
                          <a:pt x="10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2" y="5"/>
                        </a:cubicBezTo>
                        <a:cubicBezTo>
                          <a:pt x="13" y="4"/>
                          <a:pt x="13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5"/>
                          <a:pt x="15" y="6"/>
                          <a:pt x="15" y="6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8"/>
                          <a:pt x="16" y="8"/>
                          <a:pt x="16" y="8"/>
                        </a:cubicBezTo>
                        <a:cubicBezTo>
                          <a:pt x="17" y="9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8" y="10"/>
                          <a:pt x="17" y="10"/>
                          <a:pt x="17" y="10"/>
                        </a:cubicBezTo>
                        <a:cubicBezTo>
                          <a:pt x="17" y="11"/>
                          <a:pt x="16" y="11"/>
                          <a:pt x="16" y="12"/>
                        </a:cubicBezTo>
                        <a:cubicBezTo>
                          <a:pt x="15" y="12"/>
                          <a:pt x="15" y="12"/>
                          <a:pt x="15" y="12"/>
                        </a:cubicBezTo>
                        <a:cubicBezTo>
                          <a:pt x="15" y="13"/>
                          <a:pt x="15" y="13"/>
                          <a:pt x="15" y="14"/>
                        </a:cubicBezTo>
                        <a:cubicBezTo>
                          <a:pt x="14" y="14"/>
                          <a:pt x="14" y="15"/>
                          <a:pt x="14" y="15"/>
                        </a:cubicBezTo>
                        <a:cubicBezTo>
                          <a:pt x="14" y="16"/>
                          <a:pt x="14" y="16"/>
                          <a:pt x="14" y="16"/>
                        </a:cubicBezTo>
                        <a:cubicBezTo>
                          <a:pt x="14" y="16"/>
                          <a:pt x="14" y="16"/>
                          <a:pt x="14" y="16"/>
                        </a:cubicBezTo>
                        <a:cubicBezTo>
                          <a:pt x="13" y="15"/>
                          <a:pt x="12" y="15"/>
                          <a:pt x="12" y="15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4"/>
                          <a:pt x="10" y="15"/>
                          <a:pt x="10" y="15"/>
                        </a:cubicBezTo>
                        <a:cubicBezTo>
                          <a:pt x="9" y="15"/>
                          <a:pt x="9" y="15"/>
                          <a:pt x="8" y="1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6"/>
                          <a:pt x="7" y="15"/>
                          <a:pt x="7" y="14"/>
                        </a:cubicBezTo>
                        <a:cubicBezTo>
                          <a:pt x="7" y="13"/>
                          <a:pt x="7" y="12"/>
                          <a:pt x="7" y="12"/>
                        </a:cubicBezTo>
                        <a:cubicBezTo>
                          <a:pt x="6" y="12"/>
                          <a:pt x="6" y="12"/>
                          <a:pt x="6" y="11"/>
                        </a:cubicBezTo>
                        <a:cubicBezTo>
                          <a:pt x="6" y="11"/>
                          <a:pt x="5" y="11"/>
                          <a:pt x="5" y="10"/>
                        </a:cubicBezTo>
                        <a:cubicBezTo>
                          <a:pt x="4" y="10"/>
                          <a:pt x="3" y="10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4" y="10"/>
                          <a:pt x="5" y="9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moveTo>
                          <a:pt x="5" y="0"/>
                        </a:moveTo>
                        <a:cubicBezTo>
                          <a:pt x="5" y="0"/>
                          <a:pt x="5" y="1"/>
                          <a:pt x="5" y="2"/>
                        </a:cubicBezTo>
                        <a:cubicBezTo>
                          <a:pt x="5" y="3"/>
                          <a:pt x="5" y="4"/>
                          <a:pt x="5" y="5"/>
                        </a:cubicBezTo>
                        <a:cubicBezTo>
                          <a:pt x="5" y="6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0" y="9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1" y="10"/>
                        </a:cubicBezTo>
                        <a:cubicBezTo>
                          <a:pt x="2" y="11"/>
                          <a:pt x="3" y="12"/>
                          <a:pt x="4" y="13"/>
                        </a:cubicBezTo>
                        <a:cubicBezTo>
                          <a:pt x="4" y="13"/>
                          <a:pt x="4" y="13"/>
                          <a:pt x="5" y="13"/>
                        </a:cubicBezTo>
                        <a:cubicBezTo>
                          <a:pt x="5" y="14"/>
                          <a:pt x="5" y="14"/>
                          <a:pt x="5" y="15"/>
                        </a:cubicBezTo>
                        <a:cubicBezTo>
                          <a:pt x="5" y="17"/>
                          <a:pt x="5" y="19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5" y="19"/>
                          <a:pt x="6" y="19"/>
                          <a:pt x="6" y="18"/>
                        </a:cubicBezTo>
                        <a:cubicBezTo>
                          <a:pt x="7" y="18"/>
                          <a:pt x="8" y="17"/>
                          <a:pt x="10" y="17"/>
                        </a:cubicBezTo>
                        <a:cubicBezTo>
                          <a:pt x="10" y="17"/>
                          <a:pt x="10" y="17"/>
                          <a:pt x="11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2" y="17"/>
                        </a:cubicBezTo>
                        <a:cubicBezTo>
                          <a:pt x="13" y="17"/>
                          <a:pt x="15" y="18"/>
                          <a:pt x="15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8"/>
                          <a:pt x="16" y="16"/>
                          <a:pt x="17" y="15"/>
                        </a:cubicBezTo>
                        <a:cubicBezTo>
                          <a:pt x="17" y="15"/>
                          <a:pt x="17" y="14"/>
                          <a:pt x="17" y="14"/>
                        </a:cubicBezTo>
                        <a:cubicBezTo>
                          <a:pt x="18" y="14"/>
                          <a:pt x="18" y="13"/>
                          <a:pt x="18" y="13"/>
                        </a:cubicBezTo>
                        <a:cubicBezTo>
                          <a:pt x="19" y="12"/>
                          <a:pt x="20" y="11"/>
                          <a:pt x="21" y="11"/>
                        </a:cubicBezTo>
                        <a:cubicBezTo>
                          <a:pt x="21" y="10"/>
                          <a:pt x="21" y="10"/>
                          <a:pt x="21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0" y="8"/>
                          <a:pt x="18" y="7"/>
                        </a:cubicBezTo>
                        <a:cubicBezTo>
                          <a:pt x="18" y="7"/>
                          <a:pt x="18" y="6"/>
                          <a:pt x="17" y="6"/>
                        </a:cubicBezTo>
                        <a:cubicBezTo>
                          <a:pt x="17" y="6"/>
                          <a:pt x="17" y="5"/>
                          <a:pt x="17" y="5"/>
                        </a:cubicBezTo>
                        <a:cubicBezTo>
                          <a:pt x="17" y="4"/>
                          <a:pt x="16" y="2"/>
                          <a:pt x="16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1"/>
                        </a:cubicBezTo>
                        <a:cubicBezTo>
                          <a:pt x="15" y="1"/>
                          <a:pt x="13" y="2"/>
                          <a:pt x="12" y="2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0" y="3"/>
                          <a:pt x="10" y="3"/>
                          <a:pt x="10" y="2"/>
                        </a:cubicBezTo>
                        <a:cubicBezTo>
                          <a:pt x="8" y="2"/>
                          <a:pt x="6" y="1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3" name="Freeform 686"/>
                  <p:cNvSpPr>
                    <a:spLocks noEditPoints="1"/>
                  </p:cNvSpPr>
                  <p:nvPr/>
                </p:nvSpPr>
                <p:spPr bwMode="auto">
                  <a:xfrm>
                    <a:off x="5700" y="1425"/>
                    <a:ext cx="37" cy="38"/>
                  </a:xfrm>
                  <a:custGeom>
                    <a:avLst/>
                    <a:gdLst>
                      <a:gd name="T0" fmla="*/ 0 w 43"/>
                      <a:gd name="T1" fmla="*/ 22 h 44"/>
                      <a:gd name="T2" fmla="*/ 21 w 43"/>
                      <a:gd name="T3" fmla="*/ 44 h 44"/>
                      <a:gd name="T4" fmla="*/ 43 w 43"/>
                      <a:gd name="T5" fmla="*/ 22 h 44"/>
                      <a:gd name="T6" fmla="*/ 21 w 43"/>
                      <a:gd name="T7" fmla="*/ 0 h 44"/>
                      <a:gd name="T8" fmla="*/ 0 w 43"/>
                      <a:gd name="T9" fmla="*/ 22 h 44"/>
                      <a:gd name="T10" fmla="*/ 4 w 43"/>
                      <a:gd name="T11" fmla="*/ 22 h 44"/>
                      <a:gd name="T12" fmla="*/ 21 w 43"/>
                      <a:gd name="T13" fmla="*/ 5 h 44"/>
                      <a:gd name="T14" fmla="*/ 38 w 43"/>
                      <a:gd name="T15" fmla="*/ 22 h 44"/>
                      <a:gd name="T16" fmla="*/ 21 w 43"/>
                      <a:gd name="T17" fmla="*/ 39 h 44"/>
                      <a:gd name="T18" fmla="*/ 4 w 43"/>
                      <a:gd name="T19" fmla="*/ 2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44">
                        <a:moveTo>
                          <a:pt x="0" y="22"/>
                        </a:moveTo>
                        <a:cubicBezTo>
                          <a:pt x="0" y="34"/>
                          <a:pt x="9" y="44"/>
                          <a:pt x="21" y="44"/>
                        </a:cubicBezTo>
                        <a:cubicBezTo>
                          <a:pt x="33" y="44"/>
                          <a:pt x="43" y="34"/>
                          <a:pt x="43" y="22"/>
                        </a:cubicBezTo>
                        <a:cubicBezTo>
                          <a:pt x="43" y="10"/>
                          <a:pt x="33" y="0"/>
                          <a:pt x="21" y="0"/>
                        </a:cubicBezTo>
                        <a:cubicBezTo>
                          <a:pt x="9" y="0"/>
                          <a:pt x="0" y="10"/>
                          <a:pt x="0" y="22"/>
                        </a:cubicBezTo>
                        <a:close/>
                        <a:moveTo>
                          <a:pt x="4" y="22"/>
                        </a:moveTo>
                        <a:cubicBezTo>
                          <a:pt x="4" y="13"/>
                          <a:pt x="12" y="5"/>
                          <a:pt x="21" y="5"/>
                        </a:cubicBezTo>
                        <a:cubicBezTo>
                          <a:pt x="30" y="5"/>
                          <a:pt x="38" y="13"/>
                          <a:pt x="38" y="22"/>
                        </a:cubicBezTo>
                        <a:cubicBezTo>
                          <a:pt x="38" y="31"/>
                          <a:pt x="30" y="39"/>
                          <a:pt x="21" y="39"/>
                        </a:cubicBezTo>
                        <a:cubicBezTo>
                          <a:pt x="12" y="39"/>
                          <a:pt x="4" y="31"/>
                          <a:pt x="4" y="2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4" name="Rectangle 687"/>
                  <p:cNvSpPr>
                    <a:spLocks noChangeArrowheads="1"/>
                  </p:cNvSpPr>
                  <p:nvPr/>
                </p:nvSpPr>
                <p:spPr bwMode="auto">
                  <a:xfrm>
                    <a:off x="5718" y="1406"/>
                    <a:ext cx="1" cy="77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5" name="Freeform 688"/>
                  <p:cNvSpPr/>
                  <p:nvPr/>
                </p:nvSpPr>
                <p:spPr bwMode="auto">
                  <a:xfrm>
                    <a:off x="5684" y="1424"/>
                    <a:ext cx="68" cy="40"/>
                  </a:xfrm>
                  <a:custGeom>
                    <a:avLst/>
                    <a:gdLst>
                      <a:gd name="T0" fmla="*/ 68 w 68"/>
                      <a:gd name="T1" fmla="*/ 1 h 40"/>
                      <a:gd name="T2" fmla="*/ 68 w 68"/>
                      <a:gd name="T3" fmla="*/ 0 h 40"/>
                      <a:gd name="T4" fmla="*/ 0 w 68"/>
                      <a:gd name="T5" fmla="*/ 39 h 40"/>
                      <a:gd name="T6" fmla="*/ 1 w 68"/>
                      <a:gd name="T7" fmla="*/ 40 h 40"/>
                      <a:gd name="T8" fmla="*/ 68 w 68"/>
                      <a:gd name="T9" fmla="*/ 1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40">
                        <a:moveTo>
                          <a:pt x="68" y="1"/>
                        </a:moveTo>
                        <a:lnTo>
                          <a:pt x="68" y="0"/>
                        </a:lnTo>
                        <a:lnTo>
                          <a:pt x="0" y="39"/>
                        </a:lnTo>
                        <a:lnTo>
                          <a:pt x="1" y="40"/>
                        </a:lnTo>
                        <a:lnTo>
                          <a:pt x="68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6" name="Freeform 689"/>
                  <p:cNvSpPr/>
                  <p:nvPr/>
                </p:nvSpPr>
                <p:spPr bwMode="auto">
                  <a:xfrm>
                    <a:off x="5684" y="1424"/>
                    <a:ext cx="68" cy="41"/>
                  </a:xfrm>
                  <a:custGeom>
                    <a:avLst/>
                    <a:gdLst>
                      <a:gd name="T0" fmla="*/ 68 w 68"/>
                      <a:gd name="T1" fmla="*/ 41 h 41"/>
                      <a:gd name="T2" fmla="*/ 68 w 68"/>
                      <a:gd name="T3" fmla="*/ 40 h 41"/>
                      <a:gd name="T4" fmla="*/ 1 w 68"/>
                      <a:gd name="T5" fmla="*/ 0 h 41"/>
                      <a:gd name="T6" fmla="*/ 0 w 68"/>
                      <a:gd name="T7" fmla="*/ 1 h 41"/>
                      <a:gd name="T8" fmla="*/ 68 w 68"/>
                      <a:gd name="T9" fmla="*/ 41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41">
                        <a:moveTo>
                          <a:pt x="68" y="41"/>
                        </a:moveTo>
                        <a:lnTo>
                          <a:pt x="68" y="4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68" y="4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7" name="Freeform 690"/>
                  <p:cNvSpPr/>
                  <p:nvPr/>
                </p:nvSpPr>
                <p:spPr bwMode="auto">
                  <a:xfrm>
                    <a:off x="5712" y="1434"/>
                    <a:ext cx="12" cy="20"/>
                  </a:xfrm>
                  <a:custGeom>
                    <a:avLst/>
                    <a:gdLst>
                      <a:gd name="T0" fmla="*/ 0 w 12"/>
                      <a:gd name="T1" fmla="*/ 0 h 20"/>
                      <a:gd name="T2" fmla="*/ 0 w 12"/>
                      <a:gd name="T3" fmla="*/ 1 h 20"/>
                      <a:gd name="T4" fmla="*/ 12 w 12"/>
                      <a:gd name="T5" fmla="*/ 20 h 20"/>
                      <a:gd name="T6" fmla="*/ 12 w 12"/>
                      <a:gd name="T7" fmla="*/ 19 h 20"/>
                      <a:gd name="T8" fmla="*/ 0 w 12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0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12" y="20"/>
                        </a:lnTo>
                        <a:lnTo>
                          <a:pt x="12" y="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8" name="Freeform 691"/>
                  <p:cNvSpPr/>
                  <p:nvPr/>
                </p:nvSpPr>
                <p:spPr bwMode="auto">
                  <a:xfrm>
                    <a:off x="5712" y="1434"/>
                    <a:ext cx="12" cy="20"/>
                  </a:xfrm>
                  <a:custGeom>
                    <a:avLst/>
                    <a:gdLst>
                      <a:gd name="T0" fmla="*/ 12 w 12"/>
                      <a:gd name="T1" fmla="*/ 0 h 20"/>
                      <a:gd name="T2" fmla="*/ 11 w 12"/>
                      <a:gd name="T3" fmla="*/ 0 h 20"/>
                      <a:gd name="T4" fmla="*/ 0 w 12"/>
                      <a:gd name="T5" fmla="*/ 20 h 20"/>
                      <a:gd name="T6" fmla="*/ 1 w 12"/>
                      <a:gd name="T7" fmla="*/ 20 h 20"/>
                      <a:gd name="T8" fmla="*/ 12 w 12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0">
                        <a:moveTo>
                          <a:pt x="12" y="0"/>
                        </a:moveTo>
                        <a:lnTo>
                          <a:pt x="11" y="0"/>
                        </a:lnTo>
                        <a:lnTo>
                          <a:pt x="0" y="20"/>
                        </a:lnTo>
                        <a:lnTo>
                          <a:pt x="1" y="2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9" name="Freeform 692"/>
                  <p:cNvSpPr/>
                  <p:nvPr/>
                </p:nvSpPr>
                <p:spPr bwMode="auto">
                  <a:xfrm>
                    <a:off x="5707" y="1444"/>
                    <a:ext cx="23" cy="1"/>
                  </a:xfrm>
                  <a:custGeom>
                    <a:avLst/>
                    <a:gdLst>
                      <a:gd name="T0" fmla="*/ 23 w 23"/>
                      <a:gd name="T1" fmla="*/ 1 h 1"/>
                      <a:gd name="T2" fmla="*/ 23 w 23"/>
                      <a:gd name="T3" fmla="*/ 0 h 1"/>
                      <a:gd name="T4" fmla="*/ 0 w 23"/>
                      <a:gd name="T5" fmla="*/ 0 h 1"/>
                      <a:gd name="T6" fmla="*/ 0 w 23"/>
                      <a:gd name="T7" fmla="*/ 0 h 1"/>
                      <a:gd name="T8" fmla="*/ 23 w 23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">
                        <a:moveTo>
                          <a:pt x="23" y="1"/>
                        </a:moveTo>
                        <a:lnTo>
                          <a:pt x="2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3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0" name="Freeform 693"/>
                  <p:cNvSpPr>
                    <a:spLocks noEditPoints="1"/>
                  </p:cNvSpPr>
                  <p:nvPr/>
                </p:nvSpPr>
                <p:spPr bwMode="auto">
                  <a:xfrm>
                    <a:off x="5714" y="1395"/>
                    <a:ext cx="9" cy="12"/>
                  </a:xfrm>
                  <a:custGeom>
                    <a:avLst/>
                    <a:gdLst>
                      <a:gd name="T0" fmla="*/ 0 w 10"/>
                      <a:gd name="T1" fmla="*/ 8 h 15"/>
                      <a:gd name="T2" fmla="*/ 5 w 10"/>
                      <a:gd name="T3" fmla="*/ 15 h 15"/>
                      <a:gd name="T4" fmla="*/ 10 w 10"/>
                      <a:gd name="T5" fmla="*/ 8 h 15"/>
                      <a:gd name="T6" fmla="*/ 5 w 10"/>
                      <a:gd name="T7" fmla="*/ 0 h 15"/>
                      <a:gd name="T8" fmla="*/ 0 w 10"/>
                      <a:gd name="T9" fmla="*/ 8 h 15"/>
                      <a:gd name="T10" fmla="*/ 2 w 10"/>
                      <a:gd name="T11" fmla="*/ 8 h 15"/>
                      <a:gd name="T12" fmla="*/ 5 w 10"/>
                      <a:gd name="T13" fmla="*/ 3 h 15"/>
                      <a:gd name="T14" fmla="*/ 8 w 10"/>
                      <a:gd name="T15" fmla="*/ 8 h 15"/>
                      <a:gd name="T16" fmla="*/ 5 w 10"/>
                      <a:gd name="T17" fmla="*/ 12 h 15"/>
                      <a:gd name="T18" fmla="*/ 2 w 10"/>
                      <a:gd name="T19" fmla="*/ 8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8"/>
                        </a:moveTo>
                        <a:cubicBezTo>
                          <a:pt x="0" y="11"/>
                          <a:pt x="2" y="14"/>
                          <a:pt x="5" y="15"/>
                        </a:cubicBezTo>
                        <a:cubicBezTo>
                          <a:pt x="7" y="14"/>
                          <a:pt x="10" y="11"/>
                          <a:pt x="10" y="8"/>
                        </a:cubicBezTo>
                        <a:cubicBezTo>
                          <a:pt x="10" y="4"/>
                          <a:pt x="7" y="1"/>
                          <a:pt x="5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2" y="8"/>
                        </a:move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7" y="3"/>
                          <a:pt x="8" y="5"/>
                          <a:pt x="8" y="8"/>
                        </a:cubicBezTo>
                        <a:cubicBezTo>
                          <a:pt x="8" y="10"/>
                          <a:pt x="7" y="12"/>
                          <a:pt x="5" y="12"/>
                        </a:cubicBezTo>
                        <a:cubicBezTo>
                          <a:pt x="3" y="12"/>
                          <a:pt x="2" y="10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1" name="Freeform 694"/>
                  <p:cNvSpPr>
                    <a:spLocks noEditPoints="1"/>
                  </p:cNvSpPr>
                  <p:nvPr/>
                </p:nvSpPr>
                <p:spPr bwMode="auto">
                  <a:xfrm>
                    <a:off x="5714" y="1481"/>
                    <a:ext cx="9" cy="13"/>
                  </a:xfrm>
                  <a:custGeom>
                    <a:avLst/>
                    <a:gdLst>
                      <a:gd name="T0" fmla="*/ 0 w 10"/>
                      <a:gd name="T1" fmla="*/ 7 h 15"/>
                      <a:gd name="T2" fmla="*/ 5 w 10"/>
                      <a:gd name="T3" fmla="*/ 15 h 15"/>
                      <a:gd name="T4" fmla="*/ 10 w 10"/>
                      <a:gd name="T5" fmla="*/ 7 h 15"/>
                      <a:gd name="T6" fmla="*/ 5 w 10"/>
                      <a:gd name="T7" fmla="*/ 0 h 15"/>
                      <a:gd name="T8" fmla="*/ 0 w 10"/>
                      <a:gd name="T9" fmla="*/ 7 h 15"/>
                      <a:gd name="T10" fmla="*/ 2 w 10"/>
                      <a:gd name="T11" fmla="*/ 7 h 15"/>
                      <a:gd name="T12" fmla="*/ 5 w 10"/>
                      <a:gd name="T13" fmla="*/ 2 h 15"/>
                      <a:gd name="T14" fmla="*/ 8 w 10"/>
                      <a:gd name="T15" fmla="*/ 7 h 15"/>
                      <a:gd name="T16" fmla="*/ 5 w 10"/>
                      <a:gd name="T17" fmla="*/ 12 h 15"/>
                      <a:gd name="T18" fmla="*/ 2 w 10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7"/>
                        </a:moveTo>
                        <a:cubicBezTo>
                          <a:pt x="0" y="11"/>
                          <a:pt x="3" y="14"/>
                          <a:pt x="5" y="15"/>
                        </a:cubicBezTo>
                        <a:cubicBezTo>
                          <a:pt x="8" y="14"/>
                          <a:pt x="10" y="11"/>
                          <a:pt x="10" y="7"/>
                        </a:cubicBezTo>
                        <a:cubicBezTo>
                          <a:pt x="10" y="4"/>
                          <a:pt x="8" y="1"/>
                          <a:pt x="5" y="0"/>
                        </a:cubicBezTo>
                        <a:cubicBezTo>
                          <a:pt x="2" y="2"/>
                          <a:pt x="0" y="4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5"/>
                          <a:pt x="3" y="4"/>
                          <a:pt x="5" y="2"/>
                        </a:cubicBezTo>
                        <a:cubicBezTo>
                          <a:pt x="7" y="3"/>
                          <a:pt x="8" y="5"/>
                          <a:pt x="8" y="7"/>
                        </a:cubicBezTo>
                        <a:cubicBezTo>
                          <a:pt x="8" y="10"/>
                          <a:pt x="7" y="12"/>
                          <a:pt x="5" y="12"/>
                        </a:cubicBezTo>
                        <a:cubicBezTo>
                          <a:pt x="3" y="11"/>
                          <a:pt x="2" y="10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2" name="Freeform 695"/>
                  <p:cNvSpPr>
                    <a:spLocks noEditPoints="1"/>
                  </p:cNvSpPr>
                  <p:nvPr/>
                </p:nvSpPr>
                <p:spPr bwMode="auto">
                  <a:xfrm>
                    <a:off x="5750" y="1461"/>
                    <a:ext cx="12" cy="10"/>
                  </a:xfrm>
                  <a:custGeom>
                    <a:avLst/>
                    <a:gdLst>
                      <a:gd name="T0" fmla="*/ 5 w 14"/>
                      <a:gd name="T1" fmla="*/ 10 h 12"/>
                      <a:gd name="T2" fmla="*/ 13 w 14"/>
                      <a:gd name="T3" fmla="*/ 10 h 12"/>
                      <a:gd name="T4" fmla="*/ 9 w 14"/>
                      <a:gd name="T5" fmla="*/ 2 h 12"/>
                      <a:gd name="T6" fmla="*/ 0 w 14"/>
                      <a:gd name="T7" fmla="*/ 2 h 12"/>
                      <a:gd name="T8" fmla="*/ 5 w 14"/>
                      <a:gd name="T9" fmla="*/ 10 h 12"/>
                      <a:gd name="T10" fmla="*/ 5 w 14"/>
                      <a:gd name="T11" fmla="*/ 9 h 12"/>
                      <a:gd name="T12" fmla="*/ 3 w 14"/>
                      <a:gd name="T13" fmla="*/ 4 h 12"/>
                      <a:gd name="T14" fmla="*/ 8 w 14"/>
                      <a:gd name="T15" fmla="*/ 3 h 12"/>
                      <a:gd name="T16" fmla="*/ 11 w 14"/>
                      <a:gd name="T17" fmla="*/ 8 h 12"/>
                      <a:gd name="T18" fmla="*/ 5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5" y="10"/>
                        </a:moveTo>
                        <a:cubicBezTo>
                          <a:pt x="8" y="12"/>
                          <a:pt x="11" y="11"/>
                          <a:pt x="13" y="10"/>
                        </a:cubicBezTo>
                        <a:cubicBezTo>
                          <a:pt x="14" y="7"/>
                          <a:pt x="12" y="4"/>
                          <a:pt x="9" y="2"/>
                        </a:cubicBezTo>
                        <a:cubicBezTo>
                          <a:pt x="6" y="0"/>
                          <a:pt x="3" y="1"/>
                          <a:pt x="0" y="2"/>
                        </a:cubicBezTo>
                        <a:cubicBezTo>
                          <a:pt x="0" y="6"/>
                          <a:pt x="1" y="8"/>
                          <a:pt x="5" y="10"/>
                        </a:cubicBezTo>
                        <a:close/>
                        <a:moveTo>
                          <a:pt x="5" y="9"/>
                        </a:moveTo>
                        <a:cubicBezTo>
                          <a:pt x="3" y="7"/>
                          <a:pt x="3" y="6"/>
                          <a:pt x="3" y="4"/>
                        </a:cubicBezTo>
                        <a:cubicBezTo>
                          <a:pt x="4" y="3"/>
                          <a:pt x="6" y="2"/>
                          <a:pt x="8" y="3"/>
                        </a:cubicBezTo>
                        <a:cubicBezTo>
                          <a:pt x="11" y="5"/>
                          <a:pt x="11" y="7"/>
                          <a:pt x="11" y="8"/>
                        </a:cubicBezTo>
                        <a:cubicBezTo>
                          <a:pt x="10" y="9"/>
                          <a:pt x="8" y="10"/>
                          <a:pt x="5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3" name="Freeform 696"/>
                  <p:cNvSpPr>
                    <a:spLocks noEditPoints="1"/>
                  </p:cNvSpPr>
                  <p:nvPr/>
                </p:nvSpPr>
                <p:spPr bwMode="auto">
                  <a:xfrm>
                    <a:off x="5750" y="1418"/>
                    <a:ext cx="11" cy="10"/>
                  </a:xfrm>
                  <a:custGeom>
                    <a:avLst/>
                    <a:gdLst>
                      <a:gd name="T0" fmla="*/ 9 w 13"/>
                      <a:gd name="T1" fmla="*/ 9 h 12"/>
                      <a:gd name="T2" fmla="*/ 13 w 13"/>
                      <a:gd name="T3" fmla="*/ 2 h 12"/>
                      <a:gd name="T4" fmla="*/ 4 w 13"/>
                      <a:gd name="T5" fmla="*/ 2 h 12"/>
                      <a:gd name="T6" fmla="*/ 1 w 13"/>
                      <a:gd name="T7" fmla="*/ 10 h 12"/>
                      <a:gd name="T8" fmla="*/ 9 w 13"/>
                      <a:gd name="T9" fmla="*/ 9 h 12"/>
                      <a:gd name="T10" fmla="*/ 9 w 13"/>
                      <a:gd name="T11" fmla="*/ 8 h 12"/>
                      <a:gd name="T12" fmla="*/ 3 w 13"/>
                      <a:gd name="T13" fmla="*/ 8 h 12"/>
                      <a:gd name="T14" fmla="*/ 5 w 13"/>
                      <a:gd name="T15" fmla="*/ 3 h 12"/>
                      <a:gd name="T16" fmla="*/ 11 w 13"/>
                      <a:gd name="T17" fmla="*/ 3 h 12"/>
                      <a:gd name="T18" fmla="*/ 9 w 13"/>
                      <a:gd name="T19" fmla="*/ 8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9" y="9"/>
                        </a:moveTo>
                        <a:cubicBezTo>
                          <a:pt x="13" y="7"/>
                          <a:pt x="13" y="4"/>
                          <a:pt x="13" y="2"/>
                        </a:cubicBezTo>
                        <a:cubicBezTo>
                          <a:pt x="11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1" y="10"/>
                        </a:cubicBezTo>
                        <a:cubicBezTo>
                          <a:pt x="4" y="11"/>
                          <a:pt x="6" y="12"/>
                          <a:pt x="9" y="9"/>
                        </a:cubicBezTo>
                        <a:close/>
                        <a:moveTo>
                          <a:pt x="9" y="8"/>
                        </a:moveTo>
                        <a:cubicBezTo>
                          <a:pt x="7" y="10"/>
                          <a:pt x="5" y="9"/>
                          <a:pt x="3" y="8"/>
                        </a:cubicBezTo>
                        <a:cubicBezTo>
                          <a:pt x="3" y="7"/>
                          <a:pt x="3" y="4"/>
                          <a:pt x="5" y="3"/>
                        </a:cubicBezTo>
                        <a:cubicBezTo>
                          <a:pt x="7" y="2"/>
                          <a:pt x="10" y="2"/>
                          <a:pt x="11" y="3"/>
                        </a:cubicBezTo>
                        <a:cubicBezTo>
                          <a:pt x="11" y="5"/>
                          <a:pt x="11" y="7"/>
                          <a:pt x="9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4" name="Freeform 697"/>
                  <p:cNvSpPr>
                    <a:spLocks noEditPoints="1"/>
                  </p:cNvSpPr>
                  <p:nvPr/>
                </p:nvSpPr>
                <p:spPr bwMode="auto">
                  <a:xfrm>
                    <a:off x="5674" y="1461"/>
                    <a:ext cx="12" cy="9"/>
                  </a:xfrm>
                  <a:custGeom>
                    <a:avLst/>
                    <a:gdLst>
                      <a:gd name="T0" fmla="*/ 10 w 14"/>
                      <a:gd name="T1" fmla="*/ 9 h 11"/>
                      <a:gd name="T2" fmla="*/ 1 w 14"/>
                      <a:gd name="T3" fmla="*/ 9 h 11"/>
                      <a:gd name="T4" fmla="*/ 5 w 14"/>
                      <a:gd name="T5" fmla="*/ 1 h 11"/>
                      <a:gd name="T6" fmla="*/ 14 w 14"/>
                      <a:gd name="T7" fmla="*/ 2 h 11"/>
                      <a:gd name="T8" fmla="*/ 10 w 14"/>
                      <a:gd name="T9" fmla="*/ 9 h 11"/>
                      <a:gd name="T10" fmla="*/ 9 w 14"/>
                      <a:gd name="T11" fmla="*/ 8 h 11"/>
                      <a:gd name="T12" fmla="*/ 12 w 14"/>
                      <a:gd name="T13" fmla="*/ 3 h 11"/>
                      <a:gd name="T14" fmla="*/ 6 w 14"/>
                      <a:gd name="T15" fmla="*/ 3 h 11"/>
                      <a:gd name="T16" fmla="*/ 3 w 14"/>
                      <a:gd name="T17" fmla="*/ 8 h 11"/>
                      <a:gd name="T18" fmla="*/ 9 w 14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1">
                        <a:moveTo>
                          <a:pt x="10" y="9"/>
                        </a:moveTo>
                        <a:cubicBezTo>
                          <a:pt x="7" y="11"/>
                          <a:pt x="3" y="11"/>
                          <a:pt x="1" y="9"/>
                        </a:cubicBezTo>
                        <a:cubicBezTo>
                          <a:pt x="0" y="6"/>
                          <a:pt x="2" y="3"/>
                          <a:pt x="5" y="1"/>
                        </a:cubicBezTo>
                        <a:cubicBezTo>
                          <a:pt x="9" y="0"/>
                          <a:pt x="12" y="0"/>
                          <a:pt x="14" y="2"/>
                        </a:cubicBezTo>
                        <a:cubicBezTo>
                          <a:pt x="14" y="5"/>
                          <a:pt x="13" y="8"/>
                          <a:pt x="10" y="9"/>
                        </a:cubicBezTo>
                        <a:close/>
                        <a:moveTo>
                          <a:pt x="9" y="8"/>
                        </a:moveTo>
                        <a:cubicBezTo>
                          <a:pt x="11" y="7"/>
                          <a:pt x="12" y="5"/>
                          <a:pt x="12" y="3"/>
                        </a:cubicBezTo>
                        <a:cubicBezTo>
                          <a:pt x="10" y="2"/>
                          <a:pt x="8" y="2"/>
                          <a:pt x="6" y="3"/>
                        </a:cubicBezTo>
                        <a:cubicBezTo>
                          <a:pt x="4" y="4"/>
                          <a:pt x="3" y="6"/>
                          <a:pt x="3" y="8"/>
                        </a:cubicBezTo>
                        <a:cubicBezTo>
                          <a:pt x="5" y="9"/>
                          <a:pt x="7" y="9"/>
                          <a:pt x="9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5" name="Freeform 698"/>
                  <p:cNvSpPr>
                    <a:spLocks noEditPoints="1"/>
                  </p:cNvSpPr>
                  <p:nvPr/>
                </p:nvSpPr>
                <p:spPr bwMode="auto">
                  <a:xfrm>
                    <a:off x="5675" y="1417"/>
                    <a:ext cx="12" cy="10"/>
                  </a:xfrm>
                  <a:custGeom>
                    <a:avLst/>
                    <a:gdLst>
                      <a:gd name="T0" fmla="*/ 5 w 14"/>
                      <a:gd name="T1" fmla="*/ 10 h 12"/>
                      <a:gd name="T2" fmla="*/ 0 w 14"/>
                      <a:gd name="T3" fmla="*/ 3 h 12"/>
                      <a:gd name="T4" fmla="*/ 9 w 14"/>
                      <a:gd name="T5" fmla="*/ 2 h 12"/>
                      <a:gd name="T6" fmla="*/ 14 w 14"/>
                      <a:gd name="T7" fmla="*/ 10 h 12"/>
                      <a:gd name="T8" fmla="*/ 5 w 14"/>
                      <a:gd name="T9" fmla="*/ 10 h 12"/>
                      <a:gd name="T10" fmla="*/ 6 w 14"/>
                      <a:gd name="T11" fmla="*/ 9 h 12"/>
                      <a:gd name="T12" fmla="*/ 12 w 14"/>
                      <a:gd name="T13" fmla="*/ 9 h 12"/>
                      <a:gd name="T14" fmla="*/ 9 w 14"/>
                      <a:gd name="T15" fmla="*/ 4 h 12"/>
                      <a:gd name="T16" fmla="*/ 3 w 14"/>
                      <a:gd name="T17" fmla="*/ 4 h 12"/>
                      <a:gd name="T18" fmla="*/ 6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5" y="10"/>
                        </a:moveTo>
                        <a:cubicBezTo>
                          <a:pt x="2" y="9"/>
                          <a:pt x="0" y="6"/>
                          <a:pt x="0" y="3"/>
                        </a:cubicBezTo>
                        <a:cubicBezTo>
                          <a:pt x="2" y="1"/>
                          <a:pt x="6" y="0"/>
                          <a:pt x="9" y="2"/>
                        </a:cubicBezTo>
                        <a:cubicBezTo>
                          <a:pt x="13" y="4"/>
                          <a:pt x="14" y="7"/>
                          <a:pt x="14" y="10"/>
                        </a:cubicBezTo>
                        <a:cubicBezTo>
                          <a:pt x="11" y="11"/>
                          <a:pt x="8" y="12"/>
                          <a:pt x="5" y="10"/>
                        </a:cubicBezTo>
                        <a:close/>
                        <a:moveTo>
                          <a:pt x="6" y="9"/>
                        </a:moveTo>
                        <a:cubicBezTo>
                          <a:pt x="8" y="10"/>
                          <a:pt x="10" y="10"/>
                          <a:pt x="12" y="9"/>
                        </a:cubicBezTo>
                        <a:cubicBezTo>
                          <a:pt x="12" y="7"/>
                          <a:pt x="11" y="5"/>
                          <a:pt x="9" y="4"/>
                        </a:cubicBezTo>
                        <a:cubicBezTo>
                          <a:pt x="6" y="2"/>
                          <a:pt x="4" y="3"/>
                          <a:pt x="3" y="4"/>
                        </a:cubicBezTo>
                        <a:cubicBezTo>
                          <a:pt x="3" y="6"/>
                          <a:pt x="4" y="8"/>
                          <a:pt x="6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6" name="Freeform 699"/>
                  <p:cNvSpPr/>
                  <p:nvPr/>
                </p:nvSpPr>
                <p:spPr bwMode="auto">
                  <a:xfrm>
                    <a:off x="5707" y="1398"/>
                    <a:ext cx="22" cy="10"/>
                  </a:xfrm>
                  <a:custGeom>
                    <a:avLst/>
                    <a:gdLst>
                      <a:gd name="T0" fmla="*/ 0 w 26"/>
                      <a:gd name="T1" fmla="*/ 0 h 12"/>
                      <a:gd name="T2" fmla="*/ 4 w 26"/>
                      <a:gd name="T3" fmla="*/ 0 h 12"/>
                      <a:gd name="T4" fmla="*/ 4 w 26"/>
                      <a:gd name="T5" fmla="*/ 3 h 12"/>
                      <a:gd name="T6" fmla="*/ 13 w 26"/>
                      <a:gd name="T7" fmla="*/ 10 h 12"/>
                      <a:gd name="T8" fmla="*/ 22 w 26"/>
                      <a:gd name="T9" fmla="*/ 3 h 12"/>
                      <a:gd name="T10" fmla="*/ 22 w 26"/>
                      <a:gd name="T11" fmla="*/ 0 h 12"/>
                      <a:gd name="T12" fmla="*/ 26 w 26"/>
                      <a:gd name="T13" fmla="*/ 0 h 12"/>
                      <a:gd name="T14" fmla="*/ 26 w 26"/>
                      <a:gd name="T15" fmla="*/ 1 h 12"/>
                      <a:gd name="T16" fmla="*/ 13 w 26"/>
                      <a:gd name="T17" fmla="*/ 12 h 12"/>
                      <a:gd name="T18" fmla="*/ 0 w 26"/>
                      <a:gd name="T19" fmla="*/ 1 h 12"/>
                      <a:gd name="T20" fmla="*/ 0 w 26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2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3"/>
                          <a:pt x="4" y="3"/>
                        </a:cubicBezTo>
                        <a:cubicBezTo>
                          <a:pt x="4" y="7"/>
                          <a:pt x="9" y="10"/>
                          <a:pt x="13" y="10"/>
                        </a:cubicBezTo>
                        <a:cubicBezTo>
                          <a:pt x="18" y="10"/>
                          <a:pt x="22" y="7"/>
                          <a:pt x="22" y="3"/>
                        </a:cubicBezTo>
                        <a:cubicBezTo>
                          <a:pt x="22" y="3"/>
                          <a:pt x="22" y="1"/>
                          <a:pt x="22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7"/>
                          <a:pt x="20" y="12"/>
                          <a:pt x="13" y="12"/>
                        </a:cubicBezTo>
                        <a:cubicBezTo>
                          <a:pt x="6" y="12"/>
                          <a:pt x="0" y="7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7" name="Freeform 700"/>
                  <p:cNvSpPr/>
                  <p:nvPr/>
                </p:nvSpPr>
                <p:spPr bwMode="auto">
                  <a:xfrm>
                    <a:off x="5710" y="1408"/>
                    <a:ext cx="17" cy="5"/>
                  </a:xfrm>
                  <a:custGeom>
                    <a:avLst/>
                    <a:gdLst>
                      <a:gd name="T0" fmla="*/ 0 w 20"/>
                      <a:gd name="T1" fmla="*/ 0 h 6"/>
                      <a:gd name="T2" fmla="*/ 3 w 20"/>
                      <a:gd name="T3" fmla="*/ 0 h 6"/>
                      <a:gd name="T4" fmla="*/ 3 w 20"/>
                      <a:gd name="T5" fmla="*/ 2 h 6"/>
                      <a:gd name="T6" fmla="*/ 10 w 20"/>
                      <a:gd name="T7" fmla="*/ 5 h 6"/>
                      <a:gd name="T8" fmla="*/ 17 w 20"/>
                      <a:gd name="T9" fmla="*/ 2 h 6"/>
                      <a:gd name="T10" fmla="*/ 17 w 20"/>
                      <a:gd name="T11" fmla="*/ 0 h 6"/>
                      <a:gd name="T12" fmla="*/ 20 w 20"/>
                      <a:gd name="T13" fmla="*/ 0 h 6"/>
                      <a:gd name="T14" fmla="*/ 20 w 20"/>
                      <a:gd name="T15" fmla="*/ 1 h 6"/>
                      <a:gd name="T16" fmla="*/ 10 w 20"/>
                      <a:gd name="T17" fmla="*/ 6 h 6"/>
                      <a:gd name="T18" fmla="*/ 0 w 20"/>
                      <a:gd name="T19" fmla="*/ 1 h 6"/>
                      <a:gd name="T20" fmla="*/ 0 w 20"/>
                      <a:gd name="T2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7" y="5"/>
                          <a:pt x="10" y="5"/>
                        </a:cubicBezTo>
                        <a:cubicBezTo>
                          <a:pt x="13" y="5"/>
                          <a:pt x="17" y="4"/>
                          <a:pt x="17" y="2"/>
                        </a:cubicBezTo>
                        <a:cubicBezTo>
                          <a:pt x="17" y="2"/>
                          <a:pt x="17" y="1"/>
                          <a:pt x="17" y="0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20" y="4"/>
                          <a:pt x="15" y="6"/>
                          <a:pt x="10" y="6"/>
                        </a:cubicBezTo>
                        <a:cubicBezTo>
                          <a:pt x="5" y="6"/>
                          <a:pt x="0" y="4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8" name="Freeform 701"/>
                  <p:cNvSpPr/>
                  <p:nvPr/>
                </p:nvSpPr>
                <p:spPr bwMode="auto">
                  <a:xfrm>
                    <a:off x="5712" y="1413"/>
                    <a:ext cx="13" cy="5"/>
                  </a:xfrm>
                  <a:custGeom>
                    <a:avLst/>
                    <a:gdLst>
                      <a:gd name="T0" fmla="*/ 0 w 16"/>
                      <a:gd name="T1" fmla="*/ 0 h 5"/>
                      <a:gd name="T2" fmla="*/ 2 w 16"/>
                      <a:gd name="T3" fmla="*/ 0 h 5"/>
                      <a:gd name="T4" fmla="*/ 2 w 16"/>
                      <a:gd name="T5" fmla="*/ 1 h 5"/>
                      <a:gd name="T6" fmla="*/ 8 w 16"/>
                      <a:gd name="T7" fmla="*/ 4 h 5"/>
                      <a:gd name="T8" fmla="*/ 14 w 16"/>
                      <a:gd name="T9" fmla="*/ 1 h 5"/>
                      <a:gd name="T10" fmla="*/ 14 w 16"/>
                      <a:gd name="T11" fmla="*/ 0 h 5"/>
                      <a:gd name="T12" fmla="*/ 16 w 16"/>
                      <a:gd name="T13" fmla="*/ 0 h 5"/>
                      <a:gd name="T14" fmla="*/ 16 w 16"/>
                      <a:gd name="T15" fmla="*/ 0 h 5"/>
                      <a:gd name="T16" fmla="*/ 8 w 16"/>
                      <a:gd name="T17" fmla="*/ 5 h 5"/>
                      <a:gd name="T18" fmla="*/ 0 w 16"/>
                      <a:gd name="T1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3"/>
                          <a:pt x="5" y="4"/>
                          <a:pt x="8" y="4"/>
                        </a:cubicBezTo>
                        <a:cubicBezTo>
                          <a:pt x="11" y="4"/>
                          <a:pt x="14" y="3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3"/>
                          <a:pt x="13" y="5"/>
                          <a:pt x="8" y="5"/>
                        </a:cubicBezTo>
                        <a:cubicBezTo>
                          <a:pt x="3" y="5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9" name="Freeform 702"/>
                  <p:cNvSpPr/>
                  <p:nvPr/>
                </p:nvSpPr>
                <p:spPr bwMode="auto">
                  <a:xfrm>
                    <a:off x="5712" y="1418"/>
                    <a:ext cx="12" cy="3"/>
                  </a:xfrm>
                  <a:custGeom>
                    <a:avLst/>
                    <a:gdLst>
                      <a:gd name="T0" fmla="*/ 0 w 14"/>
                      <a:gd name="T1" fmla="*/ 0 h 4"/>
                      <a:gd name="T2" fmla="*/ 2 w 14"/>
                      <a:gd name="T3" fmla="*/ 0 h 4"/>
                      <a:gd name="T4" fmla="*/ 2 w 14"/>
                      <a:gd name="T5" fmla="*/ 1 h 4"/>
                      <a:gd name="T6" fmla="*/ 7 w 14"/>
                      <a:gd name="T7" fmla="*/ 3 h 4"/>
                      <a:gd name="T8" fmla="*/ 12 w 14"/>
                      <a:gd name="T9" fmla="*/ 1 h 4"/>
                      <a:gd name="T10" fmla="*/ 12 w 14"/>
                      <a:gd name="T11" fmla="*/ 0 h 4"/>
                      <a:gd name="T12" fmla="*/ 14 w 14"/>
                      <a:gd name="T13" fmla="*/ 0 h 4"/>
                      <a:gd name="T14" fmla="*/ 14 w 14"/>
                      <a:gd name="T15" fmla="*/ 0 h 4"/>
                      <a:gd name="T16" fmla="*/ 7 w 14"/>
                      <a:gd name="T17" fmla="*/ 4 h 4"/>
                      <a:gd name="T18" fmla="*/ 0 w 14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9" y="3"/>
                          <a:pt x="12" y="2"/>
                          <a:pt x="12" y="1"/>
                        </a:cubicBezTo>
                        <a:cubicBezTo>
                          <a:pt x="12" y="1"/>
                          <a:pt x="12" y="0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2"/>
                          <a:pt x="11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0" name="Freeform 703"/>
                  <p:cNvSpPr/>
                  <p:nvPr/>
                </p:nvSpPr>
                <p:spPr bwMode="auto">
                  <a:xfrm>
                    <a:off x="5713" y="1422"/>
                    <a:ext cx="10" cy="2"/>
                  </a:xfrm>
                  <a:custGeom>
                    <a:avLst/>
                    <a:gdLst>
                      <a:gd name="T0" fmla="*/ 0 w 12"/>
                      <a:gd name="T1" fmla="*/ 0 h 3"/>
                      <a:gd name="T2" fmla="*/ 2 w 12"/>
                      <a:gd name="T3" fmla="*/ 0 h 3"/>
                      <a:gd name="T4" fmla="*/ 2 w 12"/>
                      <a:gd name="T5" fmla="*/ 0 h 3"/>
                      <a:gd name="T6" fmla="*/ 6 w 12"/>
                      <a:gd name="T7" fmla="*/ 3 h 3"/>
                      <a:gd name="T8" fmla="*/ 10 w 12"/>
                      <a:gd name="T9" fmla="*/ 0 h 3"/>
                      <a:gd name="T10" fmla="*/ 10 w 12"/>
                      <a:gd name="T11" fmla="*/ 0 h 3"/>
                      <a:gd name="T12" fmla="*/ 12 w 12"/>
                      <a:gd name="T13" fmla="*/ 0 h 3"/>
                      <a:gd name="T14" fmla="*/ 12 w 12"/>
                      <a:gd name="T15" fmla="*/ 0 h 3"/>
                      <a:gd name="T16" fmla="*/ 6 w 12"/>
                      <a:gd name="T17" fmla="*/ 3 h 3"/>
                      <a:gd name="T18" fmla="*/ 0 w 12"/>
                      <a:gd name="T1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1" name="Freeform 704"/>
                  <p:cNvSpPr/>
                  <p:nvPr/>
                </p:nvSpPr>
                <p:spPr bwMode="auto">
                  <a:xfrm>
                    <a:off x="5722" y="1431"/>
                    <a:ext cx="5" cy="4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2 w 6"/>
                      <a:gd name="T3" fmla="*/ 1 h 4"/>
                      <a:gd name="T4" fmla="*/ 1 w 6"/>
                      <a:gd name="T5" fmla="*/ 1 h 4"/>
                      <a:gd name="T6" fmla="*/ 3 w 6"/>
                      <a:gd name="T7" fmla="*/ 3 h 4"/>
                      <a:gd name="T8" fmla="*/ 5 w 6"/>
                      <a:gd name="T9" fmla="*/ 3 h 4"/>
                      <a:gd name="T10" fmla="*/ 5 w 6"/>
                      <a:gd name="T11" fmla="*/ 3 h 4"/>
                      <a:gd name="T12" fmla="*/ 6 w 6"/>
                      <a:gd name="T13" fmla="*/ 3 h 4"/>
                      <a:gd name="T14" fmla="*/ 2 w 6"/>
                      <a:gd name="T15" fmla="*/ 4 h 4"/>
                      <a:gd name="T16" fmla="*/ 1 w 6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2" y="3"/>
                          <a:pt x="3" y="3"/>
                        </a:cubicBezTo>
                        <a:cubicBezTo>
                          <a:pt x="4" y="4"/>
                          <a:pt x="5" y="4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4"/>
                          <a:pt x="4" y="4"/>
                          <a:pt x="2" y="4"/>
                        </a:cubicBezTo>
                        <a:cubicBezTo>
                          <a:pt x="1" y="3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2" name="Freeform 705"/>
                  <p:cNvSpPr/>
                  <p:nvPr/>
                </p:nvSpPr>
                <p:spPr bwMode="auto">
                  <a:xfrm>
                    <a:off x="5710" y="1431"/>
                    <a:ext cx="5" cy="4"/>
                  </a:xfrm>
                  <a:custGeom>
                    <a:avLst/>
                    <a:gdLst>
                      <a:gd name="T0" fmla="*/ 0 w 6"/>
                      <a:gd name="T1" fmla="*/ 4 h 5"/>
                      <a:gd name="T2" fmla="*/ 1 w 6"/>
                      <a:gd name="T3" fmla="*/ 3 h 5"/>
                      <a:gd name="T4" fmla="*/ 1 w 6"/>
                      <a:gd name="T5" fmla="*/ 4 h 5"/>
                      <a:gd name="T6" fmla="*/ 3 w 6"/>
                      <a:gd name="T7" fmla="*/ 3 h 5"/>
                      <a:gd name="T8" fmla="*/ 5 w 6"/>
                      <a:gd name="T9" fmla="*/ 1 h 5"/>
                      <a:gd name="T10" fmla="*/ 4 w 6"/>
                      <a:gd name="T11" fmla="*/ 1 h 5"/>
                      <a:gd name="T12" fmla="*/ 5 w 6"/>
                      <a:gd name="T13" fmla="*/ 0 h 5"/>
                      <a:gd name="T14" fmla="*/ 4 w 6"/>
                      <a:gd name="T15" fmla="*/ 4 h 5"/>
                      <a:gd name="T16" fmla="*/ 0 w 6"/>
                      <a:gd name="T17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0" y="4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2" y="4"/>
                          <a:pt x="3" y="3"/>
                        </a:cubicBezTo>
                        <a:cubicBezTo>
                          <a:pt x="4" y="3"/>
                          <a:pt x="5" y="2"/>
                          <a:pt x="5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3"/>
                          <a:pt x="4" y="4"/>
                        </a:cubicBezTo>
                        <a:cubicBezTo>
                          <a:pt x="2" y="5"/>
                          <a:pt x="0" y="5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3" name="Freeform 706"/>
                  <p:cNvSpPr/>
                  <p:nvPr/>
                </p:nvSpPr>
                <p:spPr bwMode="auto">
                  <a:xfrm>
                    <a:off x="5706" y="1441"/>
                    <a:ext cx="1" cy="6"/>
                  </a:xfrm>
                  <a:custGeom>
                    <a:avLst/>
                    <a:gdLst>
                      <a:gd name="T0" fmla="*/ 0 w 2"/>
                      <a:gd name="T1" fmla="*/ 6 h 6"/>
                      <a:gd name="T2" fmla="*/ 0 w 2"/>
                      <a:gd name="T3" fmla="*/ 5 h 6"/>
                      <a:gd name="T4" fmla="*/ 0 w 2"/>
                      <a:gd name="T5" fmla="*/ 5 h 6"/>
                      <a:gd name="T6" fmla="*/ 2 w 2"/>
                      <a:gd name="T7" fmla="*/ 3 h 6"/>
                      <a:gd name="T8" fmla="*/ 0 w 2"/>
                      <a:gd name="T9" fmla="*/ 1 h 6"/>
                      <a:gd name="T10" fmla="*/ 0 w 2"/>
                      <a:gd name="T11" fmla="*/ 1 h 6"/>
                      <a:gd name="T12" fmla="*/ 0 w 2"/>
                      <a:gd name="T13" fmla="*/ 0 h 6"/>
                      <a:gd name="T14" fmla="*/ 2 w 2"/>
                      <a:gd name="T15" fmla="*/ 3 h 6"/>
                      <a:gd name="T16" fmla="*/ 0 w 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0" y="6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3"/>
                        </a:cubicBezTo>
                        <a:cubicBezTo>
                          <a:pt x="2" y="5"/>
                          <a:pt x="1" y="6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4" name="Freeform 707"/>
                  <p:cNvSpPr/>
                  <p:nvPr/>
                </p:nvSpPr>
                <p:spPr bwMode="auto">
                  <a:xfrm>
                    <a:off x="5710" y="1452"/>
                    <a:ext cx="5" cy="5"/>
                  </a:xfrm>
                  <a:custGeom>
                    <a:avLst/>
                    <a:gdLst>
                      <a:gd name="T0" fmla="*/ 5 w 6"/>
                      <a:gd name="T1" fmla="*/ 5 h 5"/>
                      <a:gd name="T2" fmla="*/ 4 w 6"/>
                      <a:gd name="T3" fmla="*/ 4 h 5"/>
                      <a:gd name="T4" fmla="*/ 5 w 6"/>
                      <a:gd name="T5" fmla="*/ 4 h 5"/>
                      <a:gd name="T6" fmla="*/ 3 w 6"/>
                      <a:gd name="T7" fmla="*/ 2 h 5"/>
                      <a:gd name="T8" fmla="*/ 1 w 6"/>
                      <a:gd name="T9" fmla="*/ 2 h 5"/>
                      <a:gd name="T10" fmla="*/ 1 w 6"/>
                      <a:gd name="T11" fmla="*/ 2 h 5"/>
                      <a:gd name="T12" fmla="*/ 0 w 6"/>
                      <a:gd name="T13" fmla="*/ 1 h 5"/>
                      <a:gd name="T14" fmla="*/ 4 w 6"/>
                      <a:gd name="T15" fmla="*/ 1 h 5"/>
                      <a:gd name="T16" fmla="*/ 5 w 6"/>
                      <a:gd name="T1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5" y="5"/>
                        </a:move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4" y="2"/>
                          <a:pt x="3" y="2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4" y="1"/>
                        </a:cubicBezTo>
                        <a:cubicBezTo>
                          <a:pt x="5" y="2"/>
                          <a:pt x="6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5" name="Freeform 708"/>
                  <p:cNvSpPr/>
                  <p:nvPr/>
                </p:nvSpPr>
                <p:spPr bwMode="auto">
                  <a:xfrm>
                    <a:off x="5722" y="1453"/>
                    <a:ext cx="5" cy="3"/>
                  </a:xfrm>
                  <a:custGeom>
                    <a:avLst/>
                    <a:gdLst>
                      <a:gd name="T0" fmla="*/ 6 w 6"/>
                      <a:gd name="T1" fmla="*/ 1 h 3"/>
                      <a:gd name="T2" fmla="*/ 6 w 6"/>
                      <a:gd name="T3" fmla="*/ 1 h 3"/>
                      <a:gd name="T4" fmla="*/ 5 w 6"/>
                      <a:gd name="T5" fmla="*/ 1 h 3"/>
                      <a:gd name="T6" fmla="*/ 3 w 6"/>
                      <a:gd name="T7" fmla="*/ 1 h 3"/>
                      <a:gd name="T8" fmla="*/ 1 w 6"/>
                      <a:gd name="T9" fmla="*/ 3 h 3"/>
                      <a:gd name="T10" fmla="*/ 2 w 6"/>
                      <a:gd name="T11" fmla="*/ 3 h 3"/>
                      <a:gd name="T12" fmla="*/ 1 w 6"/>
                      <a:gd name="T13" fmla="*/ 3 h 3"/>
                      <a:gd name="T14" fmla="*/ 3 w 6"/>
                      <a:gd name="T15" fmla="*/ 0 h 3"/>
                      <a:gd name="T16" fmla="*/ 6 w 6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3">
                        <a:moveTo>
                          <a:pt x="6" y="1"/>
                        </a:move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2"/>
                          <a:pt x="1" y="1"/>
                          <a:pt x="3" y="0"/>
                        </a:cubicBezTo>
                        <a:cubicBezTo>
                          <a:pt x="4" y="0"/>
                          <a:pt x="6" y="0"/>
                          <a:pt x="6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6" name="Freeform 709"/>
                  <p:cNvSpPr/>
                  <p:nvPr/>
                </p:nvSpPr>
                <p:spPr bwMode="auto">
                  <a:xfrm>
                    <a:off x="5729" y="1441"/>
                    <a:ext cx="2" cy="6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2 w 2"/>
                      <a:gd name="T3" fmla="*/ 1 h 6"/>
                      <a:gd name="T4" fmla="*/ 2 w 2"/>
                      <a:gd name="T5" fmla="*/ 1 h 6"/>
                      <a:gd name="T6" fmla="*/ 1 w 2"/>
                      <a:gd name="T7" fmla="*/ 3 h 6"/>
                      <a:gd name="T8" fmla="*/ 2 w 2"/>
                      <a:gd name="T9" fmla="*/ 5 h 6"/>
                      <a:gd name="T10" fmla="*/ 2 w 2"/>
                      <a:gd name="T11" fmla="*/ 5 h 6"/>
                      <a:gd name="T12" fmla="*/ 2 w 2"/>
                      <a:gd name="T13" fmla="*/ 6 h 6"/>
                      <a:gd name="T14" fmla="*/ 0 w 2"/>
                      <a:gd name="T15" fmla="*/ 3 h 6"/>
                      <a:gd name="T16" fmla="*/ 2 w 2"/>
                      <a:gd name="T1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4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2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7" name="Freeform 710"/>
                  <p:cNvSpPr/>
                  <p:nvPr/>
                </p:nvSpPr>
                <p:spPr bwMode="auto">
                  <a:xfrm>
                    <a:off x="5711" y="1475"/>
                    <a:ext cx="16" cy="5"/>
                  </a:xfrm>
                  <a:custGeom>
                    <a:avLst/>
                    <a:gdLst>
                      <a:gd name="T0" fmla="*/ 0 w 19"/>
                      <a:gd name="T1" fmla="*/ 6 h 6"/>
                      <a:gd name="T2" fmla="*/ 2 w 19"/>
                      <a:gd name="T3" fmla="*/ 6 h 6"/>
                      <a:gd name="T4" fmla="*/ 2 w 19"/>
                      <a:gd name="T5" fmla="*/ 5 h 6"/>
                      <a:gd name="T6" fmla="*/ 9 w 19"/>
                      <a:gd name="T7" fmla="*/ 1 h 6"/>
                      <a:gd name="T8" fmla="*/ 16 w 19"/>
                      <a:gd name="T9" fmla="*/ 5 h 6"/>
                      <a:gd name="T10" fmla="*/ 16 w 19"/>
                      <a:gd name="T11" fmla="*/ 6 h 6"/>
                      <a:gd name="T12" fmla="*/ 19 w 19"/>
                      <a:gd name="T13" fmla="*/ 6 h 6"/>
                      <a:gd name="T14" fmla="*/ 19 w 19"/>
                      <a:gd name="T15" fmla="*/ 6 h 6"/>
                      <a:gd name="T16" fmla="*/ 9 w 19"/>
                      <a:gd name="T17" fmla="*/ 0 h 6"/>
                      <a:gd name="T18" fmla="*/ 0 w 19"/>
                      <a:gd name="T1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6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2"/>
                          <a:pt x="6" y="1"/>
                          <a:pt x="9" y="1"/>
                        </a:cubicBezTo>
                        <a:cubicBezTo>
                          <a:pt x="12" y="1"/>
                          <a:pt x="16" y="2"/>
                          <a:pt x="16" y="5"/>
                        </a:cubicBezTo>
                        <a:cubicBezTo>
                          <a:pt x="16" y="5"/>
                          <a:pt x="16" y="5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2"/>
                          <a:pt x="14" y="0"/>
                          <a:pt x="9" y="0"/>
                        </a:cubicBezTo>
                        <a:cubicBezTo>
                          <a:pt x="4" y="0"/>
                          <a:pt x="0" y="2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8" name="Freeform 711"/>
                  <p:cNvSpPr/>
                  <p:nvPr/>
                </p:nvSpPr>
                <p:spPr bwMode="auto">
                  <a:xfrm>
                    <a:off x="5712" y="1470"/>
                    <a:ext cx="14" cy="5"/>
                  </a:xfrm>
                  <a:custGeom>
                    <a:avLst/>
                    <a:gdLst>
                      <a:gd name="T0" fmla="*/ 0 w 17"/>
                      <a:gd name="T1" fmla="*/ 5 h 5"/>
                      <a:gd name="T2" fmla="*/ 2 w 17"/>
                      <a:gd name="T3" fmla="*/ 5 h 5"/>
                      <a:gd name="T4" fmla="*/ 2 w 17"/>
                      <a:gd name="T5" fmla="*/ 4 h 5"/>
                      <a:gd name="T6" fmla="*/ 8 w 17"/>
                      <a:gd name="T7" fmla="*/ 1 h 5"/>
                      <a:gd name="T8" fmla="*/ 14 w 17"/>
                      <a:gd name="T9" fmla="*/ 4 h 5"/>
                      <a:gd name="T10" fmla="*/ 14 w 17"/>
                      <a:gd name="T11" fmla="*/ 5 h 5"/>
                      <a:gd name="T12" fmla="*/ 16 w 17"/>
                      <a:gd name="T13" fmla="*/ 5 h 5"/>
                      <a:gd name="T14" fmla="*/ 17 w 17"/>
                      <a:gd name="T15" fmla="*/ 5 h 5"/>
                      <a:gd name="T16" fmla="*/ 8 w 17"/>
                      <a:gd name="T17" fmla="*/ 0 h 5"/>
                      <a:gd name="T18" fmla="*/ 0 w 17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2"/>
                          <a:pt x="5" y="1"/>
                          <a:pt x="8" y="1"/>
                        </a:cubicBezTo>
                        <a:cubicBezTo>
                          <a:pt x="11" y="1"/>
                          <a:pt x="14" y="2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2"/>
                          <a:pt x="13" y="0"/>
                          <a:pt x="8" y="0"/>
                        </a:cubicBezTo>
                        <a:cubicBezTo>
                          <a:pt x="4" y="0"/>
                          <a:pt x="0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9" name="Freeform 712"/>
                  <p:cNvSpPr/>
                  <p:nvPr/>
                </p:nvSpPr>
                <p:spPr bwMode="auto">
                  <a:xfrm>
                    <a:off x="5712" y="1467"/>
                    <a:ext cx="12" cy="3"/>
                  </a:xfrm>
                  <a:custGeom>
                    <a:avLst/>
                    <a:gdLst>
                      <a:gd name="T0" fmla="*/ 0 w 14"/>
                      <a:gd name="T1" fmla="*/ 4 h 4"/>
                      <a:gd name="T2" fmla="*/ 2 w 14"/>
                      <a:gd name="T3" fmla="*/ 4 h 4"/>
                      <a:gd name="T4" fmla="*/ 2 w 14"/>
                      <a:gd name="T5" fmla="*/ 3 h 4"/>
                      <a:gd name="T6" fmla="*/ 7 w 14"/>
                      <a:gd name="T7" fmla="*/ 1 h 4"/>
                      <a:gd name="T8" fmla="*/ 12 w 14"/>
                      <a:gd name="T9" fmla="*/ 3 h 4"/>
                      <a:gd name="T10" fmla="*/ 12 w 14"/>
                      <a:gd name="T11" fmla="*/ 4 h 4"/>
                      <a:gd name="T12" fmla="*/ 14 w 14"/>
                      <a:gd name="T13" fmla="*/ 4 h 4"/>
                      <a:gd name="T14" fmla="*/ 14 w 14"/>
                      <a:gd name="T15" fmla="*/ 4 h 4"/>
                      <a:gd name="T16" fmla="*/ 7 w 14"/>
                      <a:gd name="T17" fmla="*/ 0 h 4"/>
                      <a:gd name="T18" fmla="*/ 0 w 14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5" y="1"/>
                          <a:pt x="7" y="1"/>
                        </a:cubicBezTo>
                        <a:cubicBezTo>
                          <a:pt x="10" y="1"/>
                          <a:pt x="12" y="2"/>
                          <a:pt x="12" y="3"/>
                        </a:cubicBezTo>
                        <a:cubicBezTo>
                          <a:pt x="12" y="3"/>
                          <a:pt x="12" y="4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1"/>
                          <a:pt x="11" y="0"/>
                          <a:pt x="7" y="0"/>
                        </a:cubicBezTo>
                        <a:cubicBezTo>
                          <a:pt x="3" y="0"/>
                          <a:pt x="0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0" name="Freeform 713"/>
                  <p:cNvSpPr/>
                  <p:nvPr/>
                </p:nvSpPr>
                <p:spPr bwMode="auto">
                  <a:xfrm>
                    <a:off x="5713" y="1464"/>
                    <a:ext cx="10" cy="2"/>
                  </a:xfrm>
                  <a:custGeom>
                    <a:avLst/>
                    <a:gdLst>
                      <a:gd name="T0" fmla="*/ 0 w 12"/>
                      <a:gd name="T1" fmla="*/ 3 h 3"/>
                      <a:gd name="T2" fmla="*/ 2 w 12"/>
                      <a:gd name="T3" fmla="*/ 3 h 3"/>
                      <a:gd name="T4" fmla="*/ 2 w 12"/>
                      <a:gd name="T5" fmla="*/ 2 h 3"/>
                      <a:gd name="T6" fmla="*/ 6 w 12"/>
                      <a:gd name="T7" fmla="*/ 0 h 3"/>
                      <a:gd name="T8" fmla="*/ 10 w 12"/>
                      <a:gd name="T9" fmla="*/ 2 h 3"/>
                      <a:gd name="T10" fmla="*/ 10 w 12"/>
                      <a:gd name="T11" fmla="*/ 3 h 3"/>
                      <a:gd name="T12" fmla="*/ 12 w 12"/>
                      <a:gd name="T13" fmla="*/ 3 h 3"/>
                      <a:gd name="T14" fmla="*/ 12 w 12"/>
                      <a:gd name="T15" fmla="*/ 3 h 3"/>
                      <a:gd name="T16" fmla="*/ 6 w 12"/>
                      <a:gd name="T17" fmla="*/ 0 h 3"/>
                      <a:gd name="T18" fmla="*/ 0 w 12"/>
                      <a:gd name="T1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0"/>
                          <a:pt x="6" y="0"/>
                        </a:cubicBezTo>
                        <a:cubicBezTo>
                          <a:pt x="8" y="0"/>
                          <a:pt x="10" y="1"/>
                          <a:pt x="10" y="2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9" y="0"/>
                          <a:pt x="6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1" name="Freeform 714"/>
                  <p:cNvSpPr/>
                  <p:nvPr/>
                </p:nvSpPr>
                <p:spPr bwMode="auto">
                  <a:xfrm>
                    <a:off x="5741" y="1454"/>
                    <a:ext cx="12" cy="16"/>
                  </a:xfrm>
                  <a:custGeom>
                    <a:avLst/>
                    <a:gdLst>
                      <a:gd name="T0" fmla="*/ 3 w 14"/>
                      <a:gd name="T1" fmla="*/ 18 h 18"/>
                      <a:gd name="T2" fmla="*/ 5 w 14"/>
                      <a:gd name="T3" fmla="*/ 16 h 18"/>
                      <a:gd name="T4" fmla="*/ 4 w 14"/>
                      <a:gd name="T5" fmla="*/ 15 h 18"/>
                      <a:gd name="T6" fmla="*/ 5 w 14"/>
                      <a:gd name="T7" fmla="*/ 7 h 18"/>
                      <a:gd name="T8" fmla="*/ 11 w 14"/>
                      <a:gd name="T9" fmla="*/ 4 h 18"/>
                      <a:gd name="T10" fmla="*/ 13 w 14"/>
                      <a:gd name="T11" fmla="*/ 5 h 18"/>
                      <a:gd name="T12" fmla="*/ 14 w 14"/>
                      <a:gd name="T13" fmla="*/ 2 h 18"/>
                      <a:gd name="T14" fmla="*/ 14 w 14"/>
                      <a:gd name="T15" fmla="*/ 2 h 18"/>
                      <a:gd name="T16" fmla="*/ 4 w 14"/>
                      <a:gd name="T17" fmla="*/ 7 h 18"/>
                      <a:gd name="T18" fmla="*/ 3 w 14"/>
                      <a:gd name="T19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8">
                        <a:moveTo>
                          <a:pt x="3" y="18"/>
                        </a:move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5" y="15"/>
                          <a:pt x="4" y="15"/>
                          <a:pt x="4" y="15"/>
                        </a:cubicBezTo>
                        <a:cubicBezTo>
                          <a:pt x="2" y="14"/>
                          <a:pt x="3" y="10"/>
                          <a:pt x="5" y="7"/>
                        </a:cubicBezTo>
                        <a:cubicBezTo>
                          <a:pt x="6" y="4"/>
                          <a:pt x="10" y="3"/>
                          <a:pt x="11" y="4"/>
                        </a:cubicBezTo>
                        <a:cubicBezTo>
                          <a:pt x="11" y="4"/>
                          <a:pt x="12" y="4"/>
                          <a:pt x="13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1" y="0"/>
                          <a:pt x="7" y="2"/>
                          <a:pt x="4" y="7"/>
                        </a:cubicBezTo>
                        <a:cubicBezTo>
                          <a:pt x="1" y="11"/>
                          <a:pt x="0" y="16"/>
                          <a:pt x="3" y="1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2" name="Freeform 715"/>
                  <p:cNvSpPr/>
                  <p:nvPr/>
                </p:nvSpPr>
                <p:spPr bwMode="auto">
                  <a:xfrm>
                    <a:off x="5739" y="1452"/>
                    <a:ext cx="10" cy="14"/>
                  </a:xfrm>
                  <a:custGeom>
                    <a:avLst/>
                    <a:gdLst>
                      <a:gd name="T0" fmla="*/ 2 w 12"/>
                      <a:gd name="T1" fmla="*/ 16 h 16"/>
                      <a:gd name="T2" fmla="*/ 4 w 12"/>
                      <a:gd name="T3" fmla="*/ 14 h 16"/>
                      <a:gd name="T4" fmla="*/ 3 w 12"/>
                      <a:gd name="T5" fmla="*/ 13 h 16"/>
                      <a:gd name="T6" fmla="*/ 4 w 12"/>
                      <a:gd name="T7" fmla="*/ 7 h 16"/>
                      <a:gd name="T8" fmla="*/ 9 w 12"/>
                      <a:gd name="T9" fmla="*/ 3 h 16"/>
                      <a:gd name="T10" fmla="*/ 10 w 12"/>
                      <a:gd name="T11" fmla="*/ 4 h 16"/>
                      <a:gd name="T12" fmla="*/ 12 w 12"/>
                      <a:gd name="T13" fmla="*/ 2 h 16"/>
                      <a:gd name="T14" fmla="*/ 12 w 12"/>
                      <a:gd name="T15" fmla="*/ 2 h 16"/>
                      <a:gd name="T16" fmla="*/ 3 w 12"/>
                      <a:gd name="T17" fmla="*/ 6 h 16"/>
                      <a:gd name="T18" fmla="*/ 2 w 12"/>
                      <a:gd name="T1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2" y="16"/>
                        </a:move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1" y="12"/>
                          <a:pt x="2" y="9"/>
                          <a:pt x="4" y="7"/>
                        </a:cubicBezTo>
                        <a:cubicBezTo>
                          <a:pt x="5" y="4"/>
                          <a:pt x="8" y="2"/>
                          <a:pt x="9" y="3"/>
                        </a:cubicBezTo>
                        <a:cubicBezTo>
                          <a:pt x="9" y="3"/>
                          <a:pt x="10" y="4"/>
                          <a:pt x="10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9" y="0"/>
                          <a:pt x="5" y="2"/>
                          <a:pt x="3" y="6"/>
                        </a:cubicBezTo>
                        <a:cubicBezTo>
                          <a:pt x="0" y="10"/>
                          <a:pt x="0" y="14"/>
                          <a:pt x="2" y="1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3" name="Freeform 716"/>
                  <p:cNvSpPr/>
                  <p:nvPr/>
                </p:nvSpPr>
                <p:spPr bwMode="auto">
                  <a:xfrm>
                    <a:off x="5736" y="1452"/>
                    <a:ext cx="9" cy="11"/>
                  </a:xfrm>
                  <a:custGeom>
                    <a:avLst/>
                    <a:gdLst>
                      <a:gd name="T0" fmla="*/ 2 w 10"/>
                      <a:gd name="T1" fmla="*/ 13 h 13"/>
                      <a:gd name="T2" fmla="*/ 3 w 10"/>
                      <a:gd name="T3" fmla="*/ 11 h 13"/>
                      <a:gd name="T4" fmla="*/ 2 w 10"/>
                      <a:gd name="T5" fmla="*/ 10 h 13"/>
                      <a:gd name="T6" fmla="*/ 3 w 10"/>
                      <a:gd name="T7" fmla="*/ 5 h 13"/>
                      <a:gd name="T8" fmla="*/ 8 w 10"/>
                      <a:gd name="T9" fmla="*/ 2 h 13"/>
                      <a:gd name="T10" fmla="*/ 8 w 10"/>
                      <a:gd name="T11" fmla="*/ 3 h 13"/>
                      <a:gd name="T12" fmla="*/ 10 w 10"/>
                      <a:gd name="T13" fmla="*/ 1 h 13"/>
                      <a:gd name="T14" fmla="*/ 9 w 10"/>
                      <a:gd name="T15" fmla="*/ 1 h 13"/>
                      <a:gd name="T16" fmla="*/ 2 w 10"/>
                      <a:gd name="T17" fmla="*/ 4 h 13"/>
                      <a:gd name="T18" fmla="*/ 2 w 10"/>
                      <a:gd name="T19" fmla="*/ 12 h 13"/>
                      <a:gd name="T20" fmla="*/ 2 w 10"/>
                      <a:gd name="T2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3">
                        <a:moveTo>
                          <a:pt x="2" y="13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10"/>
                          <a:pt x="1" y="7"/>
                          <a:pt x="3" y="5"/>
                        </a:cubicBezTo>
                        <a:cubicBezTo>
                          <a:pt x="4" y="3"/>
                          <a:pt x="6" y="2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4" y="1"/>
                          <a:pt x="2" y="4"/>
                        </a:cubicBezTo>
                        <a:cubicBezTo>
                          <a:pt x="0" y="8"/>
                          <a:pt x="0" y="11"/>
                          <a:pt x="2" y="12"/>
                        </a:cubicBez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4" name="Freeform 717"/>
                  <p:cNvSpPr/>
                  <p:nvPr/>
                </p:nvSpPr>
                <p:spPr bwMode="auto">
                  <a:xfrm>
                    <a:off x="5734" y="1450"/>
                    <a:ext cx="6" cy="9"/>
                  </a:xfrm>
                  <a:custGeom>
                    <a:avLst/>
                    <a:gdLst>
                      <a:gd name="T0" fmla="*/ 2 w 8"/>
                      <a:gd name="T1" fmla="*/ 11 h 11"/>
                      <a:gd name="T2" fmla="*/ 3 w 8"/>
                      <a:gd name="T3" fmla="*/ 10 h 11"/>
                      <a:gd name="T4" fmla="*/ 2 w 8"/>
                      <a:gd name="T5" fmla="*/ 9 h 11"/>
                      <a:gd name="T6" fmla="*/ 2 w 8"/>
                      <a:gd name="T7" fmla="*/ 5 h 11"/>
                      <a:gd name="T8" fmla="*/ 6 w 8"/>
                      <a:gd name="T9" fmla="*/ 2 h 11"/>
                      <a:gd name="T10" fmla="*/ 7 w 8"/>
                      <a:gd name="T11" fmla="*/ 3 h 11"/>
                      <a:gd name="T12" fmla="*/ 8 w 8"/>
                      <a:gd name="T13" fmla="*/ 2 h 11"/>
                      <a:gd name="T14" fmla="*/ 8 w 8"/>
                      <a:gd name="T15" fmla="*/ 1 h 11"/>
                      <a:gd name="T16" fmla="*/ 2 w 8"/>
                      <a:gd name="T17" fmla="*/ 4 h 11"/>
                      <a:gd name="T18" fmla="*/ 1 w 8"/>
                      <a:gd name="T19" fmla="*/ 11 h 11"/>
                      <a:gd name="T20" fmla="*/ 2 w 8"/>
                      <a:gd name="T21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5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2"/>
                          <a:pt x="2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5" name="Freeform 718"/>
                  <p:cNvSpPr/>
                  <p:nvPr/>
                </p:nvSpPr>
                <p:spPr bwMode="auto">
                  <a:xfrm>
                    <a:off x="5743" y="1419"/>
                    <a:ext cx="10" cy="16"/>
                  </a:xfrm>
                  <a:custGeom>
                    <a:avLst/>
                    <a:gdLst>
                      <a:gd name="T0" fmla="*/ 12 w 12"/>
                      <a:gd name="T1" fmla="*/ 17 h 19"/>
                      <a:gd name="T2" fmla="*/ 11 w 12"/>
                      <a:gd name="T3" fmla="*/ 14 h 19"/>
                      <a:gd name="T4" fmla="*/ 10 w 12"/>
                      <a:gd name="T5" fmla="*/ 15 h 19"/>
                      <a:gd name="T6" fmla="*/ 3 w 12"/>
                      <a:gd name="T7" fmla="*/ 11 h 19"/>
                      <a:gd name="T8" fmla="*/ 3 w 12"/>
                      <a:gd name="T9" fmla="*/ 3 h 19"/>
                      <a:gd name="T10" fmla="*/ 5 w 12"/>
                      <a:gd name="T11" fmla="*/ 3 h 19"/>
                      <a:gd name="T12" fmla="*/ 3 w 12"/>
                      <a:gd name="T13" fmla="*/ 0 h 19"/>
                      <a:gd name="T14" fmla="*/ 3 w 12"/>
                      <a:gd name="T15" fmla="*/ 0 h 19"/>
                      <a:gd name="T16" fmla="*/ 2 w 12"/>
                      <a:gd name="T17" fmla="*/ 12 h 19"/>
                      <a:gd name="T18" fmla="*/ 12 w 12"/>
                      <a:gd name="T19" fmla="*/ 1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9">
                        <a:moveTo>
                          <a:pt x="12" y="17"/>
                        </a:move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8" y="16"/>
                          <a:pt x="5" y="14"/>
                          <a:pt x="3" y="11"/>
                        </a:cubicBezTo>
                        <a:cubicBezTo>
                          <a:pt x="2" y="8"/>
                          <a:pt x="1" y="4"/>
                          <a:pt x="3" y="3"/>
                        </a:cubicBezTo>
                        <a:cubicBezTo>
                          <a:pt x="3" y="3"/>
                          <a:pt x="4" y="3"/>
                          <a:pt x="5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7"/>
                          <a:pt x="2" y="12"/>
                        </a:cubicBezTo>
                        <a:cubicBezTo>
                          <a:pt x="5" y="16"/>
                          <a:pt x="9" y="19"/>
                          <a:pt x="12" y="1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6" name="Freeform 719"/>
                  <p:cNvSpPr/>
                  <p:nvPr/>
                </p:nvSpPr>
                <p:spPr bwMode="auto">
                  <a:xfrm>
                    <a:off x="5740" y="1423"/>
                    <a:ext cx="9" cy="13"/>
                  </a:xfrm>
                  <a:custGeom>
                    <a:avLst/>
                    <a:gdLst>
                      <a:gd name="T0" fmla="*/ 11 w 11"/>
                      <a:gd name="T1" fmla="*/ 15 h 16"/>
                      <a:gd name="T2" fmla="*/ 10 w 11"/>
                      <a:gd name="T3" fmla="*/ 12 h 16"/>
                      <a:gd name="T4" fmla="*/ 9 w 11"/>
                      <a:gd name="T5" fmla="*/ 13 h 16"/>
                      <a:gd name="T6" fmla="*/ 3 w 11"/>
                      <a:gd name="T7" fmla="*/ 9 h 16"/>
                      <a:gd name="T8" fmla="*/ 3 w 11"/>
                      <a:gd name="T9" fmla="*/ 3 h 16"/>
                      <a:gd name="T10" fmla="*/ 4 w 11"/>
                      <a:gd name="T11" fmla="*/ 2 h 16"/>
                      <a:gd name="T12" fmla="*/ 3 w 11"/>
                      <a:gd name="T13" fmla="*/ 0 h 16"/>
                      <a:gd name="T14" fmla="*/ 3 w 11"/>
                      <a:gd name="T15" fmla="*/ 0 h 16"/>
                      <a:gd name="T16" fmla="*/ 2 w 11"/>
                      <a:gd name="T17" fmla="*/ 10 h 16"/>
                      <a:gd name="T18" fmla="*/ 10 w 11"/>
                      <a:gd name="T19" fmla="*/ 15 h 16"/>
                      <a:gd name="T20" fmla="*/ 11 w 11"/>
                      <a:gd name="T21" fmla="*/ 1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6">
                        <a:moveTo>
                          <a:pt x="11" y="15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7" y="14"/>
                          <a:pt x="4" y="12"/>
                          <a:pt x="3" y="9"/>
                        </a:cubicBezTo>
                        <a:cubicBezTo>
                          <a:pt x="2" y="7"/>
                          <a:pt x="1" y="3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6"/>
                          <a:pt x="2" y="10"/>
                        </a:cubicBezTo>
                        <a:cubicBezTo>
                          <a:pt x="4" y="14"/>
                          <a:pt x="8" y="16"/>
                          <a:pt x="10" y="15"/>
                        </a:cubicBezTo>
                        <a:lnTo>
                          <a:pt x="11" y="15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7" name="Freeform 720"/>
                  <p:cNvSpPr/>
                  <p:nvPr/>
                </p:nvSpPr>
                <p:spPr bwMode="auto">
                  <a:xfrm>
                    <a:off x="5736" y="1426"/>
                    <a:ext cx="8" cy="11"/>
                  </a:xfrm>
                  <a:custGeom>
                    <a:avLst/>
                    <a:gdLst>
                      <a:gd name="T0" fmla="*/ 9 w 9"/>
                      <a:gd name="T1" fmla="*/ 12 h 13"/>
                      <a:gd name="T2" fmla="*/ 8 w 9"/>
                      <a:gd name="T3" fmla="*/ 10 h 13"/>
                      <a:gd name="T4" fmla="*/ 8 w 9"/>
                      <a:gd name="T5" fmla="*/ 11 h 13"/>
                      <a:gd name="T6" fmla="*/ 3 w 9"/>
                      <a:gd name="T7" fmla="*/ 7 h 13"/>
                      <a:gd name="T8" fmla="*/ 3 w 9"/>
                      <a:gd name="T9" fmla="*/ 2 h 13"/>
                      <a:gd name="T10" fmla="*/ 4 w 9"/>
                      <a:gd name="T11" fmla="*/ 2 h 13"/>
                      <a:gd name="T12" fmla="*/ 3 w 9"/>
                      <a:gd name="T13" fmla="*/ 0 h 13"/>
                      <a:gd name="T14" fmla="*/ 3 w 9"/>
                      <a:gd name="T15" fmla="*/ 0 h 13"/>
                      <a:gd name="T16" fmla="*/ 2 w 9"/>
                      <a:gd name="T17" fmla="*/ 8 h 13"/>
                      <a:gd name="T18" fmla="*/ 9 w 9"/>
                      <a:gd name="T1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9" y="12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6" y="11"/>
                          <a:pt x="4" y="10"/>
                          <a:pt x="3" y="7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4"/>
                          <a:pt x="2" y="8"/>
                        </a:cubicBezTo>
                        <a:cubicBezTo>
                          <a:pt x="4" y="11"/>
                          <a:pt x="7" y="13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8" name="Freeform 721"/>
                  <p:cNvSpPr/>
                  <p:nvPr/>
                </p:nvSpPr>
                <p:spPr bwMode="auto">
                  <a:xfrm>
                    <a:off x="5734" y="1429"/>
                    <a:ext cx="6" cy="9"/>
                  </a:xfrm>
                  <a:custGeom>
                    <a:avLst/>
                    <a:gdLst>
                      <a:gd name="T0" fmla="*/ 8 w 8"/>
                      <a:gd name="T1" fmla="*/ 10 h 11"/>
                      <a:gd name="T2" fmla="*/ 7 w 8"/>
                      <a:gd name="T3" fmla="*/ 9 h 11"/>
                      <a:gd name="T4" fmla="*/ 6 w 8"/>
                      <a:gd name="T5" fmla="*/ 9 h 11"/>
                      <a:gd name="T6" fmla="*/ 2 w 8"/>
                      <a:gd name="T7" fmla="*/ 6 h 11"/>
                      <a:gd name="T8" fmla="*/ 2 w 8"/>
                      <a:gd name="T9" fmla="*/ 2 h 11"/>
                      <a:gd name="T10" fmla="*/ 3 w 8"/>
                      <a:gd name="T11" fmla="*/ 2 h 11"/>
                      <a:gd name="T12" fmla="*/ 2 w 8"/>
                      <a:gd name="T13" fmla="*/ 0 h 11"/>
                      <a:gd name="T14" fmla="*/ 2 w 8"/>
                      <a:gd name="T15" fmla="*/ 0 h 11"/>
                      <a:gd name="T16" fmla="*/ 2 w 8"/>
                      <a:gd name="T17" fmla="*/ 7 h 11"/>
                      <a:gd name="T18" fmla="*/ 8 w 8"/>
                      <a:gd name="T1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8" y="10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10"/>
                          <a:pt x="3" y="8"/>
                          <a:pt x="2" y="6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10"/>
                          <a:pt x="6" y="11"/>
                          <a:pt x="8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9" name="Freeform 722"/>
                  <p:cNvSpPr/>
                  <p:nvPr/>
                </p:nvSpPr>
                <p:spPr bwMode="auto">
                  <a:xfrm>
                    <a:off x="5683" y="1453"/>
                    <a:ext cx="12" cy="17"/>
                  </a:xfrm>
                  <a:custGeom>
                    <a:avLst/>
                    <a:gdLst>
                      <a:gd name="T0" fmla="*/ 0 w 13"/>
                      <a:gd name="T1" fmla="*/ 2 h 19"/>
                      <a:gd name="T2" fmla="*/ 1 w 13"/>
                      <a:gd name="T3" fmla="*/ 5 h 19"/>
                      <a:gd name="T4" fmla="*/ 2 w 13"/>
                      <a:gd name="T5" fmla="*/ 4 h 19"/>
                      <a:gd name="T6" fmla="*/ 9 w 13"/>
                      <a:gd name="T7" fmla="*/ 8 h 19"/>
                      <a:gd name="T8" fmla="*/ 9 w 13"/>
                      <a:gd name="T9" fmla="*/ 15 h 19"/>
                      <a:gd name="T10" fmla="*/ 8 w 13"/>
                      <a:gd name="T11" fmla="*/ 16 h 19"/>
                      <a:gd name="T12" fmla="*/ 9 w 13"/>
                      <a:gd name="T13" fmla="*/ 19 h 19"/>
                      <a:gd name="T14" fmla="*/ 10 w 13"/>
                      <a:gd name="T15" fmla="*/ 18 h 19"/>
                      <a:gd name="T16" fmla="*/ 10 w 13"/>
                      <a:gd name="T17" fmla="*/ 7 h 19"/>
                      <a:gd name="T18" fmla="*/ 0 w 13"/>
                      <a:gd name="T19" fmla="*/ 2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0" y="2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4" y="3"/>
                          <a:pt x="7" y="5"/>
                          <a:pt x="9" y="8"/>
                        </a:cubicBezTo>
                        <a:cubicBezTo>
                          <a:pt x="11" y="11"/>
                          <a:pt x="11" y="14"/>
                          <a:pt x="9" y="15"/>
                        </a:cubicBezTo>
                        <a:cubicBezTo>
                          <a:pt x="9" y="15"/>
                          <a:pt x="8" y="16"/>
                          <a:pt x="8" y="16"/>
                        </a:cubicBezTo>
                        <a:cubicBezTo>
                          <a:pt x="9" y="19"/>
                          <a:pt x="9" y="19"/>
                          <a:pt x="9" y="19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7"/>
                          <a:pt x="13" y="12"/>
                          <a:pt x="10" y="7"/>
                        </a:cubicBezTo>
                        <a:cubicBezTo>
                          <a:pt x="7" y="3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0" name="Freeform 723"/>
                  <p:cNvSpPr/>
                  <p:nvPr/>
                </p:nvSpPr>
                <p:spPr bwMode="auto">
                  <a:xfrm>
                    <a:off x="5688" y="1452"/>
                    <a:ext cx="9" cy="14"/>
                  </a:xfrm>
                  <a:custGeom>
                    <a:avLst/>
                    <a:gdLst>
                      <a:gd name="T0" fmla="*/ 0 w 11"/>
                      <a:gd name="T1" fmla="*/ 1 h 16"/>
                      <a:gd name="T2" fmla="*/ 1 w 11"/>
                      <a:gd name="T3" fmla="*/ 3 h 16"/>
                      <a:gd name="T4" fmla="*/ 2 w 11"/>
                      <a:gd name="T5" fmla="*/ 3 h 16"/>
                      <a:gd name="T6" fmla="*/ 8 w 11"/>
                      <a:gd name="T7" fmla="*/ 6 h 16"/>
                      <a:gd name="T8" fmla="*/ 8 w 11"/>
                      <a:gd name="T9" fmla="*/ 13 h 16"/>
                      <a:gd name="T10" fmla="*/ 7 w 11"/>
                      <a:gd name="T11" fmla="*/ 13 h 16"/>
                      <a:gd name="T12" fmla="*/ 9 w 11"/>
                      <a:gd name="T13" fmla="*/ 16 h 16"/>
                      <a:gd name="T14" fmla="*/ 9 w 11"/>
                      <a:gd name="T15" fmla="*/ 15 h 16"/>
                      <a:gd name="T16" fmla="*/ 9 w 11"/>
                      <a:gd name="T17" fmla="*/ 6 h 16"/>
                      <a:gd name="T18" fmla="*/ 0 w 11"/>
                      <a:gd name="T19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6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4" y="2"/>
                          <a:pt x="7" y="4"/>
                          <a:pt x="8" y="6"/>
                        </a:cubicBezTo>
                        <a:cubicBezTo>
                          <a:pt x="9" y="9"/>
                          <a:pt x="10" y="12"/>
                          <a:pt x="8" y="13"/>
                        </a:cubicBezTo>
                        <a:cubicBezTo>
                          <a:pt x="8" y="13"/>
                          <a:pt x="8" y="13"/>
                          <a:pt x="7" y="13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4"/>
                          <a:pt x="11" y="10"/>
                          <a:pt x="9" y="6"/>
                        </a:cubicBezTo>
                        <a:cubicBezTo>
                          <a:pt x="6" y="2"/>
                          <a:pt x="3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1" name="Freeform 724"/>
                  <p:cNvSpPr/>
                  <p:nvPr/>
                </p:nvSpPr>
                <p:spPr bwMode="auto">
                  <a:xfrm>
                    <a:off x="5692" y="1451"/>
                    <a:ext cx="8" cy="12"/>
                  </a:xfrm>
                  <a:custGeom>
                    <a:avLst/>
                    <a:gdLst>
                      <a:gd name="T0" fmla="*/ 0 w 10"/>
                      <a:gd name="T1" fmla="*/ 2 h 14"/>
                      <a:gd name="T2" fmla="*/ 1 w 10"/>
                      <a:gd name="T3" fmla="*/ 4 h 14"/>
                      <a:gd name="T4" fmla="*/ 2 w 10"/>
                      <a:gd name="T5" fmla="*/ 3 h 14"/>
                      <a:gd name="T6" fmla="*/ 7 w 10"/>
                      <a:gd name="T7" fmla="*/ 6 h 14"/>
                      <a:gd name="T8" fmla="*/ 7 w 10"/>
                      <a:gd name="T9" fmla="*/ 11 h 14"/>
                      <a:gd name="T10" fmla="*/ 6 w 10"/>
                      <a:gd name="T11" fmla="*/ 12 h 14"/>
                      <a:gd name="T12" fmla="*/ 8 w 10"/>
                      <a:gd name="T13" fmla="*/ 14 h 14"/>
                      <a:gd name="T14" fmla="*/ 8 w 10"/>
                      <a:gd name="T15" fmla="*/ 14 h 14"/>
                      <a:gd name="T16" fmla="*/ 8 w 10"/>
                      <a:gd name="T17" fmla="*/ 6 h 14"/>
                      <a:gd name="T18" fmla="*/ 1 w 10"/>
                      <a:gd name="T19" fmla="*/ 2 h 14"/>
                      <a:gd name="T20" fmla="*/ 0 w 10"/>
                      <a:gd name="T21" fmla="*/ 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4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6" y="4"/>
                          <a:pt x="7" y="6"/>
                        </a:cubicBezTo>
                        <a:cubicBezTo>
                          <a:pt x="8" y="8"/>
                          <a:pt x="8" y="11"/>
                          <a:pt x="7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2"/>
                          <a:pt x="10" y="9"/>
                          <a:pt x="8" y="6"/>
                        </a:cubicBezTo>
                        <a:cubicBezTo>
                          <a:pt x="6" y="2"/>
                          <a:pt x="3" y="0"/>
                          <a:pt x="1" y="2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2" name="Freeform 725"/>
                  <p:cNvSpPr/>
                  <p:nvPr/>
                </p:nvSpPr>
                <p:spPr bwMode="auto">
                  <a:xfrm>
                    <a:off x="5696" y="1450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3 h 11"/>
                      <a:gd name="T4" fmla="*/ 2 w 8"/>
                      <a:gd name="T5" fmla="*/ 2 h 11"/>
                      <a:gd name="T6" fmla="*/ 6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10 h 11"/>
                      <a:gd name="T12" fmla="*/ 6 w 8"/>
                      <a:gd name="T13" fmla="*/ 11 h 11"/>
                      <a:gd name="T14" fmla="*/ 6 w 8"/>
                      <a:gd name="T15" fmla="*/ 11 h 11"/>
                      <a:gd name="T16" fmla="*/ 6 w 8"/>
                      <a:gd name="T17" fmla="*/ 4 h 11"/>
                      <a:gd name="T18" fmla="*/ 0 w 8"/>
                      <a:gd name="T1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6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3" name="Freeform 726"/>
                  <p:cNvSpPr/>
                  <p:nvPr/>
                </p:nvSpPr>
                <p:spPr bwMode="auto">
                  <a:xfrm>
                    <a:off x="5683" y="1418"/>
                    <a:ext cx="12" cy="17"/>
                  </a:xfrm>
                  <a:custGeom>
                    <a:avLst/>
                    <a:gdLst>
                      <a:gd name="T0" fmla="*/ 10 w 13"/>
                      <a:gd name="T1" fmla="*/ 0 h 19"/>
                      <a:gd name="T2" fmla="*/ 8 w 13"/>
                      <a:gd name="T3" fmla="*/ 3 h 19"/>
                      <a:gd name="T4" fmla="*/ 10 w 13"/>
                      <a:gd name="T5" fmla="*/ 3 h 19"/>
                      <a:gd name="T6" fmla="*/ 9 w 13"/>
                      <a:gd name="T7" fmla="*/ 11 h 19"/>
                      <a:gd name="T8" fmla="*/ 3 w 13"/>
                      <a:gd name="T9" fmla="*/ 15 h 19"/>
                      <a:gd name="T10" fmla="*/ 1 w 13"/>
                      <a:gd name="T11" fmla="*/ 14 h 19"/>
                      <a:gd name="T12" fmla="*/ 0 w 13"/>
                      <a:gd name="T13" fmla="*/ 17 h 19"/>
                      <a:gd name="T14" fmla="*/ 0 w 13"/>
                      <a:gd name="T15" fmla="*/ 17 h 19"/>
                      <a:gd name="T16" fmla="*/ 10 w 13"/>
                      <a:gd name="T17" fmla="*/ 12 h 19"/>
                      <a:gd name="T18" fmla="*/ 10 w 13"/>
                      <a:gd name="T19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10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10" y="3"/>
                        </a:cubicBezTo>
                        <a:cubicBezTo>
                          <a:pt x="11" y="5"/>
                          <a:pt x="11" y="8"/>
                          <a:pt x="9" y="11"/>
                        </a:cubicBezTo>
                        <a:cubicBezTo>
                          <a:pt x="8" y="14"/>
                          <a:pt x="4" y="16"/>
                          <a:pt x="3" y="15"/>
                        </a:cubicBezTo>
                        <a:cubicBezTo>
                          <a:pt x="3" y="15"/>
                          <a:pt x="2" y="15"/>
                          <a:pt x="1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3" y="19"/>
                          <a:pt x="8" y="16"/>
                          <a:pt x="10" y="12"/>
                        </a:cubicBezTo>
                        <a:cubicBezTo>
                          <a:pt x="13" y="7"/>
                          <a:pt x="13" y="2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4" name="Freeform 727"/>
                  <p:cNvSpPr/>
                  <p:nvPr/>
                </p:nvSpPr>
                <p:spPr bwMode="auto">
                  <a:xfrm>
                    <a:off x="5688" y="1422"/>
                    <a:ext cx="10" cy="13"/>
                  </a:xfrm>
                  <a:custGeom>
                    <a:avLst/>
                    <a:gdLst>
                      <a:gd name="T0" fmla="*/ 9 w 12"/>
                      <a:gd name="T1" fmla="*/ 0 h 16"/>
                      <a:gd name="T2" fmla="*/ 8 w 12"/>
                      <a:gd name="T3" fmla="*/ 2 h 16"/>
                      <a:gd name="T4" fmla="*/ 9 w 12"/>
                      <a:gd name="T5" fmla="*/ 3 h 16"/>
                      <a:gd name="T6" fmla="*/ 8 w 12"/>
                      <a:gd name="T7" fmla="*/ 10 h 16"/>
                      <a:gd name="T8" fmla="*/ 3 w 12"/>
                      <a:gd name="T9" fmla="*/ 13 h 16"/>
                      <a:gd name="T10" fmla="*/ 2 w 12"/>
                      <a:gd name="T11" fmla="*/ 12 h 16"/>
                      <a:gd name="T12" fmla="*/ 0 w 12"/>
                      <a:gd name="T13" fmla="*/ 15 h 16"/>
                      <a:gd name="T14" fmla="*/ 1 w 12"/>
                      <a:gd name="T15" fmla="*/ 15 h 16"/>
                      <a:gd name="T16" fmla="*/ 9 w 12"/>
                      <a:gd name="T17" fmla="*/ 10 h 16"/>
                      <a:gd name="T18" fmla="*/ 9 w 12"/>
                      <a:gd name="T19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0" y="4"/>
                          <a:pt x="10" y="7"/>
                          <a:pt x="8" y="10"/>
                        </a:cubicBezTo>
                        <a:cubicBezTo>
                          <a:pt x="7" y="12"/>
                          <a:pt x="4" y="14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3" y="16"/>
                          <a:pt x="7" y="14"/>
                          <a:pt x="9" y="10"/>
                        </a:cubicBezTo>
                        <a:cubicBezTo>
                          <a:pt x="12" y="6"/>
                          <a:pt x="12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5" name="Freeform 728"/>
                  <p:cNvSpPr/>
                  <p:nvPr/>
                </p:nvSpPr>
                <p:spPr bwMode="auto">
                  <a:xfrm>
                    <a:off x="5693" y="1425"/>
                    <a:ext cx="7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2 h 13"/>
                      <a:gd name="T6" fmla="*/ 6 w 9"/>
                      <a:gd name="T7" fmla="*/ 8 h 13"/>
                      <a:gd name="T8" fmla="*/ 2 w 9"/>
                      <a:gd name="T9" fmla="*/ 11 h 13"/>
                      <a:gd name="T10" fmla="*/ 1 w 9"/>
                      <a:gd name="T11" fmla="*/ 10 h 13"/>
                      <a:gd name="T12" fmla="*/ 0 w 9"/>
                      <a:gd name="T13" fmla="*/ 12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7" y="6"/>
                          <a:pt x="6" y="8"/>
                        </a:cubicBezTo>
                        <a:cubicBezTo>
                          <a:pt x="5" y="10"/>
                          <a:pt x="3" y="12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2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6" name="Freeform 729"/>
                  <p:cNvSpPr/>
                  <p:nvPr/>
                </p:nvSpPr>
                <p:spPr bwMode="auto">
                  <a:xfrm>
                    <a:off x="5696" y="1429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1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2 w 8"/>
                      <a:gd name="T9" fmla="*/ 8 h 11"/>
                      <a:gd name="T10" fmla="*/ 1 w 8"/>
                      <a:gd name="T11" fmla="*/ 8 h 11"/>
                      <a:gd name="T12" fmla="*/ 0 w 8"/>
                      <a:gd name="T13" fmla="*/ 9 h 11"/>
                      <a:gd name="T14" fmla="*/ 1 w 8"/>
                      <a:gd name="T15" fmla="*/ 10 h 11"/>
                      <a:gd name="T16" fmla="*/ 6 w 8"/>
                      <a:gd name="T17" fmla="*/ 6 h 11"/>
                      <a:gd name="T18" fmla="*/ 6 w 8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4"/>
                          <a:pt x="6" y="6"/>
                        </a:cubicBezTo>
                        <a:cubicBezTo>
                          <a:pt x="5" y="8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11"/>
                          <a:pt x="5" y="9"/>
                          <a:pt x="6" y="6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7" name="Freeform 730"/>
                  <p:cNvSpPr/>
                  <p:nvPr/>
                </p:nvSpPr>
                <p:spPr bwMode="auto">
                  <a:xfrm>
                    <a:off x="5746" y="1412"/>
                    <a:ext cx="18" cy="22"/>
                  </a:xfrm>
                  <a:custGeom>
                    <a:avLst/>
                    <a:gdLst>
                      <a:gd name="T0" fmla="*/ 21 w 21"/>
                      <a:gd name="T1" fmla="*/ 22 h 26"/>
                      <a:gd name="T2" fmla="*/ 19 w 21"/>
                      <a:gd name="T3" fmla="*/ 19 h 26"/>
                      <a:gd name="T4" fmla="*/ 16 w 21"/>
                      <a:gd name="T5" fmla="*/ 20 h 26"/>
                      <a:gd name="T6" fmla="*/ 5 w 21"/>
                      <a:gd name="T7" fmla="*/ 16 h 26"/>
                      <a:gd name="T8" fmla="*/ 7 w 21"/>
                      <a:gd name="T9" fmla="*/ 5 h 26"/>
                      <a:gd name="T10" fmla="*/ 9 w 21"/>
                      <a:gd name="T11" fmla="*/ 3 h 26"/>
                      <a:gd name="T12" fmla="*/ 7 w 21"/>
                      <a:gd name="T13" fmla="*/ 0 h 26"/>
                      <a:gd name="T14" fmla="*/ 6 w 21"/>
                      <a:gd name="T15" fmla="*/ 0 h 26"/>
                      <a:gd name="T16" fmla="*/ 3 w 21"/>
                      <a:gd name="T17" fmla="*/ 17 h 26"/>
                      <a:gd name="T18" fmla="*/ 20 w 21"/>
                      <a:gd name="T19" fmla="*/ 23 h 26"/>
                      <a:gd name="T20" fmla="*/ 21 w 21"/>
                      <a:gd name="T21" fmla="*/ 2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21" y="22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19"/>
                          <a:pt x="16" y="20"/>
                          <a:pt x="16" y="20"/>
                        </a:cubicBezTo>
                        <a:cubicBezTo>
                          <a:pt x="13" y="22"/>
                          <a:pt x="8" y="20"/>
                          <a:pt x="5" y="16"/>
                        </a:cubicBezTo>
                        <a:cubicBezTo>
                          <a:pt x="3" y="12"/>
                          <a:pt x="3" y="7"/>
                          <a:pt x="7" y="5"/>
                        </a:cubicBezTo>
                        <a:cubicBezTo>
                          <a:pt x="7" y="5"/>
                          <a:pt x="8" y="4"/>
                          <a:pt x="9" y="3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11"/>
                          <a:pt x="3" y="17"/>
                        </a:cubicBezTo>
                        <a:cubicBezTo>
                          <a:pt x="7" y="24"/>
                          <a:pt x="14" y="26"/>
                          <a:pt x="20" y="23"/>
                        </a:cubicBezTo>
                        <a:lnTo>
                          <a:pt x="21" y="2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8" name="Freeform 731"/>
                  <p:cNvSpPr/>
                  <p:nvPr/>
                </p:nvSpPr>
                <p:spPr bwMode="auto">
                  <a:xfrm>
                    <a:off x="5673" y="1411"/>
                    <a:ext cx="18" cy="22"/>
                  </a:xfrm>
                  <a:custGeom>
                    <a:avLst/>
                    <a:gdLst>
                      <a:gd name="T0" fmla="*/ 14 w 21"/>
                      <a:gd name="T1" fmla="*/ 0 h 26"/>
                      <a:gd name="T2" fmla="*/ 12 w 21"/>
                      <a:gd name="T3" fmla="*/ 3 h 26"/>
                      <a:gd name="T4" fmla="*/ 14 w 21"/>
                      <a:gd name="T5" fmla="*/ 5 h 26"/>
                      <a:gd name="T6" fmla="*/ 15 w 21"/>
                      <a:gd name="T7" fmla="*/ 16 h 26"/>
                      <a:gd name="T8" fmla="*/ 4 w 21"/>
                      <a:gd name="T9" fmla="*/ 20 h 26"/>
                      <a:gd name="T10" fmla="*/ 2 w 21"/>
                      <a:gd name="T11" fmla="*/ 19 h 26"/>
                      <a:gd name="T12" fmla="*/ 0 w 21"/>
                      <a:gd name="T13" fmla="*/ 22 h 26"/>
                      <a:gd name="T14" fmla="*/ 1 w 21"/>
                      <a:gd name="T15" fmla="*/ 23 h 26"/>
                      <a:gd name="T16" fmla="*/ 17 w 21"/>
                      <a:gd name="T17" fmla="*/ 17 h 26"/>
                      <a:gd name="T18" fmla="*/ 14 w 21"/>
                      <a:gd name="T19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26"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4"/>
                          <a:pt x="14" y="5"/>
                          <a:pt x="14" y="5"/>
                        </a:cubicBezTo>
                        <a:cubicBezTo>
                          <a:pt x="17" y="7"/>
                          <a:pt x="18" y="12"/>
                          <a:pt x="15" y="16"/>
                        </a:cubicBezTo>
                        <a:cubicBezTo>
                          <a:pt x="13" y="20"/>
                          <a:pt x="8" y="22"/>
                          <a:pt x="4" y="20"/>
                        </a:cubicBezTo>
                        <a:cubicBezTo>
                          <a:pt x="4" y="20"/>
                          <a:pt x="3" y="19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6" y="26"/>
                          <a:pt x="13" y="24"/>
                          <a:pt x="17" y="17"/>
                        </a:cubicBezTo>
                        <a:cubicBezTo>
                          <a:pt x="21" y="11"/>
                          <a:pt x="20" y="4"/>
                          <a:pt x="1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9" name="Freeform 732"/>
                  <p:cNvSpPr/>
                  <p:nvPr/>
                </p:nvSpPr>
                <p:spPr bwMode="auto">
                  <a:xfrm>
                    <a:off x="5673" y="1454"/>
                    <a:ext cx="18" cy="22"/>
                  </a:xfrm>
                  <a:custGeom>
                    <a:avLst/>
                    <a:gdLst>
                      <a:gd name="T0" fmla="*/ 0 w 21"/>
                      <a:gd name="T1" fmla="*/ 3 h 26"/>
                      <a:gd name="T2" fmla="*/ 2 w 21"/>
                      <a:gd name="T3" fmla="*/ 7 h 26"/>
                      <a:gd name="T4" fmla="*/ 4 w 21"/>
                      <a:gd name="T5" fmla="*/ 5 h 26"/>
                      <a:gd name="T6" fmla="*/ 15 w 21"/>
                      <a:gd name="T7" fmla="*/ 10 h 26"/>
                      <a:gd name="T8" fmla="*/ 13 w 21"/>
                      <a:gd name="T9" fmla="*/ 21 h 26"/>
                      <a:gd name="T10" fmla="*/ 11 w 21"/>
                      <a:gd name="T11" fmla="*/ 23 h 26"/>
                      <a:gd name="T12" fmla="*/ 13 w 21"/>
                      <a:gd name="T13" fmla="*/ 26 h 26"/>
                      <a:gd name="T14" fmla="*/ 13 w 21"/>
                      <a:gd name="T15" fmla="*/ 26 h 26"/>
                      <a:gd name="T16" fmla="*/ 17 w 21"/>
                      <a:gd name="T17" fmla="*/ 9 h 26"/>
                      <a:gd name="T18" fmla="*/ 1 w 21"/>
                      <a:gd name="T19" fmla="*/ 3 h 26"/>
                      <a:gd name="T20" fmla="*/ 0 w 21"/>
                      <a:gd name="T21" fmla="*/ 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0" y="3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6"/>
                          <a:pt x="4" y="5"/>
                          <a:pt x="4" y="5"/>
                        </a:cubicBezTo>
                        <a:cubicBezTo>
                          <a:pt x="8" y="4"/>
                          <a:pt x="13" y="6"/>
                          <a:pt x="15" y="10"/>
                        </a:cubicBezTo>
                        <a:cubicBezTo>
                          <a:pt x="17" y="14"/>
                          <a:pt x="17" y="20"/>
                          <a:pt x="13" y="21"/>
                        </a:cubicBezTo>
                        <a:cubicBezTo>
                          <a:pt x="13" y="22"/>
                          <a:pt x="12" y="22"/>
                          <a:pt x="11" y="23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3"/>
                          <a:pt x="21" y="15"/>
                          <a:pt x="17" y="9"/>
                        </a:cubicBezTo>
                        <a:cubicBezTo>
                          <a:pt x="14" y="2"/>
                          <a:pt x="6" y="0"/>
                          <a:pt x="1" y="3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0" name="Freeform 733"/>
                  <p:cNvSpPr/>
                  <p:nvPr/>
                </p:nvSpPr>
                <p:spPr bwMode="auto">
                  <a:xfrm>
                    <a:off x="5707" y="1481"/>
                    <a:ext cx="22" cy="10"/>
                  </a:xfrm>
                  <a:custGeom>
                    <a:avLst/>
                    <a:gdLst>
                      <a:gd name="T0" fmla="*/ 0 w 26"/>
                      <a:gd name="T1" fmla="*/ 12 h 12"/>
                      <a:gd name="T2" fmla="*/ 4 w 26"/>
                      <a:gd name="T3" fmla="*/ 12 h 12"/>
                      <a:gd name="T4" fmla="*/ 4 w 26"/>
                      <a:gd name="T5" fmla="*/ 9 h 12"/>
                      <a:gd name="T6" fmla="*/ 13 w 26"/>
                      <a:gd name="T7" fmla="*/ 2 h 12"/>
                      <a:gd name="T8" fmla="*/ 22 w 26"/>
                      <a:gd name="T9" fmla="*/ 9 h 12"/>
                      <a:gd name="T10" fmla="*/ 22 w 26"/>
                      <a:gd name="T11" fmla="*/ 12 h 12"/>
                      <a:gd name="T12" fmla="*/ 26 w 26"/>
                      <a:gd name="T13" fmla="*/ 12 h 12"/>
                      <a:gd name="T14" fmla="*/ 26 w 26"/>
                      <a:gd name="T15" fmla="*/ 11 h 12"/>
                      <a:gd name="T16" fmla="*/ 13 w 26"/>
                      <a:gd name="T17" fmla="*/ 0 h 12"/>
                      <a:gd name="T18" fmla="*/ 0 w 26"/>
                      <a:gd name="T19" fmla="*/ 11 h 12"/>
                      <a:gd name="T20" fmla="*/ 0 w 26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2">
                        <a:moveTo>
                          <a:pt x="0" y="12"/>
                        </a:move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5"/>
                          <a:pt x="8" y="2"/>
                          <a:pt x="13" y="2"/>
                        </a:cubicBezTo>
                        <a:cubicBezTo>
                          <a:pt x="17" y="2"/>
                          <a:pt x="22" y="5"/>
                          <a:pt x="22" y="9"/>
                        </a:cubicBezTo>
                        <a:cubicBezTo>
                          <a:pt x="22" y="9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0" y="0"/>
                          <a:pt x="13" y="0"/>
                        </a:cubicBezTo>
                        <a:cubicBezTo>
                          <a:pt x="6" y="0"/>
                          <a:pt x="0" y="5"/>
                          <a:pt x="0" y="11"/>
                        </a:cubicBez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1" name="Freeform 734"/>
                  <p:cNvSpPr/>
                  <p:nvPr/>
                </p:nvSpPr>
                <p:spPr bwMode="auto">
                  <a:xfrm>
                    <a:off x="5746" y="1455"/>
                    <a:ext cx="18" cy="22"/>
                  </a:xfrm>
                  <a:custGeom>
                    <a:avLst/>
                    <a:gdLst>
                      <a:gd name="T0" fmla="*/ 8 w 22"/>
                      <a:gd name="T1" fmla="*/ 26 h 26"/>
                      <a:gd name="T2" fmla="*/ 10 w 22"/>
                      <a:gd name="T3" fmla="*/ 23 h 26"/>
                      <a:gd name="T4" fmla="*/ 7 w 22"/>
                      <a:gd name="T5" fmla="*/ 21 h 26"/>
                      <a:gd name="T6" fmla="*/ 6 w 22"/>
                      <a:gd name="T7" fmla="*/ 10 h 26"/>
                      <a:gd name="T8" fmla="*/ 17 w 22"/>
                      <a:gd name="T9" fmla="*/ 6 h 26"/>
                      <a:gd name="T10" fmla="*/ 20 w 22"/>
                      <a:gd name="T11" fmla="*/ 7 h 26"/>
                      <a:gd name="T12" fmla="*/ 22 w 22"/>
                      <a:gd name="T13" fmla="*/ 4 h 26"/>
                      <a:gd name="T14" fmla="*/ 21 w 22"/>
                      <a:gd name="T15" fmla="*/ 3 h 26"/>
                      <a:gd name="T16" fmla="*/ 4 w 22"/>
                      <a:gd name="T17" fmla="*/ 8 h 26"/>
                      <a:gd name="T18" fmla="*/ 7 w 22"/>
                      <a:gd name="T19" fmla="*/ 26 h 26"/>
                      <a:gd name="T20" fmla="*/ 8 w 22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" h="26">
                        <a:moveTo>
                          <a:pt x="8" y="26"/>
                        </a:move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9" y="22"/>
                          <a:pt x="8" y="21"/>
                          <a:pt x="7" y="21"/>
                        </a:cubicBezTo>
                        <a:cubicBezTo>
                          <a:pt x="4" y="19"/>
                          <a:pt x="4" y="14"/>
                          <a:pt x="6" y="10"/>
                        </a:cubicBezTo>
                        <a:cubicBezTo>
                          <a:pt x="9" y="6"/>
                          <a:pt x="14" y="4"/>
                          <a:pt x="17" y="6"/>
                        </a:cubicBezTo>
                        <a:cubicBezTo>
                          <a:pt x="17" y="6"/>
                          <a:pt x="19" y="7"/>
                          <a:pt x="20" y="7"/>
                        </a:cubicBezTo>
                        <a:cubicBezTo>
                          <a:pt x="22" y="4"/>
                          <a:pt x="22" y="4"/>
                          <a:pt x="22" y="4"/>
                        </a:cubicBezTo>
                        <a:cubicBezTo>
                          <a:pt x="21" y="3"/>
                          <a:pt x="21" y="3"/>
                          <a:pt x="21" y="3"/>
                        </a:cubicBezTo>
                        <a:cubicBezTo>
                          <a:pt x="16" y="0"/>
                          <a:pt x="8" y="2"/>
                          <a:pt x="4" y="8"/>
                        </a:cubicBezTo>
                        <a:cubicBezTo>
                          <a:pt x="0" y="15"/>
                          <a:pt x="2" y="22"/>
                          <a:pt x="7" y="26"/>
                        </a:cubicBez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2" name="Freeform 735"/>
                  <p:cNvSpPr>
                    <a:spLocks noEditPoints="1"/>
                  </p:cNvSpPr>
                  <p:nvPr/>
                </p:nvSpPr>
                <p:spPr bwMode="auto">
                  <a:xfrm>
                    <a:off x="5709" y="1435"/>
                    <a:ext cx="19" cy="17"/>
                  </a:xfrm>
                  <a:custGeom>
                    <a:avLst/>
                    <a:gdLst>
                      <a:gd name="T0" fmla="*/ 0 w 22"/>
                      <a:gd name="T1" fmla="*/ 10 h 19"/>
                      <a:gd name="T2" fmla="*/ 5 w 22"/>
                      <a:gd name="T3" fmla="*/ 13 h 19"/>
                      <a:gd name="T4" fmla="*/ 5 w 22"/>
                      <a:gd name="T5" fmla="*/ 19 h 19"/>
                      <a:gd name="T6" fmla="*/ 11 w 22"/>
                      <a:gd name="T7" fmla="*/ 17 h 19"/>
                      <a:gd name="T8" fmla="*/ 16 w 22"/>
                      <a:gd name="T9" fmla="*/ 19 h 19"/>
                      <a:gd name="T10" fmla="*/ 18 w 22"/>
                      <a:gd name="T11" fmla="*/ 14 h 19"/>
                      <a:gd name="T12" fmla="*/ 22 w 22"/>
                      <a:gd name="T13" fmla="*/ 10 h 19"/>
                      <a:gd name="T14" fmla="*/ 18 w 22"/>
                      <a:gd name="T15" fmla="*/ 6 h 19"/>
                      <a:gd name="T16" fmla="*/ 17 w 22"/>
                      <a:gd name="T17" fmla="*/ 0 h 19"/>
                      <a:gd name="T18" fmla="*/ 11 w 22"/>
                      <a:gd name="T19" fmla="*/ 3 h 19"/>
                      <a:gd name="T20" fmla="*/ 6 w 22"/>
                      <a:gd name="T21" fmla="*/ 0 h 19"/>
                      <a:gd name="T22" fmla="*/ 5 w 22"/>
                      <a:gd name="T23" fmla="*/ 7 h 19"/>
                      <a:gd name="T24" fmla="*/ 0 w 22"/>
                      <a:gd name="T25" fmla="*/ 10 h 19"/>
                      <a:gd name="T26" fmla="*/ 4 w 22"/>
                      <a:gd name="T27" fmla="*/ 10 h 19"/>
                      <a:gd name="T28" fmla="*/ 7 w 22"/>
                      <a:gd name="T29" fmla="*/ 8 h 19"/>
                      <a:gd name="T30" fmla="*/ 7 w 22"/>
                      <a:gd name="T31" fmla="*/ 3 h 19"/>
                      <a:gd name="T32" fmla="*/ 11 w 22"/>
                      <a:gd name="T33" fmla="*/ 5 h 19"/>
                      <a:gd name="T34" fmla="*/ 15 w 22"/>
                      <a:gd name="T35" fmla="*/ 3 h 19"/>
                      <a:gd name="T36" fmla="*/ 16 w 22"/>
                      <a:gd name="T37" fmla="*/ 7 h 19"/>
                      <a:gd name="T38" fmla="*/ 18 w 22"/>
                      <a:gd name="T39" fmla="*/ 10 h 19"/>
                      <a:gd name="T40" fmla="*/ 15 w 22"/>
                      <a:gd name="T41" fmla="*/ 12 h 19"/>
                      <a:gd name="T42" fmla="*/ 15 w 22"/>
                      <a:gd name="T43" fmla="*/ 16 h 19"/>
                      <a:gd name="T44" fmla="*/ 11 w 22"/>
                      <a:gd name="T45" fmla="*/ 14 h 19"/>
                      <a:gd name="T46" fmla="*/ 7 w 22"/>
                      <a:gd name="T47" fmla="*/ 16 h 19"/>
                      <a:gd name="T48" fmla="*/ 7 w 22"/>
                      <a:gd name="T49" fmla="*/ 12 h 19"/>
                      <a:gd name="T50" fmla="*/ 4 w 22"/>
                      <a:gd name="T51" fmla="*/ 1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10"/>
                        </a:moveTo>
                        <a:cubicBezTo>
                          <a:pt x="0" y="10"/>
                          <a:pt x="4" y="11"/>
                          <a:pt x="5" y="13"/>
                        </a:cubicBezTo>
                        <a:cubicBezTo>
                          <a:pt x="6" y="15"/>
                          <a:pt x="5" y="19"/>
                          <a:pt x="5" y="19"/>
                        </a:cubicBezTo>
                        <a:cubicBezTo>
                          <a:pt x="5" y="19"/>
                          <a:pt x="9" y="17"/>
                          <a:pt x="11" y="17"/>
                        </a:cubicBezTo>
                        <a:cubicBezTo>
                          <a:pt x="13" y="17"/>
                          <a:pt x="16" y="19"/>
                          <a:pt x="16" y="19"/>
                        </a:cubicBezTo>
                        <a:cubicBezTo>
                          <a:pt x="16" y="19"/>
                          <a:pt x="17" y="15"/>
                          <a:pt x="18" y="14"/>
                        </a:cubicBezTo>
                        <a:cubicBezTo>
                          <a:pt x="19" y="12"/>
                          <a:pt x="22" y="10"/>
                          <a:pt x="22" y="10"/>
                        </a:cubicBezTo>
                        <a:cubicBezTo>
                          <a:pt x="22" y="10"/>
                          <a:pt x="19" y="8"/>
                          <a:pt x="18" y="6"/>
                        </a:cubicBezTo>
                        <a:cubicBezTo>
                          <a:pt x="17" y="4"/>
                          <a:pt x="17" y="0"/>
                          <a:pt x="17" y="0"/>
                        </a:cubicBezTo>
                        <a:cubicBezTo>
                          <a:pt x="17" y="0"/>
                          <a:pt x="13" y="3"/>
                          <a:pt x="11" y="3"/>
                        </a:cubicBezTo>
                        <a:cubicBezTo>
                          <a:pt x="9" y="3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7"/>
                        </a:cubicBezTo>
                        <a:cubicBezTo>
                          <a:pt x="4" y="8"/>
                          <a:pt x="0" y="10"/>
                          <a:pt x="0" y="10"/>
                        </a:cubicBezTo>
                        <a:close/>
                        <a:moveTo>
                          <a:pt x="4" y="10"/>
                        </a:moveTo>
                        <a:cubicBezTo>
                          <a:pt x="4" y="10"/>
                          <a:pt x="6" y="9"/>
                          <a:pt x="7" y="8"/>
                        </a:cubicBezTo>
                        <a:cubicBezTo>
                          <a:pt x="8" y="7"/>
                          <a:pt x="7" y="3"/>
                          <a:pt x="7" y="3"/>
                        </a:cubicBezTo>
                        <a:cubicBezTo>
                          <a:pt x="7" y="3"/>
                          <a:pt x="10" y="5"/>
                          <a:pt x="11" y="5"/>
                        </a:cubicBezTo>
                        <a:cubicBezTo>
                          <a:pt x="12" y="5"/>
                          <a:pt x="15" y="3"/>
                          <a:pt x="15" y="3"/>
                        </a:cubicBezTo>
                        <a:cubicBezTo>
                          <a:pt x="15" y="3"/>
                          <a:pt x="15" y="6"/>
                          <a:pt x="16" y="7"/>
                        </a:cubicBezTo>
                        <a:cubicBezTo>
                          <a:pt x="16" y="8"/>
                          <a:pt x="18" y="10"/>
                          <a:pt x="18" y="10"/>
                        </a:cubicBezTo>
                        <a:cubicBezTo>
                          <a:pt x="18" y="10"/>
                          <a:pt x="16" y="11"/>
                          <a:pt x="15" y="12"/>
                        </a:cubicBezTo>
                        <a:cubicBezTo>
                          <a:pt x="15" y="13"/>
                          <a:pt x="15" y="16"/>
                          <a:pt x="15" y="16"/>
                        </a:cubicBezTo>
                        <a:cubicBezTo>
                          <a:pt x="15" y="16"/>
                          <a:pt x="12" y="14"/>
                          <a:pt x="11" y="14"/>
                        </a:cubicBezTo>
                        <a:cubicBezTo>
                          <a:pt x="10" y="14"/>
                          <a:pt x="7" y="16"/>
                          <a:pt x="7" y="16"/>
                        </a:cubicBezTo>
                        <a:cubicBezTo>
                          <a:pt x="7" y="16"/>
                          <a:pt x="8" y="13"/>
                          <a:pt x="7" y="12"/>
                        </a:cubicBezTo>
                        <a:cubicBezTo>
                          <a:pt x="6" y="11"/>
                          <a:pt x="4" y="10"/>
                          <a:pt x="4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3" name="Freeform 736"/>
                  <p:cNvSpPr>
                    <a:spLocks noEditPoints="1"/>
                  </p:cNvSpPr>
                  <p:nvPr/>
                </p:nvSpPr>
                <p:spPr bwMode="auto">
                  <a:xfrm>
                    <a:off x="3703" y="1422"/>
                    <a:ext cx="37" cy="36"/>
                  </a:xfrm>
                  <a:custGeom>
                    <a:avLst/>
                    <a:gdLst>
                      <a:gd name="T0" fmla="*/ 0 w 43"/>
                      <a:gd name="T1" fmla="*/ 21 h 43"/>
                      <a:gd name="T2" fmla="*/ 21 w 43"/>
                      <a:gd name="T3" fmla="*/ 43 h 43"/>
                      <a:gd name="T4" fmla="*/ 43 w 43"/>
                      <a:gd name="T5" fmla="*/ 21 h 43"/>
                      <a:gd name="T6" fmla="*/ 21 w 43"/>
                      <a:gd name="T7" fmla="*/ 0 h 43"/>
                      <a:gd name="T8" fmla="*/ 0 w 43"/>
                      <a:gd name="T9" fmla="*/ 21 h 43"/>
                      <a:gd name="T10" fmla="*/ 5 w 43"/>
                      <a:gd name="T11" fmla="*/ 21 h 43"/>
                      <a:gd name="T12" fmla="*/ 21 w 43"/>
                      <a:gd name="T13" fmla="*/ 4 h 43"/>
                      <a:gd name="T14" fmla="*/ 38 w 43"/>
                      <a:gd name="T15" fmla="*/ 21 h 43"/>
                      <a:gd name="T16" fmla="*/ 21 w 43"/>
                      <a:gd name="T17" fmla="*/ 38 h 43"/>
                      <a:gd name="T18" fmla="*/ 5 w 43"/>
                      <a:gd name="T19" fmla="*/ 21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43">
                        <a:moveTo>
                          <a:pt x="0" y="21"/>
                        </a:moveTo>
                        <a:cubicBezTo>
                          <a:pt x="0" y="33"/>
                          <a:pt x="10" y="43"/>
                          <a:pt x="21" y="43"/>
                        </a:cubicBezTo>
                        <a:cubicBezTo>
                          <a:pt x="33" y="43"/>
                          <a:pt x="43" y="33"/>
                          <a:pt x="43" y="21"/>
                        </a:cubicBezTo>
                        <a:cubicBezTo>
                          <a:pt x="43" y="9"/>
                          <a:pt x="33" y="0"/>
                          <a:pt x="21" y="0"/>
                        </a:cubicBezTo>
                        <a:cubicBezTo>
                          <a:pt x="10" y="0"/>
                          <a:pt x="0" y="9"/>
                          <a:pt x="0" y="21"/>
                        </a:cubicBezTo>
                        <a:close/>
                        <a:moveTo>
                          <a:pt x="5" y="21"/>
                        </a:moveTo>
                        <a:cubicBezTo>
                          <a:pt x="5" y="12"/>
                          <a:pt x="12" y="4"/>
                          <a:pt x="21" y="4"/>
                        </a:cubicBezTo>
                        <a:cubicBezTo>
                          <a:pt x="31" y="4"/>
                          <a:pt x="38" y="12"/>
                          <a:pt x="38" y="21"/>
                        </a:cubicBezTo>
                        <a:cubicBezTo>
                          <a:pt x="38" y="30"/>
                          <a:pt x="31" y="38"/>
                          <a:pt x="21" y="38"/>
                        </a:cubicBezTo>
                        <a:cubicBezTo>
                          <a:pt x="12" y="38"/>
                          <a:pt x="5" y="30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4" name="Rectangle 737"/>
                  <p:cNvSpPr>
                    <a:spLocks noChangeArrowheads="1"/>
                  </p:cNvSpPr>
                  <p:nvPr/>
                </p:nvSpPr>
                <p:spPr bwMode="auto">
                  <a:xfrm>
                    <a:off x="3720" y="1401"/>
                    <a:ext cx="3" cy="78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5" name="Freeform 738"/>
                  <p:cNvSpPr/>
                  <p:nvPr/>
                </p:nvSpPr>
                <p:spPr bwMode="auto">
                  <a:xfrm>
                    <a:off x="3687" y="1419"/>
                    <a:ext cx="69" cy="41"/>
                  </a:xfrm>
                  <a:custGeom>
                    <a:avLst/>
                    <a:gdLst>
                      <a:gd name="T0" fmla="*/ 69 w 69"/>
                      <a:gd name="T1" fmla="*/ 2 h 41"/>
                      <a:gd name="T2" fmla="*/ 68 w 69"/>
                      <a:gd name="T3" fmla="*/ 0 h 41"/>
                      <a:gd name="T4" fmla="*/ 0 w 69"/>
                      <a:gd name="T5" fmla="*/ 39 h 41"/>
                      <a:gd name="T6" fmla="*/ 1 w 69"/>
                      <a:gd name="T7" fmla="*/ 41 h 41"/>
                      <a:gd name="T8" fmla="*/ 69 w 69"/>
                      <a:gd name="T9" fmla="*/ 2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" h="41">
                        <a:moveTo>
                          <a:pt x="69" y="2"/>
                        </a:moveTo>
                        <a:lnTo>
                          <a:pt x="68" y="0"/>
                        </a:lnTo>
                        <a:lnTo>
                          <a:pt x="0" y="39"/>
                        </a:lnTo>
                        <a:lnTo>
                          <a:pt x="1" y="41"/>
                        </a:lnTo>
                        <a:lnTo>
                          <a:pt x="69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6" name="Freeform 739"/>
                  <p:cNvSpPr/>
                  <p:nvPr/>
                </p:nvSpPr>
                <p:spPr bwMode="auto">
                  <a:xfrm>
                    <a:off x="3688" y="1419"/>
                    <a:ext cx="67" cy="42"/>
                  </a:xfrm>
                  <a:custGeom>
                    <a:avLst/>
                    <a:gdLst>
                      <a:gd name="T0" fmla="*/ 66 w 67"/>
                      <a:gd name="T1" fmla="*/ 42 h 42"/>
                      <a:gd name="T2" fmla="*/ 67 w 67"/>
                      <a:gd name="T3" fmla="*/ 40 h 42"/>
                      <a:gd name="T4" fmla="*/ 1 w 67"/>
                      <a:gd name="T5" fmla="*/ 0 h 42"/>
                      <a:gd name="T6" fmla="*/ 0 w 67"/>
                      <a:gd name="T7" fmla="*/ 2 h 42"/>
                      <a:gd name="T8" fmla="*/ 66 w 67"/>
                      <a:gd name="T9" fmla="*/ 4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7" h="42">
                        <a:moveTo>
                          <a:pt x="66" y="42"/>
                        </a:moveTo>
                        <a:lnTo>
                          <a:pt x="67" y="40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66" y="4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7" name="Freeform 740"/>
                  <p:cNvSpPr/>
                  <p:nvPr/>
                </p:nvSpPr>
                <p:spPr bwMode="auto">
                  <a:xfrm>
                    <a:off x="3715" y="1429"/>
                    <a:ext cx="13" cy="21"/>
                  </a:xfrm>
                  <a:custGeom>
                    <a:avLst/>
                    <a:gdLst>
                      <a:gd name="T0" fmla="*/ 1 w 13"/>
                      <a:gd name="T1" fmla="*/ 0 h 21"/>
                      <a:gd name="T2" fmla="*/ 0 w 13"/>
                      <a:gd name="T3" fmla="*/ 1 h 21"/>
                      <a:gd name="T4" fmla="*/ 12 w 13"/>
                      <a:gd name="T5" fmla="*/ 21 h 21"/>
                      <a:gd name="T6" fmla="*/ 13 w 13"/>
                      <a:gd name="T7" fmla="*/ 21 h 21"/>
                      <a:gd name="T8" fmla="*/ 1 w 13"/>
                      <a:gd name="T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2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2" y="21"/>
                        </a:lnTo>
                        <a:lnTo>
                          <a:pt x="13" y="2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8" name="Freeform 741"/>
                  <p:cNvSpPr/>
                  <p:nvPr/>
                </p:nvSpPr>
                <p:spPr bwMode="auto">
                  <a:xfrm>
                    <a:off x="3715" y="1429"/>
                    <a:ext cx="12" cy="21"/>
                  </a:xfrm>
                  <a:custGeom>
                    <a:avLst/>
                    <a:gdLst>
                      <a:gd name="T0" fmla="*/ 12 w 12"/>
                      <a:gd name="T1" fmla="*/ 1 h 21"/>
                      <a:gd name="T2" fmla="*/ 12 w 12"/>
                      <a:gd name="T3" fmla="*/ 0 h 21"/>
                      <a:gd name="T4" fmla="*/ 0 w 12"/>
                      <a:gd name="T5" fmla="*/ 21 h 21"/>
                      <a:gd name="T6" fmla="*/ 1 w 12"/>
                      <a:gd name="T7" fmla="*/ 21 h 21"/>
                      <a:gd name="T8" fmla="*/ 12 w 12"/>
                      <a:gd name="T9" fmla="*/ 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1">
                        <a:moveTo>
                          <a:pt x="12" y="1"/>
                        </a:moveTo>
                        <a:lnTo>
                          <a:pt x="12" y="0"/>
                        </a:lnTo>
                        <a:lnTo>
                          <a:pt x="0" y="21"/>
                        </a:lnTo>
                        <a:lnTo>
                          <a:pt x="1" y="21"/>
                        </a:lnTo>
                        <a:lnTo>
                          <a:pt x="12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9" name="Freeform 742"/>
                  <p:cNvSpPr/>
                  <p:nvPr/>
                </p:nvSpPr>
                <p:spPr bwMode="auto">
                  <a:xfrm>
                    <a:off x="3710" y="1440"/>
                    <a:ext cx="23" cy="1"/>
                  </a:xfrm>
                  <a:custGeom>
                    <a:avLst/>
                    <a:gdLst>
                      <a:gd name="T0" fmla="*/ 23 w 23"/>
                      <a:gd name="T1" fmla="*/ 1 h 1"/>
                      <a:gd name="T2" fmla="*/ 23 w 23"/>
                      <a:gd name="T3" fmla="*/ 0 h 1"/>
                      <a:gd name="T4" fmla="*/ 0 w 23"/>
                      <a:gd name="T5" fmla="*/ 0 h 1"/>
                      <a:gd name="T6" fmla="*/ 0 w 23"/>
                      <a:gd name="T7" fmla="*/ 0 h 1"/>
                      <a:gd name="T8" fmla="*/ 23 w 23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">
                        <a:moveTo>
                          <a:pt x="23" y="1"/>
                        </a:moveTo>
                        <a:lnTo>
                          <a:pt x="2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3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0" name="Freeform 743"/>
                  <p:cNvSpPr>
                    <a:spLocks noEditPoints="1"/>
                  </p:cNvSpPr>
                  <p:nvPr/>
                </p:nvSpPr>
                <p:spPr bwMode="auto">
                  <a:xfrm>
                    <a:off x="3718" y="1390"/>
                    <a:ext cx="7" cy="13"/>
                  </a:xfrm>
                  <a:custGeom>
                    <a:avLst/>
                    <a:gdLst>
                      <a:gd name="T0" fmla="*/ 0 w 9"/>
                      <a:gd name="T1" fmla="*/ 8 h 15"/>
                      <a:gd name="T2" fmla="*/ 4 w 9"/>
                      <a:gd name="T3" fmla="*/ 15 h 15"/>
                      <a:gd name="T4" fmla="*/ 9 w 9"/>
                      <a:gd name="T5" fmla="*/ 8 h 15"/>
                      <a:gd name="T6" fmla="*/ 4 w 9"/>
                      <a:gd name="T7" fmla="*/ 0 h 15"/>
                      <a:gd name="T8" fmla="*/ 0 w 9"/>
                      <a:gd name="T9" fmla="*/ 8 h 15"/>
                      <a:gd name="T10" fmla="*/ 1 w 9"/>
                      <a:gd name="T11" fmla="*/ 8 h 15"/>
                      <a:gd name="T12" fmla="*/ 4 w 9"/>
                      <a:gd name="T13" fmla="*/ 3 h 15"/>
                      <a:gd name="T14" fmla="*/ 7 w 9"/>
                      <a:gd name="T15" fmla="*/ 8 h 15"/>
                      <a:gd name="T16" fmla="*/ 4 w 9"/>
                      <a:gd name="T17" fmla="*/ 13 h 15"/>
                      <a:gd name="T18" fmla="*/ 1 w 9"/>
                      <a:gd name="T19" fmla="*/ 8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8"/>
                        </a:moveTo>
                        <a:cubicBezTo>
                          <a:pt x="0" y="11"/>
                          <a:pt x="2" y="14"/>
                          <a:pt x="4" y="15"/>
                        </a:cubicBezTo>
                        <a:cubicBezTo>
                          <a:pt x="7" y="14"/>
                          <a:pt x="9" y="11"/>
                          <a:pt x="9" y="8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1" y="8"/>
                        </a:moveTo>
                        <a:cubicBezTo>
                          <a:pt x="1" y="5"/>
                          <a:pt x="3" y="4"/>
                          <a:pt x="4" y="3"/>
                        </a:cubicBezTo>
                        <a:cubicBezTo>
                          <a:pt x="6" y="4"/>
                          <a:pt x="7" y="5"/>
                          <a:pt x="7" y="8"/>
                        </a:cubicBezTo>
                        <a:cubicBezTo>
                          <a:pt x="7" y="10"/>
                          <a:pt x="6" y="12"/>
                          <a:pt x="4" y="13"/>
                        </a:cubicBezTo>
                        <a:cubicBezTo>
                          <a:pt x="3" y="12"/>
                          <a:pt x="1" y="10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1" name="Freeform 744"/>
                  <p:cNvSpPr>
                    <a:spLocks noEditPoints="1"/>
                  </p:cNvSpPr>
                  <p:nvPr/>
                </p:nvSpPr>
                <p:spPr bwMode="auto">
                  <a:xfrm>
                    <a:off x="3718" y="1477"/>
                    <a:ext cx="7" cy="13"/>
                  </a:xfrm>
                  <a:custGeom>
                    <a:avLst/>
                    <a:gdLst>
                      <a:gd name="T0" fmla="*/ 0 w 9"/>
                      <a:gd name="T1" fmla="*/ 8 h 15"/>
                      <a:gd name="T2" fmla="*/ 4 w 9"/>
                      <a:gd name="T3" fmla="*/ 15 h 15"/>
                      <a:gd name="T4" fmla="*/ 9 w 9"/>
                      <a:gd name="T5" fmla="*/ 8 h 15"/>
                      <a:gd name="T6" fmla="*/ 4 w 9"/>
                      <a:gd name="T7" fmla="*/ 0 h 15"/>
                      <a:gd name="T8" fmla="*/ 0 w 9"/>
                      <a:gd name="T9" fmla="*/ 8 h 15"/>
                      <a:gd name="T10" fmla="*/ 1 w 9"/>
                      <a:gd name="T11" fmla="*/ 7 h 15"/>
                      <a:gd name="T12" fmla="*/ 4 w 9"/>
                      <a:gd name="T13" fmla="*/ 3 h 15"/>
                      <a:gd name="T14" fmla="*/ 7 w 9"/>
                      <a:gd name="T15" fmla="*/ 7 h 15"/>
                      <a:gd name="T16" fmla="*/ 4 w 9"/>
                      <a:gd name="T17" fmla="*/ 12 h 15"/>
                      <a:gd name="T18" fmla="*/ 1 w 9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8"/>
                        </a:moveTo>
                        <a:cubicBezTo>
                          <a:pt x="0" y="11"/>
                          <a:pt x="2" y="14"/>
                          <a:pt x="4" y="15"/>
                        </a:cubicBezTo>
                        <a:cubicBezTo>
                          <a:pt x="7" y="14"/>
                          <a:pt x="9" y="11"/>
                          <a:pt x="9" y="8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1" y="7"/>
                        </a:moveTo>
                        <a:cubicBezTo>
                          <a:pt x="1" y="5"/>
                          <a:pt x="3" y="4"/>
                          <a:pt x="4" y="3"/>
                        </a:cubicBezTo>
                        <a:cubicBezTo>
                          <a:pt x="6" y="3"/>
                          <a:pt x="7" y="5"/>
                          <a:pt x="7" y="7"/>
                        </a:cubicBezTo>
                        <a:cubicBezTo>
                          <a:pt x="7" y="10"/>
                          <a:pt x="6" y="12"/>
                          <a:pt x="4" y="12"/>
                        </a:cubicBezTo>
                        <a:cubicBezTo>
                          <a:pt x="3" y="12"/>
                          <a:pt x="1" y="10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2" name="Freeform 745"/>
                  <p:cNvSpPr>
                    <a:spLocks noEditPoints="1"/>
                  </p:cNvSpPr>
                  <p:nvPr/>
                </p:nvSpPr>
                <p:spPr bwMode="auto">
                  <a:xfrm>
                    <a:off x="3753" y="1457"/>
                    <a:ext cx="11" cy="10"/>
                  </a:xfrm>
                  <a:custGeom>
                    <a:avLst/>
                    <a:gdLst>
                      <a:gd name="T0" fmla="*/ 4 w 13"/>
                      <a:gd name="T1" fmla="*/ 10 h 12"/>
                      <a:gd name="T2" fmla="*/ 13 w 13"/>
                      <a:gd name="T3" fmla="*/ 10 h 12"/>
                      <a:gd name="T4" fmla="*/ 9 w 13"/>
                      <a:gd name="T5" fmla="*/ 2 h 12"/>
                      <a:gd name="T6" fmla="*/ 0 w 13"/>
                      <a:gd name="T7" fmla="*/ 2 h 12"/>
                      <a:gd name="T8" fmla="*/ 4 w 13"/>
                      <a:gd name="T9" fmla="*/ 10 h 12"/>
                      <a:gd name="T10" fmla="*/ 5 w 13"/>
                      <a:gd name="T11" fmla="*/ 9 h 12"/>
                      <a:gd name="T12" fmla="*/ 2 w 13"/>
                      <a:gd name="T13" fmla="*/ 4 h 12"/>
                      <a:gd name="T14" fmla="*/ 8 w 13"/>
                      <a:gd name="T15" fmla="*/ 3 h 12"/>
                      <a:gd name="T16" fmla="*/ 11 w 13"/>
                      <a:gd name="T17" fmla="*/ 8 h 12"/>
                      <a:gd name="T18" fmla="*/ 5 w 13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4" y="10"/>
                        </a:moveTo>
                        <a:cubicBezTo>
                          <a:pt x="7" y="12"/>
                          <a:pt x="10" y="11"/>
                          <a:pt x="13" y="10"/>
                        </a:cubicBezTo>
                        <a:cubicBezTo>
                          <a:pt x="13" y="7"/>
                          <a:pt x="12" y="4"/>
                          <a:pt x="9" y="2"/>
                        </a:cubicBezTo>
                        <a:cubicBezTo>
                          <a:pt x="5" y="0"/>
                          <a:pt x="2" y="1"/>
                          <a:pt x="0" y="2"/>
                        </a:cubicBezTo>
                        <a:cubicBezTo>
                          <a:pt x="0" y="6"/>
                          <a:pt x="1" y="8"/>
                          <a:pt x="4" y="10"/>
                        </a:cubicBezTo>
                        <a:close/>
                        <a:moveTo>
                          <a:pt x="5" y="9"/>
                        </a:moveTo>
                        <a:cubicBezTo>
                          <a:pt x="3" y="8"/>
                          <a:pt x="2" y="6"/>
                          <a:pt x="2" y="4"/>
                        </a:cubicBezTo>
                        <a:cubicBezTo>
                          <a:pt x="4" y="3"/>
                          <a:pt x="6" y="2"/>
                          <a:pt x="8" y="3"/>
                        </a:cubicBezTo>
                        <a:cubicBezTo>
                          <a:pt x="10" y="5"/>
                          <a:pt x="11" y="7"/>
                          <a:pt x="11" y="8"/>
                        </a:cubicBezTo>
                        <a:cubicBezTo>
                          <a:pt x="9" y="10"/>
                          <a:pt x="7" y="10"/>
                          <a:pt x="5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3" name="Freeform 746"/>
                  <p:cNvSpPr>
                    <a:spLocks noEditPoints="1"/>
                  </p:cNvSpPr>
                  <p:nvPr/>
                </p:nvSpPr>
                <p:spPr bwMode="auto">
                  <a:xfrm>
                    <a:off x="3753" y="1413"/>
                    <a:ext cx="11" cy="11"/>
                  </a:xfrm>
                  <a:custGeom>
                    <a:avLst/>
                    <a:gdLst>
                      <a:gd name="T0" fmla="*/ 9 w 13"/>
                      <a:gd name="T1" fmla="*/ 10 h 12"/>
                      <a:gd name="T2" fmla="*/ 13 w 13"/>
                      <a:gd name="T3" fmla="*/ 2 h 12"/>
                      <a:gd name="T4" fmla="*/ 4 w 13"/>
                      <a:gd name="T5" fmla="*/ 2 h 12"/>
                      <a:gd name="T6" fmla="*/ 0 w 13"/>
                      <a:gd name="T7" fmla="*/ 10 h 12"/>
                      <a:gd name="T8" fmla="*/ 9 w 13"/>
                      <a:gd name="T9" fmla="*/ 10 h 12"/>
                      <a:gd name="T10" fmla="*/ 8 w 13"/>
                      <a:gd name="T11" fmla="*/ 8 h 12"/>
                      <a:gd name="T12" fmla="*/ 2 w 13"/>
                      <a:gd name="T13" fmla="*/ 8 h 12"/>
                      <a:gd name="T14" fmla="*/ 5 w 13"/>
                      <a:gd name="T15" fmla="*/ 3 h 12"/>
                      <a:gd name="T16" fmla="*/ 10 w 13"/>
                      <a:gd name="T17" fmla="*/ 3 h 12"/>
                      <a:gd name="T18" fmla="*/ 8 w 13"/>
                      <a:gd name="T19" fmla="*/ 8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9" y="10"/>
                        </a:moveTo>
                        <a:cubicBezTo>
                          <a:pt x="12" y="8"/>
                          <a:pt x="13" y="4"/>
                          <a:pt x="13" y="2"/>
                        </a:cubicBezTo>
                        <a:cubicBezTo>
                          <a:pt x="10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0" y="10"/>
                        </a:cubicBezTo>
                        <a:cubicBezTo>
                          <a:pt x="3" y="11"/>
                          <a:pt x="6" y="12"/>
                          <a:pt x="9" y="10"/>
                        </a:cubicBezTo>
                        <a:close/>
                        <a:moveTo>
                          <a:pt x="8" y="8"/>
                        </a:moveTo>
                        <a:cubicBezTo>
                          <a:pt x="6" y="10"/>
                          <a:pt x="4" y="9"/>
                          <a:pt x="2" y="8"/>
                        </a:cubicBezTo>
                        <a:cubicBezTo>
                          <a:pt x="2" y="7"/>
                          <a:pt x="3" y="5"/>
                          <a:pt x="5" y="3"/>
                        </a:cubicBezTo>
                        <a:cubicBezTo>
                          <a:pt x="7" y="2"/>
                          <a:pt x="9" y="2"/>
                          <a:pt x="10" y="3"/>
                        </a:cubicBezTo>
                        <a:cubicBezTo>
                          <a:pt x="11" y="5"/>
                          <a:pt x="10" y="7"/>
                          <a:pt x="8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4" name="Freeform 747"/>
                  <p:cNvSpPr>
                    <a:spLocks noEditPoints="1"/>
                  </p:cNvSpPr>
                  <p:nvPr/>
                </p:nvSpPr>
                <p:spPr bwMode="auto">
                  <a:xfrm>
                    <a:off x="3678" y="1457"/>
                    <a:ext cx="11" cy="9"/>
                  </a:xfrm>
                  <a:custGeom>
                    <a:avLst/>
                    <a:gdLst>
                      <a:gd name="T0" fmla="*/ 9 w 14"/>
                      <a:gd name="T1" fmla="*/ 9 h 11"/>
                      <a:gd name="T2" fmla="*/ 0 w 14"/>
                      <a:gd name="T3" fmla="*/ 9 h 11"/>
                      <a:gd name="T4" fmla="*/ 5 w 14"/>
                      <a:gd name="T5" fmla="*/ 1 h 11"/>
                      <a:gd name="T6" fmla="*/ 14 w 14"/>
                      <a:gd name="T7" fmla="*/ 2 h 11"/>
                      <a:gd name="T8" fmla="*/ 9 w 14"/>
                      <a:gd name="T9" fmla="*/ 9 h 11"/>
                      <a:gd name="T10" fmla="*/ 9 w 14"/>
                      <a:gd name="T11" fmla="*/ 8 h 11"/>
                      <a:gd name="T12" fmla="*/ 11 w 14"/>
                      <a:gd name="T13" fmla="*/ 3 h 11"/>
                      <a:gd name="T14" fmla="*/ 6 w 14"/>
                      <a:gd name="T15" fmla="*/ 3 h 11"/>
                      <a:gd name="T16" fmla="*/ 3 w 14"/>
                      <a:gd name="T17" fmla="*/ 8 h 11"/>
                      <a:gd name="T18" fmla="*/ 9 w 14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1">
                        <a:moveTo>
                          <a:pt x="9" y="9"/>
                        </a:moveTo>
                        <a:cubicBezTo>
                          <a:pt x="6" y="11"/>
                          <a:pt x="3" y="11"/>
                          <a:pt x="0" y="9"/>
                        </a:cubicBezTo>
                        <a:cubicBezTo>
                          <a:pt x="0" y="6"/>
                          <a:pt x="1" y="3"/>
                          <a:pt x="5" y="1"/>
                        </a:cubicBezTo>
                        <a:cubicBezTo>
                          <a:pt x="8" y="0"/>
                          <a:pt x="11" y="0"/>
                          <a:pt x="14" y="2"/>
                        </a:cubicBezTo>
                        <a:cubicBezTo>
                          <a:pt x="14" y="5"/>
                          <a:pt x="13" y="8"/>
                          <a:pt x="9" y="9"/>
                        </a:cubicBezTo>
                        <a:close/>
                        <a:moveTo>
                          <a:pt x="9" y="8"/>
                        </a:moveTo>
                        <a:cubicBezTo>
                          <a:pt x="11" y="7"/>
                          <a:pt x="11" y="5"/>
                          <a:pt x="11" y="3"/>
                        </a:cubicBezTo>
                        <a:cubicBezTo>
                          <a:pt x="10" y="2"/>
                          <a:pt x="8" y="2"/>
                          <a:pt x="6" y="3"/>
                        </a:cubicBezTo>
                        <a:cubicBezTo>
                          <a:pt x="3" y="4"/>
                          <a:pt x="2" y="6"/>
                          <a:pt x="3" y="8"/>
                        </a:cubicBezTo>
                        <a:cubicBezTo>
                          <a:pt x="4" y="9"/>
                          <a:pt x="6" y="9"/>
                          <a:pt x="9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5" name="Freeform 748"/>
                  <p:cNvSpPr>
                    <a:spLocks noEditPoints="1"/>
                  </p:cNvSpPr>
                  <p:nvPr/>
                </p:nvSpPr>
                <p:spPr bwMode="auto">
                  <a:xfrm>
                    <a:off x="3678" y="1413"/>
                    <a:ext cx="11" cy="10"/>
                  </a:xfrm>
                  <a:custGeom>
                    <a:avLst/>
                    <a:gdLst>
                      <a:gd name="T0" fmla="*/ 4 w 13"/>
                      <a:gd name="T1" fmla="*/ 9 h 11"/>
                      <a:gd name="T2" fmla="*/ 0 w 13"/>
                      <a:gd name="T3" fmla="*/ 2 h 11"/>
                      <a:gd name="T4" fmla="*/ 9 w 13"/>
                      <a:gd name="T5" fmla="*/ 1 h 11"/>
                      <a:gd name="T6" fmla="*/ 13 w 13"/>
                      <a:gd name="T7" fmla="*/ 9 h 11"/>
                      <a:gd name="T8" fmla="*/ 4 w 13"/>
                      <a:gd name="T9" fmla="*/ 9 h 11"/>
                      <a:gd name="T10" fmla="*/ 5 w 13"/>
                      <a:gd name="T11" fmla="*/ 8 h 11"/>
                      <a:gd name="T12" fmla="*/ 11 w 13"/>
                      <a:gd name="T13" fmla="*/ 8 h 11"/>
                      <a:gd name="T14" fmla="*/ 8 w 13"/>
                      <a:gd name="T15" fmla="*/ 3 h 11"/>
                      <a:gd name="T16" fmla="*/ 2 w 13"/>
                      <a:gd name="T17" fmla="*/ 3 h 11"/>
                      <a:gd name="T18" fmla="*/ 5 w 13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1">
                        <a:moveTo>
                          <a:pt x="4" y="9"/>
                        </a:moveTo>
                        <a:cubicBezTo>
                          <a:pt x="1" y="8"/>
                          <a:pt x="0" y="5"/>
                          <a:pt x="0" y="2"/>
                        </a:cubicBezTo>
                        <a:cubicBezTo>
                          <a:pt x="2" y="0"/>
                          <a:pt x="5" y="0"/>
                          <a:pt x="9" y="1"/>
                        </a:cubicBezTo>
                        <a:cubicBezTo>
                          <a:pt x="12" y="3"/>
                          <a:pt x="13" y="6"/>
                          <a:pt x="13" y="9"/>
                        </a:cubicBezTo>
                        <a:cubicBezTo>
                          <a:pt x="11" y="10"/>
                          <a:pt x="8" y="11"/>
                          <a:pt x="4" y="9"/>
                        </a:cubicBezTo>
                        <a:close/>
                        <a:moveTo>
                          <a:pt x="5" y="8"/>
                        </a:moveTo>
                        <a:cubicBezTo>
                          <a:pt x="7" y="9"/>
                          <a:pt x="9" y="9"/>
                          <a:pt x="11" y="8"/>
                        </a:cubicBezTo>
                        <a:cubicBezTo>
                          <a:pt x="11" y="6"/>
                          <a:pt x="10" y="4"/>
                          <a:pt x="8" y="3"/>
                        </a:cubicBezTo>
                        <a:cubicBezTo>
                          <a:pt x="6" y="2"/>
                          <a:pt x="3" y="2"/>
                          <a:pt x="2" y="3"/>
                        </a:cubicBezTo>
                        <a:cubicBezTo>
                          <a:pt x="2" y="5"/>
                          <a:pt x="3" y="7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6" name="Freeform 749"/>
                  <p:cNvSpPr/>
                  <p:nvPr/>
                </p:nvSpPr>
                <p:spPr bwMode="auto">
                  <a:xfrm>
                    <a:off x="3710" y="1394"/>
                    <a:ext cx="23" cy="10"/>
                  </a:xfrm>
                  <a:custGeom>
                    <a:avLst/>
                    <a:gdLst>
                      <a:gd name="T0" fmla="*/ 0 w 27"/>
                      <a:gd name="T1" fmla="*/ 0 h 12"/>
                      <a:gd name="T2" fmla="*/ 4 w 27"/>
                      <a:gd name="T3" fmla="*/ 0 h 12"/>
                      <a:gd name="T4" fmla="*/ 4 w 27"/>
                      <a:gd name="T5" fmla="*/ 3 h 12"/>
                      <a:gd name="T6" fmla="*/ 13 w 27"/>
                      <a:gd name="T7" fmla="*/ 10 h 12"/>
                      <a:gd name="T8" fmla="*/ 23 w 27"/>
                      <a:gd name="T9" fmla="*/ 3 h 12"/>
                      <a:gd name="T10" fmla="*/ 23 w 27"/>
                      <a:gd name="T11" fmla="*/ 0 h 12"/>
                      <a:gd name="T12" fmla="*/ 27 w 27"/>
                      <a:gd name="T13" fmla="*/ 0 h 12"/>
                      <a:gd name="T14" fmla="*/ 27 w 27"/>
                      <a:gd name="T15" fmla="*/ 1 h 12"/>
                      <a:gd name="T16" fmla="*/ 13 w 27"/>
                      <a:gd name="T17" fmla="*/ 12 h 12"/>
                      <a:gd name="T18" fmla="*/ 0 w 27"/>
                      <a:gd name="T19" fmla="*/ 1 h 12"/>
                      <a:gd name="T20" fmla="*/ 0 w 27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12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3"/>
                          <a:pt x="4" y="3"/>
                        </a:cubicBezTo>
                        <a:cubicBezTo>
                          <a:pt x="4" y="7"/>
                          <a:pt x="9" y="10"/>
                          <a:pt x="13" y="10"/>
                        </a:cubicBezTo>
                        <a:cubicBezTo>
                          <a:pt x="18" y="10"/>
                          <a:pt x="23" y="7"/>
                          <a:pt x="23" y="3"/>
                        </a:cubicBezTo>
                        <a:cubicBezTo>
                          <a:pt x="23" y="3"/>
                          <a:pt x="23" y="1"/>
                          <a:pt x="23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7"/>
                          <a:pt x="21" y="12"/>
                          <a:pt x="13" y="12"/>
                        </a:cubicBezTo>
                        <a:cubicBezTo>
                          <a:pt x="6" y="12"/>
                          <a:pt x="0" y="7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7" name="Freeform 750"/>
                  <p:cNvSpPr/>
                  <p:nvPr/>
                </p:nvSpPr>
                <p:spPr bwMode="auto">
                  <a:xfrm>
                    <a:off x="3713" y="1404"/>
                    <a:ext cx="16" cy="5"/>
                  </a:xfrm>
                  <a:custGeom>
                    <a:avLst/>
                    <a:gdLst>
                      <a:gd name="T0" fmla="*/ 0 w 19"/>
                      <a:gd name="T1" fmla="*/ 0 h 6"/>
                      <a:gd name="T2" fmla="*/ 3 w 19"/>
                      <a:gd name="T3" fmla="*/ 0 h 6"/>
                      <a:gd name="T4" fmla="*/ 3 w 19"/>
                      <a:gd name="T5" fmla="*/ 2 h 6"/>
                      <a:gd name="T6" fmla="*/ 9 w 19"/>
                      <a:gd name="T7" fmla="*/ 5 h 6"/>
                      <a:gd name="T8" fmla="*/ 16 w 19"/>
                      <a:gd name="T9" fmla="*/ 2 h 6"/>
                      <a:gd name="T10" fmla="*/ 16 w 19"/>
                      <a:gd name="T11" fmla="*/ 0 h 6"/>
                      <a:gd name="T12" fmla="*/ 19 w 19"/>
                      <a:gd name="T13" fmla="*/ 0 h 6"/>
                      <a:gd name="T14" fmla="*/ 19 w 19"/>
                      <a:gd name="T15" fmla="*/ 1 h 6"/>
                      <a:gd name="T16" fmla="*/ 9 w 19"/>
                      <a:gd name="T17" fmla="*/ 6 h 6"/>
                      <a:gd name="T18" fmla="*/ 0 w 19"/>
                      <a:gd name="T19" fmla="*/ 1 h 6"/>
                      <a:gd name="T20" fmla="*/ 0 w 19"/>
                      <a:gd name="T2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5"/>
                          <a:pt x="9" y="5"/>
                        </a:cubicBezTo>
                        <a:cubicBezTo>
                          <a:pt x="13" y="5"/>
                          <a:pt x="16" y="4"/>
                          <a:pt x="16" y="2"/>
                        </a:cubicBezTo>
                        <a:cubicBezTo>
                          <a:pt x="16" y="2"/>
                          <a:pt x="16" y="1"/>
                          <a:pt x="16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4"/>
                          <a:pt x="15" y="6"/>
                          <a:pt x="9" y="6"/>
                        </a:cubicBezTo>
                        <a:cubicBezTo>
                          <a:pt x="4" y="6"/>
                          <a:pt x="0" y="4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8" name="Freeform 751"/>
                  <p:cNvSpPr/>
                  <p:nvPr/>
                </p:nvSpPr>
                <p:spPr bwMode="auto">
                  <a:xfrm>
                    <a:off x="3714" y="1409"/>
                    <a:ext cx="15" cy="4"/>
                  </a:xfrm>
                  <a:custGeom>
                    <a:avLst/>
                    <a:gdLst>
                      <a:gd name="T0" fmla="*/ 0 w 17"/>
                      <a:gd name="T1" fmla="*/ 0 h 5"/>
                      <a:gd name="T2" fmla="*/ 2 w 17"/>
                      <a:gd name="T3" fmla="*/ 0 h 5"/>
                      <a:gd name="T4" fmla="*/ 2 w 17"/>
                      <a:gd name="T5" fmla="*/ 1 h 5"/>
                      <a:gd name="T6" fmla="*/ 8 w 17"/>
                      <a:gd name="T7" fmla="*/ 4 h 5"/>
                      <a:gd name="T8" fmla="*/ 14 w 17"/>
                      <a:gd name="T9" fmla="*/ 1 h 5"/>
                      <a:gd name="T10" fmla="*/ 14 w 17"/>
                      <a:gd name="T11" fmla="*/ 0 h 5"/>
                      <a:gd name="T12" fmla="*/ 17 w 17"/>
                      <a:gd name="T13" fmla="*/ 0 h 5"/>
                      <a:gd name="T14" fmla="*/ 17 w 17"/>
                      <a:gd name="T15" fmla="*/ 0 h 5"/>
                      <a:gd name="T16" fmla="*/ 8 w 17"/>
                      <a:gd name="T17" fmla="*/ 5 h 5"/>
                      <a:gd name="T18" fmla="*/ 0 w 17"/>
                      <a:gd name="T1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3"/>
                          <a:pt x="5" y="4"/>
                          <a:pt x="8" y="4"/>
                        </a:cubicBezTo>
                        <a:cubicBezTo>
                          <a:pt x="11" y="4"/>
                          <a:pt x="14" y="3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3"/>
                          <a:pt x="13" y="5"/>
                          <a:pt x="8" y="5"/>
                        </a:cubicBezTo>
                        <a:cubicBezTo>
                          <a:pt x="4" y="5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9" name="Freeform 752"/>
                  <p:cNvSpPr/>
                  <p:nvPr/>
                </p:nvSpPr>
                <p:spPr bwMode="auto">
                  <a:xfrm>
                    <a:off x="3715" y="1413"/>
                    <a:ext cx="12" cy="4"/>
                  </a:xfrm>
                  <a:custGeom>
                    <a:avLst/>
                    <a:gdLst>
                      <a:gd name="T0" fmla="*/ 0 w 14"/>
                      <a:gd name="T1" fmla="*/ 0 h 4"/>
                      <a:gd name="T2" fmla="*/ 2 w 14"/>
                      <a:gd name="T3" fmla="*/ 0 h 4"/>
                      <a:gd name="T4" fmla="*/ 2 w 14"/>
                      <a:gd name="T5" fmla="*/ 1 h 4"/>
                      <a:gd name="T6" fmla="*/ 7 w 14"/>
                      <a:gd name="T7" fmla="*/ 3 h 4"/>
                      <a:gd name="T8" fmla="*/ 12 w 14"/>
                      <a:gd name="T9" fmla="*/ 1 h 4"/>
                      <a:gd name="T10" fmla="*/ 12 w 14"/>
                      <a:gd name="T11" fmla="*/ 0 h 4"/>
                      <a:gd name="T12" fmla="*/ 14 w 14"/>
                      <a:gd name="T13" fmla="*/ 0 h 4"/>
                      <a:gd name="T14" fmla="*/ 14 w 14"/>
                      <a:gd name="T15" fmla="*/ 0 h 4"/>
                      <a:gd name="T16" fmla="*/ 7 w 14"/>
                      <a:gd name="T17" fmla="*/ 4 h 4"/>
                      <a:gd name="T18" fmla="*/ 0 w 14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10" y="3"/>
                          <a:pt x="12" y="2"/>
                          <a:pt x="12" y="1"/>
                        </a:cubicBezTo>
                        <a:cubicBezTo>
                          <a:pt x="12" y="1"/>
                          <a:pt x="12" y="0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3"/>
                          <a:pt x="11" y="4"/>
                          <a:pt x="7" y="4"/>
                        </a:cubicBezTo>
                        <a:cubicBezTo>
                          <a:pt x="3" y="4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0" name="Freeform 753"/>
                  <p:cNvSpPr/>
                  <p:nvPr/>
                </p:nvSpPr>
                <p:spPr bwMode="auto">
                  <a:xfrm>
                    <a:off x="3717" y="1418"/>
                    <a:ext cx="9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0 h 3"/>
                      <a:gd name="T6" fmla="*/ 5 w 11"/>
                      <a:gd name="T7" fmla="*/ 3 h 3"/>
                      <a:gd name="T8" fmla="*/ 9 w 11"/>
                      <a:gd name="T9" fmla="*/ 0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1" name="Freeform 754"/>
                  <p:cNvSpPr/>
                  <p:nvPr/>
                </p:nvSpPr>
                <p:spPr bwMode="auto">
                  <a:xfrm>
                    <a:off x="3725" y="1427"/>
                    <a:ext cx="4" cy="4"/>
                  </a:xfrm>
                  <a:custGeom>
                    <a:avLst/>
                    <a:gdLst>
                      <a:gd name="T0" fmla="*/ 0 w 5"/>
                      <a:gd name="T1" fmla="*/ 0 h 5"/>
                      <a:gd name="T2" fmla="*/ 1 w 5"/>
                      <a:gd name="T3" fmla="*/ 1 h 5"/>
                      <a:gd name="T4" fmla="*/ 1 w 5"/>
                      <a:gd name="T5" fmla="*/ 1 h 5"/>
                      <a:gd name="T6" fmla="*/ 2 w 5"/>
                      <a:gd name="T7" fmla="*/ 3 h 5"/>
                      <a:gd name="T8" fmla="*/ 4 w 5"/>
                      <a:gd name="T9" fmla="*/ 3 h 5"/>
                      <a:gd name="T10" fmla="*/ 5 w 5"/>
                      <a:gd name="T11" fmla="*/ 3 h 5"/>
                      <a:gd name="T12" fmla="*/ 5 w 5"/>
                      <a:gd name="T13" fmla="*/ 4 h 5"/>
                      <a:gd name="T14" fmla="*/ 2 w 5"/>
                      <a:gd name="T15" fmla="*/ 4 h 5"/>
                      <a:gd name="T16" fmla="*/ 0 w 5"/>
                      <a:gd name="T1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5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2"/>
                          <a:pt x="1" y="3"/>
                          <a:pt x="2" y="3"/>
                        </a:cubicBezTo>
                        <a:cubicBezTo>
                          <a:pt x="3" y="4"/>
                          <a:pt x="4" y="4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5"/>
                          <a:pt x="3" y="5"/>
                          <a:pt x="2" y="4"/>
                        </a:cubicBezTo>
                        <a:cubicBezTo>
                          <a:pt x="0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2" name="Freeform 755"/>
                  <p:cNvSpPr/>
                  <p:nvPr/>
                </p:nvSpPr>
                <p:spPr bwMode="auto">
                  <a:xfrm>
                    <a:off x="3712" y="1427"/>
                    <a:ext cx="6" cy="4"/>
                  </a:xfrm>
                  <a:custGeom>
                    <a:avLst/>
                    <a:gdLst>
                      <a:gd name="T0" fmla="*/ 0 w 6"/>
                      <a:gd name="T1" fmla="*/ 4 h 5"/>
                      <a:gd name="T2" fmla="*/ 1 w 6"/>
                      <a:gd name="T3" fmla="*/ 3 h 5"/>
                      <a:gd name="T4" fmla="*/ 1 w 6"/>
                      <a:gd name="T5" fmla="*/ 4 h 5"/>
                      <a:gd name="T6" fmla="*/ 4 w 6"/>
                      <a:gd name="T7" fmla="*/ 3 h 5"/>
                      <a:gd name="T8" fmla="*/ 5 w 6"/>
                      <a:gd name="T9" fmla="*/ 1 h 5"/>
                      <a:gd name="T10" fmla="*/ 5 w 6"/>
                      <a:gd name="T11" fmla="*/ 1 h 5"/>
                      <a:gd name="T12" fmla="*/ 5 w 6"/>
                      <a:gd name="T13" fmla="*/ 0 h 5"/>
                      <a:gd name="T14" fmla="*/ 4 w 6"/>
                      <a:gd name="T15" fmla="*/ 4 h 5"/>
                      <a:gd name="T16" fmla="*/ 0 w 6"/>
                      <a:gd name="T17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0" y="4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3"/>
                          <a:pt x="4" y="4"/>
                        </a:cubicBezTo>
                        <a:cubicBezTo>
                          <a:pt x="2" y="5"/>
                          <a:pt x="1" y="5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3" name="Freeform 756"/>
                  <p:cNvSpPr/>
                  <p:nvPr/>
                </p:nvSpPr>
                <p:spPr bwMode="auto">
                  <a:xfrm>
                    <a:off x="3708" y="1437"/>
                    <a:ext cx="2" cy="5"/>
                  </a:xfrm>
                  <a:custGeom>
                    <a:avLst/>
                    <a:gdLst>
                      <a:gd name="T0" fmla="*/ 0 w 2"/>
                      <a:gd name="T1" fmla="*/ 6 h 6"/>
                      <a:gd name="T2" fmla="*/ 0 w 2"/>
                      <a:gd name="T3" fmla="*/ 5 h 6"/>
                      <a:gd name="T4" fmla="*/ 1 w 2"/>
                      <a:gd name="T5" fmla="*/ 5 h 6"/>
                      <a:gd name="T6" fmla="*/ 2 w 2"/>
                      <a:gd name="T7" fmla="*/ 3 h 6"/>
                      <a:gd name="T8" fmla="*/ 1 w 2"/>
                      <a:gd name="T9" fmla="*/ 1 h 6"/>
                      <a:gd name="T10" fmla="*/ 0 w 2"/>
                      <a:gd name="T11" fmla="*/ 1 h 6"/>
                      <a:gd name="T12" fmla="*/ 0 w 2"/>
                      <a:gd name="T13" fmla="*/ 0 h 6"/>
                      <a:gd name="T14" fmla="*/ 2 w 2"/>
                      <a:gd name="T15" fmla="*/ 3 h 6"/>
                      <a:gd name="T16" fmla="*/ 0 w 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0" y="6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2" y="1"/>
                          <a:pt x="2" y="3"/>
                        </a:cubicBezTo>
                        <a:cubicBezTo>
                          <a:pt x="2" y="5"/>
                          <a:pt x="1" y="6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4" name="Freeform 757"/>
                  <p:cNvSpPr/>
                  <p:nvPr/>
                </p:nvSpPr>
                <p:spPr bwMode="auto">
                  <a:xfrm>
                    <a:off x="3712" y="1449"/>
                    <a:ext cx="6" cy="3"/>
                  </a:xfrm>
                  <a:custGeom>
                    <a:avLst/>
                    <a:gdLst>
                      <a:gd name="T0" fmla="*/ 5 w 6"/>
                      <a:gd name="T1" fmla="*/ 4 h 4"/>
                      <a:gd name="T2" fmla="*/ 5 w 6"/>
                      <a:gd name="T3" fmla="*/ 3 h 4"/>
                      <a:gd name="T4" fmla="*/ 5 w 6"/>
                      <a:gd name="T5" fmla="*/ 3 h 4"/>
                      <a:gd name="T6" fmla="*/ 4 w 6"/>
                      <a:gd name="T7" fmla="*/ 1 h 4"/>
                      <a:gd name="T8" fmla="*/ 1 w 6"/>
                      <a:gd name="T9" fmla="*/ 1 h 4"/>
                      <a:gd name="T10" fmla="*/ 1 w 6"/>
                      <a:gd name="T11" fmla="*/ 1 h 4"/>
                      <a:gd name="T12" fmla="*/ 0 w 6"/>
                      <a:gd name="T13" fmla="*/ 1 h 4"/>
                      <a:gd name="T14" fmla="*/ 4 w 6"/>
                      <a:gd name="T15" fmla="*/ 0 h 4"/>
                      <a:gd name="T16" fmla="*/ 5 w 6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5" y="4"/>
                        </a:move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2"/>
                          <a:pt x="5" y="1"/>
                          <a:pt x="4" y="1"/>
                        </a:cubicBez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4" y="0"/>
                        </a:cubicBezTo>
                        <a:cubicBezTo>
                          <a:pt x="5" y="1"/>
                          <a:pt x="6" y="3"/>
                          <a:pt x="5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5" name="Freeform 758"/>
                  <p:cNvSpPr/>
                  <p:nvPr/>
                </p:nvSpPr>
                <p:spPr bwMode="auto">
                  <a:xfrm>
                    <a:off x="3725" y="1449"/>
                    <a:ext cx="5" cy="3"/>
                  </a:xfrm>
                  <a:custGeom>
                    <a:avLst/>
                    <a:gdLst>
                      <a:gd name="T0" fmla="*/ 6 w 6"/>
                      <a:gd name="T1" fmla="*/ 1 h 4"/>
                      <a:gd name="T2" fmla="*/ 5 w 6"/>
                      <a:gd name="T3" fmla="*/ 1 h 4"/>
                      <a:gd name="T4" fmla="*/ 5 w 6"/>
                      <a:gd name="T5" fmla="*/ 1 h 4"/>
                      <a:gd name="T6" fmla="*/ 2 w 6"/>
                      <a:gd name="T7" fmla="*/ 1 h 4"/>
                      <a:gd name="T8" fmla="*/ 1 w 6"/>
                      <a:gd name="T9" fmla="*/ 3 h 4"/>
                      <a:gd name="T10" fmla="*/ 1 w 6"/>
                      <a:gd name="T11" fmla="*/ 3 h 4"/>
                      <a:gd name="T12" fmla="*/ 0 w 6"/>
                      <a:gd name="T13" fmla="*/ 4 h 4"/>
                      <a:gd name="T14" fmla="*/ 2 w 6"/>
                      <a:gd name="T15" fmla="*/ 0 h 4"/>
                      <a:gd name="T16" fmla="*/ 6 w 6"/>
                      <a:gd name="T1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6" y="1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4" y="0"/>
                          <a:pt x="5" y="0"/>
                          <a:pt x="6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6" name="Freeform 759"/>
                  <p:cNvSpPr/>
                  <p:nvPr/>
                </p:nvSpPr>
                <p:spPr bwMode="auto">
                  <a:xfrm>
                    <a:off x="3732" y="1437"/>
                    <a:ext cx="3" cy="5"/>
                  </a:xfrm>
                  <a:custGeom>
                    <a:avLst/>
                    <a:gdLst>
                      <a:gd name="T0" fmla="*/ 3 w 3"/>
                      <a:gd name="T1" fmla="*/ 0 h 6"/>
                      <a:gd name="T2" fmla="*/ 3 w 3"/>
                      <a:gd name="T3" fmla="*/ 1 h 6"/>
                      <a:gd name="T4" fmla="*/ 2 w 3"/>
                      <a:gd name="T5" fmla="*/ 1 h 6"/>
                      <a:gd name="T6" fmla="*/ 1 w 3"/>
                      <a:gd name="T7" fmla="*/ 3 h 6"/>
                      <a:gd name="T8" fmla="*/ 2 w 3"/>
                      <a:gd name="T9" fmla="*/ 6 h 6"/>
                      <a:gd name="T10" fmla="*/ 2 w 3"/>
                      <a:gd name="T11" fmla="*/ 6 h 6"/>
                      <a:gd name="T12" fmla="*/ 2 w 3"/>
                      <a:gd name="T13" fmla="*/ 6 h 6"/>
                      <a:gd name="T14" fmla="*/ 1 w 3"/>
                      <a:gd name="T15" fmla="*/ 3 h 6"/>
                      <a:gd name="T16" fmla="*/ 3 w 3"/>
                      <a:gd name="T1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6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4"/>
                          <a:pt x="1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1" y="3"/>
                        </a:cubicBezTo>
                        <a:cubicBezTo>
                          <a:pt x="1" y="2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7" name="Freeform 760"/>
                  <p:cNvSpPr/>
                  <p:nvPr/>
                </p:nvSpPr>
                <p:spPr bwMode="auto">
                  <a:xfrm>
                    <a:off x="3713" y="1470"/>
                    <a:ext cx="16" cy="5"/>
                  </a:xfrm>
                  <a:custGeom>
                    <a:avLst/>
                    <a:gdLst>
                      <a:gd name="T0" fmla="*/ 0 w 19"/>
                      <a:gd name="T1" fmla="*/ 6 h 6"/>
                      <a:gd name="T2" fmla="*/ 3 w 19"/>
                      <a:gd name="T3" fmla="*/ 6 h 6"/>
                      <a:gd name="T4" fmla="*/ 3 w 19"/>
                      <a:gd name="T5" fmla="*/ 5 h 6"/>
                      <a:gd name="T6" fmla="*/ 10 w 19"/>
                      <a:gd name="T7" fmla="*/ 1 h 6"/>
                      <a:gd name="T8" fmla="*/ 16 w 19"/>
                      <a:gd name="T9" fmla="*/ 5 h 6"/>
                      <a:gd name="T10" fmla="*/ 16 w 19"/>
                      <a:gd name="T11" fmla="*/ 6 h 6"/>
                      <a:gd name="T12" fmla="*/ 19 w 19"/>
                      <a:gd name="T13" fmla="*/ 6 h 6"/>
                      <a:gd name="T14" fmla="*/ 19 w 19"/>
                      <a:gd name="T15" fmla="*/ 6 h 6"/>
                      <a:gd name="T16" fmla="*/ 10 w 19"/>
                      <a:gd name="T17" fmla="*/ 0 h 6"/>
                      <a:gd name="T18" fmla="*/ 0 w 19"/>
                      <a:gd name="T1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6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10" y="1"/>
                        </a:cubicBezTo>
                        <a:cubicBezTo>
                          <a:pt x="13" y="1"/>
                          <a:pt x="16" y="3"/>
                          <a:pt x="16" y="5"/>
                        </a:cubicBezTo>
                        <a:cubicBezTo>
                          <a:pt x="16" y="5"/>
                          <a:pt x="16" y="6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2"/>
                          <a:pt x="15" y="0"/>
                          <a:pt x="10" y="0"/>
                        </a:cubicBezTo>
                        <a:cubicBezTo>
                          <a:pt x="4" y="0"/>
                          <a:pt x="0" y="2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8" name="Freeform 761"/>
                  <p:cNvSpPr/>
                  <p:nvPr/>
                </p:nvSpPr>
                <p:spPr bwMode="auto">
                  <a:xfrm>
                    <a:off x="3714" y="1466"/>
                    <a:ext cx="15" cy="4"/>
                  </a:xfrm>
                  <a:custGeom>
                    <a:avLst/>
                    <a:gdLst>
                      <a:gd name="T0" fmla="*/ 0 w 17"/>
                      <a:gd name="T1" fmla="*/ 5 h 5"/>
                      <a:gd name="T2" fmla="*/ 3 w 17"/>
                      <a:gd name="T3" fmla="*/ 5 h 5"/>
                      <a:gd name="T4" fmla="*/ 3 w 17"/>
                      <a:gd name="T5" fmla="*/ 4 h 5"/>
                      <a:gd name="T6" fmla="*/ 9 w 17"/>
                      <a:gd name="T7" fmla="*/ 1 h 5"/>
                      <a:gd name="T8" fmla="*/ 14 w 17"/>
                      <a:gd name="T9" fmla="*/ 4 h 5"/>
                      <a:gd name="T10" fmla="*/ 14 w 17"/>
                      <a:gd name="T11" fmla="*/ 5 h 5"/>
                      <a:gd name="T12" fmla="*/ 17 w 17"/>
                      <a:gd name="T13" fmla="*/ 5 h 5"/>
                      <a:gd name="T14" fmla="*/ 17 w 17"/>
                      <a:gd name="T15" fmla="*/ 5 h 5"/>
                      <a:gd name="T16" fmla="*/ 9 w 17"/>
                      <a:gd name="T17" fmla="*/ 0 h 5"/>
                      <a:gd name="T18" fmla="*/ 0 w 17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5"/>
                        </a:move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1" y="1"/>
                          <a:pt x="14" y="3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2"/>
                          <a:pt x="13" y="0"/>
                          <a:pt x="9" y="0"/>
                        </a:cubicBezTo>
                        <a:cubicBezTo>
                          <a:pt x="4" y="0"/>
                          <a:pt x="0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9" name="Freeform 762"/>
                  <p:cNvSpPr/>
                  <p:nvPr/>
                </p:nvSpPr>
                <p:spPr bwMode="auto">
                  <a:xfrm>
                    <a:off x="3716" y="1463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0" name="Freeform 763"/>
                  <p:cNvSpPr/>
                  <p:nvPr/>
                </p:nvSpPr>
                <p:spPr bwMode="auto">
                  <a:xfrm>
                    <a:off x="3717" y="1459"/>
                    <a:ext cx="9" cy="3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2 w 11"/>
                      <a:gd name="T3" fmla="*/ 3 h 3"/>
                      <a:gd name="T4" fmla="*/ 1 w 11"/>
                      <a:gd name="T5" fmla="*/ 3 h 3"/>
                      <a:gd name="T6" fmla="*/ 6 w 11"/>
                      <a:gd name="T7" fmla="*/ 0 h 3"/>
                      <a:gd name="T8" fmla="*/ 10 w 11"/>
                      <a:gd name="T9" fmla="*/ 3 h 3"/>
                      <a:gd name="T10" fmla="*/ 10 w 11"/>
                      <a:gd name="T11" fmla="*/ 3 h 3"/>
                      <a:gd name="T12" fmla="*/ 11 w 11"/>
                      <a:gd name="T13" fmla="*/ 3 h 3"/>
                      <a:gd name="T14" fmla="*/ 11 w 11"/>
                      <a:gd name="T15" fmla="*/ 3 h 3"/>
                      <a:gd name="T16" fmla="*/ 6 w 11"/>
                      <a:gd name="T17" fmla="*/ 0 h 3"/>
                      <a:gd name="T18" fmla="*/ 0 w 11"/>
                      <a:gd name="T1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1"/>
                          <a:pt x="4" y="0"/>
                          <a:pt x="6" y="0"/>
                        </a:cubicBezTo>
                        <a:cubicBezTo>
                          <a:pt x="8" y="0"/>
                          <a:pt x="10" y="1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6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1" name="Freeform 764"/>
                  <p:cNvSpPr/>
                  <p:nvPr/>
                </p:nvSpPr>
                <p:spPr bwMode="auto">
                  <a:xfrm>
                    <a:off x="3745" y="1450"/>
                    <a:ext cx="12" cy="15"/>
                  </a:xfrm>
                  <a:custGeom>
                    <a:avLst/>
                    <a:gdLst>
                      <a:gd name="T0" fmla="*/ 3 w 14"/>
                      <a:gd name="T1" fmla="*/ 18 h 18"/>
                      <a:gd name="T2" fmla="*/ 4 w 14"/>
                      <a:gd name="T3" fmla="*/ 16 h 18"/>
                      <a:gd name="T4" fmla="*/ 3 w 14"/>
                      <a:gd name="T5" fmla="*/ 15 h 18"/>
                      <a:gd name="T6" fmla="*/ 4 w 14"/>
                      <a:gd name="T7" fmla="*/ 7 h 18"/>
                      <a:gd name="T8" fmla="*/ 11 w 14"/>
                      <a:gd name="T9" fmla="*/ 4 h 18"/>
                      <a:gd name="T10" fmla="*/ 12 w 14"/>
                      <a:gd name="T11" fmla="*/ 5 h 18"/>
                      <a:gd name="T12" fmla="*/ 14 w 14"/>
                      <a:gd name="T13" fmla="*/ 2 h 18"/>
                      <a:gd name="T14" fmla="*/ 13 w 14"/>
                      <a:gd name="T15" fmla="*/ 2 h 18"/>
                      <a:gd name="T16" fmla="*/ 3 w 14"/>
                      <a:gd name="T17" fmla="*/ 7 h 18"/>
                      <a:gd name="T18" fmla="*/ 2 w 14"/>
                      <a:gd name="T19" fmla="*/ 18 h 18"/>
                      <a:gd name="T20" fmla="*/ 3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3" y="18"/>
                        </a:move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4" y="15"/>
                          <a:pt x="3" y="15"/>
                          <a:pt x="3" y="15"/>
                        </a:cubicBezTo>
                        <a:cubicBezTo>
                          <a:pt x="2" y="14"/>
                          <a:pt x="2" y="10"/>
                          <a:pt x="4" y="7"/>
                        </a:cubicBezTo>
                        <a:cubicBezTo>
                          <a:pt x="6" y="5"/>
                          <a:pt x="9" y="3"/>
                          <a:pt x="11" y="4"/>
                        </a:cubicBezTo>
                        <a:cubicBezTo>
                          <a:pt x="11" y="4"/>
                          <a:pt x="11" y="4"/>
                          <a:pt x="12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1" y="0"/>
                          <a:pt x="6" y="2"/>
                          <a:pt x="3" y="7"/>
                        </a:cubicBezTo>
                        <a:cubicBezTo>
                          <a:pt x="0" y="11"/>
                          <a:pt x="0" y="16"/>
                          <a:pt x="2" y="18"/>
                        </a:cubicBezTo>
                        <a:lnTo>
                          <a:pt x="3" y="1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2" name="Freeform 765"/>
                  <p:cNvSpPr/>
                  <p:nvPr/>
                </p:nvSpPr>
                <p:spPr bwMode="auto">
                  <a:xfrm>
                    <a:off x="3741" y="1448"/>
                    <a:ext cx="11" cy="14"/>
                  </a:xfrm>
                  <a:custGeom>
                    <a:avLst/>
                    <a:gdLst>
                      <a:gd name="T0" fmla="*/ 3 w 12"/>
                      <a:gd name="T1" fmla="*/ 16 h 16"/>
                      <a:gd name="T2" fmla="*/ 4 w 12"/>
                      <a:gd name="T3" fmla="*/ 14 h 16"/>
                      <a:gd name="T4" fmla="*/ 3 w 12"/>
                      <a:gd name="T5" fmla="*/ 13 h 16"/>
                      <a:gd name="T6" fmla="*/ 4 w 12"/>
                      <a:gd name="T7" fmla="*/ 7 h 16"/>
                      <a:gd name="T8" fmla="*/ 10 w 12"/>
                      <a:gd name="T9" fmla="*/ 4 h 16"/>
                      <a:gd name="T10" fmla="*/ 11 w 12"/>
                      <a:gd name="T11" fmla="*/ 4 h 16"/>
                      <a:gd name="T12" fmla="*/ 12 w 12"/>
                      <a:gd name="T13" fmla="*/ 2 h 16"/>
                      <a:gd name="T14" fmla="*/ 12 w 12"/>
                      <a:gd name="T15" fmla="*/ 2 h 16"/>
                      <a:gd name="T16" fmla="*/ 3 w 12"/>
                      <a:gd name="T17" fmla="*/ 6 h 16"/>
                      <a:gd name="T18" fmla="*/ 3 w 12"/>
                      <a:gd name="T1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3" y="16"/>
                        </a:move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4" y="14"/>
                          <a:pt x="3" y="13"/>
                          <a:pt x="3" y="13"/>
                        </a:cubicBezTo>
                        <a:cubicBezTo>
                          <a:pt x="2" y="12"/>
                          <a:pt x="2" y="9"/>
                          <a:pt x="4" y="7"/>
                        </a:cubicBezTo>
                        <a:cubicBezTo>
                          <a:pt x="6" y="4"/>
                          <a:pt x="8" y="3"/>
                          <a:pt x="10" y="4"/>
                        </a:cubicBezTo>
                        <a:cubicBezTo>
                          <a:pt x="10" y="4"/>
                          <a:pt x="10" y="4"/>
                          <a:pt x="11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0" y="0"/>
                          <a:pt x="6" y="2"/>
                          <a:pt x="3" y="6"/>
                        </a:cubicBezTo>
                        <a:cubicBezTo>
                          <a:pt x="1" y="10"/>
                          <a:pt x="0" y="14"/>
                          <a:pt x="3" y="1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3" name="Freeform 766"/>
                  <p:cNvSpPr/>
                  <p:nvPr/>
                </p:nvSpPr>
                <p:spPr bwMode="auto">
                  <a:xfrm>
                    <a:off x="3739" y="1447"/>
                    <a:ext cx="8" cy="11"/>
                  </a:xfrm>
                  <a:custGeom>
                    <a:avLst/>
                    <a:gdLst>
                      <a:gd name="T0" fmla="*/ 2 w 10"/>
                      <a:gd name="T1" fmla="*/ 13 h 13"/>
                      <a:gd name="T2" fmla="*/ 3 w 10"/>
                      <a:gd name="T3" fmla="*/ 11 h 13"/>
                      <a:gd name="T4" fmla="*/ 3 w 10"/>
                      <a:gd name="T5" fmla="*/ 10 h 13"/>
                      <a:gd name="T6" fmla="*/ 3 w 10"/>
                      <a:gd name="T7" fmla="*/ 5 h 13"/>
                      <a:gd name="T8" fmla="*/ 8 w 10"/>
                      <a:gd name="T9" fmla="*/ 2 h 13"/>
                      <a:gd name="T10" fmla="*/ 9 w 10"/>
                      <a:gd name="T11" fmla="*/ 3 h 13"/>
                      <a:gd name="T12" fmla="*/ 10 w 10"/>
                      <a:gd name="T13" fmla="*/ 1 h 13"/>
                      <a:gd name="T14" fmla="*/ 10 w 10"/>
                      <a:gd name="T15" fmla="*/ 1 h 13"/>
                      <a:gd name="T16" fmla="*/ 3 w 10"/>
                      <a:gd name="T17" fmla="*/ 5 h 13"/>
                      <a:gd name="T18" fmla="*/ 2 w 10"/>
                      <a:gd name="T19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3">
                        <a:moveTo>
                          <a:pt x="2" y="13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1" y="10"/>
                          <a:pt x="2" y="7"/>
                          <a:pt x="3" y="5"/>
                        </a:cubicBezTo>
                        <a:cubicBezTo>
                          <a:pt x="5" y="3"/>
                          <a:pt x="7" y="2"/>
                          <a:pt x="8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8" y="0"/>
                          <a:pt x="5" y="1"/>
                          <a:pt x="3" y="5"/>
                        </a:cubicBezTo>
                        <a:cubicBezTo>
                          <a:pt x="0" y="8"/>
                          <a:pt x="0" y="11"/>
                          <a:pt x="2" y="1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4" name="Freeform 767"/>
                  <p:cNvSpPr/>
                  <p:nvPr/>
                </p:nvSpPr>
                <p:spPr bwMode="auto">
                  <a:xfrm>
                    <a:off x="3736" y="1446"/>
                    <a:ext cx="7" cy="9"/>
                  </a:xfrm>
                  <a:custGeom>
                    <a:avLst/>
                    <a:gdLst>
                      <a:gd name="T0" fmla="*/ 2 w 8"/>
                      <a:gd name="T1" fmla="*/ 11 h 11"/>
                      <a:gd name="T2" fmla="*/ 3 w 8"/>
                      <a:gd name="T3" fmla="*/ 10 h 11"/>
                      <a:gd name="T4" fmla="*/ 2 w 8"/>
                      <a:gd name="T5" fmla="*/ 9 h 11"/>
                      <a:gd name="T6" fmla="*/ 3 w 8"/>
                      <a:gd name="T7" fmla="*/ 5 h 11"/>
                      <a:gd name="T8" fmla="*/ 7 w 8"/>
                      <a:gd name="T9" fmla="*/ 3 h 11"/>
                      <a:gd name="T10" fmla="*/ 7 w 8"/>
                      <a:gd name="T11" fmla="*/ 3 h 11"/>
                      <a:gd name="T12" fmla="*/ 8 w 8"/>
                      <a:gd name="T13" fmla="*/ 2 h 11"/>
                      <a:gd name="T14" fmla="*/ 8 w 8"/>
                      <a:gd name="T15" fmla="*/ 1 h 11"/>
                      <a:gd name="T16" fmla="*/ 2 w 8"/>
                      <a:gd name="T17" fmla="*/ 4 h 11"/>
                      <a:gd name="T18" fmla="*/ 2 w 8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2" y="6"/>
                          <a:pt x="3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2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5" name="Freeform 768"/>
                  <p:cNvSpPr/>
                  <p:nvPr/>
                </p:nvSpPr>
                <p:spPr bwMode="auto">
                  <a:xfrm>
                    <a:off x="3746" y="1415"/>
                    <a:ext cx="11" cy="16"/>
                  </a:xfrm>
                  <a:custGeom>
                    <a:avLst/>
                    <a:gdLst>
                      <a:gd name="T0" fmla="*/ 13 w 13"/>
                      <a:gd name="T1" fmla="*/ 17 h 19"/>
                      <a:gd name="T2" fmla="*/ 11 w 13"/>
                      <a:gd name="T3" fmla="*/ 15 h 19"/>
                      <a:gd name="T4" fmla="*/ 10 w 13"/>
                      <a:gd name="T5" fmla="*/ 15 h 19"/>
                      <a:gd name="T6" fmla="*/ 4 w 13"/>
                      <a:gd name="T7" fmla="*/ 11 h 19"/>
                      <a:gd name="T8" fmla="*/ 4 w 13"/>
                      <a:gd name="T9" fmla="*/ 3 h 19"/>
                      <a:gd name="T10" fmla="*/ 5 w 13"/>
                      <a:gd name="T11" fmla="*/ 3 h 19"/>
                      <a:gd name="T12" fmla="*/ 4 w 13"/>
                      <a:gd name="T13" fmla="*/ 0 h 19"/>
                      <a:gd name="T14" fmla="*/ 3 w 13"/>
                      <a:gd name="T15" fmla="*/ 0 h 19"/>
                      <a:gd name="T16" fmla="*/ 3 w 13"/>
                      <a:gd name="T17" fmla="*/ 12 h 19"/>
                      <a:gd name="T18" fmla="*/ 12 w 13"/>
                      <a:gd name="T19" fmla="*/ 17 h 19"/>
                      <a:gd name="T20" fmla="*/ 13 w 13"/>
                      <a:gd name="T21" fmla="*/ 1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9">
                        <a:moveTo>
                          <a:pt x="13" y="17"/>
                        </a:move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8" y="16"/>
                          <a:pt x="5" y="14"/>
                          <a:pt x="4" y="11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7"/>
                          <a:pt x="3" y="12"/>
                        </a:cubicBezTo>
                        <a:cubicBezTo>
                          <a:pt x="5" y="16"/>
                          <a:pt x="9" y="19"/>
                          <a:pt x="12" y="17"/>
                        </a:cubicBezTo>
                        <a:lnTo>
                          <a:pt x="13" y="1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6" name="Freeform 769"/>
                  <p:cNvSpPr/>
                  <p:nvPr/>
                </p:nvSpPr>
                <p:spPr bwMode="auto">
                  <a:xfrm>
                    <a:off x="3742" y="1418"/>
                    <a:ext cx="10" cy="14"/>
                  </a:xfrm>
                  <a:custGeom>
                    <a:avLst/>
                    <a:gdLst>
                      <a:gd name="T0" fmla="*/ 11 w 11"/>
                      <a:gd name="T1" fmla="*/ 15 h 16"/>
                      <a:gd name="T2" fmla="*/ 10 w 11"/>
                      <a:gd name="T3" fmla="*/ 12 h 16"/>
                      <a:gd name="T4" fmla="*/ 9 w 11"/>
                      <a:gd name="T5" fmla="*/ 13 h 16"/>
                      <a:gd name="T6" fmla="*/ 3 w 11"/>
                      <a:gd name="T7" fmla="*/ 9 h 16"/>
                      <a:gd name="T8" fmla="*/ 3 w 11"/>
                      <a:gd name="T9" fmla="*/ 3 h 16"/>
                      <a:gd name="T10" fmla="*/ 4 w 11"/>
                      <a:gd name="T11" fmla="*/ 2 h 16"/>
                      <a:gd name="T12" fmla="*/ 3 w 11"/>
                      <a:gd name="T13" fmla="*/ 0 h 16"/>
                      <a:gd name="T14" fmla="*/ 3 w 11"/>
                      <a:gd name="T15" fmla="*/ 0 h 16"/>
                      <a:gd name="T16" fmla="*/ 3 w 11"/>
                      <a:gd name="T17" fmla="*/ 10 h 16"/>
                      <a:gd name="T18" fmla="*/ 11 w 11"/>
                      <a:gd name="T19" fmla="*/ 1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6">
                        <a:moveTo>
                          <a:pt x="11" y="15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3"/>
                          <a:pt x="9" y="13"/>
                          <a:pt x="9" y="13"/>
                        </a:cubicBezTo>
                        <a:cubicBezTo>
                          <a:pt x="7" y="14"/>
                          <a:pt x="5" y="12"/>
                          <a:pt x="3" y="9"/>
                        </a:cubicBezTo>
                        <a:cubicBezTo>
                          <a:pt x="2" y="7"/>
                          <a:pt x="2" y="4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6"/>
                          <a:pt x="3" y="10"/>
                        </a:cubicBezTo>
                        <a:cubicBezTo>
                          <a:pt x="5" y="14"/>
                          <a:pt x="8" y="16"/>
                          <a:pt x="11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7" name="Freeform 770"/>
                  <p:cNvSpPr/>
                  <p:nvPr/>
                </p:nvSpPr>
                <p:spPr bwMode="auto">
                  <a:xfrm>
                    <a:off x="3740" y="1422"/>
                    <a:ext cx="7" cy="11"/>
                  </a:xfrm>
                  <a:custGeom>
                    <a:avLst/>
                    <a:gdLst>
                      <a:gd name="T0" fmla="*/ 9 w 9"/>
                      <a:gd name="T1" fmla="*/ 12 h 13"/>
                      <a:gd name="T2" fmla="*/ 8 w 9"/>
                      <a:gd name="T3" fmla="*/ 10 h 13"/>
                      <a:gd name="T4" fmla="*/ 7 w 9"/>
                      <a:gd name="T5" fmla="*/ 11 h 13"/>
                      <a:gd name="T6" fmla="*/ 2 w 9"/>
                      <a:gd name="T7" fmla="*/ 8 h 13"/>
                      <a:gd name="T8" fmla="*/ 2 w 9"/>
                      <a:gd name="T9" fmla="*/ 2 h 13"/>
                      <a:gd name="T10" fmla="*/ 3 w 9"/>
                      <a:gd name="T11" fmla="*/ 2 h 13"/>
                      <a:gd name="T12" fmla="*/ 2 w 9"/>
                      <a:gd name="T13" fmla="*/ 0 h 13"/>
                      <a:gd name="T14" fmla="*/ 2 w 9"/>
                      <a:gd name="T15" fmla="*/ 0 h 13"/>
                      <a:gd name="T16" fmla="*/ 2 w 9"/>
                      <a:gd name="T17" fmla="*/ 8 h 13"/>
                      <a:gd name="T18" fmla="*/ 9 w 9"/>
                      <a:gd name="T1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9" y="12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4" y="10"/>
                          <a:pt x="2" y="8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8"/>
                        </a:cubicBezTo>
                        <a:cubicBezTo>
                          <a:pt x="4" y="11"/>
                          <a:pt x="7" y="13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8" name="Freeform 771"/>
                  <p:cNvSpPr/>
                  <p:nvPr/>
                </p:nvSpPr>
                <p:spPr bwMode="auto">
                  <a:xfrm>
                    <a:off x="3737" y="1424"/>
                    <a:ext cx="6" cy="10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9 h 11"/>
                      <a:gd name="T4" fmla="*/ 6 w 7"/>
                      <a:gd name="T5" fmla="*/ 9 h 11"/>
                      <a:gd name="T6" fmla="*/ 2 w 7"/>
                      <a:gd name="T7" fmla="*/ 7 h 11"/>
                      <a:gd name="T8" fmla="*/ 2 w 7"/>
                      <a:gd name="T9" fmla="*/ 2 h 11"/>
                      <a:gd name="T10" fmla="*/ 2 w 7"/>
                      <a:gd name="T11" fmla="*/ 2 h 11"/>
                      <a:gd name="T12" fmla="*/ 2 w 7"/>
                      <a:gd name="T13" fmla="*/ 0 h 11"/>
                      <a:gd name="T14" fmla="*/ 1 w 7"/>
                      <a:gd name="T15" fmla="*/ 0 h 11"/>
                      <a:gd name="T16" fmla="*/ 1 w 7"/>
                      <a:gd name="T17" fmla="*/ 7 h 11"/>
                      <a:gd name="T18" fmla="*/ 7 w 7"/>
                      <a:gd name="T1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4" y="10"/>
                          <a:pt x="3" y="8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9" name="Freeform 772"/>
                  <p:cNvSpPr/>
                  <p:nvPr/>
                </p:nvSpPr>
                <p:spPr bwMode="auto">
                  <a:xfrm>
                    <a:off x="3686" y="1449"/>
                    <a:ext cx="11" cy="16"/>
                  </a:xfrm>
                  <a:custGeom>
                    <a:avLst/>
                    <a:gdLst>
                      <a:gd name="T0" fmla="*/ 0 w 13"/>
                      <a:gd name="T1" fmla="*/ 2 h 19"/>
                      <a:gd name="T2" fmla="*/ 1 w 13"/>
                      <a:gd name="T3" fmla="*/ 5 h 19"/>
                      <a:gd name="T4" fmla="*/ 3 w 13"/>
                      <a:gd name="T5" fmla="*/ 4 h 19"/>
                      <a:gd name="T6" fmla="*/ 9 w 13"/>
                      <a:gd name="T7" fmla="*/ 8 h 19"/>
                      <a:gd name="T8" fmla="*/ 10 w 13"/>
                      <a:gd name="T9" fmla="*/ 15 h 19"/>
                      <a:gd name="T10" fmla="*/ 8 w 13"/>
                      <a:gd name="T11" fmla="*/ 16 h 19"/>
                      <a:gd name="T12" fmla="*/ 10 w 13"/>
                      <a:gd name="T13" fmla="*/ 19 h 19"/>
                      <a:gd name="T14" fmla="*/ 10 w 13"/>
                      <a:gd name="T15" fmla="*/ 18 h 19"/>
                      <a:gd name="T16" fmla="*/ 10 w 13"/>
                      <a:gd name="T17" fmla="*/ 7 h 19"/>
                      <a:gd name="T18" fmla="*/ 0 w 13"/>
                      <a:gd name="T19" fmla="*/ 2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0" y="2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4" y="3"/>
                          <a:pt x="8" y="5"/>
                          <a:pt x="9" y="8"/>
                        </a:cubicBezTo>
                        <a:cubicBezTo>
                          <a:pt x="11" y="11"/>
                          <a:pt x="11" y="14"/>
                          <a:pt x="10" y="15"/>
                        </a:cubicBezTo>
                        <a:cubicBezTo>
                          <a:pt x="10" y="15"/>
                          <a:pt x="9" y="16"/>
                          <a:pt x="8" y="16"/>
                        </a:cubicBezTo>
                        <a:cubicBezTo>
                          <a:pt x="10" y="19"/>
                          <a:pt x="10" y="19"/>
                          <a:pt x="10" y="19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7"/>
                          <a:pt x="13" y="12"/>
                          <a:pt x="10" y="7"/>
                        </a:cubicBezTo>
                        <a:cubicBezTo>
                          <a:pt x="8" y="3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0" name="Freeform 773"/>
                  <p:cNvSpPr/>
                  <p:nvPr/>
                </p:nvSpPr>
                <p:spPr bwMode="auto">
                  <a:xfrm>
                    <a:off x="3690" y="1448"/>
                    <a:ext cx="10" cy="14"/>
                  </a:xfrm>
                  <a:custGeom>
                    <a:avLst/>
                    <a:gdLst>
                      <a:gd name="T0" fmla="*/ 0 w 12"/>
                      <a:gd name="T1" fmla="*/ 1 h 16"/>
                      <a:gd name="T2" fmla="*/ 2 w 12"/>
                      <a:gd name="T3" fmla="*/ 4 h 16"/>
                      <a:gd name="T4" fmla="*/ 3 w 12"/>
                      <a:gd name="T5" fmla="*/ 3 h 16"/>
                      <a:gd name="T6" fmla="*/ 8 w 12"/>
                      <a:gd name="T7" fmla="*/ 6 h 16"/>
                      <a:gd name="T8" fmla="*/ 9 w 12"/>
                      <a:gd name="T9" fmla="*/ 13 h 16"/>
                      <a:gd name="T10" fmla="*/ 8 w 12"/>
                      <a:gd name="T11" fmla="*/ 14 h 16"/>
                      <a:gd name="T12" fmla="*/ 9 w 12"/>
                      <a:gd name="T13" fmla="*/ 16 h 16"/>
                      <a:gd name="T14" fmla="*/ 9 w 12"/>
                      <a:gd name="T15" fmla="*/ 16 h 16"/>
                      <a:gd name="T16" fmla="*/ 9 w 12"/>
                      <a:gd name="T17" fmla="*/ 6 h 16"/>
                      <a:gd name="T18" fmla="*/ 1 w 12"/>
                      <a:gd name="T19" fmla="*/ 1 h 16"/>
                      <a:gd name="T20" fmla="*/ 0 w 12"/>
                      <a:gd name="T21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16">
                        <a:moveTo>
                          <a:pt x="0" y="1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2"/>
                          <a:pt x="7" y="4"/>
                          <a:pt x="8" y="6"/>
                        </a:cubicBezTo>
                        <a:cubicBezTo>
                          <a:pt x="10" y="9"/>
                          <a:pt x="10" y="12"/>
                          <a:pt x="9" y="13"/>
                        </a:cubicBezTo>
                        <a:cubicBezTo>
                          <a:pt x="9" y="13"/>
                          <a:pt x="8" y="13"/>
                          <a:pt x="8" y="14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2" y="10"/>
                          <a:pt x="9" y="6"/>
                        </a:cubicBezTo>
                        <a:cubicBezTo>
                          <a:pt x="7" y="2"/>
                          <a:pt x="3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1" name="Freeform 774"/>
                  <p:cNvSpPr/>
                  <p:nvPr/>
                </p:nvSpPr>
                <p:spPr bwMode="auto">
                  <a:xfrm>
                    <a:off x="3695" y="1447"/>
                    <a:ext cx="8" cy="11"/>
                  </a:xfrm>
                  <a:custGeom>
                    <a:avLst/>
                    <a:gdLst>
                      <a:gd name="T0" fmla="*/ 0 w 9"/>
                      <a:gd name="T1" fmla="*/ 1 h 13"/>
                      <a:gd name="T2" fmla="*/ 1 w 9"/>
                      <a:gd name="T3" fmla="*/ 3 h 13"/>
                      <a:gd name="T4" fmla="*/ 2 w 9"/>
                      <a:gd name="T5" fmla="*/ 2 h 13"/>
                      <a:gd name="T6" fmla="*/ 6 w 9"/>
                      <a:gd name="T7" fmla="*/ 5 h 13"/>
                      <a:gd name="T8" fmla="*/ 7 w 9"/>
                      <a:gd name="T9" fmla="*/ 10 h 13"/>
                      <a:gd name="T10" fmla="*/ 6 w 9"/>
                      <a:gd name="T11" fmla="*/ 11 h 13"/>
                      <a:gd name="T12" fmla="*/ 7 w 9"/>
                      <a:gd name="T13" fmla="*/ 13 h 13"/>
                      <a:gd name="T14" fmla="*/ 7 w 9"/>
                      <a:gd name="T15" fmla="*/ 13 h 13"/>
                      <a:gd name="T16" fmla="*/ 7 w 9"/>
                      <a:gd name="T17" fmla="*/ 5 h 13"/>
                      <a:gd name="T18" fmla="*/ 0 w 9"/>
                      <a:gd name="T19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3"/>
                          <a:pt x="6" y="5"/>
                        </a:cubicBezTo>
                        <a:cubicBezTo>
                          <a:pt x="8" y="7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2" name="Freeform 775"/>
                  <p:cNvSpPr/>
                  <p:nvPr/>
                </p:nvSpPr>
                <p:spPr bwMode="auto">
                  <a:xfrm>
                    <a:off x="3699" y="1446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3 h 11"/>
                      <a:gd name="T4" fmla="*/ 2 w 8"/>
                      <a:gd name="T5" fmla="*/ 3 h 11"/>
                      <a:gd name="T6" fmla="*/ 6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10 h 11"/>
                      <a:gd name="T12" fmla="*/ 6 w 8"/>
                      <a:gd name="T13" fmla="*/ 11 h 11"/>
                      <a:gd name="T14" fmla="*/ 7 w 8"/>
                      <a:gd name="T15" fmla="*/ 11 h 11"/>
                      <a:gd name="T16" fmla="*/ 7 w 8"/>
                      <a:gd name="T17" fmla="*/ 5 h 11"/>
                      <a:gd name="T18" fmla="*/ 0 w 8"/>
                      <a:gd name="T1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0"/>
                          <a:pt x="8" y="7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3" name="Freeform 776"/>
                  <p:cNvSpPr/>
                  <p:nvPr/>
                </p:nvSpPr>
                <p:spPr bwMode="auto">
                  <a:xfrm>
                    <a:off x="3686" y="1414"/>
                    <a:ext cx="11" cy="16"/>
                  </a:xfrm>
                  <a:custGeom>
                    <a:avLst/>
                    <a:gdLst>
                      <a:gd name="T0" fmla="*/ 10 w 13"/>
                      <a:gd name="T1" fmla="*/ 0 h 19"/>
                      <a:gd name="T2" fmla="*/ 9 w 13"/>
                      <a:gd name="T3" fmla="*/ 3 h 19"/>
                      <a:gd name="T4" fmla="*/ 10 w 13"/>
                      <a:gd name="T5" fmla="*/ 4 h 19"/>
                      <a:gd name="T6" fmla="*/ 10 w 13"/>
                      <a:gd name="T7" fmla="*/ 11 h 19"/>
                      <a:gd name="T8" fmla="*/ 3 w 13"/>
                      <a:gd name="T9" fmla="*/ 15 h 19"/>
                      <a:gd name="T10" fmla="*/ 2 w 13"/>
                      <a:gd name="T11" fmla="*/ 14 h 19"/>
                      <a:gd name="T12" fmla="*/ 0 w 13"/>
                      <a:gd name="T13" fmla="*/ 17 h 19"/>
                      <a:gd name="T14" fmla="*/ 1 w 13"/>
                      <a:gd name="T15" fmla="*/ 17 h 19"/>
                      <a:gd name="T16" fmla="*/ 11 w 13"/>
                      <a:gd name="T17" fmla="*/ 12 h 19"/>
                      <a:gd name="T18" fmla="*/ 11 w 13"/>
                      <a:gd name="T19" fmla="*/ 1 h 19"/>
                      <a:gd name="T20" fmla="*/ 10 w 13"/>
                      <a:gd name="T21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9">
                        <a:moveTo>
                          <a:pt x="10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10" y="4"/>
                          <a:pt x="10" y="4"/>
                        </a:cubicBezTo>
                        <a:cubicBezTo>
                          <a:pt x="12" y="5"/>
                          <a:pt x="11" y="8"/>
                          <a:pt x="10" y="11"/>
                        </a:cubicBezTo>
                        <a:cubicBezTo>
                          <a:pt x="8" y="14"/>
                          <a:pt x="5" y="16"/>
                          <a:pt x="3" y="15"/>
                        </a:cubicBezTo>
                        <a:cubicBezTo>
                          <a:pt x="3" y="15"/>
                          <a:pt x="2" y="15"/>
                          <a:pt x="2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3" y="19"/>
                          <a:pt x="8" y="16"/>
                          <a:pt x="11" y="12"/>
                        </a:cubicBezTo>
                        <a:cubicBezTo>
                          <a:pt x="13" y="7"/>
                          <a:pt x="13" y="2"/>
                          <a:pt x="11" y="1"/>
                        </a:cubicBezTo>
                        <a:lnTo>
                          <a:pt x="1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4" name="Freeform 777"/>
                  <p:cNvSpPr/>
                  <p:nvPr/>
                </p:nvSpPr>
                <p:spPr bwMode="auto">
                  <a:xfrm>
                    <a:off x="3691" y="1418"/>
                    <a:ext cx="9" cy="13"/>
                  </a:xfrm>
                  <a:custGeom>
                    <a:avLst/>
                    <a:gdLst>
                      <a:gd name="T0" fmla="*/ 8 w 11"/>
                      <a:gd name="T1" fmla="*/ 0 h 16"/>
                      <a:gd name="T2" fmla="*/ 7 w 11"/>
                      <a:gd name="T3" fmla="*/ 2 h 16"/>
                      <a:gd name="T4" fmla="*/ 8 w 11"/>
                      <a:gd name="T5" fmla="*/ 3 h 16"/>
                      <a:gd name="T6" fmla="*/ 8 w 11"/>
                      <a:gd name="T7" fmla="*/ 10 h 16"/>
                      <a:gd name="T8" fmla="*/ 2 w 11"/>
                      <a:gd name="T9" fmla="*/ 13 h 16"/>
                      <a:gd name="T10" fmla="*/ 1 w 11"/>
                      <a:gd name="T11" fmla="*/ 12 h 16"/>
                      <a:gd name="T12" fmla="*/ 0 w 11"/>
                      <a:gd name="T13" fmla="*/ 15 h 16"/>
                      <a:gd name="T14" fmla="*/ 0 w 11"/>
                      <a:gd name="T15" fmla="*/ 15 h 16"/>
                      <a:gd name="T16" fmla="*/ 9 w 11"/>
                      <a:gd name="T17" fmla="*/ 10 h 16"/>
                      <a:gd name="T18" fmla="*/ 9 w 11"/>
                      <a:gd name="T19" fmla="*/ 0 h 16"/>
                      <a:gd name="T20" fmla="*/ 8 w 11"/>
                      <a:gd name="T2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6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3"/>
                          <a:pt x="8" y="3"/>
                          <a:pt x="8" y="3"/>
                        </a:cubicBezTo>
                        <a:cubicBezTo>
                          <a:pt x="10" y="4"/>
                          <a:pt x="9" y="7"/>
                          <a:pt x="8" y="10"/>
                        </a:cubicBezTo>
                        <a:cubicBezTo>
                          <a:pt x="6" y="12"/>
                          <a:pt x="4" y="14"/>
                          <a:pt x="2" y="13"/>
                        </a:cubicBezTo>
                        <a:cubicBezTo>
                          <a:pt x="2" y="13"/>
                          <a:pt x="1" y="13"/>
                          <a:pt x="1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2" y="16"/>
                          <a:pt x="6" y="14"/>
                          <a:pt x="9" y="10"/>
                        </a:cubicBezTo>
                        <a:cubicBezTo>
                          <a:pt x="11" y="6"/>
                          <a:pt x="11" y="2"/>
                          <a:pt x="9" y="0"/>
                        </a:cubicBez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5" name="Freeform 778"/>
                  <p:cNvSpPr/>
                  <p:nvPr/>
                </p:nvSpPr>
                <p:spPr bwMode="auto">
                  <a:xfrm>
                    <a:off x="3695" y="1421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3 h 13"/>
                      <a:gd name="T6" fmla="*/ 7 w 9"/>
                      <a:gd name="T7" fmla="*/ 8 h 13"/>
                      <a:gd name="T8" fmla="*/ 2 w 9"/>
                      <a:gd name="T9" fmla="*/ 11 h 13"/>
                      <a:gd name="T10" fmla="*/ 1 w 9"/>
                      <a:gd name="T11" fmla="*/ 10 h 13"/>
                      <a:gd name="T12" fmla="*/ 0 w 9"/>
                      <a:gd name="T13" fmla="*/ 12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6"/>
                          <a:pt x="7" y="8"/>
                        </a:cubicBezTo>
                        <a:cubicBezTo>
                          <a:pt x="5" y="10"/>
                          <a:pt x="3" y="12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2"/>
                          <a:pt x="7" y="8"/>
                        </a:cubicBezTo>
                        <a:cubicBezTo>
                          <a:pt x="9" y="5"/>
                          <a:pt x="9" y="2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6" name="Freeform 779"/>
                  <p:cNvSpPr/>
                  <p:nvPr/>
                </p:nvSpPr>
                <p:spPr bwMode="auto">
                  <a:xfrm>
                    <a:off x="3700" y="1424"/>
                    <a:ext cx="6" cy="10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5 w 7"/>
                      <a:gd name="T3" fmla="*/ 1 h 11"/>
                      <a:gd name="T4" fmla="*/ 5 w 7"/>
                      <a:gd name="T5" fmla="*/ 2 h 11"/>
                      <a:gd name="T6" fmla="*/ 5 w 7"/>
                      <a:gd name="T7" fmla="*/ 6 h 11"/>
                      <a:gd name="T8" fmla="*/ 1 w 7"/>
                      <a:gd name="T9" fmla="*/ 9 h 11"/>
                      <a:gd name="T10" fmla="*/ 1 w 7"/>
                      <a:gd name="T11" fmla="*/ 8 h 11"/>
                      <a:gd name="T12" fmla="*/ 0 w 7"/>
                      <a:gd name="T13" fmla="*/ 10 h 11"/>
                      <a:gd name="T14" fmla="*/ 0 w 7"/>
                      <a:gd name="T15" fmla="*/ 10 h 11"/>
                      <a:gd name="T16" fmla="*/ 6 w 7"/>
                      <a:gd name="T17" fmla="*/ 7 h 11"/>
                      <a:gd name="T18" fmla="*/ 6 w 7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8"/>
                          <a:pt x="2" y="9"/>
                          <a:pt x="1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4" y="9"/>
                          <a:pt x="6" y="7"/>
                        </a:cubicBezTo>
                        <a:cubicBezTo>
                          <a:pt x="7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7" name="Freeform 780"/>
                  <p:cNvSpPr/>
                  <p:nvPr/>
                </p:nvSpPr>
                <p:spPr bwMode="auto">
                  <a:xfrm>
                    <a:off x="3749" y="1407"/>
                    <a:ext cx="18" cy="22"/>
                  </a:xfrm>
                  <a:custGeom>
                    <a:avLst/>
                    <a:gdLst>
                      <a:gd name="T0" fmla="*/ 21 w 21"/>
                      <a:gd name="T1" fmla="*/ 22 h 26"/>
                      <a:gd name="T2" fmla="*/ 19 w 21"/>
                      <a:gd name="T3" fmla="*/ 19 h 26"/>
                      <a:gd name="T4" fmla="*/ 17 w 21"/>
                      <a:gd name="T5" fmla="*/ 20 h 26"/>
                      <a:gd name="T6" fmla="*/ 6 w 21"/>
                      <a:gd name="T7" fmla="*/ 16 h 26"/>
                      <a:gd name="T8" fmla="*/ 7 w 21"/>
                      <a:gd name="T9" fmla="*/ 5 h 26"/>
                      <a:gd name="T10" fmla="*/ 10 w 21"/>
                      <a:gd name="T11" fmla="*/ 3 h 26"/>
                      <a:gd name="T12" fmla="*/ 8 w 21"/>
                      <a:gd name="T13" fmla="*/ 0 h 26"/>
                      <a:gd name="T14" fmla="*/ 7 w 21"/>
                      <a:gd name="T15" fmla="*/ 0 h 26"/>
                      <a:gd name="T16" fmla="*/ 4 w 21"/>
                      <a:gd name="T17" fmla="*/ 17 h 26"/>
                      <a:gd name="T18" fmla="*/ 20 w 21"/>
                      <a:gd name="T19" fmla="*/ 23 h 26"/>
                      <a:gd name="T20" fmla="*/ 21 w 21"/>
                      <a:gd name="T21" fmla="*/ 2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21" y="22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20"/>
                          <a:pt x="17" y="20"/>
                          <a:pt x="17" y="20"/>
                        </a:cubicBezTo>
                        <a:cubicBezTo>
                          <a:pt x="13" y="23"/>
                          <a:pt x="8" y="20"/>
                          <a:pt x="6" y="16"/>
                        </a:cubicBezTo>
                        <a:cubicBezTo>
                          <a:pt x="3" y="12"/>
                          <a:pt x="4" y="7"/>
                          <a:pt x="7" y="5"/>
                        </a:cubicBezTo>
                        <a:cubicBezTo>
                          <a:pt x="7" y="5"/>
                          <a:pt x="9" y="4"/>
                          <a:pt x="10" y="3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1" y="3"/>
                          <a:pt x="0" y="11"/>
                          <a:pt x="4" y="17"/>
                        </a:cubicBezTo>
                        <a:cubicBezTo>
                          <a:pt x="7" y="24"/>
                          <a:pt x="15" y="26"/>
                          <a:pt x="20" y="23"/>
                        </a:cubicBezTo>
                        <a:lnTo>
                          <a:pt x="21" y="2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8" name="Freeform 781"/>
                  <p:cNvSpPr/>
                  <p:nvPr/>
                </p:nvSpPr>
                <p:spPr bwMode="auto">
                  <a:xfrm>
                    <a:off x="3676" y="1406"/>
                    <a:ext cx="18" cy="23"/>
                  </a:xfrm>
                  <a:custGeom>
                    <a:avLst/>
                    <a:gdLst>
                      <a:gd name="T0" fmla="*/ 14 w 21"/>
                      <a:gd name="T1" fmla="*/ 0 h 26"/>
                      <a:gd name="T2" fmla="*/ 12 w 21"/>
                      <a:gd name="T3" fmla="*/ 3 h 26"/>
                      <a:gd name="T4" fmla="*/ 14 w 21"/>
                      <a:gd name="T5" fmla="*/ 5 h 26"/>
                      <a:gd name="T6" fmla="*/ 16 w 21"/>
                      <a:gd name="T7" fmla="*/ 16 h 26"/>
                      <a:gd name="T8" fmla="*/ 5 w 21"/>
                      <a:gd name="T9" fmla="*/ 20 h 26"/>
                      <a:gd name="T10" fmla="*/ 2 w 21"/>
                      <a:gd name="T11" fmla="*/ 19 h 26"/>
                      <a:gd name="T12" fmla="*/ 0 w 21"/>
                      <a:gd name="T13" fmla="*/ 22 h 26"/>
                      <a:gd name="T14" fmla="*/ 1 w 21"/>
                      <a:gd name="T15" fmla="*/ 23 h 26"/>
                      <a:gd name="T16" fmla="*/ 18 w 21"/>
                      <a:gd name="T17" fmla="*/ 18 h 26"/>
                      <a:gd name="T18" fmla="*/ 15 w 21"/>
                      <a:gd name="T19" fmla="*/ 0 h 26"/>
                      <a:gd name="T20" fmla="*/ 14 w 21"/>
                      <a:gd name="T21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3" y="4"/>
                          <a:pt x="14" y="5"/>
                          <a:pt x="14" y="5"/>
                        </a:cubicBezTo>
                        <a:cubicBezTo>
                          <a:pt x="18" y="7"/>
                          <a:pt x="18" y="13"/>
                          <a:pt x="16" y="16"/>
                        </a:cubicBezTo>
                        <a:cubicBezTo>
                          <a:pt x="13" y="20"/>
                          <a:pt x="8" y="23"/>
                          <a:pt x="5" y="20"/>
                        </a:cubicBezTo>
                        <a:cubicBezTo>
                          <a:pt x="5" y="20"/>
                          <a:pt x="3" y="20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6" y="26"/>
                          <a:pt x="14" y="24"/>
                          <a:pt x="18" y="18"/>
                        </a:cubicBezTo>
                        <a:cubicBezTo>
                          <a:pt x="21" y="11"/>
                          <a:pt x="20" y="4"/>
                          <a:pt x="15" y="0"/>
                        </a:cubicBez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9" name="Freeform 782"/>
                  <p:cNvSpPr/>
                  <p:nvPr/>
                </p:nvSpPr>
                <p:spPr bwMode="auto">
                  <a:xfrm>
                    <a:off x="3676" y="1450"/>
                    <a:ext cx="18" cy="22"/>
                  </a:xfrm>
                  <a:custGeom>
                    <a:avLst/>
                    <a:gdLst>
                      <a:gd name="T0" fmla="*/ 0 w 21"/>
                      <a:gd name="T1" fmla="*/ 3 h 26"/>
                      <a:gd name="T2" fmla="*/ 2 w 21"/>
                      <a:gd name="T3" fmla="*/ 7 h 26"/>
                      <a:gd name="T4" fmla="*/ 5 w 21"/>
                      <a:gd name="T5" fmla="*/ 6 h 26"/>
                      <a:gd name="T6" fmla="*/ 15 w 21"/>
                      <a:gd name="T7" fmla="*/ 10 h 26"/>
                      <a:gd name="T8" fmla="*/ 14 w 21"/>
                      <a:gd name="T9" fmla="*/ 22 h 26"/>
                      <a:gd name="T10" fmla="*/ 11 w 21"/>
                      <a:gd name="T11" fmla="*/ 23 h 26"/>
                      <a:gd name="T12" fmla="*/ 13 w 21"/>
                      <a:gd name="T13" fmla="*/ 26 h 26"/>
                      <a:gd name="T14" fmla="*/ 14 w 21"/>
                      <a:gd name="T15" fmla="*/ 26 h 26"/>
                      <a:gd name="T16" fmla="*/ 18 w 21"/>
                      <a:gd name="T17" fmla="*/ 9 h 26"/>
                      <a:gd name="T18" fmla="*/ 1 w 21"/>
                      <a:gd name="T19" fmla="*/ 3 h 26"/>
                      <a:gd name="T20" fmla="*/ 0 w 21"/>
                      <a:gd name="T21" fmla="*/ 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0" y="3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6"/>
                          <a:pt x="5" y="6"/>
                          <a:pt x="5" y="6"/>
                        </a:cubicBezTo>
                        <a:cubicBezTo>
                          <a:pt x="8" y="4"/>
                          <a:pt x="13" y="6"/>
                          <a:pt x="15" y="10"/>
                        </a:cubicBezTo>
                        <a:cubicBezTo>
                          <a:pt x="18" y="14"/>
                          <a:pt x="17" y="20"/>
                          <a:pt x="14" y="22"/>
                        </a:cubicBezTo>
                        <a:cubicBezTo>
                          <a:pt x="14" y="22"/>
                          <a:pt x="12" y="22"/>
                          <a:pt x="11" y="23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4" y="26"/>
                          <a:pt x="14" y="26"/>
                          <a:pt x="14" y="26"/>
                        </a:cubicBezTo>
                        <a:cubicBezTo>
                          <a:pt x="19" y="23"/>
                          <a:pt x="21" y="15"/>
                          <a:pt x="18" y="9"/>
                        </a:cubicBezTo>
                        <a:cubicBezTo>
                          <a:pt x="14" y="3"/>
                          <a:pt x="7" y="0"/>
                          <a:pt x="1" y="3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0" name="Freeform 783"/>
                  <p:cNvSpPr/>
                  <p:nvPr/>
                </p:nvSpPr>
                <p:spPr bwMode="auto">
                  <a:xfrm>
                    <a:off x="3710" y="1476"/>
                    <a:ext cx="22" cy="11"/>
                  </a:xfrm>
                  <a:custGeom>
                    <a:avLst/>
                    <a:gdLst>
                      <a:gd name="T0" fmla="*/ 0 w 26"/>
                      <a:gd name="T1" fmla="*/ 12 h 12"/>
                      <a:gd name="T2" fmla="*/ 4 w 26"/>
                      <a:gd name="T3" fmla="*/ 12 h 12"/>
                      <a:gd name="T4" fmla="*/ 4 w 26"/>
                      <a:gd name="T5" fmla="*/ 9 h 12"/>
                      <a:gd name="T6" fmla="*/ 13 w 26"/>
                      <a:gd name="T7" fmla="*/ 2 h 12"/>
                      <a:gd name="T8" fmla="*/ 22 w 26"/>
                      <a:gd name="T9" fmla="*/ 9 h 12"/>
                      <a:gd name="T10" fmla="*/ 22 w 26"/>
                      <a:gd name="T11" fmla="*/ 12 h 12"/>
                      <a:gd name="T12" fmla="*/ 26 w 26"/>
                      <a:gd name="T13" fmla="*/ 12 h 12"/>
                      <a:gd name="T14" fmla="*/ 26 w 26"/>
                      <a:gd name="T15" fmla="*/ 11 h 12"/>
                      <a:gd name="T16" fmla="*/ 13 w 26"/>
                      <a:gd name="T17" fmla="*/ 0 h 12"/>
                      <a:gd name="T18" fmla="*/ 0 w 26"/>
                      <a:gd name="T19" fmla="*/ 11 h 12"/>
                      <a:gd name="T20" fmla="*/ 0 w 26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2">
                        <a:moveTo>
                          <a:pt x="0" y="12"/>
                        </a:move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5"/>
                          <a:pt x="9" y="2"/>
                          <a:pt x="13" y="2"/>
                        </a:cubicBezTo>
                        <a:cubicBezTo>
                          <a:pt x="18" y="2"/>
                          <a:pt x="22" y="5"/>
                          <a:pt x="22" y="9"/>
                        </a:cubicBezTo>
                        <a:cubicBezTo>
                          <a:pt x="22" y="9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1" y="0"/>
                          <a:pt x="13" y="0"/>
                        </a:cubicBezTo>
                        <a:cubicBezTo>
                          <a:pt x="6" y="0"/>
                          <a:pt x="0" y="5"/>
                          <a:pt x="0" y="11"/>
                        </a:cubicBez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1" name="Freeform 784"/>
                  <p:cNvSpPr/>
                  <p:nvPr/>
                </p:nvSpPr>
                <p:spPr bwMode="auto">
                  <a:xfrm>
                    <a:off x="3749" y="1451"/>
                    <a:ext cx="18" cy="22"/>
                  </a:xfrm>
                  <a:custGeom>
                    <a:avLst/>
                    <a:gdLst>
                      <a:gd name="T0" fmla="*/ 7 w 21"/>
                      <a:gd name="T1" fmla="*/ 26 h 26"/>
                      <a:gd name="T2" fmla="*/ 9 w 21"/>
                      <a:gd name="T3" fmla="*/ 23 h 26"/>
                      <a:gd name="T4" fmla="*/ 7 w 21"/>
                      <a:gd name="T5" fmla="*/ 21 h 26"/>
                      <a:gd name="T6" fmla="*/ 6 w 21"/>
                      <a:gd name="T7" fmla="*/ 10 h 26"/>
                      <a:gd name="T8" fmla="*/ 17 w 21"/>
                      <a:gd name="T9" fmla="*/ 6 h 26"/>
                      <a:gd name="T10" fmla="*/ 19 w 21"/>
                      <a:gd name="T11" fmla="*/ 7 h 26"/>
                      <a:gd name="T12" fmla="*/ 21 w 21"/>
                      <a:gd name="T13" fmla="*/ 4 h 26"/>
                      <a:gd name="T14" fmla="*/ 20 w 21"/>
                      <a:gd name="T15" fmla="*/ 4 h 26"/>
                      <a:gd name="T16" fmla="*/ 4 w 21"/>
                      <a:gd name="T17" fmla="*/ 9 h 26"/>
                      <a:gd name="T18" fmla="*/ 6 w 21"/>
                      <a:gd name="T19" fmla="*/ 26 h 26"/>
                      <a:gd name="T20" fmla="*/ 7 w 21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7" y="26"/>
                        </a:move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8" y="22"/>
                          <a:pt x="7" y="21"/>
                          <a:pt x="7" y="21"/>
                        </a:cubicBezTo>
                        <a:cubicBezTo>
                          <a:pt x="3" y="19"/>
                          <a:pt x="3" y="14"/>
                          <a:pt x="6" y="10"/>
                        </a:cubicBezTo>
                        <a:cubicBezTo>
                          <a:pt x="8" y="6"/>
                          <a:pt x="13" y="4"/>
                          <a:pt x="17" y="6"/>
                        </a:cubicBezTo>
                        <a:cubicBezTo>
                          <a:pt x="17" y="6"/>
                          <a:pt x="18" y="7"/>
                          <a:pt x="19" y="7"/>
                        </a:cubicBezTo>
                        <a:cubicBezTo>
                          <a:pt x="21" y="4"/>
                          <a:pt x="21" y="4"/>
                          <a:pt x="21" y="4"/>
                        </a:cubicBezTo>
                        <a:cubicBezTo>
                          <a:pt x="20" y="4"/>
                          <a:pt x="20" y="4"/>
                          <a:pt x="20" y="4"/>
                        </a:cubicBezTo>
                        <a:cubicBezTo>
                          <a:pt x="15" y="0"/>
                          <a:pt x="7" y="2"/>
                          <a:pt x="4" y="9"/>
                        </a:cubicBezTo>
                        <a:cubicBezTo>
                          <a:pt x="0" y="15"/>
                          <a:pt x="1" y="22"/>
                          <a:pt x="6" y="26"/>
                        </a:cubicBezTo>
                        <a:lnTo>
                          <a:pt x="7" y="2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2" name="Freeform 785"/>
                  <p:cNvSpPr>
                    <a:spLocks noEditPoints="1"/>
                  </p:cNvSpPr>
                  <p:nvPr/>
                </p:nvSpPr>
                <p:spPr bwMode="auto">
                  <a:xfrm>
                    <a:off x="3712" y="1431"/>
                    <a:ext cx="18" cy="16"/>
                  </a:xfrm>
                  <a:custGeom>
                    <a:avLst/>
                    <a:gdLst>
                      <a:gd name="T0" fmla="*/ 0 w 22"/>
                      <a:gd name="T1" fmla="*/ 10 h 19"/>
                      <a:gd name="T2" fmla="*/ 5 w 22"/>
                      <a:gd name="T3" fmla="*/ 13 h 19"/>
                      <a:gd name="T4" fmla="*/ 6 w 22"/>
                      <a:gd name="T5" fmla="*/ 19 h 19"/>
                      <a:gd name="T6" fmla="*/ 11 w 22"/>
                      <a:gd name="T7" fmla="*/ 17 h 19"/>
                      <a:gd name="T8" fmla="*/ 17 w 22"/>
                      <a:gd name="T9" fmla="*/ 19 h 19"/>
                      <a:gd name="T10" fmla="*/ 18 w 22"/>
                      <a:gd name="T11" fmla="*/ 14 h 19"/>
                      <a:gd name="T12" fmla="*/ 22 w 22"/>
                      <a:gd name="T13" fmla="*/ 10 h 19"/>
                      <a:gd name="T14" fmla="*/ 18 w 22"/>
                      <a:gd name="T15" fmla="*/ 6 h 19"/>
                      <a:gd name="T16" fmla="*/ 17 w 22"/>
                      <a:gd name="T17" fmla="*/ 0 h 19"/>
                      <a:gd name="T18" fmla="*/ 11 w 22"/>
                      <a:gd name="T19" fmla="*/ 3 h 19"/>
                      <a:gd name="T20" fmla="*/ 6 w 22"/>
                      <a:gd name="T21" fmla="*/ 0 h 19"/>
                      <a:gd name="T22" fmla="*/ 5 w 22"/>
                      <a:gd name="T23" fmla="*/ 7 h 19"/>
                      <a:gd name="T24" fmla="*/ 0 w 22"/>
                      <a:gd name="T25" fmla="*/ 10 h 19"/>
                      <a:gd name="T26" fmla="*/ 4 w 22"/>
                      <a:gd name="T27" fmla="*/ 10 h 19"/>
                      <a:gd name="T28" fmla="*/ 7 w 22"/>
                      <a:gd name="T29" fmla="*/ 8 h 19"/>
                      <a:gd name="T30" fmla="*/ 8 w 22"/>
                      <a:gd name="T31" fmla="*/ 4 h 19"/>
                      <a:gd name="T32" fmla="*/ 11 w 22"/>
                      <a:gd name="T33" fmla="*/ 5 h 19"/>
                      <a:gd name="T34" fmla="*/ 15 w 22"/>
                      <a:gd name="T35" fmla="*/ 4 h 19"/>
                      <a:gd name="T36" fmla="*/ 16 w 22"/>
                      <a:gd name="T37" fmla="*/ 7 h 19"/>
                      <a:gd name="T38" fmla="*/ 19 w 22"/>
                      <a:gd name="T39" fmla="*/ 10 h 19"/>
                      <a:gd name="T40" fmla="*/ 16 w 22"/>
                      <a:gd name="T41" fmla="*/ 12 h 19"/>
                      <a:gd name="T42" fmla="*/ 15 w 22"/>
                      <a:gd name="T43" fmla="*/ 16 h 19"/>
                      <a:gd name="T44" fmla="*/ 11 w 22"/>
                      <a:gd name="T45" fmla="*/ 14 h 19"/>
                      <a:gd name="T46" fmla="*/ 8 w 22"/>
                      <a:gd name="T47" fmla="*/ 16 h 19"/>
                      <a:gd name="T48" fmla="*/ 7 w 22"/>
                      <a:gd name="T49" fmla="*/ 12 h 19"/>
                      <a:gd name="T50" fmla="*/ 4 w 22"/>
                      <a:gd name="T51" fmla="*/ 1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10"/>
                        </a:moveTo>
                        <a:cubicBezTo>
                          <a:pt x="0" y="10"/>
                          <a:pt x="4" y="12"/>
                          <a:pt x="5" y="13"/>
                        </a:cubicBezTo>
                        <a:cubicBezTo>
                          <a:pt x="6" y="15"/>
                          <a:pt x="6" y="19"/>
                          <a:pt x="6" y="19"/>
                        </a:cubicBezTo>
                        <a:cubicBezTo>
                          <a:pt x="6" y="19"/>
                          <a:pt x="9" y="17"/>
                          <a:pt x="11" y="17"/>
                        </a:cubicBezTo>
                        <a:cubicBezTo>
                          <a:pt x="13" y="17"/>
                          <a:pt x="17" y="19"/>
                          <a:pt x="17" y="19"/>
                        </a:cubicBezTo>
                        <a:cubicBezTo>
                          <a:pt x="17" y="19"/>
                          <a:pt x="17" y="16"/>
                          <a:pt x="18" y="14"/>
                        </a:cubicBezTo>
                        <a:cubicBezTo>
                          <a:pt x="19" y="12"/>
                          <a:pt x="22" y="10"/>
                          <a:pt x="22" y="10"/>
                        </a:cubicBezTo>
                        <a:cubicBezTo>
                          <a:pt x="22" y="10"/>
                          <a:pt x="19" y="8"/>
                          <a:pt x="18" y="6"/>
                        </a:cubicBezTo>
                        <a:cubicBezTo>
                          <a:pt x="17" y="4"/>
                          <a:pt x="17" y="0"/>
                          <a:pt x="17" y="0"/>
                        </a:cubicBezTo>
                        <a:cubicBezTo>
                          <a:pt x="17" y="0"/>
                          <a:pt x="13" y="3"/>
                          <a:pt x="11" y="3"/>
                        </a:cubicBezTo>
                        <a:cubicBezTo>
                          <a:pt x="10" y="3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7"/>
                        </a:cubicBezTo>
                        <a:cubicBezTo>
                          <a:pt x="4" y="8"/>
                          <a:pt x="0" y="10"/>
                          <a:pt x="0" y="10"/>
                        </a:cubicBezTo>
                        <a:close/>
                        <a:moveTo>
                          <a:pt x="4" y="10"/>
                        </a:moveTo>
                        <a:cubicBezTo>
                          <a:pt x="4" y="10"/>
                          <a:pt x="6" y="9"/>
                          <a:pt x="7" y="8"/>
                        </a:cubicBezTo>
                        <a:cubicBezTo>
                          <a:pt x="8" y="7"/>
                          <a:pt x="8" y="4"/>
                          <a:pt x="8" y="4"/>
                        </a:cubicBezTo>
                        <a:cubicBezTo>
                          <a:pt x="8" y="4"/>
                          <a:pt x="10" y="5"/>
                          <a:pt x="11" y="5"/>
                        </a:cubicBezTo>
                        <a:cubicBezTo>
                          <a:pt x="13" y="5"/>
                          <a:pt x="15" y="4"/>
                          <a:pt x="15" y="4"/>
                        </a:cubicBezTo>
                        <a:cubicBezTo>
                          <a:pt x="15" y="4"/>
                          <a:pt x="15" y="6"/>
                          <a:pt x="16" y="7"/>
                        </a:cubicBezTo>
                        <a:cubicBezTo>
                          <a:pt x="17" y="8"/>
                          <a:pt x="19" y="10"/>
                          <a:pt x="19" y="10"/>
                        </a:cubicBezTo>
                        <a:cubicBezTo>
                          <a:pt x="19" y="10"/>
                          <a:pt x="17" y="11"/>
                          <a:pt x="16" y="12"/>
                        </a:cubicBezTo>
                        <a:cubicBezTo>
                          <a:pt x="15" y="14"/>
                          <a:pt x="15" y="16"/>
                          <a:pt x="15" y="16"/>
                        </a:cubicBezTo>
                        <a:cubicBezTo>
                          <a:pt x="15" y="16"/>
                          <a:pt x="13" y="14"/>
                          <a:pt x="11" y="14"/>
                        </a:cubicBezTo>
                        <a:cubicBezTo>
                          <a:pt x="10" y="15"/>
                          <a:pt x="8" y="16"/>
                          <a:pt x="8" y="16"/>
                        </a:cubicBezTo>
                        <a:cubicBezTo>
                          <a:pt x="8" y="16"/>
                          <a:pt x="8" y="13"/>
                          <a:pt x="7" y="12"/>
                        </a:cubicBezTo>
                        <a:cubicBezTo>
                          <a:pt x="7" y="11"/>
                          <a:pt x="4" y="10"/>
                          <a:pt x="4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3" name="Freeform 786"/>
                  <p:cNvSpPr>
                    <a:spLocks noEditPoints="1"/>
                  </p:cNvSpPr>
                  <p:nvPr/>
                </p:nvSpPr>
                <p:spPr bwMode="auto">
                  <a:xfrm>
                    <a:off x="1400" y="1358"/>
                    <a:ext cx="37" cy="37"/>
                  </a:xfrm>
                  <a:custGeom>
                    <a:avLst/>
                    <a:gdLst>
                      <a:gd name="T0" fmla="*/ 0 w 43"/>
                      <a:gd name="T1" fmla="*/ 22 h 43"/>
                      <a:gd name="T2" fmla="*/ 21 w 43"/>
                      <a:gd name="T3" fmla="*/ 43 h 43"/>
                      <a:gd name="T4" fmla="*/ 43 w 43"/>
                      <a:gd name="T5" fmla="*/ 22 h 43"/>
                      <a:gd name="T6" fmla="*/ 21 w 43"/>
                      <a:gd name="T7" fmla="*/ 0 h 43"/>
                      <a:gd name="T8" fmla="*/ 0 w 43"/>
                      <a:gd name="T9" fmla="*/ 22 h 43"/>
                      <a:gd name="T10" fmla="*/ 4 w 43"/>
                      <a:gd name="T11" fmla="*/ 22 h 43"/>
                      <a:gd name="T12" fmla="*/ 21 w 43"/>
                      <a:gd name="T13" fmla="*/ 5 h 43"/>
                      <a:gd name="T14" fmla="*/ 38 w 43"/>
                      <a:gd name="T15" fmla="*/ 22 h 43"/>
                      <a:gd name="T16" fmla="*/ 21 w 43"/>
                      <a:gd name="T17" fmla="*/ 39 h 43"/>
                      <a:gd name="T18" fmla="*/ 4 w 43"/>
                      <a:gd name="T19" fmla="*/ 22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43">
                        <a:moveTo>
                          <a:pt x="0" y="22"/>
                        </a:moveTo>
                        <a:cubicBezTo>
                          <a:pt x="0" y="34"/>
                          <a:pt x="9" y="43"/>
                          <a:pt x="21" y="43"/>
                        </a:cubicBezTo>
                        <a:cubicBezTo>
                          <a:pt x="33" y="43"/>
                          <a:pt x="43" y="34"/>
                          <a:pt x="43" y="22"/>
                        </a:cubicBezTo>
                        <a:cubicBezTo>
                          <a:pt x="43" y="10"/>
                          <a:pt x="33" y="0"/>
                          <a:pt x="21" y="0"/>
                        </a:cubicBezTo>
                        <a:cubicBezTo>
                          <a:pt x="9" y="0"/>
                          <a:pt x="0" y="10"/>
                          <a:pt x="0" y="22"/>
                        </a:cubicBezTo>
                        <a:close/>
                        <a:moveTo>
                          <a:pt x="4" y="22"/>
                        </a:moveTo>
                        <a:cubicBezTo>
                          <a:pt x="4" y="12"/>
                          <a:pt x="12" y="5"/>
                          <a:pt x="21" y="5"/>
                        </a:cubicBezTo>
                        <a:cubicBezTo>
                          <a:pt x="31" y="5"/>
                          <a:pt x="38" y="12"/>
                          <a:pt x="38" y="22"/>
                        </a:cubicBezTo>
                        <a:cubicBezTo>
                          <a:pt x="38" y="31"/>
                          <a:pt x="31" y="39"/>
                          <a:pt x="21" y="39"/>
                        </a:cubicBezTo>
                        <a:cubicBezTo>
                          <a:pt x="12" y="39"/>
                          <a:pt x="4" y="31"/>
                          <a:pt x="4" y="2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4" name="Rectangle 787"/>
                  <p:cNvSpPr>
                    <a:spLocks noChangeArrowheads="1"/>
                  </p:cNvSpPr>
                  <p:nvPr/>
                </p:nvSpPr>
                <p:spPr bwMode="auto">
                  <a:xfrm>
                    <a:off x="1417" y="1338"/>
                    <a:ext cx="2" cy="78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5" name="Freeform 788"/>
                  <p:cNvSpPr/>
                  <p:nvPr/>
                </p:nvSpPr>
                <p:spPr bwMode="auto">
                  <a:xfrm>
                    <a:off x="1384" y="1356"/>
                    <a:ext cx="69" cy="41"/>
                  </a:xfrm>
                  <a:custGeom>
                    <a:avLst/>
                    <a:gdLst>
                      <a:gd name="T0" fmla="*/ 69 w 69"/>
                      <a:gd name="T1" fmla="*/ 2 h 41"/>
                      <a:gd name="T2" fmla="*/ 67 w 69"/>
                      <a:gd name="T3" fmla="*/ 0 h 41"/>
                      <a:gd name="T4" fmla="*/ 0 w 69"/>
                      <a:gd name="T5" fmla="*/ 39 h 41"/>
                      <a:gd name="T6" fmla="*/ 1 w 69"/>
                      <a:gd name="T7" fmla="*/ 41 h 41"/>
                      <a:gd name="T8" fmla="*/ 69 w 69"/>
                      <a:gd name="T9" fmla="*/ 2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" h="41">
                        <a:moveTo>
                          <a:pt x="69" y="2"/>
                        </a:moveTo>
                        <a:lnTo>
                          <a:pt x="67" y="0"/>
                        </a:lnTo>
                        <a:lnTo>
                          <a:pt x="0" y="39"/>
                        </a:lnTo>
                        <a:lnTo>
                          <a:pt x="1" y="41"/>
                        </a:lnTo>
                        <a:lnTo>
                          <a:pt x="69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6" name="Freeform 789"/>
                  <p:cNvSpPr/>
                  <p:nvPr/>
                </p:nvSpPr>
                <p:spPr bwMode="auto">
                  <a:xfrm>
                    <a:off x="1384" y="1355"/>
                    <a:ext cx="68" cy="42"/>
                  </a:xfrm>
                  <a:custGeom>
                    <a:avLst/>
                    <a:gdLst>
                      <a:gd name="T0" fmla="*/ 67 w 68"/>
                      <a:gd name="T1" fmla="*/ 42 h 42"/>
                      <a:gd name="T2" fmla="*/ 68 w 68"/>
                      <a:gd name="T3" fmla="*/ 40 h 42"/>
                      <a:gd name="T4" fmla="*/ 2 w 68"/>
                      <a:gd name="T5" fmla="*/ 0 h 42"/>
                      <a:gd name="T6" fmla="*/ 0 w 68"/>
                      <a:gd name="T7" fmla="*/ 2 h 42"/>
                      <a:gd name="T8" fmla="*/ 67 w 68"/>
                      <a:gd name="T9" fmla="*/ 4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42">
                        <a:moveTo>
                          <a:pt x="67" y="42"/>
                        </a:moveTo>
                        <a:lnTo>
                          <a:pt x="68" y="40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7" y="4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7" name="Freeform 790"/>
                  <p:cNvSpPr/>
                  <p:nvPr/>
                </p:nvSpPr>
                <p:spPr bwMode="auto">
                  <a:xfrm>
                    <a:off x="1412" y="1366"/>
                    <a:ext cx="12" cy="21"/>
                  </a:xfrm>
                  <a:custGeom>
                    <a:avLst/>
                    <a:gdLst>
                      <a:gd name="T0" fmla="*/ 1 w 12"/>
                      <a:gd name="T1" fmla="*/ 0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12 w 12"/>
                      <a:gd name="T7" fmla="*/ 20 h 21"/>
                      <a:gd name="T8" fmla="*/ 1 w 12"/>
                      <a:gd name="T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1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8" name="Freeform 791"/>
                  <p:cNvSpPr/>
                  <p:nvPr/>
                </p:nvSpPr>
                <p:spPr bwMode="auto">
                  <a:xfrm>
                    <a:off x="1412" y="1366"/>
                    <a:ext cx="12" cy="21"/>
                  </a:xfrm>
                  <a:custGeom>
                    <a:avLst/>
                    <a:gdLst>
                      <a:gd name="T0" fmla="*/ 12 w 12"/>
                      <a:gd name="T1" fmla="*/ 0 h 21"/>
                      <a:gd name="T2" fmla="*/ 12 w 12"/>
                      <a:gd name="T3" fmla="*/ 0 h 21"/>
                      <a:gd name="T4" fmla="*/ 0 w 12"/>
                      <a:gd name="T5" fmla="*/ 20 h 21"/>
                      <a:gd name="T6" fmla="*/ 1 w 12"/>
                      <a:gd name="T7" fmla="*/ 21 h 21"/>
                      <a:gd name="T8" fmla="*/ 12 w 12"/>
                      <a:gd name="T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1">
                        <a:moveTo>
                          <a:pt x="12" y="0"/>
                        </a:moveTo>
                        <a:lnTo>
                          <a:pt x="12" y="0"/>
                        </a:lnTo>
                        <a:lnTo>
                          <a:pt x="0" y="20"/>
                        </a:lnTo>
                        <a:lnTo>
                          <a:pt x="1" y="21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9" name="Freeform 792"/>
                  <p:cNvSpPr/>
                  <p:nvPr/>
                </p:nvSpPr>
                <p:spPr bwMode="auto">
                  <a:xfrm>
                    <a:off x="1407" y="1376"/>
                    <a:ext cx="23" cy="1"/>
                  </a:xfrm>
                  <a:custGeom>
                    <a:avLst/>
                    <a:gdLst>
                      <a:gd name="T0" fmla="*/ 23 w 23"/>
                      <a:gd name="T1" fmla="*/ 1 h 1"/>
                      <a:gd name="T2" fmla="*/ 23 w 23"/>
                      <a:gd name="T3" fmla="*/ 1 h 1"/>
                      <a:gd name="T4" fmla="*/ 0 w 23"/>
                      <a:gd name="T5" fmla="*/ 0 h 1"/>
                      <a:gd name="T6" fmla="*/ 0 w 23"/>
                      <a:gd name="T7" fmla="*/ 1 h 1"/>
                      <a:gd name="T8" fmla="*/ 23 w 23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">
                        <a:moveTo>
                          <a:pt x="23" y="1"/>
                        </a:moveTo>
                        <a:lnTo>
                          <a:pt x="23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23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0" name="Freeform 793"/>
                  <p:cNvSpPr>
                    <a:spLocks noEditPoints="1"/>
                  </p:cNvSpPr>
                  <p:nvPr/>
                </p:nvSpPr>
                <p:spPr bwMode="auto">
                  <a:xfrm>
                    <a:off x="1415" y="1327"/>
                    <a:ext cx="7" cy="13"/>
                  </a:xfrm>
                  <a:custGeom>
                    <a:avLst/>
                    <a:gdLst>
                      <a:gd name="T0" fmla="*/ 0 w 9"/>
                      <a:gd name="T1" fmla="*/ 7 h 15"/>
                      <a:gd name="T2" fmla="*/ 4 w 9"/>
                      <a:gd name="T3" fmla="*/ 15 h 15"/>
                      <a:gd name="T4" fmla="*/ 9 w 9"/>
                      <a:gd name="T5" fmla="*/ 7 h 15"/>
                      <a:gd name="T6" fmla="*/ 4 w 9"/>
                      <a:gd name="T7" fmla="*/ 0 h 15"/>
                      <a:gd name="T8" fmla="*/ 0 w 9"/>
                      <a:gd name="T9" fmla="*/ 7 h 15"/>
                      <a:gd name="T10" fmla="*/ 1 w 9"/>
                      <a:gd name="T11" fmla="*/ 7 h 15"/>
                      <a:gd name="T12" fmla="*/ 4 w 9"/>
                      <a:gd name="T13" fmla="*/ 2 h 15"/>
                      <a:gd name="T14" fmla="*/ 7 w 9"/>
                      <a:gd name="T15" fmla="*/ 7 h 15"/>
                      <a:gd name="T16" fmla="*/ 4 w 9"/>
                      <a:gd name="T17" fmla="*/ 12 h 15"/>
                      <a:gd name="T18" fmla="*/ 1 w 9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7"/>
                        </a:moveTo>
                        <a:cubicBezTo>
                          <a:pt x="0" y="11"/>
                          <a:pt x="2" y="14"/>
                          <a:pt x="4" y="15"/>
                        </a:cubicBezTo>
                        <a:cubicBezTo>
                          <a:pt x="7" y="14"/>
                          <a:pt x="9" y="11"/>
                          <a:pt x="9" y="7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  <a:cubicBezTo>
                          <a:pt x="2" y="2"/>
                          <a:pt x="0" y="4"/>
                          <a:pt x="0" y="7"/>
                        </a:cubicBezTo>
                        <a:close/>
                        <a:moveTo>
                          <a:pt x="1" y="7"/>
                        </a:moveTo>
                        <a:cubicBezTo>
                          <a:pt x="1" y="5"/>
                          <a:pt x="2" y="3"/>
                          <a:pt x="4" y="2"/>
                        </a:cubicBezTo>
                        <a:cubicBezTo>
                          <a:pt x="6" y="3"/>
                          <a:pt x="7" y="5"/>
                          <a:pt x="7" y="7"/>
                        </a:cubicBezTo>
                        <a:cubicBezTo>
                          <a:pt x="7" y="10"/>
                          <a:pt x="6" y="12"/>
                          <a:pt x="4" y="12"/>
                        </a:cubicBezTo>
                        <a:cubicBezTo>
                          <a:pt x="3" y="11"/>
                          <a:pt x="1" y="10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1" name="Freeform 794"/>
                  <p:cNvSpPr>
                    <a:spLocks noEditPoints="1"/>
                  </p:cNvSpPr>
                  <p:nvPr/>
                </p:nvSpPr>
                <p:spPr bwMode="auto">
                  <a:xfrm>
                    <a:off x="1415" y="1414"/>
                    <a:ext cx="7" cy="13"/>
                  </a:xfrm>
                  <a:custGeom>
                    <a:avLst/>
                    <a:gdLst>
                      <a:gd name="T0" fmla="*/ 0 w 9"/>
                      <a:gd name="T1" fmla="*/ 7 h 15"/>
                      <a:gd name="T2" fmla="*/ 4 w 9"/>
                      <a:gd name="T3" fmla="*/ 15 h 15"/>
                      <a:gd name="T4" fmla="*/ 9 w 9"/>
                      <a:gd name="T5" fmla="*/ 7 h 15"/>
                      <a:gd name="T6" fmla="*/ 4 w 9"/>
                      <a:gd name="T7" fmla="*/ 0 h 15"/>
                      <a:gd name="T8" fmla="*/ 0 w 9"/>
                      <a:gd name="T9" fmla="*/ 7 h 15"/>
                      <a:gd name="T10" fmla="*/ 1 w 9"/>
                      <a:gd name="T11" fmla="*/ 7 h 15"/>
                      <a:gd name="T12" fmla="*/ 4 w 9"/>
                      <a:gd name="T13" fmla="*/ 2 h 15"/>
                      <a:gd name="T14" fmla="*/ 7 w 9"/>
                      <a:gd name="T15" fmla="*/ 7 h 15"/>
                      <a:gd name="T16" fmla="*/ 4 w 9"/>
                      <a:gd name="T17" fmla="*/ 12 h 15"/>
                      <a:gd name="T18" fmla="*/ 1 w 9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7"/>
                        </a:moveTo>
                        <a:cubicBezTo>
                          <a:pt x="0" y="11"/>
                          <a:pt x="2" y="13"/>
                          <a:pt x="4" y="15"/>
                        </a:cubicBezTo>
                        <a:cubicBezTo>
                          <a:pt x="7" y="14"/>
                          <a:pt x="9" y="11"/>
                          <a:pt x="9" y="7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  <a:cubicBezTo>
                          <a:pt x="2" y="1"/>
                          <a:pt x="0" y="4"/>
                          <a:pt x="0" y="7"/>
                        </a:cubicBezTo>
                        <a:close/>
                        <a:moveTo>
                          <a:pt x="1" y="7"/>
                        </a:moveTo>
                        <a:cubicBezTo>
                          <a:pt x="1" y="5"/>
                          <a:pt x="3" y="3"/>
                          <a:pt x="4" y="2"/>
                        </a:cubicBezTo>
                        <a:cubicBezTo>
                          <a:pt x="6" y="3"/>
                          <a:pt x="7" y="5"/>
                          <a:pt x="7" y="7"/>
                        </a:cubicBezTo>
                        <a:cubicBezTo>
                          <a:pt x="7" y="10"/>
                          <a:pt x="6" y="12"/>
                          <a:pt x="4" y="12"/>
                        </a:cubicBezTo>
                        <a:cubicBezTo>
                          <a:pt x="3" y="11"/>
                          <a:pt x="1" y="10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2" name="Freeform 795"/>
                  <p:cNvSpPr>
                    <a:spLocks noEditPoints="1"/>
                  </p:cNvSpPr>
                  <p:nvPr/>
                </p:nvSpPr>
                <p:spPr bwMode="auto">
                  <a:xfrm>
                    <a:off x="1450" y="1394"/>
                    <a:ext cx="11" cy="10"/>
                  </a:xfrm>
                  <a:custGeom>
                    <a:avLst/>
                    <a:gdLst>
                      <a:gd name="T0" fmla="*/ 4 w 13"/>
                      <a:gd name="T1" fmla="*/ 10 h 12"/>
                      <a:gd name="T2" fmla="*/ 13 w 13"/>
                      <a:gd name="T3" fmla="*/ 9 h 12"/>
                      <a:gd name="T4" fmla="*/ 8 w 13"/>
                      <a:gd name="T5" fmla="*/ 2 h 12"/>
                      <a:gd name="T6" fmla="*/ 0 w 13"/>
                      <a:gd name="T7" fmla="*/ 2 h 12"/>
                      <a:gd name="T8" fmla="*/ 4 w 13"/>
                      <a:gd name="T9" fmla="*/ 10 h 12"/>
                      <a:gd name="T10" fmla="*/ 5 w 13"/>
                      <a:gd name="T11" fmla="*/ 8 h 12"/>
                      <a:gd name="T12" fmla="*/ 2 w 13"/>
                      <a:gd name="T13" fmla="*/ 3 h 12"/>
                      <a:gd name="T14" fmla="*/ 8 w 13"/>
                      <a:gd name="T15" fmla="*/ 3 h 12"/>
                      <a:gd name="T16" fmla="*/ 10 w 13"/>
                      <a:gd name="T17" fmla="*/ 8 h 12"/>
                      <a:gd name="T18" fmla="*/ 5 w 13"/>
                      <a:gd name="T19" fmla="*/ 8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4" y="10"/>
                        </a:moveTo>
                        <a:cubicBezTo>
                          <a:pt x="7" y="12"/>
                          <a:pt x="10" y="11"/>
                          <a:pt x="13" y="9"/>
                        </a:cubicBezTo>
                        <a:cubicBezTo>
                          <a:pt x="13" y="7"/>
                          <a:pt x="12" y="4"/>
                          <a:pt x="8" y="2"/>
                        </a:cubicBezTo>
                        <a:cubicBezTo>
                          <a:pt x="5" y="0"/>
                          <a:pt x="2" y="1"/>
                          <a:pt x="0" y="2"/>
                        </a:cubicBezTo>
                        <a:cubicBezTo>
                          <a:pt x="0" y="5"/>
                          <a:pt x="1" y="8"/>
                          <a:pt x="4" y="10"/>
                        </a:cubicBezTo>
                        <a:close/>
                        <a:moveTo>
                          <a:pt x="5" y="8"/>
                        </a:moveTo>
                        <a:cubicBezTo>
                          <a:pt x="3" y="7"/>
                          <a:pt x="2" y="6"/>
                          <a:pt x="2" y="3"/>
                        </a:cubicBezTo>
                        <a:cubicBezTo>
                          <a:pt x="3" y="2"/>
                          <a:pt x="6" y="2"/>
                          <a:pt x="8" y="3"/>
                        </a:cubicBezTo>
                        <a:cubicBezTo>
                          <a:pt x="10" y="4"/>
                          <a:pt x="11" y="7"/>
                          <a:pt x="10" y="8"/>
                        </a:cubicBezTo>
                        <a:cubicBezTo>
                          <a:pt x="9" y="9"/>
                          <a:pt x="7" y="10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3" name="Freeform 796"/>
                  <p:cNvSpPr>
                    <a:spLocks noEditPoints="1"/>
                  </p:cNvSpPr>
                  <p:nvPr/>
                </p:nvSpPr>
                <p:spPr bwMode="auto">
                  <a:xfrm>
                    <a:off x="1450" y="1350"/>
                    <a:ext cx="11" cy="10"/>
                  </a:xfrm>
                  <a:custGeom>
                    <a:avLst/>
                    <a:gdLst>
                      <a:gd name="T0" fmla="*/ 9 w 13"/>
                      <a:gd name="T1" fmla="*/ 9 h 11"/>
                      <a:gd name="T2" fmla="*/ 12 w 13"/>
                      <a:gd name="T3" fmla="*/ 1 h 11"/>
                      <a:gd name="T4" fmla="*/ 4 w 13"/>
                      <a:gd name="T5" fmla="*/ 2 h 11"/>
                      <a:gd name="T6" fmla="*/ 0 w 13"/>
                      <a:gd name="T7" fmla="*/ 10 h 11"/>
                      <a:gd name="T8" fmla="*/ 9 w 13"/>
                      <a:gd name="T9" fmla="*/ 9 h 11"/>
                      <a:gd name="T10" fmla="*/ 8 w 13"/>
                      <a:gd name="T11" fmla="*/ 8 h 11"/>
                      <a:gd name="T12" fmla="*/ 2 w 13"/>
                      <a:gd name="T13" fmla="*/ 8 h 11"/>
                      <a:gd name="T14" fmla="*/ 5 w 13"/>
                      <a:gd name="T15" fmla="*/ 3 h 11"/>
                      <a:gd name="T16" fmla="*/ 10 w 13"/>
                      <a:gd name="T17" fmla="*/ 3 h 11"/>
                      <a:gd name="T18" fmla="*/ 8 w 13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1">
                        <a:moveTo>
                          <a:pt x="9" y="9"/>
                        </a:moveTo>
                        <a:cubicBezTo>
                          <a:pt x="12" y="7"/>
                          <a:pt x="13" y="4"/>
                          <a:pt x="12" y="1"/>
                        </a:cubicBezTo>
                        <a:cubicBezTo>
                          <a:pt x="10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0" y="10"/>
                        </a:cubicBezTo>
                        <a:cubicBezTo>
                          <a:pt x="3" y="11"/>
                          <a:pt x="6" y="11"/>
                          <a:pt x="9" y="9"/>
                        </a:cubicBezTo>
                        <a:close/>
                        <a:moveTo>
                          <a:pt x="8" y="8"/>
                        </a:moveTo>
                        <a:cubicBezTo>
                          <a:pt x="6" y="9"/>
                          <a:pt x="4" y="9"/>
                          <a:pt x="2" y="8"/>
                        </a:cubicBezTo>
                        <a:cubicBezTo>
                          <a:pt x="2" y="6"/>
                          <a:pt x="2" y="4"/>
                          <a:pt x="5" y="3"/>
                        </a:cubicBezTo>
                        <a:cubicBezTo>
                          <a:pt x="7" y="2"/>
                          <a:pt x="9" y="2"/>
                          <a:pt x="10" y="3"/>
                        </a:cubicBezTo>
                        <a:cubicBezTo>
                          <a:pt x="10" y="5"/>
                          <a:pt x="10" y="7"/>
                          <a:pt x="8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4" name="Freeform 797"/>
                  <p:cNvSpPr>
                    <a:spLocks noEditPoints="1"/>
                  </p:cNvSpPr>
                  <p:nvPr/>
                </p:nvSpPr>
                <p:spPr bwMode="auto">
                  <a:xfrm>
                    <a:off x="1375" y="1393"/>
                    <a:ext cx="11" cy="10"/>
                  </a:xfrm>
                  <a:custGeom>
                    <a:avLst/>
                    <a:gdLst>
                      <a:gd name="T0" fmla="*/ 9 w 14"/>
                      <a:gd name="T1" fmla="*/ 10 h 12"/>
                      <a:gd name="T2" fmla="*/ 0 w 14"/>
                      <a:gd name="T3" fmla="*/ 10 h 12"/>
                      <a:gd name="T4" fmla="*/ 5 w 14"/>
                      <a:gd name="T5" fmla="*/ 2 h 12"/>
                      <a:gd name="T6" fmla="*/ 14 w 14"/>
                      <a:gd name="T7" fmla="*/ 3 h 12"/>
                      <a:gd name="T8" fmla="*/ 9 w 14"/>
                      <a:gd name="T9" fmla="*/ 10 h 12"/>
                      <a:gd name="T10" fmla="*/ 8 w 14"/>
                      <a:gd name="T11" fmla="*/ 9 h 12"/>
                      <a:gd name="T12" fmla="*/ 11 w 14"/>
                      <a:gd name="T13" fmla="*/ 4 h 12"/>
                      <a:gd name="T14" fmla="*/ 5 w 14"/>
                      <a:gd name="T15" fmla="*/ 4 h 12"/>
                      <a:gd name="T16" fmla="*/ 3 w 14"/>
                      <a:gd name="T17" fmla="*/ 9 h 12"/>
                      <a:gd name="T18" fmla="*/ 8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9" y="10"/>
                        </a:moveTo>
                        <a:cubicBezTo>
                          <a:pt x="6" y="12"/>
                          <a:pt x="3" y="11"/>
                          <a:pt x="0" y="10"/>
                        </a:cubicBezTo>
                        <a:cubicBezTo>
                          <a:pt x="0" y="7"/>
                          <a:pt x="1" y="4"/>
                          <a:pt x="5" y="2"/>
                        </a:cubicBezTo>
                        <a:cubicBezTo>
                          <a:pt x="8" y="0"/>
                          <a:pt x="11" y="1"/>
                          <a:pt x="14" y="3"/>
                        </a:cubicBezTo>
                        <a:cubicBezTo>
                          <a:pt x="13" y="6"/>
                          <a:pt x="12" y="8"/>
                          <a:pt x="9" y="10"/>
                        </a:cubicBezTo>
                        <a:close/>
                        <a:moveTo>
                          <a:pt x="8" y="9"/>
                        </a:moveTo>
                        <a:cubicBezTo>
                          <a:pt x="11" y="8"/>
                          <a:pt x="11" y="6"/>
                          <a:pt x="11" y="4"/>
                        </a:cubicBezTo>
                        <a:cubicBezTo>
                          <a:pt x="10" y="3"/>
                          <a:pt x="8" y="2"/>
                          <a:pt x="5" y="4"/>
                        </a:cubicBezTo>
                        <a:cubicBezTo>
                          <a:pt x="3" y="5"/>
                          <a:pt x="2" y="7"/>
                          <a:pt x="3" y="9"/>
                        </a:cubicBezTo>
                        <a:cubicBezTo>
                          <a:pt x="4" y="10"/>
                          <a:pt x="6" y="10"/>
                          <a:pt x="8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5" name="Freeform 798"/>
                  <p:cNvSpPr>
                    <a:spLocks noEditPoints="1"/>
                  </p:cNvSpPr>
                  <p:nvPr/>
                </p:nvSpPr>
                <p:spPr bwMode="auto">
                  <a:xfrm>
                    <a:off x="1375" y="1349"/>
                    <a:ext cx="11" cy="11"/>
                  </a:xfrm>
                  <a:custGeom>
                    <a:avLst/>
                    <a:gdLst>
                      <a:gd name="T0" fmla="*/ 4 w 13"/>
                      <a:gd name="T1" fmla="*/ 10 h 12"/>
                      <a:gd name="T2" fmla="*/ 0 w 13"/>
                      <a:gd name="T3" fmla="*/ 3 h 12"/>
                      <a:gd name="T4" fmla="*/ 9 w 13"/>
                      <a:gd name="T5" fmla="*/ 2 h 12"/>
                      <a:gd name="T6" fmla="*/ 13 w 13"/>
                      <a:gd name="T7" fmla="*/ 10 h 12"/>
                      <a:gd name="T8" fmla="*/ 4 w 13"/>
                      <a:gd name="T9" fmla="*/ 10 h 12"/>
                      <a:gd name="T10" fmla="*/ 5 w 13"/>
                      <a:gd name="T11" fmla="*/ 9 h 12"/>
                      <a:gd name="T12" fmla="*/ 11 w 13"/>
                      <a:gd name="T13" fmla="*/ 8 h 12"/>
                      <a:gd name="T14" fmla="*/ 8 w 13"/>
                      <a:gd name="T15" fmla="*/ 3 h 12"/>
                      <a:gd name="T16" fmla="*/ 2 w 13"/>
                      <a:gd name="T17" fmla="*/ 4 h 12"/>
                      <a:gd name="T18" fmla="*/ 5 w 13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4" y="10"/>
                        </a:move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2" y="1"/>
                          <a:pt x="5" y="0"/>
                          <a:pt x="9" y="2"/>
                        </a:cubicBezTo>
                        <a:cubicBezTo>
                          <a:pt x="12" y="4"/>
                          <a:pt x="13" y="7"/>
                          <a:pt x="13" y="10"/>
                        </a:cubicBezTo>
                        <a:cubicBezTo>
                          <a:pt x="10" y="11"/>
                          <a:pt x="8" y="12"/>
                          <a:pt x="4" y="10"/>
                        </a:cubicBezTo>
                        <a:close/>
                        <a:moveTo>
                          <a:pt x="5" y="9"/>
                        </a:moveTo>
                        <a:cubicBezTo>
                          <a:pt x="7" y="10"/>
                          <a:pt x="9" y="9"/>
                          <a:pt x="11" y="8"/>
                        </a:cubicBezTo>
                        <a:cubicBezTo>
                          <a:pt x="11" y="7"/>
                          <a:pt x="10" y="5"/>
                          <a:pt x="8" y="3"/>
                        </a:cubicBezTo>
                        <a:cubicBezTo>
                          <a:pt x="6" y="2"/>
                          <a:pt x="3" y="3"/>
                          <a:pt x="2" y="4"/>
                        </a:cubicBezTo>
                        <a:cubicBezTo>
                          <a:pt x="2" y="6"/>
                          <a:pt x="3" y="8"/>
                          <a:pt x="5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6" name="Freeform 799"/>
                  <p:cNvSpPr/>
                  <p:nvPr/>
                </p:nvSpPr>
                <p:spPr bwMode="auto">
                  <a:xfrm>
                    <a:off x="1407" y="1331"/>
                    <a:ext cx="23" cy="10"/>
                  </a:xfrm>
                  <a:custGeom>
                    <a:avLst/>
                    <a:gdLst>
                      <a:gd name="T0" fmla="*/ 0 w 27"/>
                      <a:gd name="T1" fmla="*/ 0 h 12"/>
                      <a:gd name="T2" fmla="*/ 4 w 27"/>
                      <a:gd name="T3" fmla="*/ 0 h 12"/>
                      <a:gd name="T4" fmla="*/ 4 w 27"/>
                      <a:gd name="T5" fmla="*/ 3 h 12"/>
                      <a:gd name="T6" fmla="*/ 13 w 27"/>
                      <a:gd name="T7" fmla="*/ 10 h 12"/>
                      <a:gd name="T8" fmla="*/ 23 w 27"/>
                      <a:gd name="T9" fmla="*/ 3 h 12"/>
                      <a:gd name="T10" fmla="*/ 23 w 27"/>
                      <a:gd name="T11" fmla="*/ 0 h 12"/>
                      <a:gd name="T12" fmla="*/ 26 w 27"/>
                      <a:gd name="T13" fmla="*/ 0 h 12"/>
                      <a:gd name="T14" fmla="*/ 27 w 27"/>
                      <a:gd name="T15" fmla="*/ 1 h 12"/>
                      <a:gd name="T16" fmla="*/ 13 w 27"/>
                      <a:gd name="T17" fmla="*/ 12 h 12"/>
                      <a:gd name="T18" fmla="*/ 0 w 27"/>
                      <a:gd name="T19" fmla="*/ 1 h 12"/>
                      <a:gd name="T20" fmla="*/ 0 w 27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12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3"/>
                          <a:pt x="4" y="3"/>
                        </a:cubicBezTo>
                        <a:cubicBezTo>
                          <a:pt x="4" y="7"/>
                          <a:pt x="9" y="10"/>
                          <a:pt x="13" y="10"/>
                        </a:cubicBezTo>
                        <a:cubicBezTo>
                          <a:pt x="18" y="10"/>
                          <a:pt x="23" y="7"/>
                          <a:pt x="23" y="3"/>
                        </a:cubicBezTo>
                        <a:cubicBezTo>
                          <a:pt x="23" y="3"/>
                          <a:pt x="23" y="1"/>
                          <a:pt x="23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7"/>
                          <a:pt x="21" y="12"/>
                          <a:pt x="13" y="12"/>
                        </a:cubicBezTo>
                        <a:cubicBezTo>
                          <a:pt x="6" y="12"/>
                          <a:pt x="0" y="7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7" name="Freeform 800"/>
                  <p:cNvSpPr/>
                  <p:nvPr/>
                </p:nvSpPr>
                <p:spPr bwMode="auto">
                  <a:xfrm>
                    <a:off x="1410" y="1341"/>
                    <a:ext cx="16" cy="5"/>
                  </a:xfrm>
                  <a:custGeom>
                    <a:avLst/>
                    <a:gdLst>
                      <a:gd name="T0" fmla="*/ 0 w 19"/>
                      <a:gd name="T1" fmla="*/ 0 h 6"/>
                      <a:gd name="T2" fmla="*/ 3 w 19"/>
                      <a:gd name="T3" fmla="*/ 0 h 6"/>
                      <a:gd name="T4" fmla="*/ 2 w 19"/>
                      <a:gd name="T5" fmla="*/ 1 h 6"/>
                      <a:gd name="T6" fmla="*/ 9 w 19"/>
                      <a:gd name="T7" fmla="*/ 5 h 6"/>
                      <a:gd name="T8" fmla="*/ 16 w 19"/>
                      <a:gd name="T9" fmla="*/ 1 h 6"/>
                      <a:gd name="T10" fmla="*/ 16 w 19"/>
                      <a:gd name="T11" fmla="*/ 0 h 6"/>
                      <a:gd name="T12" fmla="*/ 19 w 19"/>
                      <a:gd name="T13" fmla="*/ 0 h 6"/>
                      <a:gd name="T14" fmla="*/ 19 w 19"/>
                      <a:gd name="T15" fmla="*/ 0 h 6"/>
                      <a:gd name="T16" fmla="*/ 9 w 19"/>
                      <a:gd name="T17" fmla="*/ 6 h 6"/>
                      <a:gd name="T18" fmla="*/ 0 w 19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2" y="3"/>
                          <a:pt x="6" y="5"/>
                          <a:pt x="9" y="5"/>
                        </a:cubicBezTo>
                        <a:cubicBezTo>
                          <a:pt x="12" y="5"/>
                          <a:pt x="16" y="3"/>
                          <a:pt x="16" y="1"/>
                        </a:cubicBezTo>
                        <a:cubicBezTo>
                          <a:pt x="16" y="1"/>
                          <a:pt x="16" y="1"/>
                          <a:pt x="16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4"/>
                          <a:pt x="15" y="6"/>
                          <a:pt x="9" y="6"/>
                        </a:cubicBezTo>
                        <a:cubicBezTo>
                          <a:pt x="4" y="6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8" name="Freeform 801"/>
                  <p:cNvSpPr/>
                  <p:nvPr/>
                </p:nvSpPr>
                <p:spPr bwMode="auto">
                  <a:xfrm>
                    <a:off x="1411" y="1346"/>
                    <a:ext cx="15" cy="4"/>
                  </a:xfrm>
                  <a:custGeom>
                    <a:avLst/>
                    <a:gdLst>
                      <a:gd name="T0" fmla="*/ 0 w 17"/>
                      <a:gd name="T1" fmla="*/ 0 h 5"/>
                      <a:gd name="T2" fmla="*/ 2 w 17"/>
                      <a:gd name="T3" fmla="*/ 0 h 5"/>
                      <a:gd name="T4" fmla="*/ 2 w 17"/>
                      <a:gd name="T5" fmla="*/ 1 h 5"/>
                      <a:gd name="T6" fmla="*/ 8 w 17"/>
                      <a:gd name="T7" fmla="*/ 4 h 5"/>
                      <a:gd name="T8" fmla="*/ 14 w 17"/>
                      <a:gd name="T9" fmla="*/ 1 h 5"/>
                      <a:gd name="T10" fmla="*/ 14 w 17"/>
                      <a:gd name="T11" fmla="*/ 0 h 5"/>
                      <a:gd name="T12" fmla="*/ 17 w 17"/>
                      <a:gd name="T13" fmla="*/ 0 h 5"/>
                      <a:gd name="T14" fmla="*/ 17 w 17"/>
                      <a:gd name="T15" fmla="*/ 0 h 5"/>
                      <a:gd name="T16" fmla="*/ 8 w 17"/>
                      <a:gd name="T17" fmla="*/ 5 h 5"/>
                      <a:gd name="T18" fmla="*/ 0 w 17"/>
                      <a:gd name="T1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4"/>
                          <a:pt x="8" y="4"/>
                        </a:cubicBezTo>
                        <a:cubicBezTo>
                          <a:pt x="11" y="4"/>
                          <a:pt x="14" y="2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2"/>
                          <a:pt x="13" y="5"/>
                          <a:pt x="8" y="5"/>
                        </a:cubicBezTo>
                        <a:cubicBezTo>
                          <a:pt x="4" y="5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9" name="Freeform 802"/>
                  <p:cNvSpPr/>
                  <p:nvPr/>
                </p:nvSpPr>
                <p:spPr bwMode="auto">
                  <a:xfrm>
                    <a:off x="1412" y="1350"/>
                    <a:ext cx="12" cy="4"/>
                  </a:xfrm>
                  <a:custGeom>
                    <a:avLst/>
                    <a:gdLst>
                      <a:gd name="T0" fmla="*/ 0 w 14"/>
                      <a:gd name="T1" fmla="*/ 0 h 4"/>
                      <a:gd name="T2" fmla="*/ 2 w 14"/>
                      <a:gd name="T3" fmla="*/ 0 h 4"/>
                      <a:gd name="T4" fmla="*/ 2 w 14"/>
                      <a:gd name="T5" fmla="*/ 1 h 4"/>
                      <a:gd name="T6" fmla="*/ 7 w 14"/>
                      <a:gd name="T7" fmla="*/ 3 h 4"/>
                      <a:gd name="T8" fmla="*/ 12 w 14"/>
                      <a:gd name="T9" fmla="*/ 1 h 4"/>
                      <a:gd name="T10" fmla="*/ 12 w 14"/>
                      <a:gd name="T11" fmla="*/ 0 h 4"/>
                      <a:gd name="T12" fmla="*/ 14 w 14"/>
                      <a:gd name="T13" fmla="*/ 0 h 4"/>
                      <a:gd name="T14" fmla="*/ 14 w 14"/>
                      <a:gd name="T15" fmla="*/ 0 h 4"/>
                      <a:gd name="T16" fmla="*/ 7 w 14"/>
                      <a:gd name="T17" fmla="*/ 4 h 4"/>
                      <a:gd name="T18" fmla="*/ 0 w 14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10" y="3"/>
                          <a:pt x="12" y="2"/>
                          <a:pt x="12" y="1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2"/>
                          <a:pt x="11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0" name="Freeform 803"/>
                  <p:cNvSpPr/>
                  <p:nvPr/>
                </p:nvSpPr>
                <p:spPr bwMode="auto">
                  <a:xfrm>
                    <a:off x="1413" y="1354"/>
                    <a:ext cx="10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3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6 w 12"/>
                      <a:gd name="T15" fmla="*/ 4 h 4"/>
                      <a:gd name="T16" fmla="*/ 0 w 1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3"/>
                          <a:pt x="9" y="4"/>
                          <a:pt x="6" y="4"/>
                        </a:cubicBezTo>
                        <a:cubicBezTo>
                          <a:pt x="3" y="4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1" name="Freeform 804"/>
                  <p:cNvSpPr/>
                  <p:nvPr/>
                </p:nvSpPr>
                <p:spPr bwMode="auto">
                  <a:xfrm>
                    <a:off x="1421" y="1364"/>
                    <a:ext cx="5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2 w 6"/>
                      <a:gd name="T3" fmla="*/ 1 h 4"/>
                      <a:gd name="T4" fmla="*/ 2 w 6"/>
                      <a:gd name="T5" fmla="*/ 1 h 4"/>
                      <a:gd name="T6" fmla="*/ 3 w 6"/>
                      <a:gd name="T7" fmla="*/ 3 h 4"/>
                      <a:gd name="T8" fmla="*/ 5 w 6"/>
                      <a:gd name="T9" fmla="*/ 3 h 4"/>
                      <a:gd name="T10" fmla="*/ 6 w 6"/>
                      <a:gd name="T11" fmla="*/ 3 h 4"/>
                      <a:gd name="T12" fmla="*/ 6 w 6"/>
                      <a:gd name="T13" fmla="*/ 3 h 4"/>
                      <a:gd name="T14" fmla="*/ 3 w 6"/>
                      <a:gd name="T15" fmla="*/ 3 h 4"/>
                      <a:gd name="T16" fmla="*/ 1 w 6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2"/>
                          <a:pt x="2" y="3"/>
                          <a:pt x="3" y="3"/>
                        </a:cubicBezTo>
                        <a:cubicBezTo>
                          <a:pt x="4" y="4"/>
                          <a:pt x="5" y="4"/>
                          <a:pt x="5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4"/>
                          <a:pt x="4" y="4"/>
                          <a:pt x="3" y="3"/>
                        </a:cubicBezTo>
                        <a:cubicBezTo>
                          <a:pt x="1" y="3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2" name="Freeform 805"/>
                  <p:cNvSpPr/>
                  <p:nvPr/>
                </p:nvSpPr>
                <p:spPr bwMode="auto">
                  <a:xfrm>
                    <a:off x="1409" y="1364"/>
                    <a:ext cx="6" cy="3"/>
                  </a:xfrm>
                  <a:custGeom>
                    <a:avLst/>
                    <a:gdLst>
                      <a:gd name="T0" fmla="*/ 0 w 6"/>
                      <a:gd name="T1" fmla="*/ 3 h 4"/>
                      <a:gd name="T2" fmla="*/ 1 w 6"/>
                      <a:gd name="T3" fmla="*/ 3 h 4"/>
                      <a:gd name="T4" fmla="*/ 1 w 6"/>
                      <a:gd name="T5" fmla="*/ 3 h 4"/>
                      <a:gd name="T6" fmla="*/ 4 w 6"/>
                      <a:gd name="T7" fmla="*/ 3 h 4"/>
                      <a:gd name="T8" fmla="*/ 5 w 6"/>
                      <a:gd name="T9" fmla="*/ 1 h 4"/>
                      <a:gd name="T10" fmla="*/ 5 w 6"/>
                      <a:gd name="T11" fmla="*/ 1 h 4"/>
                      <a:gd name="T12" fmla="*/ 5 w 6"/>
                      <a:gd name="T13" fmla="*/ 0 h 4"/>
                      <a:gd name="T14" fmla="*/ 4 w 6"/>
                      <a:gd name="T15" fmla="*/ 3 h 4"/>
                      <a:gd name="T16" fmla="*/ 0 w 6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3"/>
                          <a:pt x="4" y="3"/>
                        </a:cubicBezTo>
                        <a:cubicBezTo>
                          <a:pt x="2" y="4"/>
                          <a:pt x="1" y="4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3" name="Freeform 806"/>
                  <p:cNvSpPr/>
                  <p:nvPr/>
                </p:nvSpPr>
                <p:spPr bwMode="auto">
                  <a:xfrm>
                    <a:off x="1405" y="1374"/>
                    <a:ext cx="2" cy="5"/>
                  </a:xfrm>
                  <a:custGeom>
                    <a:avLst/>
                    <a:gdLst>
                      <a:gd name="T0" fmla="*/ 0 w 2"/>
                      <a:gd name="T1" fmla="*/ 6 h 6"/>
                      <a:gd name="T2" fmla="*/ 0 w 2"/>
                      <a:gd name="T3" fmla="*/ 5 h 6"/>
                      <a:gd name="T4" fmla="*/ 1 w 2"/>
                      <a:gd name="T5" fmla="*/ 5 h 6"/>
                      <a:gd name="T6" fmla="*/ 2 w 2"/>
                      <a:gd name="T7" fmla="*/ 3 h 6"/>
                      <a:gd name="T8" fmla="*/ 1 w 2"/>
                      <a:gd name="T9" fmla="*/ 1 h 6"/>
                      <a:gd name="T10" fmla="*/ 0 w 2"/>
                      <a:gd name="T11" fmla="*/ 1 h 6"/>
                      <a:gd name="T12" fmla="*/ 0 w 2"/>
                      <a:gd name="T13" fmla="*/ 0 h 6"/>
                      <a:gd name="T14" fmla="*/ 2 w 2"/>
                      <a:gd name="T15" fmla="*/ 3 h 6"/>
                      <a:gd name="T16" fmla="*/ 0 w 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0" y="6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3"/>
                        </a:cubicBezTo>
                        <a:cubicBezTo>
                          <a:pt x="2" y="4"/>
                          <a:pt x="1" y="6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4" name="Freeform 807"/>
                  <p:cNvSpPr/>
                  <p:nvPr/>
                </p:nvSpPr>
                <p:spPr bwMode="auto">
                  <a:xfrm>
                    <a:off x="1409" y="1385"/>
                    <a:ext cx="6" cy="4"/>
                  </a:xfrm>
                  <a:custGeom>
                    <a:avLst/>
                    <a:gdLst>
                      <a:gd name="T0" fmla="*/ 5 w 6"/>
                      <a:gd name="T1" fmla="*/ 5 h 5"/>
                      <a:gd name="T2" fmla="*/ 5 w 6"/>
                      <a:gd name="T3" fmla="*/ 4 h 5"/>
                      <a:gd name="T4" fmla="*/ 5 w 6"/>
                      <a:gd name="T5" fmla="*/ 4 h 5"/>
                      <a:gd name="T6" fmla="*/ 4 w 6"/>
                      <a:gd name="T7" fmla="*/ 2 h 5"/>
                      <a:gd name="T8" fmla="*/ 1 w 6"/>
                      <a:gd name="T9" fmla="*/ 1 h 5"/>
                      <a:gd name="T10" fmla="*/ 1 w 6"/>
                      <a:gd name="T11" fmla="*/ 2 h 5"/>
                      <a:gd name="T12" fmla="*/ 0 w 6"/>
                      <a:gd name="T13" fmla="*/ 1 h 5"/>
                      <a:gd name="T14" fmla="*/ 4 w 6"/>
                      <a:gd name="T15" fmla="*/ 1 h 5"/>
                      <a:gd name="T16" fmla="*/ 5 w 6"/>
                      <a:gd name="T1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5" y="5"/>
                        </a:move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4" y="2"/>
                          <a:pt x="4" y="2"/>
                        </a:cubicBezTo>
                        <a:cubicBezTo>
                          <a:pt x="3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4" y="1"/>
                        </a:cubicBezTo>
                        <a:cubicBezTo>
                          <a:pt x="5" y="2"/>
                          <a:pt x="6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9" name="Group 1009"/>
                <p:cNvGrpSpPr/>
                <p:nvPr/>
              </p:nvGrpSpPr>
              <p:grpSpPr bwMode="auto">
                <a:xfrm>
                  <a:off x="1774825" y="3282950"/>
                  <a:ext cx="4606925" cy="542925"/>
                  <a:chOff x="1118" y="1222"/>
                  <a:chExt cx="2902" cy="342"/>
                </a:xfrm>
              </p:grpSpPr>
              <p:sp>
                <p:nvSpPr>
                  <p:cNvPr id="9485" name="Freeform 809"/>
                  <p:cNvSpPr/>
                  <p:nvPr/>
                </p:nvSpPr>
                <p:spPr bwMode="auto">
                  <a:xfrm>
                    <a:off x="1422" y="1385"/>
                    <a:ext cx="5" cy="4"/>
                  </a:xfrm>
                  <a:custGeom>
                    <a:avLst/>
                    <a:gdLst>
                      <a:gd name="T0" fmla="*/ 6 w 6"/>
                      <a:gd name="T1" fmla="*/ 2 h 4"/>
                      <a:gd name="T2" fmla="*/ 5 w 6"/>
                      <a:gd name="T3" fmla="*/ 2 h 4"/>
                      <a:gd name="T4" fmla="*/ 5 w 6"/>
                      <a:gd name="T5" fmla="*/ 2 h 4"/>
                      <a:gd name="T6" fmla="*/ 2 w 6"/>
                      <a:gd name="T7" fmla="*/ 1 h 4"/>
                      <a:gd name="T8" fmla="*/ 1 w 6"/>
                      <a:gd name="T9" fmla="*/ 3 h 4"/>
                      <a:gd name="T10" fmla="*/ 1 w 6"/>
                      <a:gd name="T11" fmla="*/ 4 h 4"/>
                      <a:gd name="T12" fmla="*/ 0 w 6"/>
                      <a:gd name="T13" fmla="*/ 4 h 4"/>
                      <a:gd name="T14" fmla="*/ 2 w 6"/>
                      <a:gd name="T15" fmla="*/ 1 h 4"/>
                      <a:gd name="T16" fmla="*/ 6 w 6"/>
                      <a:gd name="T1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6" y="2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1"/>
                          <a:pt x="3" y="1"/>
                          <a:pt x="2" y="1"/>
                        </a:cubicBezTo>
                        <a:cubicBezTo>
                          <a:pt x="1" y="2"/>
                          <a:pt x="0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3"/>
                          <a:pt x="0" y="2"/>
                          <a:pt x="2" y="1"/>
                        </a:cubicBezTo>
                        <a:cubicBezTo>
                          <a:pt x="4" y="0"/>
                          <a:pt x="5" y="1"/>
                          <a:pt x="6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6" name="Freeform 810"/>
                  <p:cNvSpPr/>
                  <p:nvPr/>
                </p:nvSpPr>
                <p:spPr bwMode="auto">
                  <a:xfrm>
                    <a:off x="1429" y="1374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2 w 2"/>
                      <a:gd name="T3" fmla="*/ 1 h 6"/>
                      <a:gd name="T4" fmla="*/ 2 w 2"/>
                      <a:gd name="T5" fmla="*/ 1 h 6"/>
                      <a:gd name="T6" fmla="*/ 1 w 2"/>
                      <a:gd name="T7" fmla="*/ 3 h 6"/>
                      <a:gd name="T8" fmla="*/ 2 w 2"/>
                      <a:gd name="T9" fmla="*/ 5 h 6"/>
                      <a:gd name="T10" fmla="*/ 2 w 2"/>
                      <a:gd name="T11" fmla="*/ 5 h 6"/>
                      <a:gd name="T12" fmla="*/ 2 w 2"/>
                      <a:gd name="T13" fmla="*/ 6 h 6"/>
                      <a:gd name="T14" fmla="*/ 0 w 2"/>
                      <a:gd name="T15" fmla="*/ 3 h 6"/>
                      <a:gd name="T16" fmla="*/ 2 w 2"/>
                      <a:gd name="T1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4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7" name="Freeform 811"/>
                  <p:cNvSpPr/>
                  <p:nvPr/>
                </p:nvSpPr>
                <p:spPr bwMode="auto">
                  <a:xfrm>
                    <a:off x="1410" y="1406"/>
                    <a:ext cx="16" cy="6"/>
                  </a:xfrm>
                  <a:custGeom>
                    <a:avLst/>
                    <a:gdLst>
                      <a:gd name="T0" fmla="*/ 0 w 19"/>
                      <a:gd name="T1" fmla="*/ 7 h 7"/>
                      <a:gd name="T2" fmla="*/ 3 w 19"/>
                      <a:gd name="T3" fmla="*/ 7 h 7"/>
                      <a:gd name="T4" fmla="*/ 3 w 19"/>
                      <a:gd name="T5" fmla="*/ 5 h 7"/>
                      <a:gd name="T6" fmla="*/ 9 w 19"/>
                      <a:gd name="T7" fmla="*/ 2 h 7"/>
                      <a:gd name="T8" fmla="*/ 16 w 19"/>
                      <a:gd name="T9" fmla="*/ 5 h 7"/>
                      <a:gd name="T10" fmla="*/ 16 w 19"/>
                      <a:gd name="T11" fmla="*/ 7 h 7"/>
                      <a:gd name="T12" fmla="*/ 19 w 19"/>
                      <a:gd name="T13" fmla="*/ 7 h 7"/>
                      <a:gd name="T14" fmla="*/ 19 w 19"/>
                      <a:gd name="T15" fmla="*/ 6 h 7"/>
                      <a:gd name="T16" fmla="*/ 9 w 19"/>
                      <a:gd name="T17" fmla="*/ 0 h 7"/>
                      <a:gd name="T18" fmla="*/ 0 w 19"/>
                      <a:gd name="T19" fmla="*/ 6 h 7"/>
                      <a:gd name="T20" fmla="*/ 0 w 19"/>
                      <a:gd name="T21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" h="7">
                        <a:moveTo>
                          <a:pt x="0" y="7"/>
                        </a:move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2"/>
                          <a:pt x="9" y="2"/>
                        </a:cubicBezTo>
                        <a:cubicBezTo>
                          <a:pt x="13" y="2"/>
                          <a:pt x="16" y="3"/>
                          <a:pt x="16" y="5"/>
                        </a:cubicBezTo>
                        <a:cubicBezTo>
                          <a:pt x="16" y="5"/>
                          <a:pt x="16" y="6"/>
                          <a:pt x="16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3"/>
                          <a:pt x="15" y="0"/>
                          <a:pt x="9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8" name="Freeform 812"/>
                  <p:cNvSpPr/>
                  <p:nvPr/>
                </p:nvSpPr>
                <p:spPr bwMode="auto">
                  <a:xfrm>
                    <a:off x="1411" y="1403"/>
                    <a:ext cx="15" cy="4"/>
                  </a:xfrm>
                  <a:custGeom>
                    <a:avLst/>
                    <a:gdLst>
                      <a:gd name="T0" fmla="*/ 0 w 17"/>
                      <a:gd name="T1" fmla="*/ 5 h 5"/>
                      <a:gd name="T2" fmla="*/ 3 w 17"/>
                      <a:gd name="T3" fmla="*/ 5 h 5"/>
                      <a:gd name="T4" fmla="*/ 3 w 17"/>
                      <a:gd name="T5" fmla="*/ 4 h 5"/>
                      <a:gd name="T6" fmla="*/ 8 w 17"/>
                      <a:gd name="T7" fmla="*/ 1 h 5"/>
                      <a:gd name="T8" fmla="*/ 14 w 17"/>
                      <a:gd name="T9" fmla="*/ 4 h 5"/>
                      <a:gd name="T10" fmla="*/ 14 w 17"/>
                      <a:gd name="T11" fmla="*/ 5 h 5"/>
                      <a:gd name="T12" fmla="*/ 17 w 17"/>
                      <a:gd name="T13" fmla="*/ 5 h 5"/>
                      <a:gd name="T14" fmla="*/ 17 w 17"/>
                      <a:gd name="T15" fmla="*/ 5 h 5"/>
                      <a:gd name="T16" fmla="*/ 8 w 17"/>
                      <a:gd name="T17" fmla="*/ 0 h 5"/>
                      <a:gd name="T18" fmla="*/ 0 w 17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5"/>
                        </a:move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2"/>
                          <a:pt x="6" y="1"/>
                          <a:pt x="8" y="1"/>
                        </a:cubicBezTo>
                        <a:cubicBezTo>
                          <a:pt x="11" y="1"/>
                          <a:pt x="14" y="2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2"/>
                          <a:pt x="13" y="0"/>
                          <a:pt x="8" y="0"/>
                        </a:cubicBezTo>
                        <a:cubicBezTo>
                          <a:pt x="4" y="0"/>
                          <a:pt x="0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9" name="Freeform 813"/>
                  <p:cNvSpPr/>
                  <p:nvPr/>
                </p:nvSpPr>
                <p:spPr bwMode="auto">
                  <a:xfrm>
                    <a:off x="1412" y="1400"/>
                    <a:ext cx="12" cy="3"/>
                  </a:xfrm>
                  <a:custGeom>
                    <a:avLst/>
                    <a:gdLst>
                      <a:gd name="T0" fmla="*/ 0 w 14"/>
                      <a:gd name="T1" fmla="*/ 4 h 4"/>
                      <a:gd name="T2" fmla="*/ 3 w 14"/>
                      <a:gd name="T3" fmla="*/ 4 h 4"/>
                      <a:gd name="T4" fmla="*/ 3 w 14"/>
                      <a:gd name="T5" fmla="*/ 3 h 4"/>
                      <a:gd name="T6" fmla="*/ 7 w 14"/>
                      <a:gd name="T7" fmla="*/ 0 h 4"/>
                      <a:gd name="T8" fmla="*/ 12 w 14"/>
                      <a:gd name="T9" fmla="*/ 3 h 4"/>
                      <a:gd name="T10" fmla="*/ 12 w 14"/>
                      <a:gd name="T11" fmla="*/ 4 h 4"/>
                      <a:gd name="T12" fmla="*/ 14 w 14"/>
                      <a:gd name="T13" fmla="*/ 4 h 4"/>
                      <a:gd name="T14" fmla="*/ 14 w 14"/>
                      <a:gd name="T15" fmla="*/ 4 h 4"/>
                      <a:gd name="T16" fmla="*/ 7 w 14"/>
                      <a:gd name="T17" fmla="*/ 0 h 4"/>
                      <a:gd name="T18" fmla="*/ 0 w 14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4"/>
                        </a:move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1"/>
                          <a:pt x="5" y="0"/>
                          <a:pt x="7" y="0"/>
                        </a:cubicBezTo>
                        <a:cubicBezTo>
                          <a:pt x="10" y="0"/>
                          <a:pt x="12" y="1"/>
                          <a:pt x="12" y="3"/>
                        </a:cubicBezTo>
                        <a:cubicBezTo>
                          <a:pt x="12" y="3"/>
                          <a:pt x="12" y="3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1"/>
                          <a:pt x="11" y="0"/>
                          <a:pt x="7" y="0"/>
                        </a:cubicBezTo>
                        <a:cubicBezTo>
                          <a:pt x="4" y="0"/>
                          <a:pt x="0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0" name="Freeform 814"/>
                  <p:cNvSpPr/>
                  <p:nvPr/>
                </p:nvSpPr>
                <p:spPr bwMode="auto">
                  <a:xfrm>
                    <a:off x="1414" y="1395"/>
                    <a:ext cx="9" cy="4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1 w 11"/>
                      <a:gd name="T3" fmla="*/ 4 h 4"/>
                      <a:gd name="T4" fmla="*/ 1 w 11"/>
                      <a:gd name="T5" fmla="*/ 3 h 4"/>
                      <a:gd name="T6" fmla="*/ 5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11 w 11"/>
                      <a:gd name="T15" fmla="*/ 4 h 4"/>
                      <a:gd name="T16" fmla="*/ 5 w 11"/>
                      <a:gd name="T17" fmla="*/ 0 h 4"/>
                      <a:gd name="T18" fmla="*/ 0 w 11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1" name="Freeform 815"/>
                  <p:cNvSpPr/>
                  <p:nvPr/>
                </p:nvSpPr>
                <p:spPr bwMode="auto">
                  <a:xfrm>
                    <a:off x="1442" y="1387"/>
                    <a:ext cx="11" cy="15"/>
                  </a:xfrm>
                  <a:custGeom>
                    <a:avLst/>
                    <a:gdLst>
                      <a:gd name="T0" fmla="*/ 3 w 13"/>
                      <a:gd name="T1" fmla="*/ 18 h 18"/>
                      <a:gd name="T2" fmla="*/ 4 w 13"/>
                      <a:gd name="T3" fmla="*/ 15 h 18"/>
                      <a:gd name="T4" fmla="*/ 3 w 13"/>
                      <a:gd name="T5" fmla="*/ 15 h 18"/>
                      <a:gd name="T6" fmla="*/ 4 w 13"/>
                      <a:gd name="T7" fmla="*/ 7 h 18"/>
                      <a:gd name="T8" fmla="*/ 11 w 13"/>
                      <a:gd name="T9" fmla="*/ 4 h 18"/>
                      <a:gd name="T10" fmla="*/ 12 w 13"/>
                      <a:gd name="T11" fmla="*/ 4 h 18"/>
                      <a:gd name="T12" fmla="*/ 13 w 13"/>
                      <a:gd name="T13" fmla="*/ 2 h 18"/>
                      <a:gd name="T14" fmla="*/ 13 w 13"/>
                      <a:gd name="T15" fmla="*/ 2 h 18"/>
                      <a:gd name="T16" fmla="*/ 3 w 13"/>
                      <a:gd name="T17" fmla="*/ 6 h 18"/>
                      <a:gd name="T18" fmla="*/ 2 w 13"/>
                      <a:gd name="T19" fmla="*/ 18 h 18"/>
                      <a:gd name="T20" fmla="*/ 3 w 13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3" y="18"/>
                        </a:move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4" y="15"/>
                          <a:pt x="3" y="15"/>
                          <a:pt x="3" y="15"/>
                        </a:cubicBezTo>
                        <a:cubicBezTo>
                          <a:pt x="1" y="13"/>
                          <a:pt x="2" y="10"/>
                          <a:pt x="4" y="7"/>
                        </a:cubicBezTo>
                        <a:cubicBezTo>
                          <a:pt x="6" y="4"/>
                          <a:pt x="9" y="2"/>
                          <a:pt x="11" y="4"/>
                        </a:cubicBezTo>
                        <a:cubicBezTo>
                          <a:pt x="11" y="4"/>
                          <a:pt x="11" y="4"/>
                          <a:pt x="12" y="4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6" y="2"/>
                          <a:pt x="3" y="6"/>
                        </a:cubicBezTo>
                        <a:cubicBezTo>
                          <a:pt x="0" y="11"/>
                          <a:pt x="0" y="16"/>
                          <a:pt x="2" y="18"/>
                        </a:cubicBezTo>
                        <a:lnTo>
                          <a:pt x="3" y="1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2" name="Freeform 816"/>
                  <p:cNvSpPr/>
                  <p:nvPr/>
                </p:nvSpPr>
                <p:spPr bwMode="auto">
                  <a:xfrm>
                    <a:off x="1438" y="1385"/>
                    <a:ext cx="11" cy="14"/>
                  </a:xfrm>
                  <a:custGeom>
                    <a:avLst/>
                    <a:gdLst>
                      <a:gd name="T0" fmla="*/ 3 w 12"/>
                      <a:gd name="T1" fmla="*/ 16 h 16"/>
                      <a:gd name="T2" fmla="*/ 4 w 12"/>
                      <a:gd name="T3" fmla="*/ 14 h 16"/>
                      <a:gd name="T4" fmla="*/ 3 w 12"/>
                      <a:gd name="T5" fmla="*/ 13 h 16"/>
                      <a:gd name="T6" fmla="*/ 4 w 12"/>
                      <a:gd name="T7" fmla="*/ 6 h 16"/>
                      <a:gd name="T8" fmla="*/ 10 w 12"/>
                      <a:gd name="T9" fmla="*/ 3 h 16"/>
                      <a:gd name="T10" fmla="*/ 11 w 12"/>
                      <a:gd name="T11" fmla="*/ 4 h 16"/>
                      <a:gd name="T12" fmla="*/ 12 w 12"/>
                      <a:gd name="T13" fmla="*/ 2 h 16"/>
                      <a:gd name="T14" fmla="*/ 12 w 12"/>
                      <a:gd name="T15" fmla="*/ 2 h 16"/>
                      <a:gd name="T16" fmla="*/ 3 w 12"/>
                      <a:gd name="T17" fmla="*/ 6 h 16"/>
                      <a:gd name="T18" fmla="*/ 2 w 12"/>
                      <a:gd name="T19" fmla="*/ 15 h 16"/>
                      <a:gd name="T20" fmla="*/ 3 w 12"/>
                      <a:gd name="T21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16">
                        <a:moveTo>
                          <a:pt x="3" y="16"/>
                        </a:move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4" y="13"/>
                          <a:pt x="3" y="13"/>
                          <a:pt x="3" y="13"/>
                        </a:cubicBezTo>
                        <a:cubicBezTo>
                          <a:pt x="2" y="12"/>
                          <a:pt x="2" y="9"/>
                          <a:pt x="4" y="6"/>
                        </a:cubicBezTo>
                        <a:cubicBezTo>
                          <a:pt x="6" y="4"/>
                          <a:pt x="8" y="2"/>
                          <a:pt x="10" y="3"/>
                        </a:cubicBezTo>
                        <a:cubicBezTo>
                          <a:pt x="10" y="3"/>
                          <a:pt x="10" y="4"/>
                          <a:pt x="11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0" y="0"/>
                          <a:pt x="6" y="2"/>
                          <a:pt x="3" y="6"/>
                        </a:cubicBezTo>
                        <a:cubicBezTo>
                          <a:pt x="1" y="10"/>
                          <a:pt x="0" y="14"/>
                          <a:pt x="2" y="15"/>
                        </a:cubicBezTo>
                        <a:lnTo>
                          <a:pt x="3" y="1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3" name="Freeform 817"/>
                  <p:cNvSpPr/>
                  <p:nvPr/>
                </p:nvSpPr>
                <p:spPr bwMode="auto">
                  <a:xfrm>
                    <a:off x="1436" y="1384"/>
                    <a:ext cx="8" cy="11"/>
                  </a:xfrm>
                  <a:custGeom>
                    <a:avLst/>
                    <a:gdLst>
                      <a:gd name="T0" fmla="*/ 2 w 10"/>
                      <a:gd name="T1" fmla="*/ 12 h 12"/>
                      <a:gd name="T2" fmla="*/ 3 w 10"/>
                      <a:gd name="T3" fmla="*/ 11 h 12"/>
                      <a:gd name="T4" fmla="*/ 2 w 10"/>
                      <a:gd name="T5" fmla="*/ 10 h 12"/>
                      <a:gd name="T6" fmla="*/ 3 w 10"/>
                      <a:gd name="T7" fmla="*/ 5 h 12"/>
                      <a:gd name="T8" fmla="*/ 8 w 10"/>
                      <a:gd name="T9" fmla="*/ 2 h 12"/>
                      <a:gd name="T10" fmla="*/ 9 w 10"/>
                      <a:gd name="T11" fmla="*/ 3 h 12"/>
                      <a:gd name="T12" fmla="*/ 10 w 10"/>
                      <a:gd name="T13" fmla="*/ 1 h 12"/>
                      <a:gd name="T14" fmla="*/ 10 w 10"/>
                      <a:gd name="T15" fmla="*/ 1 h 12"/>
                      <a:gd name="T16" fmla="*/ 2 w 10"/>
                      <a:gd name="T17" fmla="*/ 4 h 12"/>
                      <a:gd name="T18" fmla="*/ 2 w 10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2">
                        <a:moveTo>
                          <a:pt x="2" y="12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2" y="7"/>
                          <a:pt x="3" y="5"/>
                        </a:cubicBezTo>
                        <a:cubicBezTo>
                          <a:pt x="4" y="3"/>
                          <a:pt x="7" y="1"/>
                          <a:pt x="8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8" y="0"/>
                          <a:pt x="5" y="1"/>
                          <a:pt x="2" y="4"/>
                        </a:cubicBezTo>
                        <a:cubicBezTo>
                          <a:pt x="0" y="7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4" name="Freeform 818"/>
                  <p:cNvSpPr/>
                  <p:nvPr/>
                </p:nvSpPr>
                <p:spPr bwMode="auto">
                  <a:xfrm>
                    <a:off x="1433" y="1383"/>
                    <a:ext cx="7" cy="9"/>
                  </a:xfrm>
                  <a:custGeom>
                    <a:avLst/>
                    <a:gdLst>
                      <a:gd name="T0" fmla="*/ 2 w 8"/>
                      <a:gd name="T1" fmla="*/ 11 h 11"/>
                      <a:gd name="T2" fmla="*/ 3 w 8"/>
                      <a:gd name="T3" fmla="*/ 9 h 11"/>
                      <a:gd name="T4" fmla="*/ 2 w 8"/>
                      <a:gd name="T5" fmla="*/ 9 h 11"/>
                      <a:gd name="T6" fmla="*/ 3 w 8"/>
                      <a:gd name="T7" fmla="*/ 4 h 11"/>
                      <a:gd name="T8" fmla="*/ 7 w 8"/>
                      <a:gd name="T9" fmla="*/ 2 h 11"/>
                      <a:gd name="T10" fmla="*/ 7 w 8"/>
                      <a:gd name="T11" fmla="*/ 3 h 11"/>
                      <a:gd name="T12" fmla="*/ 8 w 8"/>
                      <a:gd name="T13" fmla="*/ 1 h 11"/>
                      <a:gd name="T14" fmla="*/ 8 w 8"/>
                      <a:gd name="T15" fmla="*/ 1 h 11"/>
                      <a:gd name="T16" fmla="*/ 2 w 8"/>
                      <a:gd name="T17" fmla="*/ 4 h 11"/>
                      <a:gd name="T18" fmla="*/ 2 w 8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2" y="11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5" name="Freeform 819"/>
                  <p:cNvSpPr/>
                  <p:nvPr/>
                </p:nvSpPr>
                <p:spPr bwMode="auto">
                  <a:xfrm>
                    <a:off x="1443" y="1352"/>
                    <a:ext cx="11" cy="16"/>
                  </a:xfrm>
                  <a:custGeom>
                    <a:avLst/>
                    <a:gdLst>
                      <a:gd name="T0" fmla="*/ 13 w 13"/>
                      <a:gd name="T1" fmla="*/ 17 h 19"/>
                      <a:gd name="T2" fmla="*/ 11 w 13"/>
                      <a:gd name="T3" fmla="*/ 14 h 19"/>
                      <a:gd name="T4" fmla="*/ 10 w 13"/>
                      <a:gd name="T5" fmla="*/ 15 h 19"/>
                      <a:gd name="T6" fmla="*/ 4 w 13"/>
                      <a:gd name="T7" fmla="*/ 11 h 19"/>
                      <a:gd name="T8" fmla="*/ 4 w 13"/>
                      <a:gd name="T9" fmla="*/ 3 h 19"/>
                      <a:gd name="T10" fmla="*/ 5 w 13"/>
                      <a:gd name="T11" fmla="*/ 3 h 19"/>
                      <a:gd name="T12" fmla="*/ 3 w 13"/>
                      <a:gd name="T13" fmla="*/ 0 h 19"/>
                      <a:gd name="T14" fmla="*/ 3 w 13"/>
                      <a:gd name="T15" fmla="*/ 0 h 19"/>
                      <a:gd name="T16" fmla="*/ 2 w 13"/>
                      <a:gd name="T17" fmla="*/ 11 h 19"/>
                      <a:gd name="T18" fmla="*/ 12 w 13"/>
                      <a:gd name="T19" fmla="*/ 17 h 19"/>
                      <a:gd name="T20" fmla="*/ 13 w 13"/>
                      <a:gd name="T21" fmla="*/ 1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9">
                        <a:moveTo>
                          <a:pt x="13" y="17"/>
                        </a:move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8" y="16"/>
                          <a:pt x="5" y="14"/>
                          <a:pt x="4" y="11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7"/>
                          <a:pt x="2" y="11"/>
                        </a:cubicBezTo>
                        <a:cubicBezTo>
                          <a:pt x="5" y="16"/>
                          <a:pt x="9" y="19"/>
                          <a:pt x="12" y="17"/>
                        </a:cubicBezTo>
                        <a:lnTo>
                          <a:pt x="13" y="1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6" name="Freeform 820"/>
                  <p:cNvSpPr/>
                  <p:nvPr/>
                </p:nvSpPr>
                <p:spPr bwMode="auto">
                  <a:xfrm>
                    <a:off x="1439" y="1355"/>
                    <a:ext cx="10" cy="14"/>
                  </a:xfrm>
                  <a:custGeom>
                    <a:avLst/>
                    <a:gdLst>
                      <a:gd name="T0" fmla="*/ 11 w 11"/>
                      <a:gd name="T1" fmla="*/ 14 h 16"/>
                      <a:gd name="T2" fmla="*/ 10 w 11"/>
                      <a:gd name="T3" fmla="*/ 12 h 16"/>
                      <a:gd name="T4" fmla="*/ 9 w 11"/>
                      <a:gd name="T5" fmla="*/ 13 h 16"/>
                      <a:gd name="T6" fmla="*/ 3 w 11"/>
                      <a:gd name="T7" fmla="*/ 9 h 16"/>
                      <a:gd name="T8" fmla="*/ 3 w 11"/>
                      <a:gd name="T9" fmla="*/ 3 h 16"/>
                      <a:gd name="T10" fmla="*/ 4 w 11"/>
                      <a:gd name="T11" fmla="*/ 2 h 16"/>
                      <a:gd name="T12" fmla="*/ 3 w 11"/>
                      <a:gd name="T13" fmla="*/ 0 h 16"/>
                      <a:gd name="T14" fmla="*/ 3 w 11"/>
                      <a:gd name="T15" fmla="*/ 0 h 16"/>
                      <a:gd name="T16" fmla="*/ 2 w 11"/>
                      <a:gd name="T17" fmla="*/ 10 h 16"/>
                      <a:gd name="T18" fmla="*/ 11 w 11"/>
                      <a:gd name="T19" fmla="*/ 15 h 16"/>
                      <a:gd name="T20" fmla="*/ 11 w 11"/>
                      <a:gd name="T21" fmla="*/ 14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6">
                        <a:moveTo>
                          <a:pt x="11" y="14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9" y="12"/>
                          <a:pt x="9" y="13"/>
                          <a:pt x="9" y="13"/>
                        </a:cubicBezTo>
                        <a:cubicBezTo>
                          <a:pt x="7" y="14"/>
                          <a:pt x="5" y="12"/>
                          <a:pt x="3" y="9"/>
                        </a:cubicBezTo>
                        <a:cubicBezTo>
                          <a:pt x="2" y="7"/>
                          <a:pt x="2" y="3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6"/>
                          <a:pt x="2" y="10"/>
                        </a:cubicBezTo>
                        <a:cubicBezTo>
                          <a:pt x="5" y="14"/>
                          <a:pt x="8" y="16"/>
                          <a:pt x="11" y="15"/>
                        </a:cubicBezTo>
                        <a:lnTo>
                          <a:pt x="11" y="1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7" name="Freeform 821"/>
                  <p:cNvSpPr/>
                  <p:nvPr/>
                </p:nvSpPr>
                <p:spPr bwMode="auto">
                  <a:xfrm>
                    <a:off x="1437" y="1359"/>
                    <a:ext cx="7" cy="11"/>
                  </a:xfrm>
                  <a:custGeom>
                    <a:avLst/>
                    <a:gdLst>
                      <a:gd name="T0" fmla="*/ 9 w 9"/>
                      <a:gd name="T1" fmla="*/ 12 h 13"/>
                      <a:gd name="T2" fmla="*/ 8 w 9"/>
                      <a:gd name="T3" fmla="*/ 10 h 13"/>
                      <a:gd name="T4" fmla="*/ 7 w 9"/>
                      <a:gd name="T5" fmla="*/ 10 h 13"/>
                      <a:gd name="T6" fmla="*/ 2 w 9"/>
                      <a:gd name="T7" fmla="*/ 7 h 13"/>
                      <a:gd name="T8" fmla="*/ 2 w 9"/>
                      <a:gd name="T9" fmla="*/ 2 h 13"/>
                      <a:gd name="T10" fmla="*/ 3 w 9"/>
                      <a:gd name="T11" fmla="*/ 1 h 13"/>
                      <a:gd name="T12" fmla="*/ 2 w 9"/>
                      <a:gd name="T13" fmla="*/ 0 h 13"/>
                      <a:gd name="T14" fmla="*/ 2 w 9"/>
                      <a:gd name="T15" fmla="*/ 0 h 13"/>
                      <a:gd name="T16" fmla="*/ 2 w 9"/>
                      <a:gd name="T17" fmla="*/ 8 h 13"/>
                      <a:gd name="T18" fmla="*/ 8 w 9"/>
                      <a:gd name="T19" fmla="*/ 12 h 13"/>
                      <a:gd name="T20" fmla="*/ 9 w 9"/>
                      <a:gd name="T21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3">
                        <a:moveTo>
                          <a:pt x="9" y="12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8"/>
                        </a:cubicBezTo>
                        <a:cubicBezTo>
                          <a:pt x="3" y="11"/>
                          <a:pt x="6" y="13"/>
                          <a:pt x="8" y="12"/>
                        </a:cubicBezTo>
                        <a:lnTo>
                          <a:pt x="9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8" name="Freeform 822"/>
                  <p:cNvSpPr/>
                  <p:nvPr/>
                </p:nvSpPr>
                <p:spPr bwMode="auto">
                  <a:xfrm>
                    <a:off x="1433" y="1361"/>
                    <a:ext cx="7" cy="10"/>
                  </a:xfrm>
                  <a:custGeom>
                    <a:avLst/>
                    <a:gdLst>
                      <a:gd name="T0" fmla="*/ 8 w 8"/>
                      <a:gd name="T1" fmla="*/ 10 h 11"/>
                      <a:gd name="T2" fmla="*/ 7 w 8"/>
                      <a:gd name="T3" fmla="*/ 8 h 11"/>
                      <a:gd name="T4" fmla="*/ 6 w 8"/>
                      <a:gd name="T5" fmla="*/ 9 h 11"/>
                      <a:gd name="T6" fmla="*/ 3 w 8"/>
                      <a:gd name="T7" fmla="*/ 6 h 11"/>
                      <a:gd name="T8" fmla="*/ 3 w 8"/>
                      <a:gd name="T9" fmla="*/ 2 h 11"/>
                      <a:gd name="T10" fmla="*/ 3 w 8"/>
                      <a:gd name="T11" fmla="*/ 1 h 11"/>
                      <a:gd name="T12" fmla="*/ 3 w 8"/>
                      <a:gd name="T13" fmla="*/ 0 h 11"/>
                      <a:gd name="T14" fmla="*/ 2 w 8"/>
                      <a:gd name="T15" fmla="*/ 0 h 11"/>
                      <a:gd name="T16" fmla="*/ 2 w 8"/>
                      <a:gd name="T17" fmla="*/ 7 h 11"/>
                      <a:gd name="T18" fmla="*/ 8 w 8"/>
                      <a:gd name="T1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8" y="10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4" y="8"/>
                          <a:pt x="3" y="6"/>
                        </a:cubicBezTo>
                        <a:cubicBezTo>
                          <a:pt x="2" y="5"/>
                          <a:pt x="2" y="2"/>
                          <a:pt x="3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4" y="9"/>
                          <a:pt x="6" y="11"/>
                          <a:pt x="8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9" name="Freeform 823"/>
                  <p:cNvSpPr/>
                  <p:nvPr/>
                </p:nvSpPr>
                <p:spPr bwMode="auto">
                  <a:xfrm>
                    <a:off x="1383" y="1386"/>
                    <a:ext cx="11" cy="15"/>
                  </a:xfrm>
                  <a:custGeom>
                    <a:avLst/>
                    <a:gdLst>
                      <a:gd name="T0" fmla="*/ 0 w 13"/>
                      <a:gd name="T1" fmla="*/ 2 h 18"/>
                      <a:gd name="T2" fmla="*/ 1 w 13"/>
                      <a:gd name="T3" fmla="*/ 4 h 18"/>
                      <a:gd name="T4" fmla="*/ 3 w 13"/>
                      <a:gd name="T5" fmla="*/ 4 h 18"/>
                      <a:gd name="T6" fmla="*/ 9 w 13"/>
                      <a:gd name="T7" fmla="*/ 8 h 18"/>
                      <a:gd name="T8" fmla="*/ 10 w 13"/>
                      <a:gd name="T9" fmla="*/ 15 h 18"/>
                      <a:gd name="T10" fmla="*/ 8 w 13"/>
                      <a:gd name="T11" fmla="*/ 16 h 18"/>
                      <a:gd name="T12" fmla="*/ 10 w 13"/>
                      <a:gd name="T13" fmla="*/ 18 h 18"/>
                      <a:gd name="T14" fmla="*/ 10 w 13"/>
                      <a:gd name="T15" fmla="*/ 18 h 18"/>
                      <a:gd name="T16" fmla="*/ 10 w 13"/>
                      <a:gd name="T17" fmla="*/ 7 h 18"/>
                      <a:gd name="T18" fmla="*/ 0 w 13"/>
                      <a:gd name="T19" fmla="*/ 2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4" y="3"/>
                          <a:pt x="8" y="5"/>
                          <a:pt x="9" y="8"/>
                        </a:cubicBezTo>
                        <a:cubicBezTo>
                          <a:pt x="11" y="10"/>
                          <a:pt x="11" y="14"/>
                          <a:pt x="10" y="15"/>
                        </a:cubicBezTo>
                        <a:cubicBezTo>
                          <a:pt x="9" y="15"/>
                          <a:pt x="9" y="16"/>
                          <a:pt x="8" y="16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7"/>
                          <a:pt x="13" y="11"/>
                          <a:pt x="10" y="7"/>
                        </a:cubicBezTo>
                        <a:cubicBezTo>
                          <a:pt x="8" y="2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0" name="Freeform 824"/>
                  <p:cNvSpPr/>
                  <p:nvPr/>
                </p:nvSpPr>
                <p:spPr bwMode="auto">
                  <a:xfrm>
                    <a:off x="1387" y="1385"/>
                    <a:ext cx="11" cy="13"/>
                  </a:xfrm>
                  <a:custGeom>
                    <a:avLst/>
                    <a:gdLst>
                      <a:gd name="T0" fmla="*/ 0 w 12"/>
                      <a:gd name="T1" fmla="*/ 1 h 15"/>
                      <a:gd name="T2" fmla="*/ 2 w 12"/>
                      <a:gd name="T3" fmla="*/ 3 h 15"/>
                      <a:gd name="T4" fmla="*/ 3 w 12"/>
                      <a:gd name="T5" fmla="*/ 3 h 15"/>
                      <a:gd name="T6" fmla="*/ 8 w 12"/>
                      <a:gd name="T7" fmla="*/ 6 h 15"/>
                      <a:gd name="T8" fmla="*/ 9 w 12"/>
                      <a:gd name="T9" fmla="*/ 13 h 15"/>
                      <a:gd name="T10" fmla="*/ 8 w 12"/>
                      <a:gd name="T11" fmla="*/ 13 h 15"/>
                      <a:gd name="T12" fmla="*/ 9 w 12"/>
                      <a:gd name="T13" fmla="*/ 15 h 15"/>
                      <a:gd name="T14" fmla="*/ 9 w 12"/>
                      <a:gd name="T15" fmla="*/ 15 h 15"/>
                      <a:gd name="T16" fmla="*/ 9 w 12"/>
                      <a:gd name="T17" fmla="*/ 6 h 15"/>
                      <a:gd name="T18" fmla="*/ 1 w 12"/>
                      <a:gd name="T19" fmla="*/ 1 h 15"/>
                      <a:gd name="T20" fmla="*/ 0 w 12"/>
                      <a:gd name="T21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15">
                        <a:moveTo>
                          <a:pt x="0" y="1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2"/>
                          <a:pt x="7" y="4"/>
                          <a:pt x="8" y="6"/>
                        </a:cubicBezTo>
                        <a:cubicBezTo>
                          <a:pt x="10" y="9"/>
                          <a:pt x="10" y="12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2" y="14"/>
                          <a:pt x="11" y="10"/>
                          <a:pt x="9" y="6"/>
                        </a:cubicBezTo>
                        <a:cubicBezTo>
                          <a:pt x="7" y="2"/>
                          <a:pt x="3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1" name="Freeform 825"/>
                  <p:cNvSpPr/>
                  <p:nvPr/>
                </p:nvSpPr>
                <p:spPr bwMode="auto">
                  <a:xfrm>
                    <a:off x="1392" y="1383"/>
                    <a:ext cx="8" cy="12"/>
                  </a:xfrm>
                  <a:custGeom>
                    <a:avLst/>
                    <a:gdLst>
                      <a:gd name="T0" fmla="*/ 0 w 9"/>
                      <a:gd name="T1" fmla="*/ 2 h 13"/>
                      <a:gd name="T2" fmla="*/ 1 w 9"/>
                      <a:gd name="T3" fmla="*/ 3 h 13"/>
                      <a:gd name="T4" fmla="*/ 2 w 9"/>
                      <a:gd name="T5" fmla="*/ 3 h 13"/>
                      <a:gd name="T6" fmla="*/ 6 w 9"/>
                      <a:gd name="T7" fmla="*/ 6 h 13"/>
                      <a:gd name="T8" fmla="*/ 7 w 9"/>
                      <a:gd name="T9" fmla="*/ 11 h 13"/>
                      <a:gd name="T10" fmla="*/ 6 w 9"/>
                      <a:gd name="T11" fmla="*/ 12 h 13"/>
                      <a:gd name="T12" fmla="*/ 7 w 9"/>
                      <a:gd name="T13" fmla="*/ 13 h 13"/>
                      <a:gd name="T14" fmla="*/ 7 w 9"/>
                      <a:gd name="T15" fmla="*/ 13 h 13"/>
                      <a:gd name="T16" fmla="*/ 7 w 9"/>
                      <a:gd name="T17" fmla="*/ 5 h 13"/>
                      <a:gd name="T18" fmla="*/ 0 w 9"/>
                      <a:gd name="T19" fmla="*/ 1 h 13"/>
                      <a:gd name="T20" fmla="*/ 0 w 9"/>
                      <a:gd name="T21" fmla="*/ 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3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4"/>
                          <a:pt x="6" y="6"/>
                        </a:cubicBezTo>
                        <a:cubicBezTo>
                          <a:pt x="7" y="8"/>
                          <a:pt x="8" y="10"/>
                          <a:pt x="7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9" y="12"/>
                          <a:pt x="9" y="9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2" name="Freeform 826"/>
                  <p:cNvSpPr/>
                  <p:nvPr/>
                </p:nvSpPr>
                <p:spPr bwMode="auto">
                  <a:xfrm>
                    <a:off x="1396" y="1383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3 h 11"/>
                      <a:gd name="T4" fmla="*/ 2 w 8"/>
                      <a:gd name="T5" fmla="*/ 2 h 11"/>
                      <a:gd name="T6" fmla="*/ 6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10 h 11"/>
                      <a:gd name="T12" fmla="*/ 6 w 8"/>
                      <a:gd name="T13" fmla="*/ 11 h 11"/>
                      <a:gd name="T14" fmla="*/ 6 w 8"/>
                      <a:gd name="T15" fmla="*/ 11 h 11"/>
                      <a:gd name="T16" fmla="*/ 6 w 8"/>
                      <a:gd name="T17" fmla="*/ 4 h 11"/>
                      <a:gd name="T18" fmla="*/ 0 w 8"/>
                      <a:gd name="T1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6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3" name="Freeform 827"/>
                  <p:cNvSpPr/>
                  <p:nvPr/>
                </p:nvSpPr>
                <p:spPr bwMode="auto">
                  <a:xfrm>
                    <a:off x="1383" y="1351"/>
                    <a:ext cx="11" cy="15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9 w 13"/>
                      <a:gd name="T3" fmla="*/ 3 h 18"/>
                      <a:gd name="T4" fmla="*/ 10 w 13"/>
                      <a:gd name="T5" fmla="*/ 3 h 18"/>
                      <a:gd name="T6" fmla="*/ 10 w 13"/>
                      <a:gd name="T7" fmla="*/ 11 h 18"/>
                      <a:gd name="T8" fmla="*/ 3 w 13"/>
                      <a:gd name="T9" fmla="*/ 15 h 18"/>
                      <a:gd name="T10" fmla="*/ 2 w 13"/>
                      <a:gd name="T11" fmla="*/ 14 h 18"/>
                      <a:gd name="T12" fmla="*/ 0 w 13"/>
                      <a:gd name="T13" fmla="*/ 17 h 18"/>
                      <a:gd name="T14" fmla="*/ 1 w 13"/>
                      <a:gd name="T15" fmla="*/ 17 h 18"/>
                      <a:gd name="T16" fmla="*/ 11 w 13"/>
                      <a:gd name="T17" fmla="*/ 12 h 18"/>
                      <a:gd name="T18" fmla="*/ 10 w 13"/>
                      <a:gd name="T19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4"/>
                          <a:pt x="11" y="8"/>
                          <a:pt x="10" y="11"/>
                        </a:cubicBezTo>
                        <a:cubicBezTo>
                          <a:pt x="8" y="14"/>
                          <a:pt x="5" y="16"/>
                          <a:pt x="3" y="15"/>
                        </a:cubicBezTo>
                        <a:cubicBezTo>
                          <a:pt x="3" y="15"/>
                          <a:pt x="2" y="14"/>
                          <a:pt x="2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3" y="18"/>
                          <a:pt x="8" y="16"/>
                          <a:pt x="11" y="12"/>
                        </a:cubicBezTo>
                        <a:cubicBezTo>
                          <a:pt x="13" y="7"/>
                          <a:pt x="13" y="2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4" name="Freeform 828"/>
                  <p:cNvSpPr/>
                  <p:nvPr/>
                </p:nvSpPr>
                <p:spPr bwMode="auto">
                  <a:xfrm>
                    <a:off x="1388" y="1354"/>
                    <a:ext cx="10" cy="14"/>
                  </a:xfrm>
                  <a:custGeom>
                    <a:avLst/>
                    <a:gdLst>
                      <a:gd name="T0" fmla="*/ 8 w 11"/>
                      <a:gd name="T1" fmla="*/ 0 h 16"/>
                      <a:gd name="T2" fmla="*/ 7 w 11"/>
                      <a:gd name="T3" fmla="*/ 2 h 16"/>
                      <a:gd name="T4" fmla="*/ 8 w 11"/>
                      <a:gd name="T5" fmla="*/ 3 h 16"/>
                      <a:gd name="T6" fmla="*/ 8 w 11"/>
                      <a:gd name="T7" fmla="*/ 9 h 16"/>
                      <a:gd name="T8" fmla="*/ 2 w 11"/>
                      <a:gd name="T9" fmla="*/ 13 h 16"/>
                      <a:gd name="T10" fmla="*/ 1 w 11"/>
                      <a:gd name="T11" fmla="*/ 12 h 16"/>
                      <a:gd name="T12" fmla="*/ 0 w 11"/>
                      <a:gd name="T13" fmla="*/ 14 h 16"/>
                      <a:gd name="T14" fmla="*/ 0 w 11"/>
                      <a:gd name="T15" fmla="*/ 15 h 16"/>
                      <a:gd name="T16" fmla="*/ 8 w 11"/>
                      <a:gd name="T17" fmla="*/ 10 h 16"/>
                      <a:gd name="T18" fmla="*/ 9 w 11"/>
                      <a:gd name="T19" fmla="*/ 0 h 16"/>
                      <a:gd name="T20" fmla="*/ 8 w 11"/>
                      <a:gd name="T2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6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8" y="3"/>
                          <a:pt x="8" y="3"/>
                        </a:cubicBezTo>
                        <a:cubicBezTo>
                          <a:pt x="9" y="4"/>
                          <a:pt x="9" y="7"/>
                          <a:pt x="8" y="9"/>
                        </a:cubicBezTo>
                        <a:cubicBezTo>
                          <a:pt x="6" y="12"/>
                          <a:pt x="3" y="14"/>
                          <a:pt x="2" y="13"/>
                        </a:cubicBezTo>
                        <a:cubicBezTo>
                          <a:pt x="2" y="13"/>
                          <a:pt x="1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2" y="16"/>
                          <a:pt x="6" y="14"/>
                          <a:pt x="8" y="10"/>
                        </a:cubicBezTo>
                        <a:cubicBezTo>
                          <a:pt x="11" y="6"/>
                          <a:pt x="11" y="2"/>
                          <a:pt x="9" y="0"/>
                        </a:cubicBez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5" name="Freeform 829"/>
                  <p:cNvSpPr/>
                  <p:nvPr/>
                </p:nvSpPr>
                <p:spPr bwMode="auto">
                  <a:xfrm>
                    <a:off x="1392" y="1358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2 h 13"/>
                      <a:gd name="T6" fmla="*/ 7 w 9"/>
                      <a:gd name="T7" fmla="*/ 8 h 13"/>
                      <a:gd name="T8" fmla="*/ 2 w 9"/>
                      <a:gd name="T9" fmla="*/ 11 h 13"/>
                      <a:gd name="T10" fmla="*/ 1 w 9"/>
                      <a:gd name="T11" fmla="*/ 10 h 13"/>
                      <a:gd name="T12" fmla="*/ 0 w 9"/>
                      <a:gd name="T13" fmla="*/ 12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6"/>
                          <a:pt x="7" y="8"/>
                        </a:cubicBezTo>
                        <a:cubicBezTo>
                          <a:pt x="5" y="10"/>
                          <a:pt x="3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6" name="Freeform 830"/>
                  <p:cNvSpPr/>
                  <p:nvPr/>
                </p:nvSpPr>
                <p:spPr bwMode="auto">
                  <a:xfrm>
                    <a:off x="1397" y="1360"/>
                    <a:ext cx="6" cy="10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5 w 7"/>
                      <a:gd name="T3" fmla="*/ 2 h 11"/>
                      <a:gd name="T4" fmla="*/ 5 w 7"/>
                      <a:gd name="T5" fmla="*/ 2 h 11"/>
                      <a:gd name="T6" fmla="*/ 5 w 7"/>
                      <a:gd name="T7" fmla="*/ 7 h 11"/>
                      <a:gd name="T8" fmla="*/ 1 w 7"/>
                      <a:gd name="T9" fmla="*/ 9 h 11"/>
                      <a:gd name="T10" fmla="*/ 1 w 7"/>
                      <a:gd name="T11" fmla="*/ 9 h 11"/>
                      <a:gd name="T12" fmla="*/ 0 w 7"/>
                      <a:gd name="T13" fmla="*/ 10 h 11"/>
                      <a:gd name="T14" fmla="*/ 0 w 7"/>
                      <a:gd name="T15" fmla="*/ 10 h 11"/>
                      <a:gd name="T16" fmla="*/ 6 w 7"/>
                      <a:gd name="T17" fmla="*/ 7 h 11"/>
                      <a:gd name="T18" fmla="*/ 6 w 7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5"/>
                          <a:pt x="5" y="7"/>
                        </a:cubicBezTo>
                        <a:cubicBezTo>
                          <a:pt x="4" y="9"/>
                          <a:pt x="2" y="10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1"/>
                          <a:pt x="4" y="10"/>
                          <a:pt x="6" y="7"/>
                        </a:cubicBezTo>
                        <a:cubicBezTo>
                          <a:pt x="7" y="5"/>
                          <a:pt x="7" y="2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7" name="Freeform 831"/>
                  <p:cNvSpPr/>
                  <p:nvPr/>
                </p:nvSpPr>
                <p:spPr bwMode="auto">
                  <a:xfrm>
                    <a:off x="1446" y="1344"/>
                    <a:ext cx="18" cy="22"/>
                  </a:xfrm>
                  <a:custGeom>
                    <a:avLst/>
                    <a:gdLst>
                      <a:gd name="T0" fmla="*/ 21 w 21"/>
                      <a:gd name="T1" fmla="*/ 22 h 26"/>
                      <a:gd name="T2" fmla="*/ 19 w 21"/>
                      <a:gd name="T3" fmla="*/ 19 h 26"/>
                      <a:gd name="T4" fmla="*/ 16 w 21"/>
                      <a:gd name="T5" fmla="*/ 20 h 26"/>
                      <a:gd name="T6" fmla="*/ 6 w 21"/>
                      <a:gd name="T7" fmla="*/ 16 h 26"/>
                      <a:gd name="T8" fmla="*/ 7 w 21"/>
                      <a:gd name="T9" fmla="*/ 4 h 26"/>
                      <a:gd name="T10" fmla="*/ 9 w 21"/>
                      <a:gd name="T11" fmla="*/ 3 h 26"/>
                      <a:gd name="T12" fmla="*/ 7 w 21"/>
                      <a:gd name="T13" fmla="*/ 0 h 26"/>
                      <a:gd name="T14" fmla="*/ 7 w 21"/>
                      <a:gd name="T15" fmla="*/ 0 h 26"/>
                      <a:gd name="T16" fmla="*/ 4 w 21"/>
                      <a:gd name="T17" fmla="*/ 17 h 26"/>
                      <a:gd name="T18" fmla="*/ 20 w 21"/>
                      <a:gd name="T19" fmla="*/ 23 h 26"/>
                      <a:gd name="T20" fmla="*/ 21 w 21"/>
                      <a:gd name="T21" fmla="*/ 2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21" y="22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19"/>
                          <a:pt x="16" y="20"/>
                          <a:pt x="16" y="20"/>
                        </a:cubicBezTo>
                        <a:cubicBezTo>
                          <a:pt x="13" y="22"/>
                          <a:pt x="8" y="20"/>
                          <a:pt x="6" y="16"/>
                        </a:cubicBezTo>
                        <a:cubicBezTo>
                          <a:pt x="3" y="12"/>
                          <a:pt x="4" y="6"/>
                          <a:pt x="7" y="4"/>
                        </a:cubicBezTo>
                        <a:cubicBezTo>
                          <a:pt x="7" y="4"/>
                          <a:pt x="9" y="4"/>
                          <a:pt x="9" y="3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1" y="3"/>
                          <a:pt x="0" y="11"/>
                          <a:pt x="4" y="17"/>
                        </a:cubicBezTo>
                        <a:cubicBezTo>
                          <a:pt x="7" y="23"/>
                          <a:pt x="15" y="26"/>
                          <a:pt x="20" y="23"/>
                        </a:cubicBezTo>
                        <a:lnTo>
                          <a:pt x="21" y="2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8" name="Freeform 832"/>
                  <p:cNvSpPr/>
                  <p:nvPr/>
                </p:nvSpPr>
                <p:spPr bwMode="auto">
                  <a:xfrm>
                    <a:off x="1373" y="1343"/>
                    <a:ext cx="18" cy="23"/>
                  </a:xfrm>
                  <a:custGeom>
                    <a:avLst/>
                    <a:gdLst>
                      <a:gd name="T0" fmla="*/ 14 w 21"/>
                      <a:gd name="T1" fmla="*/ 0 h 26"/>
                      <a:gd name="T2" fmla="*/ 12 w 21"/>
                      <a:gd name="T3" fmla="*/ 3 h 26"/>
                      <a:gd name="T4" fmla="*/ 14 w 21"/>
                      <a:gd name="T5" fmla="*/ 5 h 26"/>
                      <a:gd name="T6" fmla="*/ 16 w 21"/>
                      <a:gd name="T7" fmla="*/ 16 h 26"/>
                      <a:gd name="T8" fmla="*/ 5 w 21"/>
                      <a:gd name="T9" fmla="*/ 20 h 26"/>
                      <a:gd name="T10" fmla="*/ 2 w 21"/>
                      <a:gd name="T11" fmla="*/ 19 h 26"/>
                      <a:gd name="T12" fmla="*/ 0 w 21"/>
                      <a:gd name="T13" fmla="*/ 22 h 26"/>
                      <a:gd name="T14" fmla="*/ 1 w 21"/>
                      <a:gd name="T15" fmla="*/ 23 h 26"/>
                      <a:gd name="T16" fmla="*/ 18 w 21"/>
                      <a:gd name="T17" fmla="*/ 17 h 26"/>
                      <a:gd name="T18" fmla="*/ 15 w 21"/>
                      <a:gd name="T19" fmla="*/ 0 h 26"/>
                      <a:gd name="T20" fmla="*/ 14 w 21"/>
                      <a:gd name="T21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3" y="4"/>
                          <a:pt x="14" y="4"/>
                          <a:pt x="14" y="5"/>
                        </a:cubicBezTo>
                        <a:cubicBezTo>
                          <a:pt x="18" y="7"/>
                          <a:pt x="18" y="12"/>
                          <a:pt x="16" y="16"/>
                        </a:cubicBezTo>
                        <a:cubicBezTo>
                          <a:pt x="13" y="20"/>
                          <a:pt x="8" y="22"/>
                          <a:pt x="5" y="20"/>
                        </a:cubicBezTo>
                        <a:cubicBezTo>
                          <a:pt x="5" y="20"/>
                          <a:pt x="3" y="19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6" y="26"/>
                          <a:pt x="14" y="24"/>
                          <a:pt x="18" y="17"/>
                        </a:cubicBezTo>
                        <a:cubicBezTo>
                          <a:pt x="21" y="11"/>
                          <a:pt x="20" y="3"/>
                          <a:pt x="15" y="0"/>
                        </a:cubicBez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9" name="Freeform 833"/>
                  <p:cNvSpPr/>
                  <p:nvPr/>
                </p:nvSpPr>
                <p:spPr bwMode="auto">
                  <a:xfrm>
                    <a:off x="1373" y="1387"/>
                    <a:ext cx="18" cy="22"/>
                  </a:xfrm>
                  <a:custGeom>
                    <a:avLst/>
                    <a:gdLst>
                      <a:gd name="T0" fmla="*/ 0 w 21"/>
                      <a:gd name="T1" fmla="*/ 3 h 26"/>
                      <a:gd name="T2" fmla="*/ 2 w 21"/>
                      <a:gd name="T3" fmla="*/ 7 h 26"/>
                      <a:gd name="T4" fmla="*/ 5 w 21"/>
                      <a:gd name="T5" fmla="*/ 5 h 26"/>
                      <a:gd name="T6" fmla="*/ 15 w 21"/>
                      <a:gd name="T7" fmla="*/ 10 h 26"/>
                      <a:gd name="T8" fmla="*/ 14 w 21"/>
                      <a:gd name="T9" fmla="*/ 21 h 26"/>
                      <a:gd name="T10" fmla="*/ 11 w 21"/>
                      <a:gd name="T11" fmla="*/ 23 h 26"/>
                      <a:gd name="T12" fmla="*/ 13 w 21"/>
                      <a:gd name="T13" fmla="*/ 26 h 26"/>
                      <a:gd name="T14" fmla="*/ 14 w 21"/>
                      <a:gd name="T15" fmla="*/ 26 h 26"/>
                      <a:gd name="T16" fmla="*/ 17 w 21"/>
                      <a:gd name="T17" fmla="*/ 9 h 26"/>
                      <a:gd name="T18" fmla="*/ 1 w 21"/>
                      <a:gd name="T19" fmla="*/ 3 h 26"/>
                      <a:gd name="T20" fmla="*/ 0 w 21"/>
                      <a:gd name="T21" fmla="*/ 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0" y="3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6"/>
                          <a:pt x="5" y="5"/>
                          <a:pt x="5" y="5"/>
                        </a:cubicBezTo>
                        <a:cubicBezTo>
                          <a:pt x="8" y="3"/>
                          <a:pt x="13" y="6"/>
                          <a:pt x="15" y="10"/>
                        </a:cubicBezTo>
                        <a:cubicBezTo>
                          <a:pt x="18" y="14"/>
                          <a:pt x="17" y="19"/>
                          <a:pt x="14" y="21"/>
                        </a:cubicBezTo>
                        <a:cubicBezTo>
                          <a:pt x="13" y="21"/>
                          <a:pt x="12" y="22"/>
                          <a:pt x="11" y="23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4" y="26"/>
                          <a:pt x="14" y="26"/>
                          <a:pt x="14" y="26"/>
                        </a:cubicBezTo>
                        <a:cubicBezTo>
                          <a:pt x="19" y="23"/>
                          <a:pt x="21" y="15"/>
                          <a:pt x="17" y="9"/>
                        </a:cubicBezTo>
                        <a:cubicBezTo>
                          <a:pt x="14" y="2"/>
                          <a:pt x="7" y="0"/>
                          <a:pt x="1" y="3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0" name="Freeform 834"/>
                  <p:cNvSpPr/>
                  <p:nvPr/>
                </p:nvSpPr>
                <p:spPr bwMode="auto">
                  <a:xfrm>
                    <a:off x="1407" y="1412"/>
                    <a:ext cx="22" cy="12"/>
                  </a:xfrm>
                  <a:custGeom>
                    <a:avLst/>
                    <a:gdLst>
                      <a:gd name="T0" fmla="*/ 0 w 26"/>
                      <a:gd name="T1" fmla="*/ 13 h 13"/>
                      <a:gd name="T2" fmla="*/ 4 w 26"/>
                      <a:gd name="T3" fmla="*/ 13 h 13"/>
                      <a:gd name="T4" fmla="*/ 4 w 26"/>
                      <a:gd name="T5" fmla="*/ 10 h 13"/>
                      <a:gd name="T6" fmla="*/ 13 w 26"/>
                      <a:gd name="T7" fmla="*/ 3 h 13"/>
                      <a:gd name="T8" fmla="*/ 22 w 26"/>
                      <a:gd name="T9" fmla="*/ 10 h 13"/>
                      <a:gd name="T10" fmla="*/ 22 w 26"/>
                      <a:gd name="T11" fmla="*/ 13 h 13"/>
                      <a:gd name="T12" fmla="*/ 26 w 26"/>
                      <a:gd name="T13" fmla="*/ 13 h 13"/>
                      <a:gd name="T14" fmla="*/ 26 w 26"/>
                      <a:gd name="T15" fmla="*/ 12 h 13"/>
                      <a:gd name="T16" fmla="*/ 13 w 26"/>
                      <a:gd name="T17" fmla="*/ 0 h 13"/>
                      <a:gd name="T18" fmla="*/ 0 w 26"/>
                      <a:gd name="T19" fmla="*/ 12 h 13"/>
                      <a:gd name="T20" fmla="*/ 0 w 26"/>
                      <a:gd name="T2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3">
                        <a:moveTo>
                          <a:pt x="0" y="13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2"/>
                          <a:pt x="4" y="10"/>
                          <a:pt x="4" y="10"/>
                        </a:cubicBezTo>
                        <a:cubicBezTo>
                          <a:pt x="4" y="6"/>
                          <a:pt x="9" y="3"/>
                          <a:pt x="13" y="3"/>
                        </a:cubicBezTo>
                        <a:cubicBezTo>
                          <a:pt x="18" y="3"/>
                          <a:pt x="22" y="6"/>
                          <a:pt x="22" y="10"/>
                        </a:cubicBezTo>
                        <a:cubicBezTo>
                          <a:pt x="22" y="10"/>
                          <a:pt x="22" y="12"/>
                          <a:pt x="22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6"/>
                          <a:pt x="20" y="0"/>
                          <a:pt x="13" y="0"/>
                        </a:cubicBezTo>
                        <a:cubicBezTo>
                          <a:pt x="6" y="0"/>
                          <a:pt x="0" y="6"/>
                          <a:pt x="0" y="12"/>
                        </a:cubicBez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1" name="Freeform 835"/>
                  <p:cNvSpPr/>
                  <p:nvPr/>
                </p:nvSpPr>
                <p:spPr bwMode="auto">
                  <a:xfrm>
                    <a:off x="1446" y="1388"/>
                    <a:ext cx="18" cy="22"/>
                  </a:xfrm>
                  <a:custGeom>
                    <a:avLst/>
                    <a:gdLst>
                      <a:gd name="T0" fmla="*/ 7 w 21"/>
                      <a:gd name="T1" fmla="*/ 26 h 26"/>
                      <a:gd name="T2" fmla="*/ 9 w 21"/>
                      <a:gd name="T3" fmla="*/ 23 h 26"/>
                      <a:gd name="T4" fmla="*/ 7 w 21"/>
                      <a:gd name="T5" fmla="*/ 21 h 26"/>
                      <a:gd name="T6" fmla="*/ 6 w 21"/>
                      <a:gd name="T7" fmla="*/ 10 h 26"/>
                      <a:gd name="T8" fmla="*/ 16 w 21"/>
                      <a:gd name="T9" fmla="*/ 6 h 26"/>
                      <a:gd name="T10" fmla="*/ 19 w 21"/>
                      <a:gd name="T11" fmla="*/ 7 h 26"/>
                      <a:gd name="T12" fmla="*/ 21 w 21"/>
                      <a:gd name="T13" fmla="*/ 4 h 26"/>
                      <a:gd name="T14" fmla="*/ 20 w 21"/>
                      <a:gd name="T15" fmla="*/ 3 h 26"/>
                      <a:gd name="T16" fmla="*/ 4 w 21"/>
                      <a:gd name="T17" fmla="*/ 8 h 26"/>
                      <a:gd name="T18" fmla="*/ 6 w 21"/>
                      <a:gd name="T19" fmla="*/ 26 h 26"/>
                      <a:gd name="T20" fmla="*/ 7 w 21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7" y="26"/>
                        </a:move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8" y="22"/>
                          <a:pt x="7" y="21"/>
                          <a:pt x="7" y="21"/>
                        </a:cubicBezTo>
                        <a:cubicBezTo>
                          <a:pt x="3" y="19"/>
                          <a:pt x="3" y="13"/>
                          <a:pt x="6" y="10"/>
                        </a:cubicBezTo>
                        <a:cubicBezTo>
                          <a:pt x="8" y="6"/>
                          <a:pt x="13" y="3"/>
                          <a:pt x="16" y="6"/>
                        </a:cubicBezTo>
                        <a:cubicBezTo>
                          <a:pt x="17" y="6"/>
                          <a:pt x="18" y="6"/>
                          <a:pt x="19" y="7"/>
                        </a:cubicBezTo>
                        <a:cubicBezTo>
                          <a:pt x="21" y="4"/>
                          <a:pt x="21" y="4"/>
                          <a:pt x="21" y="4"/>
                        </a:cubicBezTo>
                        <a:cubicBezTo>
                          <a:pt x="20" y="3"/>
                          <a:pt x="20" y="3"/>
                          <a:pt x="20" y="3"/>
                        </a:cubicBezTo>
                        <a:cubicBezTo>
                          <a:pt x="15" y="0"/>
                          <a:pt x="7" y="2"/>
                          <a:pt x="4" y="8"/>
                        </a:cubicBezTo>
                        <a:cubicBezTo>
                          <a:pt x="0" y="14"/>
                          <a:pt x="1" y="22"/>
                          <a:pt x="6" y="26"/>
                        </a:cubicBezTo>
                        <a:lnTo>
                          <a:pt x="7" y="2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2" name="Freeform 836"/>
                  <p:cNvSpPr>
                    <a:spLocks noEditPoints="1"/>
                  </p:cNvSpPr>
                  <p:nvPr/>
                </p:nvSpPr>
                <p:spPr bwMode="auto">
                  <a:xfrm>
                    <a:off x="1409" y="1368"/>
                    <a:ext cx="18" cy="16"/>
                  </a:xfrm>
                  <a:custGeom>
                    <a:avLst/>
                    <a:gdLst>
                      <a:gd name="T0" fmla="*/ 0 w 22"/>
                      <a:gd name="T1" fmla="*/ 9 h 19"/>
                      <a:gd name="T2" fmla="*/ 5 w 22"/>
                      <a:gd name="T3" fmla="*/ 13 h 19"/>
                      <a:gd name="T4" fmla="*/ 6 w 22"/>
                      <a:gd name="T5" fmla="*/ 19 h 19"/>
                      <a:gd name="T6" fmla="*/ 11 w 22"/>
                      <a:gd name="T7" fmla="*/ 17 h 19"/>
                      <a:gd name="T8" fmla="*/ 17 w 22"/>
                      <a:gd name="T9" fmla="*/ 19 h 19"/>
                      <a:gd name="T10" fmla="*/ 18 w 22"/>
                      <a:gd name="T11" fmla="*/ 14 h 19"/>
                      <a:gd name="T12" fmla="*/ 22 w 22"/>
                      <a:gd name="T13" fmla="*/ 10 h 19"/>
                      <a:gd name="T14" fmla="*/ 18 w 22"/>
                      <a:gd name="T15" fmla="*/ 6 h 19"/>
                      <a:gd name="T16" fmla="*/ 17 w 22"/>
                      <a:gd name="T17" fmla="*/ 0 h 19"/>
                      <a:gd name="T18" fmla="*/ 11 w 22"/>
                      <a:gd name="T19" fmla="*/ 2 h 19"/>
                      <a:gd name="T20" fmla="*/ 6 w 22"/>
                      <a:gd name="T21" fmla="*/ 0 h 19"/>
                      <a:gd name="T22" fmla="*/ 5 w 22"/>
                      <a:gd name="T23" fmla="*/ 6 h 19"/>
                      <a:gd name="T24" fmla="*/ 0 w 22"/>
                      <a:gd name="T25" fmla="*/ 9 h 19"/>
                      <a:gd name="T26" fmla="*/ 4 w 22"/>
                      <a:gd name="T27" fmla="*/ 9 h 19"/>
                      <a:gd name="T28" fmla="*/ 7 w 22"/>
                      <a:gd name="T29" fmla="*/ 8 h 19"/>
                      <a:gd name="T30" fmla="*/ 8 w 22"/>
                      <a:gd name="T31" fmla="*/ 3 h 19"/>
                      <a:gd name="T32" fmla="*/ 11 w 22"/>
                      <a:gd name="T33" fmla="*/ 5 h 19"/>
                      <a:gd name="T34" fmla="*/ 15 w 22"/>
                      <a:gd name="T35" fmla="*/ 3 h 19"/>
                      <a:gd name="T36" fmla="*/ 16 w 22"/>
                      <a:gd name="T37" fmla="*/ 7 h 19"/>
                      <a:gd name="T38" fmla="*/ 18 w 22"/>
                      <a:gd name="T39" fmla="*/ 10 h 19"/>
                      <a:gd name="T40" fmla="*/ 16 w 22"/>
                      <a:gd name="T41" fmla="*/ 12 h 19"/>
                      <a:gd name="T42" fmla="*/ 15 w 22"/>
                      <a:gd name="T43" fmla="*/ 16 h 19"/>
                      <a:gd name="T44" fmla="*/ 11 w 22"/>
                      <a:gd name="T45" fmla="*/ 14 h 19"/>
                      <a:gd name="T46" fmla="*/ 8 w 22"/>
                      <a:gd name="T47" fmla="*/ 16 h 19"/>
                      <a:gd name="T48" fmla="*/ 7 w 22"/>
                      <a:gd name="T49" fmla="*/ 12 h 19"/>
                      <a:gd name="T50" fmla="*/ 4 w 22"/>
                      <a:gd name="T51" fmla="*/ 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9"/>
                        </a:moveTo>
                        <a:cubicBezTo>
                          <a:pt x="0" y="9"/>
                          <a:pt x="4" y="11"/>
                          <a:pt x="5" y="13"/>
                        </a:cubicBezTo>
                        <a:cubicBezTo>
                          <a:pt x="6" y="15"/>
                          <a:pt x="6" y="19"/>
                          <a:pt x="6" y="19"/>
                        </a:cubicBezTo>
                        <a:cubicBezTo>
                          <a:pt x="6" y="19"/>
                          <a:pt x="9" y="17"/>
                          <a:pt x="11" y="17"/>
                        </a:cubicBezTo>
                        <a:cubicBezTo>
                          <a:pt x="13" y="16"/>
                          <a:pt x="17" y="19"/>
                          <a:pt x="17" y="19"/>
                        </a:cubicBezTo>
                        <a:cubicBezTo>
                          <a:pt x="17" y="19"/>
                          <a:pt x="17" y="15"/>
                          <a:pt x="18" y="14"/>
                        </a:cubicBezTo>
                        <a:cubicBezTo>
                          <a:pt x="19" y="12"/>
                          <a:pt x="22" y="10"/>
                          <a:pt x="22" y="10"/>
                        </a:cubicBezTo>
                        <a:cubicBezTo>
                          <a:pt x="22" y="10"/>
                          <a:pt x="19" y="7"/>
                          <a:pt x="18" y="6"/>
                        </a:cubicBezTo>
                        <a:cubicBezTo>
                          <a:pt x="17" y="4"/>
                          <a:pt x="17" y="0"/>
                          <a:pt x="17" y="0"/>
                        </a:cubicBezTo>
                        <a:cubicBezTo>
                          <a:pt x="17" y="0"/>
                          <a:pt x="13" y="3"/>
                          <a:pt x="11" y="2"/>
                        </a:cubicBezTo>
                        <a:cubicBezTo>
                          <a:pt x="10" y="2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6"/>
                        </a:cubicBezTo>
                        <a:cubicBezTo>
                          <a:pt x="4" y="8"/>
                          <a:pt x="0" y="9"/>
                          <a:pt x="0" y="9"/>
                        </a:cubicBezTo>
                        <a:close/>
                        <a:moveTo>
                          <a:pt x="4" y="9"/>
                        </a:moveTo>
                        <a:cubicBezTo>
                          <a:pt x="4" y="9"/>
                          <a:pt x="6" y="9"/>
                          <a:pt x="7" y="8"/>
                        </a:cubicBezTo>
                        <a:cubicBezTo>
                          <a:pt x="8" y="7"/>
                          <a:pt x="8" y="3"/>
                          <a:pt x="8" y="3"/>
                        </a:cubicBezTo>
                        <a:cubicBezTo>
                          <a:pt x="8" y="3"/>
                          <a:pt x="10" y="5"/>
                          <a:pt x="11" y="5"/>
                        </a:cubicBezTo>
                        <a:cubicBezTo>
                          <a:pt x="12" y="5"/>
                          <a:pt x="15" y="3"/>
                          <a:pt x="15" y="3"/>
                        </a:cubicBezTo>
                        <a:cubicBezTo>
                          <a:pt x="15" y="3"/>
                          <a:pt x="15" y="6"/>
                          <a:pt x="16" y="7"/>
                        </a:cubicBezTo>
                        <a:cubicBezTo>
                          <a:pt x="16" y="8"/>
                          <a:pt x="18" y="10"/>
                          <a:pt x="18" y="10"/>
                        </a:cubicBezTo>
                        <a:cubicBezTo>
                          <a:pt x="18" y="10"/>
                          <a:pt x="16" y="11"/>
                          <a:pt x="16" y="12"/>
                        </a:cubicBezTo>
                        <a:cubicBezTo>
                          <a:pt x="15" y="13"/>
                          <a:pt x="15" y="16"/>
                          <a:pt x="15" y="16"/>
                        </a:cubicBezTo>
                        <a:cubicBezTo>
                          <a:pt x="15" y="16"/>
                          <a:pt x="13" y="14"/>
                          <a:pt x="11" y="14"/>
                        </a:cubicBezTo>
                        <a:cubicBezTo>
                          <a:pt x="10" y="14"/>
                          <a:pt x="8" y="16"/>
                          <a:pt x="8" y="16"/>
                        </a:cubicBezTo>
                        <a:cubicBezTo>
                          <a:pt x="8" y="16"/>
                          <a:pt x="8" y="13"/>
                          <a:pt x="7" y="12"/>
                        </a:cubicBezTo>
                        <a:cubicBezTo>
                          <a:pt x="7" y="11"/>
                          <a:pt x="4" y="9"/>
                          <a:pt x="4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3" name="Freeform 837"/>
                  <p:cNvSpPr>
                    <a:spLocks noEditPoints="1"/>
                  </p:cNvSpPr>
                  <p:nvPr/>
                </p:nvSpPr>
                <p:spPr bwMode="auto">
                  <a:xfrm>
                    <a:off x="2830" y="1254"/>
                    <a:ext cx="25" cy="24"/>
                  </a:xfrm>
                  <a:custGeom>
                    <a:avLst/>
                    <a:gdLst>
                      <a:gd name="T0" fmla="*/ 0 w 29"/>
                      <a:gd name="T1" fmla="*/ 14 h 28"/>
                      <a:gd name="T2" fmla="*/ 14 w 29"/>
                      <a:gd name="T3" fmla="*/ 28 h 28"/>
                      <a:gd name="T4" fmla="*/ 29 w 29"/>
                      <a:gd name="T5" fmla="*/ 14 h 28"/>
                      <a:gd name="T6" fmla="*/ 14 w 29"/>
                      <a:gd name="T7" fmla="*/ 0 h 28"/>
                      <a:gd name="T8" fmla="*/ 0 w 29"/>
                      <a:gd name="T9" fmla="*/ 14 h 28"/>
                      <a:gd name="T10" fmla="*/ 3 w 29"/>
                      <a:gd name="T11" fmla="*/ 14 h 28"/>
                      <a:gd name="T12" fmla="*/ 14 w 29"/>
                      <a:gd name="T13" fmla="*/ 3 h 28"/>
                      <a:gd name="T14" fmla="*/ 26 w 29"/>
                      <a:gd name="T15" fmla="*/ 14 h 28"/>
                      <a:gd name="T16" fmla="*/ 14 w 29"/>
                      <a:gd name="T17" fmla="*/ 25 h 28"/>
                      <a:gd name="T18" fmla="*/ 3 w 29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9" h="28">
                        <a:moveTo>
                          <a:pt x="0" y="14"/>
                        </a:moveTo>
                        <a:cubicBezTo>
                          <a:pt x="0" y="22"/>
                          <a:pt x="7" y="28"/>
                          <a:pt x="14" y="28"/>
                        </a:cubicBezTo>
                        <a:cubicBezTo>
                          <a:pt x="22" y="28"/>
                          <a:pt x="29" y="22"/>
                          <a:pt x="29" y="14"/>
                        </a:cubicBezTo>
                        <a:cubicBezTo>
                          <a:pt x="29" y="6"/>
                          <a:pt x="22" y="0"/>
                          <a:pt x="14" y="0"/>
                        </a:cubicBezTo>
                        <a:cubicBezTo>
                          <a:pt x="7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1" y="3"/>
                          <a:pt x="26" y="8"/>
                          <a:pt x="26" y="14"/>
                        </a:cubicBezTo>
                        <a:cubicBezTo>
                          <a:pt x="26" y="20"/>
                          <a:pt x="21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4" name="Rectangle 838"/>
                  <p:cNvSpPr>
                    <a:spLocks noChangeArrowheads="1"/>
                  </p:cNvSpPr>
                  <p:nvPr/>
                </p:nvSpPr>
                <p:spPr bwMode="auto">
                  <a:xfrm>
                    <a:off x="2842" y="1241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5" name="Freeform 839"/>
                  <p:cNvSpPr/>
                  <p:nvPr/>
                </p:nvSpPr>
                <p:spPr bwMode="auto">
                  <a:xfrm>
                    <a:off x="2820" y="1252"/>
                    <a:ext cx="45" cy="28"/>
                  </a:xfrm>
                  <a:custGeom>
                    <a:avLst/>
                    <a:gdLst>
                      <a:gd name="T0" fmla="*/ 45 w 45"/>
                      <a:gd name="T1" fmla="*/ 2 h 28"/>
                      <a:gd name="T2" fmla="*/ 44 w 45"/>
                      <a:gd name="T3" fmla="*/ 0 h 28"/>
                      <a:gd name="T4" fmla="*/ 0 w 45"/>
                      <a:gd name="T5" fmla="*/ 26 h 28"/>
                      <a:gd name="T6" fmla="*/ 0 w 45"/>
                      <a:gd name="T7" fmla="*/ 28 h 28"/>
                      <a:gd name="T8" fmla="*/ 45 w 45"/>
                      <a:gd name="T9" fmla="*/ 2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5" y="2"/>
                        </a:moveTo>
                        <a:lnTo>
                          <a:pt x="44" y="0"/>
                        </a:lnTo>
                        <a:lnTo>
                          <a:pt x="0" y="26"/>
                        </a:lnTo>
                        <a:lnTo>
                          <a:pt x="0" y="28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6" name="Freeform 840"/>
                  <p:cNvSpPr/>
                  <p:nvPr/>
                </p:nvSpPr>
                <p:spPr bwMode="auto">
                  <a:xfrm>
                    <a:off x="2820" y="1252"/>
                    <a:ext cx="45" cy="28"/>
                  </a:xfrm>
                  <a:custGeom>
                    <a:avLst/>
                    <a:gdLst>
                      <a:gd name="T0" fmla="*/ 44 w 45"/>
                      <a:gd name="T1" fmla="*/ 28 h 28"/>
                      <a:gd name="T2" fmla="*/ 45 w 45"/>
                      <a:gd name="T3" fmla="*/ 27 h 28"/>
                      <a:gd name="T4" fmla="*/ 0 w 45"/>
                      <a:gd name="T5" fmla="*/ 0 h 28"/>
                      <a:gd name="T6" fmla="*/ 0 w 45"/>
                      <a:gd name="T7" fmla="*/ 1 h 28"/>
                      <a:gd name="T8" fmla="*/ 44 w 45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4" y="28"/>
                        </a:moveTo>
                        <a:lnTo>
                          <a:pt x="45" y="27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7" name="Freeform 841"/>
                  <p:cNvSpPr/>
                  <p:nvPr/>
                </p:nvSpPr>
                <p:spPr bwMode="auto">
                  <a:xfrm>
                    <a:off x="2838" y="1259"/>
                    <a:ext cx="8" cy="14"/>
                  </a:xfrm>
                  <a:custGeom>
                    <a:avLst/>
                    <a:gdLst>
                      <a:gd name="T0" fmla="*/ 0 w 8"/>
                      <a:gd name="T1" fmla="*/ 0 h 14"/>
                      <a:gd name="T2" fmla="*/ 0 w 8"/>
                      <a:gd name="T3" fmla="*/ 1 h 14"/>
                      <a:gd name="T4" fmla="*/ 8 w 8"/>
                      <a:gd name="T5" fmla="*/ 14 h 14"/>
                      <a:gd name="T6" fmla="*/ 8 w 8"/>
                      <a:gd name="T7" fmla="*/ 13 h 14"/>
                      <a:gd name="T8" fmla="*/ 0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8" name="Freeform 842"/>
                  <p:cNvSpPr/>
                  <p:nvPr/>
                </p:nvSpPr>
                <p:spPr bwMode="auto">
                  <a:xfrm>
                    <a:off x="2838" y="1259"/>
                    <a:ext cx="8" cy="14"/>
                  </a:xfrm>
                  <a:custGeom>
                    <a:avLst/>
                    <a:gdLst>
                      <a:gd name="T0" fmla="*/ 8 w 8"/>
                      <a:gd name="T1" fmla="*/ 0 h 14"/>
                      <a:gd name="T2" fmla="*/ 8 w 8"/>
                      <a:gd name="T3" fmla="*/ 0 h 14"/>
                      <a:gd name="T4" fmla="*/ 0 w 8"/>
                      <a:gd name="T5" fmla="*/ 14 h 14"/>
                      <a:gd name="T6" fmla="*/ 0 w 8"/>
                      <a:gd name="T7" fmla="*/ 14 h 14"/>
                      <a:gd name="T8" fmla="*/ 8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4"/>
                        </a:lnTo>
                        <a:lnTo>
                          <a:pt x="0" y="14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9" name="Rectangle 843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1266"/>
                    <a:ext cx="14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0" name="Freeform 844"/>
                  <p:cNvSpPr>
                    <a:spLocks noEditPoints="1"/>
                  </p:cNvSpPr>
                  <p:nvPr/>
                </p:nvSpPr>
                <p:spPr bwMode="auto">
                  <a:xfrm>
                    <a:off x="2839" y="1234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2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1" name="Freeform 845"/>
                  <p:cNvSpPr>
                    <a:spLocks noEditPoints="1"/>
                  </p:cNvSpPr>
                  <p:nvPr/>
                </p:nvSpPr>
                <p:spPr bwMode="auto">
                  <a:xfrm>
                    <a:off x="2839" y="1291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1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2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5" y="2"/>
                          <a:pt x="5" y="3"/>
                          <a:pt x="5" y="5"/>
                        </a:cubicBezTo>
                        <a:cubicBezTo>
                          <a:pt x="5" y="6"/>
                          <a:pt x="5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2" name="Freeform 846"/>
                  <p:cNvSpPr>
                    <a:spLocks noEditPoints="1"/>
                  </p:cNvSpPr>
                  <p:nvPr/>
                </p:nvSpPr>
                <p:spPr bwMode="auto">
                  <a:xfrm>
                    <a:off x="2863" y="1277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8 w 9"/>
                      <a:gd name="T3" fmla="*/ 6 h 8"/>
                      <a:gd name="T4" fmla="*/ 6 w 9"/>
                      <a:gd name="T5" fmla="*/ 1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1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7"/>
                          <a:pt x="8" y="6"/>
                        </a:cubicBezTo>
                        <a:cubicBezTo>
                          <a:pt x="9" y="5"/>
                          <a:pt x="8" y="3"/>
                          <a:pt x="6" y="1"/>
                        </a:cubicBezTo>
                        <a:cubicBezTo>
                          <a:pt x="4" y="0"/>
                          <a:pt x="1" y="1"/>
                          <a:pt x="0" y="2"/>
                        </a:cubicBezTo>
                        <a:cubicBezTo>
                          <a:pt x="0" y="4"/>
                          <a:pt x="1" y="5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4" y="1"/>
                          <a:pt x="5" y="2"/>
                        </a:cubicBezTo>
                        <a:cubicBezTo>
                          <a:pt x="7" y="3"/>
                          <a:pt x="7" y="4"/>
                          <a:pt x="7" y="6"/>
                        </a:cubicBezTo>
                        <a:cubicBezTo>
                          <a:pt x="6" y="6"/>
                          <a:pt x="5" y="7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3" name="Freeform 847"/>
                  <p:cNvSpPr>
                    <a:spLocks noEditPoints="1"/>
                  </p:cNvSpPr>
                  <p:nvPr/>
                </p:nvSpPr>
                <p:spPr bwMode="auto">
                  <a:xfrm>
                    <a:off x="2863" y="1249"/>
                    <a:ext cx="7" cy="6"/>
                  </a:xfrm>
                  <a:custGeom>
                    <a:avLst/>
                    <a:gdLst>
                      <a:gd name="T0" fmla="*/ 6 w 8"/>
                      <a:gd name="T1" fmla="*/ 6 h 7"/>
                      <a:gd name="T2" fmla="*/ 8 w 8"/>
                      <a:gd name="T3" fmla="*/ 1 h 7"/>
                      <a:gd name="T4" fmla="*/ 3 w 8"/>
                      <a:gd name="T5" fmla="*/ 1 h 7"/>
                      <a:gd name="T6" fmla="*/ 0 w 8"/>
                      <a:gd name="T7" fmla="*/ 6 h 7"/>
                      <a:gd name="T8" fmla="*/ 6 w 8"/>
                      <a:gd name="T9" fmla="*/ 6 h 7"/>
                      <a:gd name="T10" fmla="*/ 5 w 8"/>
                      <a:gd name="T11" fmla="*/ 5 h 7"/>
                      <a:gd name="T12" fmla="*/ 1 w 8"/>
                      <a:gd name="T13" fmla="*/ 5 h 7"/>
                      <a:gd name="T14" fmla="*/ 3 w 8"/>
                      <a:gd name="T15" fmla="*/ 2 h 7"/>
                      <a:gd name="T16" fmla="*/ 7 w 8"/>
                      <a:gd name="T17" fmla="*/ 2 h 7"/>
                      <a:gd name="T18" fmla="*/ 5 w 8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7">
                        <a:moveTo>
                          <a:pt x="6" y="6"/>
                        </a:move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2" y="7"/>
                          <a:pt x="4" y="7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4" y="6"/>
                          <a:pt x="3" y="6"/>
                          <a:pt x="1" y="5"/>
                        </a:cubicBez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4" name="Freeform 848"/>
                  <p:cNvSpPr>
                    <a:spLocks noEditPoints="1"/>
                  </p:cNvSpPr>
                  <p:nvPr/>
                </p:nvSpPr>
                <p:spPr bwMode="auto">
                  <a:xfrm>
                    <a:off x="2814" y="1277"/>
                    <a:ext cx="7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7 w 9"/>
                      <a:gd name="T13" fmla="*/ 2 h 7"/>
                      <a:gd name="T14" fmla="*/ 3 w 9"/>
                      <a:gd name="T15" fmla="*/ 2 h 7"/>
                      <a:gd name="T16" fmla="*/ 2 w 9"/>
                      <a:gd name="T17" fmla="*/ 5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7" y="5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3" y="2"/>
                        </a:cubicBezTo>
                        <a:cubicBezTo>
                          <a:pt x="2" y="3"/>
                          <a:pt x="1" y="4"/>
                          <a:pt x="2" y="5"/>
                        </a:cubicBezTo>
                        <a:cubicBezTo>
                          <a:pt x="3" y="6"/>
                          <a:pt x="4" y="6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5" name="Freeform 849"/>
                  <p:cNvSpPr>
                    <a:spLocks noEditPoints="1"/>
                  </p:cNvSpPr>
                  <p:nvPr/>
                </p:nvSpPr>
                <p:spPr bwMode="auto">
                  <a:xfrm>
                    <a:off x="2814" y="1248"/>
                    <a:ext cx="7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8 w 9"/>
                      <a:gd name="T13" fmla="*/ 6 h 8"/>
                      <a:gd name="T14" fmla="*/ 6 w 9"/>
                      <a:gd name="T15" fmla="*/ 2 h 8"/>
                      <a:gd name="T16" fmla="*/ 2 w 9"/>
                      <a:gd name="T17" fmla="*/ 3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0" y="2"/>
                        </a:cubicBezTo>
                        <a:cubicBezTo>
                          <a:pt x="2" y="1"/>
                          <a:pt x="4" y="0"/>
                          <a:pt x="6" y="1"/>
                        </a:cubicBezTo>
                        <a:cubicBezTo>
                          <a:pt x="8" y="3"/>
                          <a:pt x="9" y="5"/>
                          <a:pt x="9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7"/>
                          <a:pt x="7" y="6"/>
                          <a:pt x="8" y="6"/>
                        </a:cubicBezTo>
                        <a:cubicBezTo>
                          <a:pt x="8" y="4"/>
                          <a:pt x="7" y="3"/>
                          <a:pt x="6" y="2"/>
                        </a:cubicBezTo>
                        <a:cubicBezTo>
                          <a:pt x="4" y="2"/>
                          <a:pt x="3" y="2"/>
                          <a:pt x="2" y="3"/>
                        </a:cubicBezTo>
                        <a:cubicBezTo>
                          <a:pt x="2" y="4"/>
                          <a:pt x="2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6" name="Freeform 850"/>
                  <p:cNvSpPr/>
                  <p:nvPr/>
                </p:nvSpPr>
                <p:spPr bwMode="auto">
                  <a:xfrm>
                    <a:off x="2835" y="1236"/>
                    <a:ext cx="14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2 w 17"/>
                      <a:gd name="T3" fmla="*/ 0 h 8"/>
                      <a:gd name="T4" fmla="*/ 2 w 17"/>
                      <a:gd name="T5" fmla="*/ 2 h 8"/>
                      <a:gd name="T6" fmla="*/ 8 w 17"/>
                      <a:gd name="T7" fmla="*/ 6 h 8"/>
                      <a:gd name="T8" fmla="*/ 15 w 17"/>
                      <a:gd name="T9" fmla="*/ 2 h 8"/>
                      <a:gd name="T10" fmla="*/ 15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0 h 8"/>
                      <a:gd name="T16" fmla="*/ 8 w 17"/>
                      <a:gd name="T17" fmla="*/ 8 h 8"/>
                      <a:gd name="T18" fmla="*/ 0 w 17"/>
                      <a:gd name="T1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2"/>
                        </a:cubicBezTo>
                        <a:cubicBezTo>
                          <a:pt x="2" y="4"/>
                          <a:pt x="6" y="6"/>
                          <a:pt x="8" y="6"/>
                        </a:cubicBezTo>
                        <a:cubicBezTo>
                          <a:pt x="11" y="6"/>
                          <a:pt x="15" y="4"/>
                          <a:pt x="15" y="2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8"/>
                          <a:pt x="8" y="8"/>
                        </a:cubicBezTo>
                        <a:cubicBezTo>
                          <a:pt x="4" y="8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7" name="Freeform 851"/>
                  <p:cNvSpPr/>
                  <p:nvPr/>
                </p:nvSpPr>
                <p:spPr bwMode="auto">
                  <a:xfrm>
                    <a:off x="2837" y="1243"/>
                    <a:ext cx="11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6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6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8" name="Freeform 852"/>
                  <p:cNvSpPr/>
                  <p:nvPr/>
                </p:nvSpPr>
                <p:spPr bwMode="auto">
                  <a:xfrm>
                    <a:off x="2838" y="1245"/>
                    <a:ext cx="9" cy="4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5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5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4"/>
                          <a:pt x="5" y="4"/>
                        </a:cubicBezTo>
                        <a:cubicBezTo>
                          <a:pt x="2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9" name="Freeform 853"/>
                  <p:cNvSpPr/>
                  <p:nvPr/>
                </p:nvSpPr>
                <p:spPr bwMode="auto">
                  <a:xfrm>
                    <a:off x="2838" y="1249"/>
                    <a:ext cx="8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4 w 9"/>
                      <a:gd name="T7" fmla="*/ 2 h 2"/>
                      <a:gd name="T8" fmla="*/ 8 w 9"/>
                      <a:gd name="T9" fmla="*/ 0 h 2"/>
                      <a:gd name="T10" fmla="*/ 8 w 9"/>
                      <a:gd name="T11" fmla="*/ 0 h 2"/>
                      <a:gd name="T12" fmla="*/ 9 w 9"/>
                      <a:gd name="T13" fmla="*/ 0 h 2"/>
                      <a:gd name="T14" fmla="*/ 4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0" name="Freeform 854"/>
                  <p:cNvSpPr/>
                  <p:nvPr/>
                </p:nvSpPr>
                <p:spPr bwMode="auto">
                  <a:xfrm>
                    <a:off x="2839" y="1251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3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3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3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5" y="2"/>
                          <a:pt x="3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1" name="Freeform 855"/>
                  <p:cNvSpPr/>
                  <p:nvPr/>
                </p:nvSpPr>
                <p:spPr bwMode="auto">
                  <a:xfrm>
                    <a:off x="2844" y="1257"/>
                    <a:ext cx="4" cy="3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3 h 3"/>
                      <a:gd name="T16" fmla="*/ 1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3"/>
                        </a:cubicBezTo>
                        <a:cubicBezTo>
                          <a:pt x="1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2" name="Freeform 856"/>
                  <p:cNvSpPr/>
                  <p:nvPr/>
                </p:nvSpPr>
                <p:spPr bwMode="auto">
                  <a:xfrm>
                    <a:off x="2837" y="1257"/>
                    <a:ext cx="3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0 w 4"/>
                      <a:gd name="T3" fmla="*/ 2 h 3"/>
                      <a:gd name="T4" fmla="*/ 0 w 4"/>
                      <a:gd name="T5" fmla="*/ 2 h 3"/>
                      <a:gd name="T6" fmla="*/ 2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0 h 3"/>
                      <a:gd name="T14" fmla="*/ 2 w 4"/>
                      <a:gd name="T15" fmla="*/ 3 h 3"/>
                      <a:gd name="T16" fmla="*/ 0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3"/>
                          <a:pt x="2" y="3"/>
                          <a:pt x="2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2"/>
                          <a:pt x="2" y="3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3" name="Freeform 857"/>
                  <p:cNvSpPr/>
                  <p:nvPr/>
                </p:nvSpPr>
                <p:spPr bwMode="auto">
                  <a:xfrm>
                    <a:off x="2834" y="1264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2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ubicBezTo>
                          <a:pt x="1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4" name="Freeform 858"/>
                  <p:cNvSpPr/>
                  <p:nvPr/>
                </p:nvSpPr>
                <p:spPr bwMode="auto">
                  <a:xfrm>
                    <a:off x="2837" y="1272"/>
                    <a:ext cx="3" cy="2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0 w 4"/>
                      <a:gd name="T9" fmla="*/ 1 h 3"/>
                      <a:gd name="T10" fmla="*/ 0 w 4"/>
                      <a:gd name="T11" fmla="*/ 1 h 3"/>
                      <a:gd name="T12" fmla="*/ 0 w 4"/>
                      <a:gd name="T13" fmla="*/ 0 h 3"/>
                      <a:gd name="T14" fmla="*/ 2 w 4"/>
                      <a:gd name="T15" fmla="*/ 0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5" name="Freeform 859"/>
                  <p:cNvSpPr/>
                  <p:nvPr/>
                </p:nvSpPr>
                <p:spPr bwMode="auto">
                  <a:xfrm>
                    <a:off x="2844" y="1272"/>
                    <a:ext cx="4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4 w 4"/>
                      <a:gd name="T3" fmla="*/ 1 h 2"/>
                      <a:gd name="T4" fmla="*/ 4 w 4"/>
                      <a:gd name="T5" fmla="*/ 1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0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6" name="Freeform 860"/>
                  <p:cNvSpPr/>
                  <p:nvPr/>
                </p:nvSpPr>
                <p:spPr bwMode="auto">
                  <a:xfrm>
                    <a:off x="2849" y="1264"/>
                    <a:ext cx="1" cy="4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4 h 4"/>
                      <a:gd name="T10" fmla="*/ 1 w 1"/>
                      <a:gd name="T11" fmla="*/ 4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7" name="Freeform 861"/>
                  <p:cNvSpPr/>
                  <p:nvPr/>
                </p:nvSpPr>
                <p:spPr bwMode="auto">
                  <a:xfrm>
                    <a:off x="2837" y="1285"/>
                    <a:ext cx="11" cy="4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2"/>
                          <a:pt x="4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8" name="Freeform 862"/>
                  <p:cNvSpPr/>
                  <p:nvPr/>
                </p:nvSpPr>
                <p:spPr bwMode="auto">
                  <a:xfrm>
                    <a:off x="2838" y="1283"/>
                    <a:ext cx="9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9" name="Freeform 863"/>
                  <p:cNvSpPr/>
                  <p:nvPr/>
                </p:nvSpPr>
                <p:spPr bwMode="auto">
                  <a:xfrm>
                    <a:off x="2838" y="1280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3 h 3"/>
                      <a:gd name="T6" fmla="*/ 5 w 9"/>
                      <a:gd name="T7" fmla="*/ 1 h 3"/>
                      <a:gd name="T8" fmla="*/ 8 w 9"/>
                      <a:gd name="T9" fmla="*/ 3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6" y="1"/>
                          <a:pt x="8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5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0" name="Freeform 864"/>
                  <p:cNvSpPr/>
                  <p:nvPr/>
                </p:nvSpPr>
                <p:spPr bwMode="auto">
                  <a:xfrm>
                    <a:off x="2839" y="1279"/>
                    <a:ext cx="6" cy="1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4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4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1" name="Freeform 865"/>
                  <p:cNvSpPr/>
                  <p:nvPr/>
                </p:nvSpPr>
                <p:spPr bwMode="auto">
                  <a:xfrm>
                    <a:off x="2857" y="1273"/>
                    <a:ext cx="8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3 w 9"/>
                      <a:gd name="T5" fmla="*/ 10 h 12"/>
                      <a:gd name="T6" fmla="*/ 3 w 9"/>
                      <a:gd name="T7" fmla="*/ 5 h 12"/>
                      <a:gd name="T8" fmla="*/ 8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9 w 9"/>
                      <a:gd name="T15" fmla="*/ 1 h 12"/>
                      <a:gd name="T16" fmla="*/ 2 w 9"/>
                      <a:gd name="T17" fmla="*/ 4 h 12"/>
                      <a:gd name="T18" fmla="*/ 2 w 9"/>
                      <a:gd name="T19" fmla="*/ 11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6"/>
                          <a:pt x="3" y="5"/>
                        </a:cubicBezTo>
                        <a:cubicBezTo>
                          <a:pt x="4" y="3"/>
                          <a:pt x="6" y="2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2" name="Freeform 866"/>
                  <p:cNvSpPr/>
                  <p:nvPr/>
                </p:nvSpPr>
                <p:spPr bwMode="auto">
                  <a:xfrm>
                    <a:off x="2855" y="1272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5"/>
                          <a:pt x="3" y="4"/>
                        </a:cubicBezTo>
                        <a:cubicBezTo>
                          <a:pt x="4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3" name="Freeform 867"/>
                  <p:cNvSpPr/>
                  <p:nvPr/>
                </p:nvSpPr>
                <p:spPr bwMode="auto">
                  <a:xfrm>
                    <a:off x="2854" y="1271"/>
                    <a:ext cx="5" cy="7"/>
                  </a:xfrm>
                  <a:custGeom>
                    <a:avLst/>
                    <a:gdLst>
                      <a:gd name="T0" fmla="*/ 1 w 6"/>
                      <a:gd name="T1" fmla="*/ 8 h 8"/>
                      <a:gd name="T2" fmla="*/ 2 w 6"/>
                      <a:gd name="T3" fmla="*/ 7 h 8"/>
                      <a:gd name="T4" fmla="*/ 2 w 6"/>
                      <a:gd name="T5" fmla="*/ 7 h 8"/>
                      <a:gd name="T6" fmla="*/ 2 w 6"/>
                      <a:gd name="T7" fmla="*/ 3 h 8"/>
                      <a:gd name="T8" fmla="*/ 5 w 6"/>
                      <a:gd name="T9" fmla="*/ 1 h 8"/>
                      <a:gd name="T10" fmla="*/ 6 w 6"/>
                      <a:gd name="T11" fmla="*/ 2 h 8"/>
                      <a:gd name="T12" fmla="*/ 6 w 6"/>
                      <a:gd name="T13" fmla="*/ 1 h 8"/>
                      <a:gd name="T14" fmla="*/ 2 w 6"/>
                      <a:gd name="T15" fmla="*/ 3 h 8"/>
                      <a:gd name="T16" fmla="*/ 1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4" name="Freeform 868"/>
                  <p:cNvSpPr/>
                  <p:nvPr/>
                </p:nvSpPr>
                <p:spPr bwMode="auto">
                  <a:xfrm>
                    <a:off x="2852" y="1270"/>
                    <a:ext cx="5" cy="6"/>
                  </a:xfrm>
                  <a:custGeom>
                    <a:avLst/>
                    <a:gdLst>
                      <a:gd name="T0" fmla="*/ 1 w 6"/>
                      <a:gd name="T1" fmla="*/ 7 h 7"/>
                      <a:gd name="T2" fmla="*/ 2 w 6"/>
                      <a:gd name="T3" fmla="*/ 6 h 7"/>
                      <a:gd name="T4" fmla="*/ 1 w 6"/>
                      <a:gd name="T5" fmla="*/ 6 h 7"/>
                      <a:gd name="T6" fmla="*/ 2 w 6"/>
                      <a:gd name="T7" fmla="*/ 3 h 7"/>
                      <a:gd name="T8" fmla="*/ 4 w 6"/>
                      <a:gd name="T9" fmla="*/ 1 h 7"/>
                      <a:gd name="T10" fmla="*/ 5 w 6"/>
                      <a:gd name="T11" fmla="*/ 1 h 7"/>
                      <a:gd name="T12" fmla="*/ 6 w 6"/>
                      <a:gd name="T13" fmla="*/ 1 h 7"/>
                      <a:gd name="T14" fmla="*/ 1 w 6"/>
                      <a:gd name="T15" fmla="*/ 2 h 7"/>
                      <a:gd name="T16" fmla="*/ 1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2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4" y="0"/>
                          <a:pt x="3" y="1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5" name="Freeform 869"/>
                  <p:cNvSpPr/>
                  <p:nvPr/>
                </p:nvSpPr>
                <p:spPr bwMode="auto">
                  <a:xfrm>
                    <a:off x="2858" y="1250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8 w 8"/>
                      <a:gd name="T3" fmla="*/ 9 h 12"/>
                      <a:gd name="T4" fmla="*/ 7 w 8"/>
                      <a:gd name="T5" fmla="*/ 10 h 12"/>
                      <a:gd name="T6" fmla="*/ 3 w 8"/>
                      <a:gd name="T7" fmla="*/ 7 h 12"/>
                      <a:gd name="T8" fmla="*/ 3 w 8"/>
                      <a:gd name="T9" fmla="*/ 2 h 12"/>
                      <a:gd name="T10" fmla="*/ 3 w 8"/>
                      <a:gd name="T11" fmla="*/ 2 h 12"/>
                      <a:gd name="T12" fmla="*/ 3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8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5"/>
                          <a:pt x="1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8"/>
                        </a:cubicBezTo>
                        <a:cubicBezTo>
                          <a:pt x="4" y="11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6" name="Freeform 870"/>
                  <p:cNvSpPr/>
                  <p:nvPr/>
                </p:nvSpPr>
                <p:spPr bwMode="auto">
                  <a:xfrm>
                    <a:off x="2856" y="1252"/>
                    <a:ext cx="6" cy="9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5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1 h 10"/>
                      <a:gd name="T10" fmla="*/ 2 w 7"/>
                      <a:gd name="T11" fmla="*/ 1 h 10"/>
                      <a:gd name="T12" fmla="*/ 2 w 7"/>
                      <a:gd name="T13" fmla="*/ 0 h 10"/>
                      <a:gd name="T14" fmla="*/ 1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9"/>
                          <a:pt x="3" y="7"/>
                          <a:pt x="2" y="6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7" name="Freeform 871"/>
                  <p:cNvSpPr/>
                  <p:nvPr/>
                </p:nvSpPr>
                <p:spPr bwMode="auto">
                  <a:xfrm>
                    <a:off x="2855" y="1254"/>
                    <a:ext cx="4" cy="8"/>
                  </a:xfrm>
                  <a:custGeom>
                    <a:avLst/>
                    <a:gdLst>
                      <a:gd name="T0" fmla="*/ 5 w 5"/>
                      <a:gd name="T1" fmla="*/ 8 h 9"/>
                      <a:gd name="T2" fmla="*/ 5 w 5"/>
                      <a:gd name="T3" fmla="*/ 7 h 9"/>
                      <a:gd name="T4" fmla="*/ 4 w 5"/>
                      <a:gd name="T5" fmla="*/ 7 h 9"/>
                      <a:gd name="T6" fmla="*/ 1 w 5"/>
                      <a:gd name="T7" fmla="*/ 5 h 9"/>
                      <a:gd name="T8" fmla="*/ 1 w 5"/>
                      <a:gd name="T9" fmla="*/ 2 h 9"/>
                      <a:gd name="T10" fmla="*/ 2 w 5"/>
                      <a:gd name="T11" fmla="*/ 1 h 9"/>
                      <a:gd name="T12" fmla="*/ 1 w 5"/>
                      <a:gd name="T13" fmla="*/ 0 h 9"/>
                      <a:gd name="T14" fmla="*/ 1 w 5"/>
                      <a:gd name="T15" fmla="*/ 5 h 9"/>
                      <a:gd name="T16" fmla="*/ 5 w 5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9">
                        <a:moveTo>
                          <a:pt x="5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2" y="7"/>
                          <a:pt x="1" y="5"/>
                        </a:cubicBezTo>
                        <a:cubicBezTo>
                          <a:pt x="0" y="4"/>
                          <a:pt x="0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8"/>
                          <a:pt x="4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8" name="Freeform 872"/>
                  <p:cNvSpPr/>
                  <p:nvPr/>
                </p:nvSpPr>
                <p:spPr bwMode="auto">
                  <a:xfrm>
                    <a:off x="2852" y="1256"/>
                    <a:ext cx="4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5 w 5"/>
                      <a:gd name="T3" fmla="*/ 6 h 7"/>
                      <a:gd name="T4" fmla="*/ 4 w 5"/>
                      <a:gd name="T5" fmla="*/ 6 h 7"/>
                      <a:gd name="T6" fmla="*/ 2 w 5"/>
                      <a:gd name="T7" fmla="*/ 4 h 7"/>
                      <a:gd name="T8" fmla="*/ 2 w 5"/>
                      <a:gd name="T9" fmla="*/ 1 h 7"/>
                      <a:gd name="T10" fmla="*/ 2 w 5"/>
                      <a:gd name="T11" fmla="*/ 1 h 7"/>
                      <a:gd name="T12" fmla="*/ 2 w 5"/>
                      <a:gd name="T13" fmla="*/ 0 h 7"/>
                      <a:gd name="T14" fmla="*/ 1 w 5"/>
                      <a:gd name="T15" fmla="*/ 5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2" y="6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9" name="Freeform 873"/>
                  <p:cNvSpPr/>
                  <p:nvPr/>
                </p:nvSpPr>
                <p:spPr bwMode="auto">
                  <a:xfrm>
                    <a:off x="2819" y="1272"/>
                    <a:ext cx="7" cy="10"/>
                  </a:xfrm>
                  <a:custGeom>
                    <a:avLst/>
                    <a:gdLst>
                      <a:gd name="T0" fmla="*/ 0 w 9"/>
                      <a:gd name="T1" fmla="*/ 2 h 12"/>
                      <a:gd name="T2" fmla="*/ 1 w 9"/>
                      <a:gd name="T3" fmla="*/ 3 h 12"/>
                      <a:gd name="T4" fmla="*/ 2 w 9"/>
                      <a:gd name="T5" fmla="*/ 3 h 12"/>
                      <a:gd name="T6" fmla="*/ 6 w 9"/>
                      <a:gd name="T7" fmla="*/ 5 h 12"/>
                      <a:gd name="T8" fmla="*/ 7 w 9"/>
                      <a:gd name="T9" fmla="*/ 10 h 12"/>
                      <a:gd name="T10" fmla="*/ 6 w 9"/>
                      <a:gd name="T11" fmla="*/ 11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5 h 12"/>
                      <a:gd name="T18" fmla="*/ 1 w 9"/>
                      <a:gd name="T19" fmla="*/ 1 h 12"/>
                      <a:gd name="T20" fmla="*/ 0 w 9"/>
                      <a:gd name="T21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8" y="7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1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0" name="Freeform 874"/>
                  <p:cNvSpPr/>
                  <p:nvPr/>
                </p:nvSpPr>
                <p:spPr bwMode="auto">
                  <a:xfrm>
                    <a:off x="2822" y="1271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1 w 7"/>
                      <a:gd name="T5" fmla="*/ 2 h 11"/>
                      <a:gd name="T6" fmla="*/ 5 w 7"/>
                      <a:gd name="T7" fmla="*/ 5 h 11"/>
                      <a:gd name="T8" fmla="*/ 5 w 7"/>
                      <a:gd name="T9" fmla="*/ 9 h 11"/>
                      <a:gd name="T10" fmla="*/ 5 w 7"/>
                      <a:gd name="T11" fmla="*/ 9 h 11"/>
                      <a:gd name="T12" fmla="*/ 6 w 7"/>
                      <a:gd name="T13" fmla="*/ 11 h 11"/>
                      <a:gd name="T14" fmla="*/ 6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5" y="5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0"/>
                          <a:pt x="7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1" name="Freeform 875"/>
                  <p:cNvSpPr/>
                  <p:nvPr/>
                </p:nvSpPr>
                <p:spPr bwMode="auto">
                  <a:xfrm>
                    <a:off x="2825" y="1271"/>
                    <a:ext cx="5" cy="7"/>
                  </a:xfrm>
                  <a:custGeom>
                    <a:avLst/>
                    <a:gdLst>
                      <a:gd name="T0" fmla="*/ 0 w 6"/>
                      <a:gd name="T1" fmla="*/ 0 h 8"/>
                      <a:gd name="T2" fmla="*/ 1 w 6"/>
                      <a:gd name="T3" fmla="*/ 2 h 8"/>
                      <a:gd name="T4" fmla="*/ 2 w 6"/>
                      <a:gd name="T5" fmla="*/ 1 h 8"/>
                      <a:gd name="T6" fmla="*/ 5 w 6"/>
                      <a:gd name="T7" fmla="*/ 3 h 8"/>
                      <a:gd name="T8" fmla="*/ 5 w 6"/>
                      <a:gd name="T9" fmla="*/ 7 h 8"/>
                      <a:gd name="T10" fmla="*/ 4 w 6"/>
                      <a:gd name="T11" fmla="*/ 7 h 8"/>
                      <a:gd name="T12" fmla="*/ 5 w 6"/>
                      <a:gd name="T13" fmla="*/ 8 h 8"/>
                      <a:gd name="T14" fmla="*/ 5 w 6"/>
                      <a:gd name="T15" fmla="*/ 3 h 8"/>
                      <a:gd name="T16" fmla="*/ 0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0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4" y="2"/>
                          <a:pt x="5" y="3"/>
                        </a:cubicBezTo>
                        <a:cubicBezTo>
                          <a:pt x="5" y="4"/>
                          <a:pt x="6" y="6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7"/>
                          <a:pt x="6" y="5"/>
                          <a:pt x="5" y="3"/>
                        </a:cubicBezTo>
                        <a:cubicBezTo>
                          <a:pt x="4" y="1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2" name="Freeform 876"/>
                  <p:cNvSpPr/>
                  <p:nvPr/>
                </p:nvSpPr>
                <p:spPr bwMode="auto">
                  <a:xfrm>
                    <a:off x="2827" y="1270"/>
                    <a:ext cx="5" cy="6"/>
                  </a:xfrm>
                  <a:custGeom>
                    <a:avLst/>
                    <a:gdLst>
                      <a:gd name="T0" fmla="*/ 0 w 6"/>
                      <a:gd name="T1" fmla="*/ 0 h 7"/>
                      <a:gd name="T2" fmla="*/ 1 w 6"/>
                      <a:gd name="T3" fmla="*/ 1 h 7"/>
                      <a:gd name="T4" fmla="*/ 2 w 6"/>
                      <a:gd name="T5" fmla="*/ 1 h 7"/>
                      <a:gd name="T6" fmla="*/ 4 w 6"/>
                      <a:gd name="T7" fmla="*/ 3 h 7"/>
                      <a:gd name="T8" fmla="*/ 4 w 6"/>
                      <a:gd name="T9" fmla="*/ 6 h 7"/>
                      <a:gd name="T10" fmla="*/ 4 w 6"/>
                      <a:gd name="T11" fmla="*/ 6 h 7"/>
                      <a:gd name="T12" fmla="*/ 4 w 6"/>
                      <a:gd name="T13" fmla="*/ 7 h 7"/>
                      <a:gd name="T14" fmla="*/ 4 w 6"/>
                      <a:gd name="T15" fmla="*/ 2 h 7"/>
                      <a:gd name="T16" fmla="*/ 0 w 6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4"/>
                          <a:pt x="5" y="5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6" y="6"/>
                          <a:pt x="6" y="4"/>
                          <a:pt x="4" y="2"/>
                        </a:cubicBezTo>
                        <a:cubicBezTo>
                          <a:pt x="3" y="1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3" name="Freeform 877"/>
                  <p:cNvSpPr/>
                  <p:nvPr/>
                </p:nvSpPr>
                <p:spPr bwMode="auto">
                  <a:xfrm>
                    <a:off x="2820" y="1250"/>
                    <a:ext cx="6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1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1 w 8"/>
                      <a:gd name="T9" fmla="*/ 9 h 12"/>
                      <a:gd name="T10" fmla="*/ 1 w 8"/>
                      <a:gd name="T11" fmla="*/ 9 h 12"/>
                      <a:gd name="T12" fmla="*/ 0 w 8"/>
                      <a:gd name="T13" fmla="*/ 10 h 12"/>
                      <a:gd name="T14" fmla="*/ 0 w 8"/>
                      <a:gd name="T15" fmla="*/ 10 h 12"/>
                      <a:gd name="T16" fmla="*/ 6 w 8"/>
                      <a:gd name="T17" fmla="*/ 7 h 12"/>
                      <a:gd name="T18" fmla="*/ 6 w 8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5"/>
                          <a:pt x="6" y="7"/>
                        </a:cubicBezTo>
                        <a:cubicBezTo>
                          <a:pt x="5" y="8"/>
                          <a:pt x="2" y="10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2"/>
                          <a:pt x="5" y="10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4" name="Freeform 878"/>
                  <p:cNvSpPr/>
                  <p:nvPr/>
                </p:nvSpPr>
                <p:spPr bwMode="auto">
                  <a:xfrm>
                    <a:off x="2822" y="1251"/>
                    <a:ext cx="6" cy="10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5 w 7"/>
                      <a:gd name="T3" fmla="*/ 2 h 11"/>
                      <a:gd name="T4" fmla="*/ 6 w 7"/>
                      <a:gd name="T5" fmla="*/ 2 h 11"/>
                      <a:gd name="T6" fmla="*/ 5 w 7"/>
                      <a:gd name="T7" fmla="*/ 6 h 11"/>
                      <a:gd name="T8" fmla="*/ 2 w 7"/>
                      <a:gd name="T9" fmla="*/ 8 h 11"/>
                      <a:gd name="T10" fmla="*/ 1 w 7"/>
                      <a:gd name="T11" fmla="*/ 8 h 11"/>
                      <a:gd name="T12" fmla="*/ 0 w 7"/>
                      <a:gd name="T13" fmla="*/ 9 h 11"/>
                      <a:gd name="T14" fmla="*/ 6 w 7"/>
                      <a:gd name="T15" fmla="*/ 7 h 11"/>
                      <a:gd name="T16" fmla="*/ 6 w 7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6" y="5"/>
                          <a:pt x="5" y="6"/>
                        </a:cubicBezTo>
                        <a:cubicBezTo>
                          <a:pt x="4" y="8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1"/>
                          <a:pt x="4" y="9"/>
                          <a:pt x="6" y="7"/>
                        </a:cubicBezTo>
                        <a:cubicBezTo>
                          <a:pt x="7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5" name="Freeform 879"/>
                  <p:cNvSpPr/>
                  <p:nvPr/>
                </p:nvSpPr>
                <p:spPr bwMode="auto">
                  <a:xfrm>
                    <a:off x="2826" y="1254"/>
                    <a:ext cx="5" cy="7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0 w 6"/>
                      <a:gd name="T11" fmla="*/ 6 h 8"/>
                      <a:gd name="T12" fmla="*/ 0 w 6"/>
                      <a:gd name="T13" fmla="*/ 7 h 8"/>
                      <a:gd name="T14" fmla="*/ 4 w 6"/>
                      <a:gd name="T15" fmla="*/ 5 h 8"/>
                      <a:gd name="T16" fmla="*/ 4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6" name="Freeform 880"/>
                  <p:cNvSpPr/>
                  <p:nvPr/>
                </p:nvSpPr>
                <p:spPr bwMode="auto">
                  <a:xfrm>
                    <a:off x="2828" y="1256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3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3"/>
                          <a:pt x="3" y="4"/>
                        </a:cubicBezTo>
                        <a:cubicBezTo>
                          <a:pt x="3" y="5"/>
                          <a:pt x="1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7" name="Freeform 881"/>
                  <p:cNvSpPr/>
                  <p:nvPr/>
                </p:nvSpPr>
                <p:spPr bwMode="auto">
                  <a:xfrm>
                    <a:off x="2860" y="1245"/>
                    <a:ext cx="12" cy="14"/>
                  </a:xfrm>
                  <a:custGeom>
                    <a:avLst/>
                    <a:gdLst>
                      <a:gd name="T0" fmla="*/ 13 w 13"/>
                      <a:gd name="T1" fmla="*/ 15 h 17"/>
                      <a:gd name="T2" fmla="*/ 12 w 13"/>
                      <a:gd name="T3" fmla="*/ 13 h 17"/>
                      <a:gd name="T4" fmla="*/ 11 w 13"/>
                      <a:gd name="T5" fmla="*/ 13 h 17"/>
                      <a:gd name="T6" fmla="*/ 4 w 13"/>
                      <a:gd name="T7" fmla="*/ 11 h 17"/>
                      <a:gd name="T8" fmla="*/ 4 w 13"/>
                      <a:gd name="T9" fmla="*/ 3 h 17"/>
                      <a:gd name="T10" fmla="*/ 6 w 13"/>
                      <a:gd name="T11" fmla="*/ 2 h 17"/>
                      <a:gd name="T12" fmla="*/ 5 w 13"/>
                      <a:gd name="T13" fmla="*/ 0 h 17"/>
                      <a:gd name="T14" fmla="*/ 4 w 13"/>
                      <a:gd name="T15" fmla="*/ 0 h 17"/>
                      <a:gd name="T16" fmla="*/ 2 w 13"/>
                      <a:gd name="T17" fmla="*/ 11 h 17"/>
                      <a:gd name="T18" fmla="*/ 13 w 13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13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8" y="15"/>
                          <a:pt x="5" y="13"/>
                          <a:pt x="4" y="11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5" y="3"/>
                          <a:pt x="5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5" y="16"/>
                          <a:pt x="9" y="17"/>
                          <a:pt x="13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8" name="Freeform 882"/>
                  <p:cNvSpPr/>
                  <p:nvPr/>
                </p:nvSpPr>
                <p:spPr bwMode="auto">
                  <a:xfrm>
                    <a:off x="2813" y="1244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7 w 14"/>
                      <a:gd name="T3" fmla="*/ 3 h 17"/>
                      <a:gd name="T4" fmla="*/ 9 w 14"/>
                      <a:gd name="T5" fmla="*/ 4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1 w 14"/>
                      <a:gd name="T11" fmla="*/ 13 h 17"/>
                      <a:gd name="T12" fmla="*/ 0 w 14"/>
                      <a:gd name="T13" fmla="*/ 15 h 17"/>
                      <a:gd name="T14" fmla="*/ 0 w 14"/>
                      <a:gd name="T15" fmla="*/ 15 h 17"/>
                      <a:gd name="T16" fmla="*/ 11 w 14"/>
                      <a:gd name="T17" fmla="*/ 12 h 17"/>
                      <a:gd name="T18" fmla="*/ 9 w 14"/>
                      <a:gd name="T19" fmla="*/ 1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4"/>
                          <a:pt x="9" y="4"/>
                        </a:cubicBezTo>
                        <a:cubicBezTo>
                          <a:pt x="11" y="5"/>
                          <a:pt x="11" y="9"/>
                          <a:pt x="10" y="11"/>
                        </a:cubicBezTo>
                        <a:cubicBezTo>
                          <a:pt x="8" y="14"/>
                          <a:pt x="5" y="15"/>
                          <a:pt x="3" y="14"/>
                        </a:cubicBezTo>
                        <a:cubicBezTo>
                          <a:pt x="3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6"/>
                          <a:pt x="11" y="12"/>
                        </a:cubicBezTo>
                        <a:cubicBezTo>
                          <a:pt x="14" y="8"/>
                          <a:pt x="13" y="3"/>
                          <a:pt x="9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9" name="Freeform 883"/>
                  <p:cNvSpPr/>
                  <p:nvPr/>
                </p:nvSpPr>
                <p:spPr bwMode="auto">
                  <a:xfrm>
                    <a:off x="2813" y="1273"/>
                    <a:ext cx="11" cy="14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3 w 13"/>
                      <a:gd name="T5" fmla="*/ 3 h 17"/>
                      <a:gd name="T6" fmla="*/ 10 w 13"/>
                      <a:gd name="T7" fmla="*/ 6 h 17"/>
                      <a:gd name="T8" fmla="*/ 8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9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8" y="4"/>
                          <a:pt x="10" y="6"/>
                        </a:cubicBezTo>
                        <a:cubicBezTo>
                          <a:pt x="11" y="9"/>
                          <a:pt x="11" y="13"/>
                          <a:pt x="8" y="14"/>
                        </a:cubicBezTo>
                        <a:cubicBezTo>
                          <a:pt x="8" y="14"/>
                          <a:pt x="7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0" name="Freeform 884"/>
                  <p:cNvSpPr/>
                  <p:nvPr/>
                </p:nvSpPr>
                <p:spPr bwMode="auto">
                  <a:xfrm>
                    <a:off x="2835" y="1290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6 h 8"/>
                      <a:gd name="T6" fmla="*/ 8 w 17"/>
                      <a:gd name="T7" fmla="*/ 1 h 8"/>
                      <a:gd name="T8" fmla="*/ 14 w 17"/>
                      <a:gd name="T9" fmla="*/ 6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8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3"/>
                          <a:pt x="5" y="1"/>
                          <a:pt x="8" y="1"/>
                        </a:cubicBezTo>
                        <a:cubicBezTo>
                          <a:pt x="11" y="1"/>
                          <a:pt x="14" y="3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8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1" name="Freeform 885"/>
                  <p:cNvSpPr/>
                  <p:nvPr/>
                </p:nvSpPr>
                <p:spPr bwMode="auto">
                  <a:xfrm>
                    <a:off x="2860" y="1274"/>
                    <a:ext cx="12" cy="14"/>
                  </a:xfrm>
                  <a:custGeom>
                    <a:avLst/>
                    <a:gdLst>
                      <a:gd name="T0" fmla="*/ 4 w 14"/>
                      <a:gd name="T1" fmla="*/ 17 h 17"/>
                      <a:gd name="T2" fmla="*/ 6 w 14"/>
                      <a:gd name="T3" fmla="*/ 14 h 17"/>
                      <a:gd name="T4" fmla="*/ 4 w 14"/>
                      <a:gd name="T5" fmla="*/ 13 h 17"/>
                      <a:gd name="T6" fmla="*/ 3 w 14"/>
                      <a:gd name="T7" fmla="*/ 6 h 17"/>
                      <a:gd name="T8" fmla="*/ 11 w 14"/>
                      <a:gd name="T9" fmla="*/ 3 h 17"/>
                      <a:gd name="T10" fmla="*/ 12 w 14"/>
                      <a:gd name="T11" fmla="*/ 4 h 17"/>
                      <a:gd name="T12" fmla="*/ 14 w 14"/>
                      <a:gd name="T13" fmla="*/ 2 h 17"/>
                      <a:gd name="T14" fmla="*/ 13 w 14"/>
                      <a:gd name="T15" fmla="*/ 2 h 17"/>
                      <a:gd name="T16" fmla="*/ 2 w 14"/>
                      <a:gd name="T17" fmla="*/ 5 h 17"/>
                      <a:gd name="T18" fmla="*/ 4 w 14"/>
                      <a:gd name="T19" fmla="*/ 16 h 17"/>
                      <a:gd name="T20" fmla="*/ 4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4" y="17"/>
                        </a:move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4"/>
                          <a:pt x="4" y="13"/>
                          <a:pt x="4" y="13"/>
                        </a:cubicBezTo>
                        <a:cubicBezTo>
                          <a:pt x="2" y="12"/>
                          <a:pt x="2" y="8"/>
                          <a:pt x="3" y="6"/>
                        </a:cubicBezTo>
                        <a:cubicBezTo>
                          <a:pt x="5" y="3"/>
                          <a:pt x="8" y="2"/>
                          <a:pt x="11" y="3"/>
                        </a:cubicBezTo>
                        <a:cubicBezTo>
                          <a:pt x="11" y="3"/>
                          <a:pt x="12" y="4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9"/>
                          <a:pt x="0" y="14"/>
                          <a:pt x="4" y="16"/>
                        </a:cubicBezTo>
                        <a:lnTo>
                          <a:pt x="4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2" name="Freeform 886"/>
                  <p:cNvSpPr>
                    <a:spLocks noEditPoints="1"/>
                  </p:cNvSpPr>
                  <p:nvPr/>
                </p:nvSpPr>
                <p:spPr bwMode="auto">
                  <a:xfrm>
                    <a:off x="2836" y="1261"/>
                    <a:ext cx="13" cy="10"/>
                  </a:xfrm>
                  <a:custGeom>
                    <a:avLst/>
                    <a:gdLst>
                      <a:gd name="T0" fmla="*/ 0 w 15"/>
                      <a:gd name="T1" fmla="*/ 6 h 12"/>
                      <a:gd name="T2" fmla="*/ 3 w 15"/>
                      <a:gd name="T3" fmla="*/ 8 h 12"/>
                      <a:gd name="T4" fmla="*/ 4 w 15"/>
                      <a:gd name="T5" fmla="*/ 12 h 12"/>
                      <a:gd name="T6" fmla="*/ 7 w 15"/>
                      <a:gd name="T7" fmla="*/ 10 h 12"/>
                      <a:gd name="T8" fmla="*/ 11 w 15"/>
                      <a:gd name="T9" fmla="*/ 12 h 12"/>
                      <a:gd name="T10" fmla="*/ 12 w 15"/>
                      <a:gd name="T11" fmla="*/ 8 h 12"/>
                      <a:gd name="T12" fmla="*/ 15 w 15"/>
                      <a:gd name="T13" fmla="*/ 6 h 12"/>
                      <a:gd name="T14" fmla="*/ 12 w 15"/>
                      <a:gd name="T15" fmla="*/ 3 h 12"/>
                      <a:gd name="T16" fmla="*/ 11 w 15"/>
                      <a:gd name="T17" fmla="*/ 0 h 12"/>
                      <a:gd name="T18" fmla="*/ 7 w 15"/>
                      <a:gd name="T19" fmla="*/ 1 h 12"/>
                      <a:gd name="T20" fmla="*/ 4 w 15"/>
                      <a:gd name="T21" fmla="*/ 0 h 12"/>
                      <a:gd name="T22" fmla="*/ 3 w 15"/>
                      <a:gd name="T23" fmla="*/ 4 h 12"/>
                      <a:gd name="T24" fmla="*/ 0 w 15"/>
                      <a:gd name="T25" fmla="*/ 6 h 12"/>
                      <a:gd name="T26" fmla="*/ 3 w 15"/>
                      <a:gd name="T27" fmla="*/ 6 h 12"/>
                      <a:gd name="T28" fmla="*/ 5 w 15"/>
                      <a:gd name="T29" fmla="*/ 4 h 12"/>
                      <a:gd name="T30" fmla="*/ 5 w 15"/>
                      <a:gd name="T31" fmla="*/ 2 h 12"/>
                      <a:gd name="T32" fmla="*/ 7 w 15"/>
                      <a:gd name="T33" fmla="*/ 3 h 12"/>
                      <a:gd name="T34" fmla="*/ 10 w 15"/>
                      <a:gd name="T35" fmla="*/ 2 h 12"/>
                      <a:gd name="T36" fmla="*/ 10 w 15"/>
                      <a:gd name="T37" fmla="*/ 4 h 12"/>
                      <a:gd name="T38" fmla="*/ 12 w 15"/>
                      <a:gd name="T39" fmla="*/ 6 h 12"/>
                      <a:gd name="T40" fmla="*/ 10 w 15"/>
                      <a:gd name="T41" fmla="*/ 8 h 12"/>
                      <a:gd name="T42" fmla="*/ 10 w 15"/>
                      <a:gd name="T43" fmla="*/ 10 h 12"/>
                      <a:gd name="T44" fmla="*/ 7 w 15"/>
                      <a:gd name="T45" fmla="*/ 9 h 12"/>
                      <a:gd name="T46" fmla="*/ 5 w 15"/>
                      <a:gd name="T47" fmla="*/ 10 h 12"/>
                      <a:gd name="T48" fmla="*/ 5 w 15"/>
                      <a:gd name="T49" fmla="*/ 7 h 12"/>
                      <a:gd name="T50" fmla="*/ 3 w 15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3" y="8"/>
                        </a:cubicBezTo>
                        <a:cubicBezTo>
                          <a:pt x="4" y="9"/>
                          <a:pt x="4" y="12"/>
                          <a:pt x="4" y="12"/>
                        </a:cubicBezTo>
                        <a:cubicBezTo>
                          <a:pt x="4" y="12"/>
                          <a:pt x="6" y="10"/>
                          <a:pt x="7" y="10"/>
                        </a:cubicBezTo>
                        <a:cubicBezTo>
                          <a:pt x="9" y="10"/>
                          <a:pt x="11" y="12"/>
                          <a:pt x="11" y="12"/>
                        </a:cubicBezTo>
                        <a:cubicBezTo>
                          <a:pt x="11" y="12"/>
                          <a:pt x="11" y="10"/>
                          <a:pt x="12" y="8"/>
                        </a:cubicBezTo>
                        <a:cubicBezTo>
                          <a:pt x="13" y="7"/>
                          <a:pt x="15" y="6"/>
                          <a:pt x="15" y="6"/>
                        </a:cubicBezTo>
                        <a:cubicBezTo>
                          <a:pt x="15" y="6"/>
                          <a:pt x="13" y="4"/>
                          <a:pt x="12" y="3"/>
                        </a:cubicBezTo>
                        <a:cubicBezTo>
                          <a:pt x="11" y="2"/>
                          <a:pt x="11" y="0"/>
                          <a:pt x="11" y="0"/>
                        </a:cubicBezTo>
                        <a:cubicBezTo>
                          <a:pt x="11" y="0"/>
                          <a:pt x="9" y="1"/>
                          <a:pt x="7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3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5"/>
                          <a:pt x="5" y="4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7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3"/>
                          <a:pt x="10" y="4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0" y="8"/>
                        </a:cubicBezTo>
                        <a:cubicBezTo>
                          <a:pt x="10" y="8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7" y="9"/>
                        </a:cubicBezTo>
                        <a:cubicBezTo>
                          <a:pt x="7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5" y="7"/>
                        </a:cubicBezTo>
                        <a:cubicBezTo>
                          <a:pt x="4" y="7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3" name="Freeform 887"/>
                  <p:cNvSpPr>
                    <a:spLocks noEditPoints="1"/>
                  </p:cNvSpPr>
                  <p:nvPr/>
                </p:nvSpPr>
                <p:spPr bwMode="auto">
                  <a:xfrm>
                    <a:off x="1598" y="1242"/>
                    <a:ext cx="23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4" name="Rectangle 888"/>
                  <p:cNvSpPr>
                    <a:spLocks noChangeArrowheads="1"/>
                  </p:cNvSpPr>
                  <p:nvPr/>
                </p:nvSpPr>
                <p:spPr bwMode="auto">
                  <a:xfrm>
                    <a:off x="1609" y="1229"/>
                    <a:ext cx="1" cy="5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5" name="Freeform 889"/>
                  <p:cNvSpPr/>
                  <p:nvPr/>
                </p:nvSpPr>
                <p:spPr bwMode="auto">
                  <a:xfrm>
                    <a:off x="1586" y="1241"/>
                    <a:ext cx="46" cy="27"/>
                  </a:xfrm>
                  <a:custGeom>
                    <a:avLst/>
                    <a:gdLst>
                      <a:gd name="T0" fmla="*/ 46 w 46"/>
                      <a:gd name="T1" fmla="*/ 1 h 27"/>
                      <a:gd name="T2" fmla="*/ 45 w 46"/>
                      <a:gd name="T3" fmla="*/ 0 h 27"/>
                      <a:gd name="T4" fmla="*/ 0 w 46"/>
                      <a:gd name="T5" fmla="*/ 25 h 27"/>
                      <a:gd name="T6" fmla="*/ 1 w 46"/>
                      <a:gd name="T7" fmla="*/ 27 h 27"/>
                      <a:gd name="T8" fmla="*/ 46 w 46"/>
                      <a:gd name="T9" fmla="*/ 1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27">
                        <a:moveTo>
                          <a:pt x="46" y="1"/>
                        </a:moveTo>
                        <a:lnTo>
                          <a:pt x="45" y="0"/>
                        </a:lnTo>
                        <a:lnTo>
                          <a:pt x="0" y="25"/>
                        </a:lnTo>
                        <a:lnTo>
                          <a:pt x="1" y="27"/>
                        </a:lnTo>
                        <a:lnTo>
                          <a:pt x="46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6" name="Freeform 890"/>
                  <p:cNvSpPr/>
                  <p:nvPr/>
                </p:nvSpPr>
                <p:spPr bwMode="auto">
                  <a:xfrm>
                    <a:off x="1587" y="1240"/>
                    <a:ext cx="45" cy="28"/>
                  </a:xfrm>
                  <a:custGeom>
                    <a:avLst/>
                    <a:gdLst>
                      <a:gd name="T0" fmla="*/ 44 w 45"/>
                      <a:gd name="T1" fmla="*/ 28 h 28"/>
                      <a:gd name="T2" fmla="*/ 45 w 45"/>
                      <a:gd name="T3" fmla="*/ 27 h 28"/>
                      <a:gd name="T4" fmla="*/ 0 w 45"/>
                      <a:gd name="T5" fmla="*/ 0 h 28"/>
                      <a:gd name="T6" fmla="*/ 0 w 45"/>
                      <a:gd name="T7" fmla="*/ 1 h 28"/>
                      <a:gd name="T8" fmla="*/ 44 w 45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4" y="28"/>
                        </a:moveTo>
                        <a:lnTo>
                          <a:pt x="45" y="27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7" name="Freeform 891"/>
                  <p:cNvSpPr/>
                  <p:nvPr/>
                </p:nvSpPr>
                <p:spPr bwMode="auto">
                  <a:xfrm>
                    <a:off x="1605" y="1247"/>
                    <a:ext cx="8" cy="14"/>
                  </a:xfrm>
                  <a:custGeom>
                    <a:avLst/>
                    <a:gdLst>
                      <a:gd name="T0" fmla="*/ 0 w 8"/>
                      <a:gd name="T1" fmla="*/ 0 h 14"/>
                      <a:gd name="T2" fmla="*/ 0 w 8"/>
                      <a:gd name="T3" fmla="*/ 1 h 14"/>
                      <a:gd name="T4" fmla="*/ 8 w 8"/>
                      <a:gd name="T5" fmla="*/ 14 h 14"/>
                      <a:gd name="T6" fmla="*/ 8 w 8"/>
                      <a:gd name="T7" fmla="*/ 14 h 14"/>
                      <a:gd name="T8" fmla="*/ 0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8" y="14"/>
                        </a:lnTo>
                        <a:lnTo>
                          <a:pt x="8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8" name="Freeform 892"/>
                  <p:cNvSpPr/>
                  <p:nvPr/>
                </p:nvSpPr>
                <p:spPr bwMode="auto">
                  <a:xfrm>
                    <a:off x="1605" y="1247"/>
                    <a:ext cx="8" cy="14"/>
                  </a:xfrm>
                  <a:custGeom>
                    <a:avLst/>
                    <a:gdLst>
                      <a:gd name="T0" fmla="*/ 8 w 8"/>
                      <a:gd name="T1" fmla="*/ 1 h 14"/>
                      <a:gd name="T2" fmla="*/ 8 w 8"/>
                      <a:gd name="T3" fmla="*/ 0 h 14"/>
                      <a:gd name="T4" fmla="*/ 0 w 8"/>
                      <a:gd name="T5" fmla="*/ 14 h 14"/>
                      <a:gd name="T6" fmla="*/ 1 w 8"/>
                      <a:gd name="T7" fmla="*/ 14 h 14"/>
                      <a:gd name="T8" fmla="*/ 8 w 8"/>
                      <a:gd name="T9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8" y="1"/>
                        </a:moveTo>
                        <a:lnTo>
                          <a:pt x="8" y="0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8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9" name="Rectangle 893"/>
                  <p:cNvSpPr>
                    <a:spLocks noChangeArrowheads="1"/>
                  </p:cNvSpPr>
                  <p:nvPr/>
                </p:nvSpPr>
                <p:spPr bwMode="auto">
                  <a:xfrm>
                    <a:off x="1602" y="1254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0" name="Freeform 894"/>
                  <p:cNvSpPr>
                    <a:spLocks noEditPoints="1"/>
                  </p:cNvSpPr>
                  <p:nvPr/>
                </p:nvSpPr>
                <p:spPr bwMode="auto">
                  <a:xfrm>
                    <a:off x="1607" y="1222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4" y="9"/>
                          <a:pt x="6" y="8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2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1" name="Freeform 895"/>
                  <p:cNvSpPr>
                    <a:spLocks noEditPoints="1"/>
                  </p:cNvSpPr>
                  <p:nvPr/>
                </p:nvSpPr>
                <p:spPr bwMode="auto">
                  <a:xfrm>
                    <a:off x="1607" y="1279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2" name="Freeform 896"/>
                  <p:cNvSpPr>
                    <a:spLocks noEditPoints="1"/>
                  </p:cNvSpPr>
                  <p:nvPr/>
                </p:nvSpPr>
                <p:spPr bwMode="auto">
                  <a:xfrm>
                    <a:off x="1630" y="1265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9 w 9"/>
                      <a:gd name="T3" fmla="*/ 7 h 8"/>
                      <a:gd name="T4" fmla="*/ 6 w 9"/>
                      <a:gd name="T5" fmla="*/ 2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2 w 9"/>
                      <a:gd name="T13" fmla="*/ 3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8"/>
                          <a:pt x="9" y="7"/>
                        </a:cubicBezTo>
                        <a:cubicBezTo>
                          <a:pt x="9" y="5"/>
                          <a:pt x="8" y="3"/>
                          <a:pt x="6" y="2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4"/>
                          <a:pt x="1" y="6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2" y="5"/>
                          <a:pt x="2" y="4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7" y="3"/>
                          <a:pt x="7" y="5"/>
                          <a:pt x="7" y="6"/>
                        </a:cubicBezTo>
                        <a:cubicBezTo>
                          <a:pt x="6" y="6"/>
                          <a:pt x="5" y="7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3" name="Freeform 897"/>
                  <p:cNvSpPr>
                    <a:spLocks noEditPoints="1"/>
                  </p:cNvSpPr>
                  <p:nvPr/>
                </p:nvSpPr>
                <p:spPr bwMode="auto">
                  <a:xfrm>
                    <a:off x="1630" y="1237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9 w 9"/>
                      <a:gd name="T3" fmla="*/ 1 h 7"/>
                      <a:gd name="T4" fmla="*/ 3 w 9"/>
                      <a:gd name="T5" fmla="*/ 1 h 7"/>
                      <a:gd name="T6" fmla="*/ 0 w 9"/>
                      <a:gd name="T7" fmla="*/ 6 h 7"/>
                      <a:gd name="T8" fmla="*/ 6 w 9"/>
                      <a:gd name="T9" fmla="*/ 6 h 7"/>
                      <a:gd name="T10" fmla="*/ 6 w 9"/>
                      <a:gd name="T11" fmla="*/ 5 h 7"/>
                      <a:gd name="T12" fmla="*/ 2 w 9"/>
                      <a:gd name="T13" fmla="*/ 5 h 7"/>
                      <a:gd name="T14" fmla="*/ 3 w 9"/>
                      <a:gd name="T15" fmla="*/ 2 h 7"/>
                      <a:gd name="T16" fmla="*/ 7 w 9"/>
                      <a:gd name="T17" fmla="*/ 2 h 7"/>
                      <a:gd name="T18" fmla="*/ 6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2" y="7"/>
                          <a:pt x="4" y="7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4" y="6"/>
                          <a:pt x="3" y="6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5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4" name="Freeform 898"/>
                  <p:cNvSpPr>
                    <a:spLocks noEditPoints="1"/>
                  </p:cNvSpPr>
                  <p:nvPr/>
                </p:nvSpPr>
                <p:spPr bwMode="auto">
                  <a:xfrm>
                    <a:off x="1580" y="1265"/>
                    <a:ext cx="8" cy="7"/>
                  </a:xfrm>
                  <a:custGeom>
                    <a:avLst/>
                    <a:gdLst>
                      <a:gd name="T0" fmla="*/ 6 w 9"/>
                      <a:gd name="T1" fmla="*/ 6 h 8"/>
                      <a:gd name="T2" fmla="*/ 0 w 9"/>
                      <a:gd name="T3" fmla="*/ 6 h 8"/>
                      <a:gd name="T4" fmla="*/ 3 w 9"/>
                      <a:gd name="T5" fmla="*/ 1 h 8"/>
                      <a:gd name="T6" fmla="*/ 9 w 9"/>
                      <a:gd name="T7" fmla="*/ 1 h 8"/>
                      <a:gd name="T8" fmla="*/ 6 w 9"/>
                      <a:gd name="T9" fmla="*/ 6 h 8"/>
                      <a:gd name="T10" fmla="*/ 6 w 9"/>
                      <a:gd name="T11" fmla="*/ 5 h 8"/>
                      <a:gd name="T12" fmla="*/ 8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5 h 8"/>
                      <a:gd name="T18" fmla="*/ 6 w 9"/>
                      <a:gd name="T1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6"/>
                        </a:moveTo>
                        <a:cubicBezTo>
                          <a:pt x="4" y="8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7" y="5"/>
                          <a:pt x="8" y="4"/>
                          <a:pt x="8" y="2"/>
                        </a:cubicBezTo>
                        <a:cubicBezTo>
                          <a:pt x="7" y="2"/>
                          <a:pt x="5" y="1"/>
                          <a:pt x="4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5" name="Freeform 899"/>
                  <p:cNvSpPr>
                    <a:spLocks noEditPoints="1"/>
                  </p:cNvSpPr>
                  <p:nvPr/>
                </p:nvSpPr>
                <p:spPr bwMode="auto">
                  <a:xfrm>
                    <a:off x="1581" y="1236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2 h 8"/>
                      <a:gd name="T6" fmla="*/ 8 w 9"/>
                      <a:gd name="T7" fmla="*/ 7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7 w 9"/>
                      <a:gd name="T13" fmla="*/ 6 h 8"/>
                      <a:gd name="T14" fmla="*/ 5 w 9"/>
                      <a:gd name="T15" fmla="*/ 3 h 8"/>
                      <a:gd name="T16" fmla="*/ 1 w 9"/>
                      <a:gd name="T17" fmla="*/ 3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0" y="6"/>
                          <a:pt x="0" y="4"/>
                          <a:pt x="0" y="2"/>
                        </a:cubicBezTo>
                        <a:cubicBezTo>
                          <a:pt x="1" y="1"/>
                          <a:pt x="3" y="0"/>
                          <a:pt x="6" y="2"/>
                        </a:cubicBezTo>
                        <a:cubicBezTo>
                          <a:pt x="8" y="3"/>
                          <a:pt x="9" y="5"/>
                          <a:pt x="8" y="7"/>
                        </a:cubicBezTo>
                        <a:cubicBezTo>
                          <a:pt x="7" y="8"/>
                          <a:pt x="5" y="8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5" y="7"/>
                          <a:pt x="6" y="7"/>
                          <a:pt x="7" y="6"/>
                        </a:cubicBezTo>
                        <a:cubicBezTo>
                          <a:pt x="7" y="5"/>
                          <a:pt x="6" y="3"/>
                          <a:pt x="5" y="3"/>
                        </a:cubicBezTo>
                        <a:cubicBezTo>
                          <a:pt x="4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6" name="Freeform 900"/>
                  <p:cNvSpPr/>
                  <p:nvPr/>
                </p:nvSpPr>
                <p:spPr bwMode="auto">
                  <a:xfrm>
                    <a:off x="1602" y="1224"/>
                    <a:ext cx="14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3 w 17"/>
                      <a:gd name="T3" fmla="*/ 0 h 8"/>
                      <a:gd name="T4" fmla="*/ 3 w 17"/>
                      <a:gd name="T5" fmla="*/ 2 h 8"/>
                      <a:gd name="T6" fmla="*/ 9 w 17"/>
                      <a:gd name="T7" fmla="*/ 6 h 8"/>
                      <a:gd name="T8" fmla="*/ 15 w 17"/>
                      <a:gd name="T9" fmla="*/ 2 h 8"/>
                      <a:gd name="T10" fmla="*/ 15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0 h 8"/>
                      <a:gd name="T16" fmla="*/ 9 w 17"/>
                      <a:gd name="T17" fmla="*/ 8 h 8"/>
                      <a:gd name="T18" fmla="*/ 0 w 17"/>
                      <a:gd name="T1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4" y="8"/>
                          <a:pt x="9" y="8"/>
                        </a:cubicBezTo>
                        <a:cubicBezTo>
                          <a:pt x="4" y="8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7" name="Freeform 901"/>
                  <p:cNvSpPr/>
                  <p:nvPr/>
                </p:nvSpPr>
                <p:spPr bwMode="auto">
                  <a:xfrm>
                    <a:off x="1603" y="1231"/>
                    <a:ext cx="12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7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7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8" name="Freeform 902"/>
                  <p:cNvSpPr/>
                  <p:nvPr/>
                </p:nvSpPr>
                <p:spPr bwMode="auto">
                  <a:xfrm>
                    <a:off x="1604" y="1234"/>
                    <a:ext cx="10" cy="3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6 w 11"/>
                      <a:gd name="T7" fmla="*/ 3 h 4"/>
                      <a:gd name="T8" fmla="*/ 10 w 11"/>
                      <a:gd name="T9" fmla="*/ 1 h 4"/>
                      <a:gd name="T10" fmla="*/ 10 w 11"/>
                      <a:gd name="T11" fmla="*/ 0 h 4"/>
                      <a:gd name="T12" fmla="*/ 11 w 11"/>
                      <a:gd name="T13" fmla="*/ 0 h 4"/>
                      <a:gd name="T14" fmla="*/ 6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9" name="Freeform 903"/>
                  <p:cNvSpPr/>
                  <p:nvPr/>
                </p:nvSpPr>
                <p:spPr bwMode="auto">
                  <a:xfrm>
                    <a:off x="1605" y="1237"/>
                    <a:ext cx="8" cy="2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2 w 9"/>
                      <a:gd name="T3" fmla="*/ 0 h 3"/>
                      <a:gd name="T4" fmla="*/ 2 w 9"/>
                      <a:gd name="T5" fmla="*/ 0 h 3"/>
                      <a:gd name="T6" fmla="*/ 5 w 9"/>
                      <a:gd name="T7" fmla="*/ 2 h 3"/>
                      <a:gd name="T8" fmla="*/ 8 w 9"/>
                      <a:gd name="T9" fmla="*/ 0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3"/>
                          <a:pt x="5" y="3"/>
                        </a:cubicBezTo>
                        <a:cubicBezTo>
                          <a:pt x="2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0" name="Freeform 904"/>
                  <p:cNvSpPr/>
                  <p:nvPr/>
                </p:nvSpPr>
                <p:spPr bwMode="auto">
                  <a:xfrm>
                    <a:off x="1606" y="1239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4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4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4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1" name="Freeform 905"/>
                  <p:cNvSpPr/>
                  <p:nvPr/>
                </p:nvSpPr>
                <p:spPr bwMode="auto">
                  <a:xfrm>
                    <a:off x="1611" y="1246"/>
                    <a:ext cx="4" cy="2"/>
                  </a:xfrm>
                  <a:custGeom>
                    <a:avLst/>
                    <a:gdLst>
                      <a:gd name="T0" fmla="*/ 1 w 4"/>
                      <a:gd name="T1" fmla="*/ 0 h 2"/>
                      <a:gd name="T2" fmla="*/ 1 w 4"/>
                      <a:gd name="T3" fmla="*/ 0 h 2"/>
                      <a:gd name="T4" fmla="*/ 1 w 4"/>
                      <a:gd name="T5" fmla="*/ 0 h 2"/>
                      <a:gd name="T6" fmla="*/ 2 w 4"/>
                      <a:gd name="T7" fmla="*/ 1 h 2"/>
                      <a:gd name="T8" fmla="*/ 4 w 4"/>
                      <a:gd name="T9" fmla="*/ 2 h 2"/>
                      <a:gd name="T10" fmla="*/ 4 w 4"/>
                      <a:gd name="T11" fmla="*/ 1 h 2"/>
                      <a:gd name="T12" fmla="*/ 4 w 4"/>
                      <a:gd name="T13" fmla="*/ 2 h 2"/>
                      <a:gd name="T14" fmla="*/ 2 w 4"/>
                      <a:gd name="T15" fmla="*/ 2 h 2"/>
                      <a:gd name="T16" fmla="*/ 1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1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2" name="Freeform 906"/>
                  <p:cNvSpPr/>
                  <p:nvPr/>
                </p:nvSpPr>
                <p:spPr bwMode="auto">
                  <a:xfrm>
                    <a:off x="1603" y="1246"/>
                    <a:ext cx="4" cy="2"/>
                  </a:xfrm>
                  <a:custGeom>
                    <a:avLst/>
                    <a:gdLst>
                      <a:gd name="T0" fmla="*/ 0 w 4"/>
                      <a:gd name="T1" fmla="*/ 2 h 2"/>
                      <a:gd name="T2" fmla="*/ 1 w 4"/>
                      <a:gd name="T3" fmla="*/ 1 h 2"/>
                      <a:gd name="T4" fmla="*/ 1 w 4"/>
                      <a:gd name="T5" fmla="*/ 2 h 2"/>
                      <a:gd name="T6" fmla="*/ 2 w 4"/>
                      <a:gd name="T7" fmla="*/ 1 h 2"/>
                      <a:gd name="T8" fmla="*/ 3 w 4"/>
                      <a:gd name="T9" fmla="*/ 0 h 2"/>
                      <a:gd name="T10" fmla="*/ 3 w 4"/>
                      <a:gd name="T11" fmla="*/ 0 h 2"/>
                      <a:gd name="T12" fmla="*/ 4 w 4"/>
                      <a:gd name="T13" fmla="*/ 0 h 2"/>
                      <a:gd name="T14" fmla="*/ 3 w 4"/>
                      <a:gd name="T15" fmla="*/ 2 h 2"/>
                      <a:gd name="T16" fmla="*/ 0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0" y="2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1"/>
                          <a:pt x="3" y="2"/>
                        </a:cubicBezTo>
                        <a:cubicBezTo>
                          <a:pt x="2" y="2"/>
                          <a:pt x="1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3" name="Freeform 907"/>
                  <p:cNvSpPr/>
                  <p:nvPr/>
                </p:nvSpPr>
                <p:spPr bwMode="auto">
                  <a:xfrm>
                    <a:off x="1601" y="1252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4" name="Freeform 908"/>
                  <p:cNvSpPr/>
                  <p:nvPr/>
                </p:nvSpPr>
                <p:spPr bwMode="auto">
                  <a:xfrm>
                    <a:off x="1603" y="1260"/>
                    <a:ext cx="4" cy="2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2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2" y="1"/>
                        </a:cubicBezTo>
                        <a:cubicBezTo>
                          <a:pt x="3" y="1"/>
                          <a:pt x="4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5" name="Freeform 909"/>
                  <p:cNvSpPr/>
                  <p:nvPr/>
                </p:nvSpPr>
                <p:spPr bwMode="auto">
                  <a:xfrm>
                    <a:off x="1612" y="1260"/>
                    <a:ext cx="3" cy="2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1 w 4"/>
                      <a:gd name="T7" fmla="*/ 1 h 3"/>
                      <a:gd name="T8" fmla="*/ 0 w 4"/>
                      <a:gd name="T9" fmla="*/ 2 h 3"/>
                      <a:gd name="T10" fmla="*/ 0 w 4"/>
                      <a:gd name="T11" fmla="*/ 2 h 3"/>
                      <a:gd name="T12" fmla="*/ 0 w 4"/>
                      <a:gd name="T13" fmla="*/ 3 h 3"/>
                      <a:gd name="T14" fmla="*/ 1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6" name="Freeform 910"/>
                  <p:cNvSpPr/>
                  <p:nvPr/>
                </p:nvSpPr>
                <p:spPr bwMode="auto">
                  <a:xfrm>
                    <a:off x="1616" y="1252"/>
                    <a:ext cx="2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1 w 2"/>
                      <a:gd name="T5" fmla="*/ 1 h 4"/>
                      <a:gd name="T6" fmla="*/ 1 w 2"/>
                      <a:gd name="T7" fmla="*/ 2 h 4"/>
                      <a:gd name="T8" fmla="*/ 1 w 2"/>
                      <a:gd name="T9" fmla="*/ 4 h 4"/>
                      <a:gd name="T10" fmla="*/ 2 w 2"/>
                      <a:gd name="T11" fmla="*/ 4 h 4"/>
                      <a:gd name="T12" fmla="*/ 2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7" name="Freeform 911"/>
                  <p:cNvSpPr/>
                  <p:nvPr/>
                </p:nvSpPr>
                <p:spPr bwMode="auto">
                  <a:xfrm>
                    <a:off x="1604" y="1274"/>
                    <a:ext cx="11" cy="4"/>
                  </a:xfrm>
                  <a:custGeom>
                    <a:avLst/>
                    <a:gdLst>
                      <a:gd name="T0" fmla="*/ 0 w 12"/>
                      <a:gd name="T1" fmla="*/ 5 h 5"/>
                      <a:gd name="T2" fmla="*/ 1 w 12"/>
                      <a:gd name="T3" fmla="*/ 5 h 5"/>
                      <a:gd name="T4" fmla="*/ 1 w 12"/>
                      <a:gd name="T5" fmla="*/ 4 h 5"/>
                      <a:gd name="T6" fmla="*/ 6 w 12"/>
                      <a:gd name="T7" fmla="*/ 1 h 5"/>
                      <a:gd name="T8" fmla="*/ 10 w 12"/>
                      <a:gd name="T9" fmla="*/ 4 h 5"/>
                      <a:gd name="T10" fmla="*/ 10 w 12"/>
                      <a:gd name="T11" fmla="*/ 5 h 5"/>
                      <a:gd name="T12" fmla="*/ 12 w 12"/>
                      <a:gd name="T13" fmla="*/ 5 h 5"/>
                      <a:gd name="T14" fmla="*/ 12 w 12"/>
                      <a:gd name="T15" fmla="*/ 4 h 5"/>
                      <a:gd name="T16" fmla="*/ 6 w 12"/>
                      <a:gd name="T17" fmla="*/ 0 h 5"/>
                      <a:gd name="T18" fmla="*/ 0 w 12"/>
                      <a:gd name="T19" fmla="*/ 4 h 5"/>
                      <a:gd name="T20" fmla="*/ 0 w 12"/>
                      <a:gd name="T21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5">
                        <a:moveTo>
                          <a:pt x="0" y="5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9" y="0"/>
                          <a:pt x="6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8" name="Freeform 912"/>
                  <p:cNvSpPr/>
                  <p:nvPr/>
                </p:nvSpPr>
                <p:spPr bwMode="auto">
                  <a:xfrm>
                    <a:off x="1604" y="1271"/>
                    <a:ext cx="10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10 w 11"/>
                      <a:gd name="T9" fmla="*/ 3 h 4"/>
                      <a:gd name="T10" fmla="*/ 10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9" name="Freeform 913"/>
                  <p:cNvSpPr/>
                  <p:nvPr/>
                </p:nvSpPr>
                <p:spPr bwMode="auto">
                  <a:xfrm>
                    <a:off x="1605" y="1269"/>
                    <a:ext cx="8" cy="2"/>
                  </a:xfrm>
                  <a:custGeom>
                    <a:avLst/>
                    <a:gdLst>
                      <a:gd name="T0" fmla="*/ 0 w 9"/>
                      <a:gd name="T1" fmla="*/ 2 h 2"/>
                      <a:gd name="T2" fmla="*/ 2 w 9"/>
                      <a:gd name="T3" fmla="*/ 2 h 2"/>
                      <a:gd name="T4" fmla="*/ 2 w 9"/>
                      <a:gd name="T5" fmla="*/ 2 h 2"/>
                      <a:gd name="T6" fmla="*/ 5 w 9"/>
                      <a:gd name="T7" fmla="*/ 0 h 2"/>
                      <a:gd name="T8" fmla="*/ 8 w 9"/>
                      <a:gd name="T9" fmla="*/ 2 h 2"/>
                      <a:gd name="T10" fmla="*/ 8 w 9"/>
                      <a:gd name="T11" fmla="*/ 2 h 2"/>
                      <a:gd name="T12" fmla="*/ 9 w 9"/>
                      <a:gd name="T13" fmla="*/ 2 h 2"/>
                      <a:gd name="T14" fmla="*/ 5 w 9"/>
                      <a:gd name="T15" fmla="*/ 0 h 2"/>
                      <a:gd name="T16" fmla="*/ 0 w 9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2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5" y="0"/>
                        </a:cubicBezTo>
                        <a:cubicBezTo>
                          <a:pt x="6" y="0"/>
                          <a:pt x="8" y="1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0" name="Freeform 914"/>
                  <p:cNvSpPr/>
                  <p:nvPr/>
                </p:nvSpPr>
                <p:spPr bwMode="auto">
                  <a:xfrm>
                    <a:off x="1606" y="1267"/>
                    <a:ext cx="7" cy="1"/>
                  </a:xfrm>
                  <a:custGeom>
                    <a:avLst/>
                    <a:gdLst>
                      <a:gd name="T0" fmla="*/ 0 w 8"/>
                      <a:gd name="T1" fmla="*/ 2 h 2"/>
                      <a:gd name="T2" fmla="*/ 1 w 8"/>
                      <a:gd name="T3" fmla="*/ 2 h 2"/>
                      <a:gd name="T4" fmla="*/ 1 w 8"/>
                      <a:gd name="T5" fmla="*/ 2 h 2"/>
                      <a:gd name="T6" fmla="*/ 4 w 8"/>
                      <a:gd name="T7" fmla="*/ 0 h 2"/>
                      <a:gd name="T8" fmla="*/ 6 w 8"/>
                      <a:gd name="T9" fmla="*/ 2 h 2"/>
                      <a:gd name="T10" fmla="*/ 6 w 8"/>
                      <a:gd name="T11" fmla="*/ 2 h 2"/>
                      <a:gd name="T12" fmla="*/ 8 w 8"/>
                      <a:gd name="T13" fmla="*/ 2 h 2"/>
                      <a:gd name="T14" fmla="*/ 4 w 8"/>
                      <a:gd name="T15" fmla="*/ 0 h 2"/>
                      <a:gd name="T16" fmla="*/ 0 w 8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1" name="Freeform 915"/>
                  <p:cNvSpPr/>
                  <p:nvPr/>
                </p:nvSpPr>
                <p:spPr bwMode="auto">
                  <a:xfrm>
                    <a:off x="1625" y="1261"/>
                    <a:ext cx="7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10 h 12"/>
                      <a:gd name="T6" fmla="*/ 2 w 9"/>
                      <a:gd name="T7" fmla="*/ 5 h 12"/>
                      <a:gd name="T8" fmla="*/ 7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8 w 9"/>
                      <a:gd name="T15" fmla="*/ 1 h 12"/>
                      <a:gd name="T16" fmla="*/ 2 w 9"/>
                      <a:gd name="T17" fmla="*/ 4 h 12"/>
                      <a:gd name="T18" fmla="*/ 1 w 9"/>
                      <a:gd name="T19" fmla="*/ 12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6"/>
                          <a:pt x="2" y="5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1" y="12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2" name="Freeform 916"/>
                  <p:cNvSpPr/>
                  <p:nvPr/>
                </p:nvSpPr>
                <p:spPr bwMode="auto">
                  <a:xfrm>
                    <a:off x="1622" y="1260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7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1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3" name="Freeform 917"/>
                  <p:cNvSpPr/>
                  <p:nvPr/>
                </p:nvSpPr>
                <p:spPr bwMode="auto">
                  <a:xfrm>
                    <a:off x="1620" y="1259"/>
                    <a:ext cx="6" cy="7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2 w 7"/>
                      <a:gd name="T3" fmla="*/ 7 h 8"/>
                      <a:gd name="T4" fmla="*/ 2 w 7"/>
                      <a:gd name="T5" fmla="*/ 7 h 8"/>
                      <a:gd name="T6" fmla="*/ 2 w 7"/>
                      <a:gd name="T7" fmla="*/ 3 h 8"/>
                      <a:gd name="T8" fmla="*/ 5 w 7"/>
                      <a:gd name="T9" fmla="*/ 2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5"/>
                          <a:pt x="2" y="3"/>
                        </a:cubicBezTo>
                        <a:cubicBezTo>
                          <a:pt x="3" y="2"/>
                          <a:pt x="5" y="1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4" name="Freeform 918"/>
                  <p:cNvSpPr/>
                  <p:nvPr/>
                </p:nvSpPr>
                <p:spPr bwMode="auto">
                  <a:xfrm>
                    <a:off x="1619" y="1258"/>
                    <a:ext cx="5" cy="6"/>
                  </a:xfrm>
                  <a:custGeom>
                    <a:avLst/>
                    <a:gdLst>
                      <a:gd name="T0" fmla="*/ 2 w 6"/>
                      <a:gd name="T1" fmla="*/ 7 h 7"/>
                      <a:gd name="T2" fmla="*/ 2 w 6"/>
                      <a:gd name="T3" fmla="*/ 6 h 7"/>
                      <a:gd name="T4" fmla="*/ 2 w 6"/>
                      <a:gd name="T5" fmla="*/ 6 h 7"/>
                      <a:gd name="T6" fmla="*/ 2 w 6"/>
                      <a:gd name="T7" fmla="*/ 3 h 7"/>
                      <a:gd name="T8" fmla="*/ 5 w 6"/>
                      <a:gd name="T9" fmla="*/ 1 h 7"/>
                      <a:gd name="T10" fmla="*/ 5 w 6"/>
                      <a:gd name="T11" fmla="*/ 2 h 7"/>
                      <a:gd name="T12" fmla="*/ 6 w 6"/>
                      <a:gd name="T13" fmla="*/ 1 h 7"/>
                      <a:gd name="T14" fmla="*/ 2 w 6"/>
                      <a:gd name="T15" fmla="*/ 2 h 7"/>
                      <a:gd name="T16" fmla="*/ 2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2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1" y="4"/>
                          <a:pt x="0" y="6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5" name="Freeform 919"/>
                  <p:cNvSpPr/>
                  <p:nvPr/>
                </p:nvSpPr>
                <p:spPr bwMode="auto">
                  <a:xfrm>
                    <a:off x="1625" y="1238"/>
                    <a:ext cx="7" cy="10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10 h 12"/>
                      <a:gd name="T4" fmla="*/ 7 w 9"/>
                      <a:gd name="T5" fmla="*/ 10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4 w 9"/>
                      <a:gd name="T11" fmla="*/ 2 h 12"/>
                      <a:gd name="T12" fmla="*/ 3 w 9"/>
                      <a:gd name="T13" fmla="*/ 0 h 12"/>
                      <a:gd name="T14" fmla="*/ 3 w 9"/>
                      <a:gd name="T15" fmla="*/ 0 h 12"/>
                      <a:gd name="T16" fmla="*/ 2 w 9"/>
                      <a:gd name="T17" fmla="*/ 8 h 12"/>
                      <a:gd name="T18" fmla="*/ 9 w 9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6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5"/>
                          <a:pt x="2" y="8"/>
                        </a:cubicBezTo>
                        <a:cubicBezTo>
                          <a:pt x="4" y="11"/>
                          <a:pt x="7" y="12"/>
                          <a:pt x="9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6" name="Freeform 920"/>
                  <p:cNvSpPr/>
                  <p:nvPr/>
                </p:nvSpPr>
                <p:spPr bwMode="auto">
                  <a:xfrm>
                    <a:off x="1623" y="1240"/>
                    <a:ext cx="6" cy="9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6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2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2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7" name="Freeform 921"/>
                  <p:cNvSpPr/>
                  <p:nvPr/>
                </p:nvSpPr>
                <p:spPr bwMode="auto">
                  <a:xfrm>
                    <a:off x="1621" y="1242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4 w 6"/>
                      <a:gd name="T5" fmla="*/ 7 h 9"/>
                      <a:gd name="T6" fmla="*/ 1 w 6"/>
                      <a:gd name="T7" fmla="*/ 5 h 9"/>
                      <a:gd name="T8" fmla="*/ 1 w 6"/>
                      <a:gd name="T9" fmla="*/ 2 h 9"/>
                      <a:gd name="T10" fmla="*/ 2 w 6"/>
                      <a:gd name="T11" fmla="*/ 1 h 9"/>
                      <a:gd name="T12" fmla="*/ 1 w 6"/>
                      <a:gd name="T13" fmla="*/ 0 h 9"/>
                      <a:gd name="T14" fmla="*/ 1 w 6"/>
                      <a:gd name="T15" fmla="*/ 6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2" y="7"/>
                          <a:pt x="1" y="5"/>
                        </a:cubicBezTo>
                        <a:cubicBezTo>
                          <a:pt x="1" y="4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2" y="8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8" name="Freeform 922"/>
                  <p:cNvSpPr/>
                  <p:nvPr/>
                </p:nvSpPr>
                <p:spPr bwMode="auto">
                  <a:xfrm>
                    <a:off x="1620" y="1244"/>
                    <a:ext cx="4" cy="7"/>
                  </a:xfrm>
                  <a:custGeom>
                    <a:avLst/>
                    <a:gdLst>
                      <a:gd name="T0" fmla="*/ 5 w 5"/>
                      <a:gd name="T1" fmla="*/ 7 h 8"/>
                      <a:gd name="T2" fmla="*/ 4 w 5"/>
                      <a:gd name="T3" fmla="*/ 6 h 8"/>
                      <a:gd name="T4" fmla="*/ 4 w 5"/>
                      <a:gd name="T5" fmla="*/ 6 h 8"/>
                      <a:gd name="T6" fmla="*/ 1 w 5"/>
                      <a:gd name="T7" fmla="*/ 5 h 8"/>
                      <a:gd name="T8" fmla="*/ 1 w 5"/>
                      <a:gd name="T9" fmla="*/ 2 h 8"/>
                      <a:gd name="T10" fmla="*/ 2 w 5"/>
                      <a:gd name="T11" fmla="*/ 1 h 8"/>
                      <a:gd name="T12" fmla="*/ 1 w 5"/>
                      <a:gd name="T13" fmla="*/ 0 h 8"/>
                      <a:gd name="T14" fmla="*/ 1 w 5"/>
                      <a:gd name="T15" fmla="*/ 5 h 8"/>
                      <a:gd name="T16" fmla="*/ 5 w 5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5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7"/>
                          <a:pt x="2" y="6"/>
                          <a:pt x="1" y="5"/>
                        </a:cubicBezTo>
                        <a:cubicBezTo>
                          <a:pt x="0" y="3"/>
                          <a:pt x="0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3" y="8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9" name="Freeform 923"/>
                  <p:cNvSpPr/>
                  <p:nvPr/>
                </p:nvSpPr>
                <p:spPr bwMode="auto">
                  <a:xfrm>
                    <a:off x="1586" y="1260"/>
                    <a:ext cx="7" cy="10"/>
                  </a:xfrm>
                  <a:custGeom>
                    <a:avLst/>
                    <a:gdLst>
                      <a:gd name="T0" fmla="*/ 0 w 8"/>
                      <a:gd name="T1" fmla="*/ 2 h 12"/>
                      <a:gd name="T2" fmla="*/ 1 w 8"/>
                      <a:gd name="T3" fmla="*/ 3 h 12"/>
                      <a:gd name="T4" fmla="*/ 1 w 8"/>
                      <a:gd name="T5" fmla="*/ 3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1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6 w 8"/>
                      <a:gd name="T17" fmla="*/ 5 h 12"/>
                      <a:gd name="T18" fmla="*/ 0 w 8"/>
                      <a:gd name="T1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3" y="2"/>
                          <a:pt x="5" y="4"/>
                          <a:pt x="6" y="5"/>
                        </a:cubicBezTo>
                        <a:cubicBezTo>
                          <a:pt x="7" y="7"/>
                          <a:pt x="7" y="10"/>
                          <a:pt x="6" y="10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8"/>
                          <a:pt x="6" y="5"/>
                        </a:cubicBezTo>
                        <a:cubicBezTo>
                          <a:pt x="5" y="2"/>
                          <a:pt x="2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0" name="Freeform 924"/>
                  <p:cNvSpPr/>
                  <p:nvPr/>
                </p:nvSpPr>
                <p:spPr bwMode="auto">
                  <a:xfrm>
                    <a:off x="1589" y="1259"/>
                    <a:ext cx="7" cy="9"/>
                  </a:xfrm>
                  <a:custGeom>
                    <a:avLst/>
                    <a:gdLst>
                      <a:gd name="T0" fmla="*/ 0 w 8"/>
                      <a:gd name="T1" fmla="*/ 2 h 11"/>
                      <a:gd name="T2" fmla="*/ 1 w 8"/>
                      <a:gd name="T3" fmla="*/ 3 h 11"/>
                      <a:gd name="T4" fmla="*/ 2 w 8"/>
                      <a:gd name="T5" fmla="*/ 3 h 11"/>
                      <a:gd name="T6" fmla="*/ 5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9 h 11"/>
                      <a:gd name="T12" fmla="*/ 6 w 8"/>
                      <a:gd name="T13" fmla="*/ 11 h 11"/>
                      <a:gd name="T14" fmla="*/ 6 w 8"/>
                      <a:gd name="T15" fmla="*/ 4 h 11"/>
                      <a:gd name="T16" fmla="*/ 0 w 8"/>
                      <a:gd name="T17" fmla="*/ 2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3"/>
                          <a:pt x="5" y="5"/>
                        </a:cubicBezTo>
                        <a:cubicBezTo>
                          <a:pt x="6" y="6"/>
                          <a:pt x="7" y="9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4" y="2"/>
                          <a:pt x="2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1" name="Freeform 925"/>
                  <p:cNvSpPr/>
                  <p:nvPr/>
                </p:nvSpPr>
                <p:spPr bwMode="auto">
                  <a:xfrm>
                    <a:off x="1592" y="1259"/>
                    <a:ext cx="6" cy="7"/>
                  </a:xfrm>
                  <a:custGeom>
                    <a:avLst/>
                    <a:gdLst>
                      <a:gd name="T0" fmla="*/ 0 w 6"/>
                      <a:gd name="T1" fmla="*/ 1 h 8"/>
                      <a:gd name="T2" fmla="*/ 0 w 6"/>
                      <a:gd name="T3" fmla="*/ 2 h 8"/>
                      <a:gd name="T4" fmla="*/ 1 w 6"/>
                      <a:gd name="T5" fmla="*/ 1 h 8"/>
                      <a:gd name="T6" fmla="*/ 4 w 6"/>
                      <a:gd name="T7" fmla="*/ 3 h 8"/>
                      <a:gd name="T8" fmla="*/ 4 w 6"/>
                      <a:gd name="T9" fmla="*/ 7 h 8"/>
                      <a:gd name="T10" fmla="*/ 4 w 6"/>
                      <a:gd name="T11" fmla="*/ 7 h 8"/>
                      <a:gd name="T12" fmla="*/ 4 w 6"/>
                      <a:gd name="T13" fmla="*/ 8 h 8"/>
                      <a:gd name="T14" fmla="*/ 4 w 6"/>
                      <a:gd name="T15" fmla="*/ 3 h 8"/>
                      <a:gd name="T16" fmla="*/ 0 w 6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5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6" y="7"/>
                          <a:pt x="6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2" name="Freeform 926"/>
                  <p:cNvSpPr/>
                  <p:nvPr/>
                </p:nvSpPr>
                <p:spPr bwMode="auto">
                  <a:xfrm>
                    <a:off x="1595" y="1258"/>
                    <a:ext cx="4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0 w 5"/>
                      <a:gd name="T3" fmla="*/ 2 h 7"/>
                      <a:gd name="T4" fmla="*/ 1 w 5"/>
                      <a:gd name="T5" fmla="*/ 1 h 7"/>
                      <a:gd name="T6" fmla="*/ 3 w 5"/>
                      <a:gd name="T7" fmla="*/ 3 h 7"/>
                      <a:gd name="T8" fmla="*/ 3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3" y="3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3" name="Freeform 927"/>
                  <p:cNvSpPr/>
                  <p:nvPr/>
                </p:nvSpPr>
                <p:spPr bwMode="auto">
                  <a:xfrm>
                    <a:off x="1586" y="1238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1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2 w 8"/>
                      <a:gd name="T9" fmla="*/ 9 h 12"/>
                      <a:gd name="T10" fmla="*/ 1 w 8"/>
                      <a:gd name="T11" fmla="*/ 9 h 12"/>
                      <a:gd name="T12" fmla="*/ 0 w 8"/>
                      <a:gd name="T13" fmla="*/ 10 h 12"/>
                      <a:gd name="T14" fmla="*/ 0 w 8"/>
                      <a:gd name="T15" fmla="*/ 11 h 12"/>
                      <a:gd name="T16" fmla="*/ 7 w 8"/>
                      <a:gd name="T17" fmla="*/ 7 h 12"/>
                      <a:gd name="T18" fmla="*/ 7 w 8"/>
                      <a:gd name="T19" fmla="*/ 0 h 12"/>
                      <a:gd name="T20" fmla="*/ 6 w 8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7" y="7"/>
                        </a:cubicBezTo>
                        <a:cubicBezTo>
                          <a:pt x="8" y="4"/>
                          <a:pt x="8" y="1"/>
                          <a:pt x="7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4" name="Freeform 928"/>
                  <p:cNvSpPr/>
                  <p:nvPr/>
                </p:nvSpPr>
                <p:spPr bwMode="auto">
                  <a:xfrm>
                    <a:off x="1589" y="1239"/>
                    <a:ext cx="7" cy="10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2 w 8"/>
                      <a:gd name="T9" fmla="*/ 9 h 11"/>
                      <a:gd name="T10" fmla="*/ 1 w 8"/>
                      <a:gd name="T11" fmla="*/ 8 h 11"/>
                      <a:gd name="T12" fmla="*/ 0 w 8"/>
                      <a:gd name="T13" fmla="*/ 10 h 11"/>
                      <a:gd name="T14" fmla="*/ 6 w 8"/>
                      <a:gd name="T15" fmla="*/ 7 h 11"/>
                      <a:gd name="T16" fmla="*/ 6 w 8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6"/>
                        </a:cubicBezTo>
                        <a:cubicBezTo>
                          <a:pt x="5" y="8"/>
                          <a:pt x="3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5" y="9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5" name="Freeform 929"/>
                  <p:cNvSpPr/>
                  <p:nvPr/>
                </p:nvSpPr>
                <p:spPr bwMode="auto">
                  <a:xfrm>
                    <a:off x="1592" y="1242"/>
                    <a:ext cx="6" cy="8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4 w 6"/>
                      <a:gd name="T5" fmla="*/ 1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6 h 9"/>
                      <a:gd name="T12" fmla="*/ 0 w 6"/>
                      <a:gd name="T13" fmla="*/ 8 h 9"/>
                      <a:gd name="T14" fmla="*/ 5 w 6"/>
                      <a:gd name="T15" fmla="*/ 5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3" y="7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6" name="Freeform 930"/>
                  <p:cNvSpPr/>
                  <p:nvPr/>
                </p:nvSpPr>
                <p:spPr bwMode="auto">
                  <a:xfrm>
                    <a:off x="1595" y="1244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6 h 7"/>
                      <a:gd name="T10" fmla="*/ 1 w 5"/>
                      <a:gd name="T11" fmla="*/ 6 h 7"/>
                      <a:gd name="T12" fmla="*/ 0 w 5"/>
                      <a:gd name="T13" fmla="*/ 7 h 7"/>
                      <a:gd name="T14" fmla="*/ 4 w 5"/>
                      <a:gd name="T15" fmla="*/ 5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3" y="6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7" name="Freeform 931"/>
                  <p:cNvSpPr/>
                  <p:nvPr/>
                </p:nvSpPr>
                <p:spPr bwMode="auto">
                  <a:xfrm>
                    <a:off x="1627" y="1233"/>
                    <a:ext cx="12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3 h 17"/>
                      <a:gd name="T4" fmla="*/ 11 w 14"/>
                      <a:gd name="T5" fmla="*/ 14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2 w 14"/>
                      <a:gd name="T17" fmla="*/ 12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3" y="5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8"/>
                          <a:pt x="2" y="12"/>
                        </a:cubicBezTo>
                        <a:cubicBezTo>
                          <a:pt x="5" y="16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8" name="Freeform 932"/>
                  <p:cNvSpPr/>
                  <p:nvPr/>
                </p:nvSpPr>
                <p:spPr bwMode="auto">
                  <a:xfrm>
                    <a:off x="1580" y="1233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0 h 17"/>
                      <a:gd name="T8" fmla="*/ 3 w 14"/>
                      <a:gd name="T9" fmla="*/ 13 h 17"/>
                      <a:gd name="T10" fmla="*/ 1 w 14"/>
                      <a:gd name="T11" fmla="*/ 12 h 17"/>
                      <a:gd name="T12" fmla="*/ 0 w 14"/>
                      <a:gd name="T13" fmla="*/ 14 h 17"/>
                      <a:gd name="T14" fmla="*/ 0 w 14"/>
                      <a:gd name="T15" fmla="*/ 14 h 17"/>
                      <a:gd name="T16" fmla="*/ 11 w 14"/>
                      <a:gd name="T17" fmla="*/ 11 h 17"/>
                      <a:gd name="T18" fmla="*/ 9 w 14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8"/>
                          <a:pt x="10" y="10"/>
                        </a:cubicBezTo>
                        <a:cubicBezTo>
                          <a:pt x="9" y="13"/>
                          <a:pt x="5" y="14"/>
                          <a:pt x="3" y="13"/>
                        </a:cubicBezTo>
                        <a:cubicBezTo>
                          <a:pt x="3" y="13"/>
                          <a:pt x="2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4" y="17"/>
                          <a:pt x="9" y="15"/>
                          <a:pt x="11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9" name="Freeform 933"/>
                  <p:cNvSpPr/>
                  <p:nvPr/>
                </p:nvSpPr>
                <p:spPr bwMode="auto">
                  <a:xfrm>
                    <a:off x="1580" y="1261"/>
                    <a:ext cx="12" cy="14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1 w 14"/>
                      <a:gd name="T3" fmla="*/ 4 h 17"/>
                      <a:gd name="T4" fmla="*/ 3 w 14"/>
                      <a:gd name="T5" fmla="*/ 4 h 17"/>
                      <a:gd name="T6" fmla="*/ 10 w 14"/>
                      <a:gd name="T7" fmla="*/ 7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8 w 14"/>
                      <a:gd name="T13" fmla="*/ 17 h 17"/>
                      <a:gd name="T14" fmla="*/ 9 w 14"/>
                      <a:gd name="T15" fmla="*/ 17 h 17"/>
                      <a:gd name="T16" fmla="*/ 11 w 14"/>
                      <a:gd name="T17" fmla="*/ 6 h 17"/>
                      <a:gd name="T18" fmla="*/ 0 w 14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5" y="2"/>
                          <a:pt x="8" y="4"/>
                          <a:pt x="10" y="7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4" y="10"/>
                          <a:pt x="11" y="6"/>
                        </a:cubicBezTo>
                        <a:cubicBezTo>
                          <a:pt x="9" y="2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0" name="Freeform 934"/>
                  <p:cNvSpPr/>
                  <p:nvPr/>
                </p:nvSpPr>
                <p:spPr bwMode="auto">
                  <a:xfrm>
                    <a:off x="1602" y="1278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2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9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1" name="Freeform 935"/>
                  <p:cNvSpPr/>
                  <p:nvPr/>
                </p:nvSpPr>
                <p:spPr bwMode="auto">
                  <a:xfrm>
                    <a:off x="1627" y="1262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3 h 17"/>
                      <a:gd name="T10" fmla="*/ 12 w 14"/>
                      <a:gd name="T11" fmla="*/ 4 h 17"/>
                      <a:gd name="T12" fmla="*/ 14 w 14"/>
                      <a:gd name="T13" fmla="*/ 2 h 17"/>
                      <a:gd name="T14" fmla="*/ 13 w 14"/>
                      <a:gd name="T15" fmla="*/ 2 h 17"/>
                      <a:gd name="T16" fmla="*/ 2 w 14"/>
                      <a:gd name="T17" fmla="*/ 5 h 17"/>
                      <a:gd name="T18" fmla="*/ 4 w 14"/>
                      <a:gd name="T19" fmla="*/ 16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4"/>
                          <a:pt x="5" y="14"/>
                          <a:pt x="5" y="14"/>
                        </a:cubicBezTo>
                        <a:cubicBezTo>
                          <a:pt x="2" y="12"/>
                          <a:pt x="2" y="9"/>
                          <a:pt x="4" y="6"/>
                        </a:cubicBezTo>
                        <a:cubicBezTo>
                          <a:pt x="5" y="4"/>
                          <a:pt x="9" y="2"/>
                          <a:pt x="11" y="3"/>
                        </a:cubicBezTo>
                        <a:cubicBezTo>
                          <a:pt x="11" y="3"/>
                          <a:pt x="12" y="4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9"/>
                          <a:pt x="1" y="14"/>
                          <a:pt x="4" y="16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2" name="Freeform 936"/>
                  <p:cNvSpPr>
                    <a:spLocks noEditPoints="1"/>
                  </p:cNvSpPr>
                  <p:nvPr/>
                </p:nvSpPr>
                <p:spPr bwMode="auto">
                  <a:xfrm>
                    <a:off x="1603" y="1249"/>
                    <a:ext cx="12" cy="10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8 h 12"/>
                      <a:gd name="T4" fmla="*/ 3 w 14"/>
                      <a:gd name="T5" fmla="*/ 12 h 12"/>
                      <a:gd name="T6" fmla="*/ 7 w 14"/>
                      <a:gd name="T7" fmla="*/ 11 h 12"/>
                      <a:gd name="T8" fmla="*/ 10 w 14"/>
                      <a:gd name="T9" fmla="*/ 12 h 12"/>
                      <a:gd name="T10" fmla="*/ 11 w 14"/>
                      <a:gd name="T11" fmla="*/ 9 h 12"/>
                      <a:gd name="T12" fmla="*/ 14 w 14"/>
                      <a:gd name="T13" fmla="*/ 6 h 12"/>
                      <a:gd name="T14" fmla="*/ 11 w 14"/>
                      <a:gd name="T15" fmla="*/ 3 h 12"/>
                      <a:gd name="T16" fmla="*/ 10 w 14"/>
                      <a:gd name="T17" fmla="*/ 0 h 12"/>
                      <a:gd name="T18" fmla="*/ 7 w 14"/>
                      <a:gd name="T19" fmla="*/ 1 h 12"/>
                      <a:gd name="T20" fmla="*/ 3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2 w 14"/>
                      <a:gd name="T27" fmla="*/ 6 h 12"/>
                      <a:gd name="T28" fmla="*/ 4 w 14"/>
                      <a:gd name="T29" fmla="*/ 5 h 12"/>
                      <a:gd name="T30" fmla="*/ 4 w 14"/>
                      <a:gd name="T31" fmla="*/ 2 h 12"/>
                      <a:gd name="T32" fmla="*/ 7 w 14"/>
                      <a:gd name="T33" fmla="*/ 3 h 12"/>
                      <a:gd name="T34" fmla="*/ 9 w 14"/>
                      <a:gd name="T35" fmla="*/ 2 h 12"/>
                      <a:gd name="T36" fmla="*/ 10 w 14"/>
                      <a:gd name="T37" fmla="*/ 4 h 12"/>
                      <a:gd name="T38" fmla="*/ 11 w 14"/>
                      <a:gd name="T39" fmla="*/ 6 h 12"/>
                      <a:gd name="T40" fmla="*/ 10 w 14"/>
                      <a:gd name="T41" fmla="*/ 8 h 12"/>
                      <a:gd name="T42" fmla="*/ 9 w 14"/>
                      <a:gd name="T43" fmla="*/ 10 h 12"/>
                      <a:gd name="T44" fmla="*/ 7 w 14"/>
                      <a:gd name="T45" fmla="*/ 9 h 12"/>
                      <a:gd name="T46" fmla="*/ 4 w 14"/>
                      <a:gd name="T47" fmla="*/ 10 h 12"/>
                      <a:gd name="T48" fmla="*/ 4 w 14"/>
                      <a:gd name="T49" fmla="*/ 7 h 12"/>
                      <a:gd name="T50" fmla="*/ 2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2" y="7"/>
                          <a:pt x="3" y="8"/>
                        </a:cubicBezTo>
                        <a:cubicBezTo>
                          <a:pt x="3" y="9"/>
                          <a:pt x="3" y="12"/>
                          <a:pt x="3" y="12"/>
                        </a:cubicBezTo>
                        <a:cubicBezTo>
                          <a:pt x="3" y="12"/>
                          <a:pt x="5" y="11"/>
                          <a:pt x="7" y="11"/>
                        </a:cubicBezTo>
                        <a:cubicBezTo>
                          <a:pt x="8" y="10"/>
                          <a:pt x="10" y="12"/>
                          <a:pt x="10" y="12"/>
                        </a:cubicBezTo>
                        <a:cubicBezTo>
                          <a:pt x="10" y="12"/>
                          <a:pt x="11" y="10"/>
                          <a:pt x="11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1" y="3"/>
                        </a:cubicBezTo>
                        <a:cubicBezTo>
                          <a:pt x="11" y="2"/>
                          <a:pt x="10" y="0"/>
                          <a:pt x="10" y="0"/>
                        </a:cubicBezTo>
                        <a:cubicBezTo>
                          <a:pt x="10" y="0"/>
                          <a:pt x="8" y="1"/>
                          <a:pt x="7" y="1"/>
                        </a:cubicBezTo>
                        <a:cubicBezTo>
                          <a:pt x="6" y="1"/>
                          <a:pt x="3" y="0"/>
                          <a:pt x="3" y="0"/>
                        </a:cubicBezTo>
                        <a:cubicBezTo>
                          <a:pt x="3" y="0"/>
                          <a:pt x="3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5"/>
                          <a:pt x="4" y="5"/>
                        </a:cubicBezTo>
                        <a:cubicBezTo>
                          <a:pt x="4" y="4"/>
                          <a:pt x="4" y="2"/>
                          <a:pt x="4" y="2"/>
                        </a:cubicBezTo>
                        <a:cubicBezTo>
                          <a:pt x="4" y="2"/>
                          <a:pt x="6" y="3"/>
                          <a:pt x="7" y="3"/>
                        </a:cubicBezTo>
                        <a:cubicBezTo>
                          <a:pt x="7" y="3"/>
                          <a:pt x="9" y="2"/>
                          <a:pt x="9" y="2"/>
                        </a:cubicBezTo>
                        <a:cubicBezTo>
                          <a:pt x="9" y="2"/>
                          <a:pt x="9" y="4"/>
                          <a:pt x="10" y="4"/>
                        </a:cubicBezTo>
                        <a:cubicBezTo>
                          <a:pt x="10" y="5"/>
                          <a:pt x="11" y="6"/>
                          <a:pt x="11" y="6"/>
                        </a:cubicBezTo>
                        <a:cubicBezTo>
                          <a:pt x="11" y="6"/>
                          <a:pt x="10" y="7"/>
                          <a:pt x="10" y="8"/>
                        </a:cubicBezTo>
                        <a:cubicBezTo>
                          <a:pt x="9" y="8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4" y="10"/>
                          <a:pt x="4" y="10"/>
                        </a:cubicBezTo>
                        <a:cubicBezTo>
                          <a:pt x="4" y="10"/>
                          <a:pt x="5" y="8"/>
                          <a:pt x="4" y="7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3" name="Freeform 937"/>
                  <p:cNvSpPr>
                    <a:spLocks noEditPoints="1"/>
                  </p:cNvSpPr>
                  <p:nvPr/>
                </p:nvSpPr>
                <p:spPr bwMode="auto">
                  <a:xfrm>
                    <a:off x="3979" y="1519"/>
                    <a:ext cx="24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4" name="Rectangle 938"/>
                  <p:cNvSpPr>
                    <a:spLocks noChangeArrowheads="1"/>
                  </p:cNvSpPr>
                  <p:nvPr/>
                </p:nvSpPr>
                <p:spPr bwMode="auto">
                  <a:xfrm>
                    <a:off x="3990" y="1506"/>
                    <a:ext cx="2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5" name="Freeform 939"/>
                  <p:cNvSpPr/>
                  <p:nvPr/>
                </p:nvSpPr>
                <p:spPr bwMode="auto">
                  <a:xfrm>
                    <a:off x="3968" y="1518"/>
                    <a:ext cx="45" cy="26"/>
                  </a:xfrm>
                  <a:custGeom>
                    <a:avLst/>
                    <a:gdLst>
                      <a:gd name="T0" fmla="*/ 45 w 45"/>
                      <a:gd name="T1" fmla="*/ 1 h 26"/>
                      <a:gd name="T2" fmla="*/ 44 w 45"/>
                      <a:gd name="T3" fmla="*/ 0 h 26"/>
                      <a:gd name="T4" fmla="*/ 0 w 45"/>
                      <a:gd name="T5" fmla="*/ 25 h 26"/>
                      <a:gd name="T6" fmla="*/ 1 w 45"/>
                      <a:gd name="T7" fmla="*/ 26 h 26"/>
                      <a:gd name="T8" fmla="*/ 45 w 45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1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1" y="26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6" name="Freeform 940"/>
                  <p:cNvSpPr/>
                  <p:nvPr/>
                </p:nvSpPr>
                <p:spPr bwMode="auto">
                  <a:xfrm>
                    <a:off x="3969" y="1517"/>
                    <a:ext cx="44" cy="27"/>
                  </a:xfrm>
                  <a:custGeom>
                    <a:avLst/>
                    <a:gdLst>
                      <a:gd name="T0" fmla="*/ 43 w 44"/>
                      <a:gd name="T1" fmla="*/ 27 h 27"/>
                      <a:gd name="T2" fmla="*/ 44 w 44"/>
                      <a:gd name="T3" fmla="*/ 27 h 27"/>
                      <a:gd name="T4" fmla="*/ 0 w 44"/>
                      <a:gd name="T5" fmla="*/ 0 h 27"/>
                      <a:gd name="T6" fmla="*/ 0 w 44"/>
                      <a:gd name="T7" fmla="*/ 1 h 27"/>
                      <a:gd name="T8" fmla="*/ 43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3" y="27"/>
                        </a:moveTo>
                        <a:lnTo>
                          <a:pt x="44" y="27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3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7" name="Freeform 941"/>
                  <p:cNvSpPr/>
                  <p:nvPr/>
                </p:nvSpPr>
                <p:spPr bwMode="auto">
                  <a:xfrm>
                    <a:off x="3986" y="1524"/>
                    <a:ext cx="8" cy="14"/>
                  </a:xfrm>
                  <a:custGeom>
                    <a:avLst/>
                    <a:gdLst>
                      <a:gd name="T0" fmla="*/ 0 w 8"/>
                      <a:gd name="T1" fmla="*/ 0 h 14"/>
                      <a:gd name="T2" fmla="*/ 0 w 8"/>
                      <a:gd name="T3" fmla="*/ 1 h 14"/>
                      <a:gd name="T4" fmla="*/ 8 w 8"/>
                      <a:gd name="T5" fmla="*/ 14 h 14"/>
                      <a:gd name="T6" fmla="*/ 8 w 8"/>
                      <a:gd name="T7" fmla="*/ 14 h 14"/>
                      <a:gd name="T8" fmla="*/ 0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8" y="14"/>
                        </a:lnTo>
                        <a:lnTo>
                          <a:pt x="8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8" name="Freeform 942"/>
                  <p:cNvSpPr/>
                  <p:nvPr/>
                </p:nvSpPr>
                <p:spPr bwMode="auto">
                  <a:xfrm>
                    <a:off x="3986" y="1524"/>
                    <a:ext cx="8" cy="14"/>
                  </a:xfrm>
                  <a:custGeom>
                    <a:avLst/>
                    <a:gdLst>
                      <a:gd name="T0" fmla="*/ 8 w 8"/>
                      <a:gd name="T1" fmla="*/ 1 h 14"/>
                      <a:gd name="T2" fmla="*/ 8 w 8"/>
                      <a:gd name="T3" fmla="*/ 0 h 14"/>
                      <a:gd name="T4" fmla="*/ 0 w 8"/>
                      <a:gd name="T5" fmla="*/ 14 h 14"/>
                      <a:gd name="T6" fmla="*/ 1 w 8"/>
                      <a:gd name="T7" fmla="*/ 14 h 14"/>
                      <a:gd name="T8" fmla="*/ 8 w 8"/>
                      <a:gd name="T9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8" y="1"/>
                        </a:moveTo>
                        <a:lnTo>
                          <a:pt x="8" y="0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8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9" name="Rectangle 943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1531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0" name="Freeform 944"/>
                  <p:cNvSpPr>
                    <a:spLocks noEditPoints="1"/>
                  </p:cNvSpPr>
                  <p:nvPr/>
                </p:nvSpPr>
                <p:spPr bwMode="auto">
                  <a:xfrm>
                    <a:off x="3988" y="1498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4" y="9"/>
                          <a:pt x="6" y="8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2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1" name="Freeform 945"/>
                  <p:cNvSpPr>
                    <a:spLocks noEditPoints="1"/>
                  </p:cNvSpPr>
                  <p:nvPr/>
                </p:nvSpPr>
                <p:spPr bwMode="auto">
                  <a:xfrm>
                    <a:off x="3988" y="1556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2" name="Freeform 946"/>
                  <p:cNvSpPr>
                    <a:spLocks noEditPoints="1"/>
                  </p:cNvSpPr>
                  <p:nvPr/>
                </p:nvSpPr>
                <p:spPr bwMode="auto">
                  <a:xfrm>
                    <a:off x="4011" y="1542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9 w 9"/>
                      <a:gd name="T3" fmla="*/ 7 h 8"/>
                      <a:gd name="T4" fmla="*/ 6 w 9"/>
                      <a:gd name="T5" fmla="*/ 2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2 w 9"/>
                      <a:gd name="T13" fmla="*/ 3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8"/>
                          <a:pt x="9" y="7"/>
                        </a:cubicBezTo>
                        <a:cubicBezTo>
                          <a:pt x="9" y="5"/>
                          <a:pt x="8" y="3"/>
                          <a:pt x="6" y="2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4"/>
                          <a:pt x="1" y="6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2" y="5"/>
                          <a:pt x="2" y="4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7" y="3"/>
                          <a:pt x="7" y="5"/>
                          <a:pt x="7" y="6"/>
                        </a:cubicBezTo>
                        <a:cubicBezTo>
                          <a:pt x="6" y="6"/>
                          <a:pt x="5" y="7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3" name="Freeform 947"/>
                  <p:cNvSpPr>
                    <a:spLocks noEditPoints="1"/>
                  </p:cNvSpPr>
                  <p:nvPr/>
                </p:nvSpPr>
                <p:spPr bwMode="auto">
                  <a:xfrm>
                    <a:off x="4011" y="1514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9 w 9"/>
                      <a:gd name="T3" fmla="*/ 1 h 7"/>
                      <a:gd name="T4" fmla="*/ 3 w 9"/>
                      <a:gd name="T5" fmla="*/ 1 h 7"/>
                      <a:gd name="T6" fmla="*/ 0 w 9"/>
                      <a:gd name="T7" fmla="*/ 6 h 7"/>
                      <a:gd name="T8" fmla="*/ 6 w 9"/>
                      <a:gd name="T9" fmla="*/ 6 h 7"/>
                      <a:gd name="T10" fmla="*/ 6 w 9"/>
                      <a:gd name="T11" fmla="*/ 5 h 7"/>
                      <a:gd name="T12" fmla="*/ 2 w 9"/>
                      <a:gd name="T13" fmla="*/ 5 h 7"/>
                      <a:gd name="T14" fmla="*/ 3 w 9"/>
                      <a:gd name="T15" fmla="*/ 2 h 7"/>
                      <a:gd name="T16" fmla="*/ 7 w 9"/>
                      <a:gd name="T17" fmla="*/ 2 h 7"/>
                      <a:gd name="T18" fmla="*/ 6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2" y="7"/>
                          <a:pt x="4" y="7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4" y="6"/>
                          <a:pt x="3" y="6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5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4" name="Freeform 948"/>
                  <p:cNvSpPr>
                    <a:spLocks noEditPoints="1"/>
                  </p:cNvSpPr>
                  <p:nvPr/>
                </p:nvSpPr>
                <p:spPr bwMode="auto">
                  <a:xfrm>
                    <a:off x="3962" y="1542"/>
                    <a:ext cx="7" cy="7"/>
                  </a:xfrm>
                  <a:custGeom>
                    <a:avLst/>
                    <a:gdLst>
                      <a:gd name="T0" fmla="*/ 6 w 9"/>
                      <a:gd name="T1" fmla="*/ 6 h 8"/>
                      <a:gd name="T2" fmla="*/ 0 w 9"/>
                      <a:gd name="T3" fmla="*/ 6 h 8"/>
                      <a:gd name="T4" fmla="*/ 3 w 9"/>
                      <a:gd name="T5" fmla="*/ 1 h 8"/>
                      <a:gd name="T6" fmla="*/ 9 w 9"/>
                      <a:gd name="T7" fmla="*/ 1 h 8"/>
                      <a:gd name="T8" fmla="*/ 6 w 9"/>
                      <a:gd name="T9" fmla="*/ 6 h 8"/>
                      <a:gd name="T10" fmla="*/ 6 w 9"/>
                      <a:gd name="T11" fmla="*/ 5 h 8"/>
                      <a:gd name="T12" fmla="*/ 8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5 h 8"/>
                      <a:gd name="T18" fmla="*/ 6 w 9"/>
                      <a:gd name="T1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6"/>
                        </a:moveTo>
                        <a:cubicBezTo>
                          <a:pt x="4" y="8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8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7" y="5"/>
                          <a:pt x="8" y="4"/>
                          <a:pt x="8" y="2"/>
                        </a:cubicBezTo>
                        <a:cubicBezTo>
                          <a:pt x="7" y="2"/>
                          <a:pt x="5" y="1"/>
                          <a:pt x="4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5" name="Freeform 949"/>
                  <p:cNvSpPr>
                    <a:spLocks noEditPoints="1"/>
                  </p:cNvSpPr>
                  <p:nvPr/>
                </p:nvSpPr>
                <p:spPr bwMode="auto">
                  <a:xfrm>
                    <a:off x="3963" y="1513"/>
                    <a:ext cx="6" cy="7"/>
                  </a:xfrm>
                  <a:custGeom>
                    <a:avLst/>
                    <a:gdLst>
                      <a:gd name="T0" fmla="*/ 3 w 8"/>
                      <a:gd name="T1" fmla="*/ 7 h 8"/>
                      <a:gd name="T2" fmla="*/ 0 w 8"/>
                      <a:gd name="T3" fmla="*/ 2 h 8"/>
                      <a:gd name="T4" fmla="*/ 6 w 8"/>
                      <a:gd name="T5" fmla="*/ 2 h 8"/>
                      <a:gd name="T6" fmla="*/ 8 w 8"/>
                      <a:gd name="T7" fmla="*/ 7 h 8"/>
                      <a:gd name="T8" fmla="*/ 3 w 8"/>
                      <a:gd name="T9" fmla="*/ 7 h 8"/>
                      <a:gd name="T10" fmla="*/ 3 w 8"/>
                      <a:gd name="T11" fmla="*/ 6 h 8"/>
                      <a:gd name="T12" fmla="*/ 7 w 8"/>
                      <a:gd name="T13" fmla="*/ 6 h 8"/>
                      <a:gd name="T14" fmla="*/ 5 w 8"/>
                      <a:gd name="T15" fmla="*/ 3 h 8"/>
                      <a:gd name="T16" fmla="*/ 1 w 8"/>
                      <a:gd name="T17" fmla="*/ 3 h 8"/>
                      <a:gd name="T18" fmla="*/ 3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3" y="7"/>
                        </a:moveTo>
                        <a:cubicBezTo>
                          <a:pt x="0" y="6"/>
                          <a:pt x="0" y="4"/>
                          <a:pt x="0" y="2"/>
                        </a:cubicBezTo>
                        <a:cubicBezTo>
                          <a:pt x="1" y="1"/>
                          <a:pt x="3" y="0"/>
                          <a:pt x="6" y="2"/>
                        </a:cubicBezTo>
                        <a:cubicBezTo>
                          <a:pt x="8" y="3"/>
                          <a:pt x="8" y="5"/>
                          <a:pt x="8" y="7"/>
                        </a:cubicBezTo>
                        <a:cubicBezTo>
                          <a:pt x="7" y="8"/>
                          <a:pt x="5" y="8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5" y="7"/>
                          <a:pt x="6" y="7"/>
                          <a:pt x="7" y="6"/>
                        </a:cubicBezTo>
                        <a:cubicBezTo>
                          <a:pt x="7" y="5"/>
                          <a:pt x="6" y="3"/>
                          <a:pt x="5" y="3"/>
                        </a:cubicBezTo>
                        <a:cubicBezTo>
                          <a:pt x="4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6" name="Freeform 950"/>
                  <p:cNvSpPr/>
                  <p:nvPr/>
                </p:nvSpPr>
                <p:spPr bwMode="auto">
                  <a:xfrm>
                    <a:off x="3983" y="1501"/>
                    <a:ext cx="15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3 w 17"/>
                      <a:gd name="T3" fmla="*/ 0 h 8"/>
                      <a:gd name="T4" fmla="*/ 3 w 17"/>
                      <a:gd name="T5" fmla="*/ 2 h 8"/>
                      <a:gd name="T6" fmla="*/ 9 w 17"/>
                      <a:gd name="T7" fmla="*/ 6 h 8"/>
                      <a:gd name="T8" fmla="*/ 15 w 17"/>
                      <a:gd name="T9" fmla="*/ 2 h 8"/>
                      <a:gd name="T10" fmla="*/ 15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0 h 8"/>
                      <a:gd name="T16" fmla="*/ 9 w 17"/>
                      <a:gd name="T17" fmla="*/ 8 h 8"/>
                      <a:gd name="T18" fmla="*/ 0 w 17"/>
                      <a:gd name="T1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4" y="8"/>
                          <a:pt x="9" y="8"/>
                        </a:cubicBezTo>
                        <a:cubicBezTo>
                          <a:pt x="4" y="8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7" name="Freeform 951"/>
                  <p:cNvSpPr/>
                  <p:nvPr/>
                </p:nvSpPr>
                <p:spPr bwMode="auto">
                  <a:xfrm>
                    <a:off x="3985" y="1508"/>
                    <a:ext cx="11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7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7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8" name="Freeform 952"/>
                  <p:cNvSpPr/>
                  <p:nvPr/>
                </p:nvSpPr>
                <p:spPr bwMode="auto">
                  <a:xfrm>
                    <a:off x="3986" y="1510"/>
                    <a:ext cx="9" cy="4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6 w 11"/>
                      <a:gd name="T7" fmla="*/ 3 h 4"/>
                      <a:gd name="T8" fmla="*/ 10 w 11"/>
                      <a:gd name="T9" fmla="*/ 1 h 4"/>
                      <a:gd name="T10" fmla="*/ 10 w 11"/>
                      <a:gd name="T11" fmla="*/ 0 h 4"/>
                      <a:gd name="T12" fmla="*/ 11 w 11"/>
                      <a:gd name="T13" fmla="*/ 0 h 4"/>
                      <a:gd name="T14" fmla="*/ 6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9" name="Freeform 953"/>
                  <p:cNvSpPr/>
                  <p:nvPr/>
                </p:nvSpPr>
                <p:spPr bwMode="auto">
                  <a:xfrm>
                    <a:off x="3986" y="1514"/>
                    <a:ext cx="8" cy="2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2 w 9"/>
                      <a:gd name="T3" fmla="*/ 0 h 3"/>
                      <a:gd name="T4" fmla="*/ 2 w 9"/>
                      <a:gd name="T5" fmla="*/ 0 h 3"/>
                      <a:gd name="T6" fmla="*/ 5 w 9"/>
                      <a:gd name="T7" fmla="*/ 2 h 3"/>
                      <a:gd name="T8" fmla="*/ 8 w 9"/>
                      <a:gd name="T9" fmla="*/ 0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3"/>
                          <a:pt x="5" y="3"/>
                        </a:cubicBezTo>
                        <a:cubicBezTo>
                          <a:pt x="2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0" name="Freeform 954"/>
                  <p:cNvSpPr/>
                  <p:nvPr/>
                </p:nvSpPr>
                <p:spPr bwMode="auto">
                  <a:xfrm>
                    <a:off x="3987" y="1516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4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4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4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1" name="Freeform 955"/>
                  <p:cNvSpPr/>
                  <p:nvPr/>
                </p:nvSpPr>
                <p:spPr bwMode="auto">
                  <a:xfrm>
                    <a:off x="3992" y="1523"/>
                    <a:ext cx="4" cy="2"/>
                  </a:xfrm>
                  <a:custGeom>
                    <a:avLst/>
                    <a:gdLst>
                      <a:gd name="T0" fmla="*/ 1 w 4"/>
                      <a:gd name="T1" fmla="*/ 0 h 2"/>
                      <a:gd name="T2" fmla="*/ 1 w 4"/>
                      <a:gd name="T3" fmla="*/ 0 h 2"/>
                      <a:gd name="T4" fmla="*/ 1 w 4"/>
                      <a:gd name="T5" fmla="*/ 0 h 2"/>
                      <a:gd name="T6" fmla="*/ 2 w 4"/>
                      <a:gd name="T7" fmla="*/ 1 h 2"/>
                      <a:gd name="T8" fmla="*/ 4 w 4"/>
                      <a:gd name="T9" fmla="*/ 2 h 2"/>
                      <a:gd name="T10" fmla="*/ 4 w 4"/>
                      <a:gd name="T11" fmla="*/ 1 h 2"/>
                      <a:gd name="T12" fmla="*/ 4 w 4"/>
                      <a:gd name="T13" fmla="*/ 2 h 2"/>
                      <a:gd name="T14" fmla="*/ 2 w 4"/>
                      <a:gd name="T15" fmla="*/ 2 h 2"/>
                      <a:gd name="T16" fmla="*/ 1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1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2" name="Freeform 956"/>
                  <p:cNvSpPr/>
                  <p:nvPr/>
                </p:nvSpPr>
                <p:spPr bwMode="auto">
                  <a:xfrm>
                    <a:off x="3985" y="1523"/>
                    <a:ext cx="3" cy="2"/>
                  </a:xfrm>
                  <a:custGeom>
                    <a:avLst/>
                    <a:gdLst>
                      <a:gd name="T0" fmla="*/ 0 w 4"/>
                      <a:gd name="T1" fmla="*/ 2 h 2"/>
                      <a:gd name="T2" fmla="*/ 1 w 4"/>
                      <a:gd name="T3" fmla="*/ 1 h 2"/>
                      <a:gd name="T4" fmla="*/ 1 w 4"/>
                      <a:gd name="T5" fmla="*/ 2 h 2"/>
                      <a:gd name="T6" fmla="*/ 2 w 4"/>
                      <a:gd name="T7" fmla="*/ 2 h 2"/>
                      <a:gd name="T8" fmla="*/ 3 w 4"/>
                      <a:gd name="T9" fmla="*/ 0 h 2"/>
                      <a:gd name="T10" fmla="*/ 3 w 4"/>
                      <a:gd name="T11" fmla="*/ 0 h 2"/>
                      <a:gd name="T12" fmla="*/ 4 w 4"/>
                      <a:gd name="T13" fmla="*/ 0 h 2"/>
                      <a:gd name="T14" fmla="*/ 3 w 4"/>
                      <a:gd name="T15" fmla="*/ 2 h 2"/>
                      <a:gd name="T16" fmla="*/ 0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0" y="2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2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1"/>
                          <a:pt x="3" y="2"/>
                        </a:cubicBezTo>
                        <a:cubicBezTo>
                          <a:pt x="2" y="2"/>
                          <a:pt x="1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3" name="Freeform 957"/>
                  <p:cNvSpPr/>
                  <p:nvPr/>
                </p:nvSpPr>
                <p:spPr bwMode="auto">
                  <a:xfrm>
                    <a:off x="3982" y="1529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4" name="Freeform 958"/>
                  <p:cNvSpPr/>
                  <p:nvPr/>
                </p:nvSpPr>
                <p:spPr bwMode="auto">
                  <a:xfrm>
                    <a:off x="3985" y="1537"/>
                    <a:ext cx="3" cy="2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2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2" y="1"/>
                        </a:cubicBezTo>
                        <a:cubicBezTo>
                          <a:pt x="3" y="1"/>
                          <a:pt x="4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5" name="Freeform 959"/>
                  <p:cNvSpPr/>
                  <p:nvPr/>
                </p:nvSpPr>
                <p:spPr bwMode="auto">
                  <a:xfrm>
                    <a:off x="3993" y="1537"/>
                    <a:ext cx="4" cy="2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1 w 4"/>
                      <a:gd name="T7" fmla="*/ 1 h 3"/>
                      <a:gd name="T8" fmla="*/ 0 w 4"/>
                      <a:gd name="T9" fmla="*/ 2 h 3"/>
                      <a:gd name="T10" fmla="*/ 0 w 4"/>
                      <a:gd name="T11" fmla="*/ 2 h 3"/>
                      <a:gd name="T12" fmla="*/ 0 w 4"/>
                      <a:gd name="T13" fmla="*/ 3 h 3"/>
                      <a:gd name="T14" fmla="*/ 1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6" name="Freeform 960"/>
                  <p:cNvSpPr/>
                  <p:nvPr/>
                </p:nvSpPr>
                <p:spPr bwMode="auto">
                  <a:xfrm>
                    <a:off x="3998" y="1529"/>
                    <a:ext cx="1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1 w 2"/>
                      <a:gd name="T5" fmla="*/ 1 h 4"/>
                      <a:gd name="T6" fmla="*/ 1 w 2"/>
                      <a:gd name="T7" fmla="*/ 2 h 4"/>
                      <a:gd name="T8" fmla="*/ 1 w 2"/>
                      <a:gd name="T9" fmla="*/ 4 h 4"/>
                      <a:gd name="T10" fmla="*/ 2 w 2"/>
                      <a:gd name="T11" fmla="*/ 4 h 4"/>
                      <a:gd name="T12" fmla="*/ 2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7" name="Freeform 961"/>
                  <p:cNvSpPr/>
                  <p:nvPr/>
                </p:nvSpPr>
                <p:spPr bwMode="auto">
                  <a:xfrm>
                    <a:off x="3986" y="1550"/>
                    <a:ext cx="10" cy="5"/>
                  </a:xfrm>
                  <a:custGeom>
                    <a:avLst/>
                    <a:gdLst>
                      <a:gd name="T0" fmla="*/ 0 w 12"/>
                      <a:gd name="T1" fmla="*/ 5 h 5"/>
                      <a:gd name="T2" fmla="*/ 1 w 12"/>
                      <a:gd name="T3" fmla="*/ 5 h 5"/>
                      <a:gd name="T4" fmla="*/ 1 w 12"/>
                      <a:gd name="T5" fmla="*/ 4 h 5"/>
                      <a:gd name="T6" fmla="*/ 6 w 12"/>
                      <a:gd name="T7" fmla="*/ 1 h 5"/>
                      <a:gd name="T8" fmla="*/ 10 w 12"/>
                      <a:gd name="T9" fmla="*/ 4 h 5"/>
                      <a:gd name="T10" fmla="*/ 10 w 12"/>
                      <a:gd name="T11" fmla="*/ 5 h 5"/>
                      <a:gd name="T12" fmla="*/ 12 w 12"/>
                      <a:gd name="T13" fmla="*/ 5 h 5"/>
                      <a:gd name="T14" fmla="*/ 12 w 12"/>
                      <a:gd name="T15" fmla="*/ 4 h 5"/>
                      <a:gd name="T16" fmla="*/ 6 w 12"/>
                      <a:gd name="T17" fmla="*/ 0 h 5"/>
                      <a:gd name="T18" fmla="*/ 0 w 12"/>
                      <a:gd name="T19" fmla="*/ 4 h 5"/>
                      <a:gd name="T20" fmla="*/ 0 w 12"/>
                      <a:gd name="T21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5">
                        <a:moveTo>
                          <a:pt x="0" y="5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9" y="0"/>
                          <a:pt x="6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8" name="Freeform 962"/>
                  <p:cNvSpPr/>
                  <p:nvPr/>
                </p:nvSpPr>
                <p:spPr bwMode="auto">
                  <a:xfrm>
                    <a:off x="3986" y="1548"/>
                    <a:ext cx="9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10 w 11"/>
                      <a:gd name="T9" fmla="*/ 3 h 4"/>
                      <a:gd name="T10" fmla="*/ 10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9" name="Freeform 963"/>
                  <p:cNvSpPr/>
                  <p:nvPr/>
                </p:nvSpPr>
                <p:spPr bwMode="auto">
                  <a:xfrm>
                    <a:off x="3986" y="1546"/>
                    <a:ext cx="8" cy="2"/>
                  </a:xfrm>
                  <a:custGeom>
                    <a:avLst/>
                    <a:gdLst>
                      <a:gd name="T0" fmla="*/ 0 w 9"/>
                      <a:gd name="T1" fmla="*/ 2 h 2"/>
                      <a:gd name="T2" fmla="*/ 2 w 9"/>
                      <a:gd name="T3" fmla="*/ 2 h 2"/>
                      <a:gd name="T4" fmla="*/ 2 w 9"/>
                      <a:gd name="T5" fmla="*/ 2 h 2"/>
                      <a:gd name="T6" fmla="*/ 5 w 9"/>
                      <a:gd name="T7" fmla="*/ 0 h 2"/>
                      <a:gd name="T8" fmla="*/ 8 w 9"/>
                      <a:gd name="T9" fmla="*/ 2 h 2"/>
                      <a:gd name="T10" fmla="*/ 8 w 9"/>
                      <a:gd name="T11" fmla="*/ 2 h 2"/>
                      <a:gd name="T12" fmla="*/ 9 w 9"/>
                      <a:gd name="T13" fmla="*/ 2 h 2"/>
                      <a:gd name="T14" fmla="*/ 5 w 9"/>
                      <a:gd name="T15" fmla="*/ 0 h 2"/>
                      <a:gd name="T16" fmla="*/ 0 w 9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2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5" y="0"/>
                        </a:cubicBezTo>
                        <a:cubicBezTo>
                          <a:pt x="6" y="0"/>
                          <a:pt x="8" y="1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0" name="Freeform 964"/>
                  <p:cNvSpPr/>
                  <p:nvPr/>
                </p:nvSpPr>
                <p:spPr bwMode="auto">
                  <a:xfrm>
                    <a:off x="3987" y="1544"/>
                    <a:ext cx="7" cy="1"/>
                  </a:xfrm>
                  <a:custGeom>
                    <a:avLst/>
                    <a:gdLst>
                      <a:gd name="T0" fmla="*/ 0 w 8"/>
                      <a:gd name="T1" fmla="*/ 2 h 2"/>
                      <a:gd name="T2" fmla="*/ 1 w 8"/>
                      <a:gd name="T3" fmla="*/ 2 h 2"/>
                      <a:gd name="T4" fmla="*/ 1 w 8"/>
                      <a:gd name="T5" fmla="*/ 2 h 2"/>
                      <a:gd name="T6" fmla="*/ 4 w 8"/>
                      <a:gd name="T7" fmla="*/ 0 h 2"/>
                      <a:gd name="T8" fmla="*/ 6 w 8"/>
                      <a:gd name="T9" fmla="*/ 2 h 2"/>
                      <a:gd name="T10" fmla="*/ 6 w 8"/>
                      <a:gd name="T11" fmla="*/ 2 h 2"/>
                      <a:gd name="T12" fmla="*/ 8 w 8"/>
                      <a:gd name="T13" fmla="*/ 2 h 2"/>
                      <a:gd name="T14" fmla="*/ 4 w 8"/>
                      <a:gd name="T15" fmla="*/ 0 h 2"/>
                      <a:gd name="T16" fmla="*/ 0 w 8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1" name="Freeform 965"/>
                  <p:cNvSpPr/>
                  <p:nvPr/>
                </p:nvSpPr>
                <p:spPr bwMode="auto">
                  <a:xfrm>
                    <a:off x="4006" y="1538"/>
                    <a:ext cx="8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10 h 12"/>
                      <a:gd name="T6" fmla="*/ 2 w 9"/>
                      <a:gd name="T7" fmla="*/ 5 h 12"/>
                      <a:gd name="T8" fmla="*/ 7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8 w 9"/>
                      <a:gd name="T15" fmla="*/ 1 h 12"/>
                      <a:gd name="T16" fmla="*/ 2 w 9"/>
                      <a:gd name="T17" fmla="*/ 4 h 12"/>
                      <a:gd name="T18" fmla="*/ 1 w 9"/>
                      <a:gd name="T19" fmla="*/ 12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6"/>
                          <a:pt x="2" y="5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1" y="12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2" name="Freeform 966"/>
                  <p:cNvSpPr/>
                  <p:nvPr/>
                </p:nvSpPr>
                <p:spPr bwMode="auto">
                  <a:xfrm>
                    <a:off x="4003" y="1537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7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1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3" name="Freeform 967"/>
                  <p:cNvSpPr/>
                  <p:nvPr/>
                </p:nvSpPr>
                <p:spPr bwMode="auto">
                  <a:xfrm>
                    <a:off x="4002" y="1536"/>
                    <a:ext cx="6" cy="7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2 w 7"/>
                      <a:gd name="T3" fmla="*/ 7 h 8"/>
                      <a:gd name="T4" fmla="*/ 2 w 7"/>
                      <a:gd name="T5" fmla="*/ 7 h 8"/>
                      <a:gd name="T6" fmla="*/ 2 w 7"/>
                      <a:gd name="T7" fmla="*/ 3 h 8"/>
                      <a:gd name="T8" fmla="*/ 5 w 7"/>
                      <a:gd name="T9" fmla="*/ 2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5"/>
                          <a:pt x="2" y="3"/>
                        </a:cubicBezTo>
                        <a:cubicBezTo>
                          <a:pt x="3" y="2"/>
                          <a:pt x="5" y="1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4" name="Freeform 968"/>
                  <p:cNvSpPr/>
                  <p:nvPr/>
                </p:nvSpPr>
                <p:spPr bwMode="auto">
                  <a:xfrm>
                    <a:off x="4000" y="1535"/>
                    <a:ext cx="5" cy="6"/>
                  </a:xfrm>
                  <a:custGeom>
                    <a:avLst/>
                    <a:gdLst>
                      <a:gd name="T0" fmla="*/ 2 w 6"/>
                      <a:gd name="T1" fmla="*/ 7 h 7"/>
                      <a:gd name="T2" fmla="*/ 2 w 6"/>
                      <a:gd name="T3" fmla="*/ 6 h 7"/>
                      <a:gd name="T4" fmla="*/ 2 w 6"/>
                      <a:gd name="T5" fmla="*/ 6 h 7"/>
                      <a:gd name="T6" fmla="*/ 2 w 6"/>
                      <a:gd name="T7" fmla="*/ 3 h 7"/>
                      <a:gd name="T8" fmla="*/ 5 w 6"/>
                      <a:gd name="T9" fmla="*/ 1 h 7"/>
                      <a:gd name="T10" fmla="*/ 5 w 6"/>
                      <a:gd name="T11" fmla="*/ 2 h 7"/>
                      <a:gd name="T12" fmla="*/ 6 w 6"/>
                      <a:gd name="T13" fmla="*/ 1 h 7"/>
                      <a:gd name="T14" fmla="*/ 2 w 6"/>
                      <a:gd name="T15" fmla="*/ 2 h 7"/>
                      <a:gd name="T16" fmla="*/ 2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2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1" y="4"/>
                          <a:pt x="0" y="6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5" name="Freeform 969"/>
                  <p:cNvSpPr/>
                  <p:nvPr/>
                </p:nvSpPr>
                <p:spPr bwMode="auto">
                  <a:xfrm>
                    <a:off x="4006" y="1515"/>
                    <a:ext cx="8" cy="10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10 h 12"/>
                      <a:gd name="T4" fmla="*/ 7 w 9"/>
                      <a:gd name="T5" fmla="*/ 10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4 w 9"/>
                      <a:gd name="T11" fmla="*/ 2 h 12"/>
                      <a:gd name="T12" fmla="*/ 3 w 9"/>
                      <a:gd name="T13" fmla="*/ 0 h 12"/>
                      <a:gd name="T14" fmla="*/ 3 w 9"/>
                      <a:gd name="T15" fmla="*/ 0 h 12"/>
                      <a:gd name="T16" fmla="*/ 2 w 9"/>
                      <a:gd name="T17" fmla="*/ 8 h 12"/>
                      <a:gd name="T18" fmla="*/ 9 w 9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5"/>
                          <a:pt x="2" y="8"/>
                        </a:cubicBezTo>
                        <a:cubicBezTo>
                          <a:pt x="4" y="11"/>
                          <a:pt x="7" y="12"/>
                          <a:pt x="9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6" name="Freeform 970"/>
                  <p:cNvSpPr/>
                  <p:nvPr/>
                </p:nvSpPr>
                <p:spPr bwMode="auto">
                  <a:xfrm>
                    <a:off x="4004" y="1517"/>
                    <a:ext cx="6" cy="9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6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2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2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7" name="Freeform 971"/>
                  <p:cNvSpPr/>
                  <p:nvPr/>
                </p:nvSpPr>
                <p:spPr bwMode="auto">
                  <a:xfrm>
                    <a:off x="4003" y="1519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4 w 6"/>
                      <a:gd name="T5" fmla="*/ 7 h 9"/>
                      <a:gd name="T6" fmla="*/ 1 w 6"/>
                      <a:gd name="T7" fmla="*/ 5 h 9"/>
                      <a:gd name="T8" fmla="*/ 1 w 6"/>
                      <a:gd name="T9" fmla="*/ 2 h 9"/>
                      <a:gd name="T10" fmla="*/ 2 w 6"/>
                      <a:gd name="T11" fmla="*/ 1 h 9"/>
                      <a:gd name="T12" fmla="*/ 1 w 6"/>
                      <a:gd name="T13" fmla="*/ 0 h 9"/>
                      <a:gd name="T14" fmla="*/ 1 w 6"/>
                      <a:gd name="T15" fmla="*/ 6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2" y="7"/>
                          <a:pt x="1" y="5"/>
                        </a:cubicBezTo>
                        <a:cubicBezTo>
                          <a:pt x="1" y="4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2" y="8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8" name="Freeform 972"/>
                  <p:cNvSpPr/>
                  <p:nvPr/>
                </p:nvSpPr>
                <p:spPr bwMode="auto">
                  <a:xfrm>
                    <a:off x="4001" y="1521"/>
                    <a:ext cx="4" cy="6"/>
                  </a:xfrm>
                  <a:custGeom>
                    <a:avLst/>
                    <a:gdLst>
                      <a:gd name="T0" fmla="*/ 5 w 5"/>
                      <a:gd name="T1" fmla="*/ 7 h 8"/>
                      <a:gd name="T2" fmla="*/ 4 w 5"/>
                      <a:gd name="T3" fmla="*/ 6 h 8"/>
                      <a:gd name="T4" fmla="*/ 4 w 5"/>
                      <a:gd name="T5" fmla="*/ 6 h 8"/>
                      <a:gd name="T6" fmla="*/ 1 w 5"/>
                      <a:gd name="T7" fmla="*/ 5 h 8"/>
                      <a:gd name="T8" fmla="*/ 1 w 5"/>
                      <a:gd name="T9" fmla="*/ 2 h 8"/>
                      <a:gd name="T10" fmla="*/ 2 w 5"/>
                      <a:gd name="T11" fmla="*/ 1 h 8"/>
                      <a:gd name="T12" fmla="*/ 1 w 5"/>
                      <a:gd name="T13" fmla="*/ 0 h 8"/>
                      <a:gd name="T14" fmla="*/ 1 w 5"/>
                      <a:gd name="T15" fmla="*/ 5 h 8"/>
                      <a:gd name="T16" fmla="*/ 5 w 5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5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7"/>
                          <a:pt x="2" y="6"/>
                          <a:pt x="1" y="5"/>
                        </a:cubicBezTo>
                        <a:cubicBezTo>
                          <a:pt x="0" y="3"/>
                          <a:pt x="0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3" y="8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9" name="Freeform 973"/>
                  <p:cNvSpPr/>
                  <p:nvPr/>
                </p:nvSpPr>
                <p:spPr bwMode="auto">
                  <a:xfrm>
                    <a:off x="3968" y="1537"/>
                    <a:ext cx="7" cy="10"/>
                  </a:xfrm>
                  <a:custGeom>
                    <a:avLst/>
                    <a:gdLst>
                      <a:gd name="T0" fmla="*/ 0 w 8"/>
                      <a:gd name="T1" fmla="*/ 2 h 12"/>
                      <a:gd name="T2" fmla="*/ 1 w 8"/>
                      <a:gd name="T3" fmla="*/ 3 h 12"/>
                      <a:gd name="T4" fmla="*/ 1 w 8"/>
                      <a:gd name="T5" fmla="*/ 3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1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6 w 8"/>
                      <a:gd name="T17" fmla="*/ 5 h 12"/>
                      <a:gd name="T18" fmla="*/ 0 w 8"/>
                      <a:gd name="T1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3" y="2"/>
                          <a:pt x="5" y="4"/>
                          <a:pt x="6" y="5"/>
                        </a:cubicBezTo>
                        <a:cubicBezTo>
                          <a:pt x="7" y="7"/>
                          <a:pt x="7" y="10"/>
                          <a:pt x="6" y="10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8"/>
                          <a:pt x="6" y="5"/>
                        </a:cubicBezTo>
                        <a:cubicBezTo>
                          <a:pt x="5" y="2"/>
                          <a:pt x="2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0" name="Freeform 974"/>
                  <p:cNvSpPr/>
                  <p:nvPr/>
                </p:nvSpPr>
                <p:spPr bwMode="auto">
                  <a:xfrm>
                    <a:off x="3970" y="1537"/>
                    <a:ext cx="7" cy="8"/>
                  </a:xfrm>
                  <a:custGeom>
                    <a:avLst/>
                    <a:gdLst>
                      <a:gd name="T0" fmla="*/ 0 w 8"/>
                      <a:gd name="T1" fmla="*/ 1 h 10"/>
                      <a:gd name="T2" fmla="*/ 1 w 8"/>
                      <a:gd name="T3" fmla="*/ 2 h 10"/>
                      <a:gd name="T4" fmla="*/ 2 w 8"/>
                      <a:gd name="T5" fmla="*/ 2 h 10"/>
                      <a:gd name="T6" fmla="*/ 5 w 8"/>
                      <a:gd name="T7" fmla="*/ 4 h 10"/>
                      <a:gd name="T8" fmla="*/ 6 w 8"/>
                      <a:gd name="T9" fmla="*/ 8 h 10"/>
                      <a:gd name="T10" fmla="*/ 5 w 8"/>
                      <a:gd name="T11" fmla="*/ 9 h 10"/>
                      <a:gd name="T12" fmla="*/ 6 w 8"/>
                      <a:gd name="T13" fmla="*/ 10 h 10"/>
                      <a:gd name="T14" fmla="*/ 6 w 8"/>
                      <a:gd name="T15" fmla="*/ 3 h 10"/>
                      <a:gd name="T16" fmla="*/ 0 w 8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4" y="2"/>
                          <a:pt x="5" y="4"/>
                        </a:cubicBezTo>
                        <a:cubicBezTo>
                          <a:pt x="6" y="5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6"/>
                          <a:pt x="6" y="3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1" name="Freeform 975"/>
                  <p:cNvSpPr/>
                  <p:nvPr/>
                </p:nvSpPr>
                <p:spPr bwMode="auto">
                  <a:xfrm>
                    <a:off x="3974" y="1536"/>
                    <a:ext cx="5" cy="7"/>
                  </a:xfrm>
                  <a:custGeom>
                    <a:avLst/>
                    <a:gdLst>
                      <a:gd name="T0" fmla="*/ 0 w 6"/>
                      <a:gd name="T1" fmla="*/ 1 h 8"/>
                      <a:gd name="T2" fmla="*/ 0 w 6"/>
                      <a:gd name="T3" fmla="*/ 2 h 8"/>
                      <a:gd name="T4" fmla="*/ 1 w 6"/>
                      <a:gd name="T5" fmla="*/ 1 h 8"/>
                      <a:gd name="T6" fmla="*/ 4 w 6"/>
                      <a:gd name="T7" fmla="*/ 3 h 8"/>
                      <a:gd name="T8" fmla="*/ 4 w 6"/>
                      <a:gd name="T9" fmla="*/ 7 h 8"/>
                      <a:gd name="T10" fmla="*/ 4 w 6"/>
                      <a:gd name="T11" fmla="*/ 7 h 8"/>
                      <a:gd name="T12" fmla="*/ 4 w 6"/>
                      <a:gd name="T13" fmla="*/ 8 h 8"/>
                      <a:gd name="T14" fmla="*/ 4 w 6"/>
                      <a:gd name="T15" fmla="*/ 3 h 8"/>
                      <a:gd name="T16" fmla="*/ 0 w 6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5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6" y="7"/>
                          <a:pt x="6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2" name="Freeform 976"/>
                  <p:cNvSpPr/>
                  <p:nvPr/>
                </p:nvSpPr>
                <p:spPr bwMode="auto">
                  <a:xfrm>
                    <a:off x="3976" y="1535"/>
                    <a:ext cx="4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0 w 5"/>
                      <a:gd name="T3" fmla="*/ 2 h 7"/>
                      <a:gd name="T4" fmla="*/ 1 w 5"/>
                      <a:gd name="T5" fmla="*/ 1 h 7"/>
                      <a:gd name="T6" fmla="*/ 3 w 5"/>
                      <a:gd name="T7" fmla="*/ 3 h 7"/>
                      <a:gd name="T8" fmla="*/ 3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3" y="3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3" name="Freeform 977"/>
                  <p:cNvSpPr/>
                  <p:nvPr/>
                </p:nvSpPr>
                <p:spPr bwMode="auto">
                  <a:xfrm>
                    <a:off x="3968" y="1515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1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2 w 8"/>
                      <a:gd name="T9" fmla="*/ 9 h 12"/>
                      <a:gd name="T10" fmla="*/ 1 w 8"/>
                      <a:gd name="T11" fmla="*/ 9 h 12"/>
                      <a:gd name="T12" fmla="*/ 0 w 8"/>
                      <a:gd name="T13" fmla="*/ 10 h 12"/>
                      <a:gd name="T14" fmla="*/ 0 w 8"/>
                      <a:gd name="T15" fmla="*/ 11 h 12"/>
                      <a:gd name="T16" fmla="*/ 7 w 8"/>
                      <a:gd name="T17" fmla="*/ 7 h 12"/>
                      <a:gd name="T18" fmla="*/ 7 w 8"/>
                      <a:gd name="T19" fmla="*/ 0 h 12"/>
                      <a:gd name="T20" fmla="*/ 6 w 8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7" y="7"/>
                        </a:cubicBezTo>
                        <a:cubicBezTo>
                          <a:pt x="8" y="4"/>
                          <a:pt x="8" y="1"/>
                          <a:pt x="7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4" name="Freeform 978"/>
                  <p:cNvSpPr/>
                  <p:nvPr/>
                </p:nvSpPr>
                <p:spPr bwMode="auto">
                  <a:xfrm>
                    <a:off x="3970" y="1516"/>
                    <a:ext cx="7" cy="10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2 w 8"/>
                      <a:gd name="T9" fmla="*/ 9 h 11"/>
                      <a:gd name="T10" fmla="*/ 1 w 8"/>
                      <a:gd name="T11" fmla="*/ 8 h 11"/>
                      <a:gd name="T12" fmla="*/ 0 w 8"/>
                      <a:gd name="T13" fmla="*/ 10 h 11"/>
                      <a:gd name="T14" fmla="*/ 6 w 8"/>
                      <a:gd name="T15" fmla="*/ 7 h 11"/>
                      <a:gd name="T16" fmla="*/ 6 w 8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6"/>
                        </a:cubicBezTo>
                        <a:cubicBezTo>
                          <a:pt x="5" y="8"/>
                          <a:pt x="3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5" y="9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5" name="Freeform 979"/>
                  <p:cNvSpPr/>
                  <p:nvPr/>
                </p:nvSpPr>
                <p:spPr bwMode="auto">
                  <a:xfrm>
                    <a:off x="3974" y="1519"/>
                    <a:ext cx="5" cy="8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4 w 6"/>
                      <a:gd name="T5" fmla="*/ 1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6 h 9"/>
                      <a:gd name="T12" fmla="*/ 0 w 6"/>
                      <a:gd name="T13" fmla="*/ 8 h 9"/>
                      <a:gd name="T14" fmla="*/ 5 w 6"/>
                      <a:gd name="T15" fmla="*/ 5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3" y="7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6" name="Freeform 980"/>
                  <p:cNvSpPr/>
                  <p:nvPr/>
                </p:nvSpPr>
                <p:spPr bwMode="auto">
                  <a:xfrm>
                    <a:off x="3976" y="1521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6 h 7"/>
                      <a:gd name="T10" fmla="*/ 1 w 5"/>
                      <a:gd name="T11" fmla="*/ 6 h 7"/>
                      <a:gd name="T12" fmla="*/ 0 w 5"/>
                      <a:gd name="T13" fmla="*/ 7 h 7"/>
                      <a:gd name="T14" fmla="*/ 4 w 5"/>
                      <a:gd name="T15" fmla="*/ 5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3" y="6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7" name="Freeform 981"/>
                  <p:cNvSpPr/>
                  <p:nvPr/>
                </p:nvSpPr>
                <p:spPr bwMode="auto">
                  <a:xfrm>
                    <a:off x="4009" y="1510"/>
                    <a:ext cx="11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3 h 17"/>
                      <a:gd name="T4" fmla="*/ 11 w 14"/>
                      <a:gd name="T5" fmla="*/ 14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2 w 14"/>
                      <a:gd name="T17" fmla="*/ 12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3" y="5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3"/>
                          <a:pt x="0" y="8"/>
                          <a:pt x="2" y="12"/>
                        </a:cubicBezTo>
                        <a:cubicBezTo>
                          <a:pt x="5" y="16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8" name="Freeform 982"/>
                  <p:cNvSpPr/>
                  <p:nvPr/>
                </p:nvSpPr>
                <p:spPr bwMode="auto">
                  <a:xfrm>
                    <a:off x="3961" y="1510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0 h 17"/>
                      <a:gd name="T8" fmla="*/ 3 w 14"/>
                      <a:gd name="T9" fmla="*/ 13 h 17"/>
                      <a:gd name="T10" fmla="*/ 1 w 14"/>
                      <a:gd name="T11" fmla="*/ 12 h 17"/>
                      <a:gd name="T12" fmla="*/ 0 w 14"/>
                      <a:gd name="T13" fmla="*/ 14 h 17"/>
                      <a:gd name="T14" fmla="*/ 0 w 14"/>
                      <a:gd name="T15" fmla="*/ 14 h 17"/>
                      <a:gd name="T16" fmla="*/ 11 w 14"/>
                      <a:gd name="T17" fmla="*/ 11 h 17"/>
                      <a:gd name="T18" fmla="*/ 9 w 14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8"/>
                          <a:pt x="10" y="10"/>
                        </a:cubicBezTo>
                        <a:cubicBezTo>
                          <a:pt x="9" y="13"/>
                          <a:pt x="5" y="14"/>
                          <a:pt x="3" y="13"/>
                        </a:cubicBezTo>
                        <a:cubicBezTo>
                          <a:pt x="3" y="13"/>
                          <a:pt x="2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4" y="17"/>
                          <a:pt x="9" y="15"/>
                          <a:pt x="11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9" name="Freeform 983"/>
                  <p:cNvSpPr/>
                  <p:nvPr/>
                </p:nvSpPr>
                <p:spPr bwMode="auto">
                  <a:xfrm>
                    <a:off x="3961" y="1538"/>
                    <a:ext cx="12" cy="14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1 w 14"/>
                      <a:gd name="T3" fmla="*/ 4 h 17"/>
                      <a:gd name="T4" fmla="*/ 3 w 14"/>
                      <a:gd name="T5" fmla="*/ 4 h 17"/>
                      <a:gd name="T6" fmla="*/ 10 w 14"/>
                      <a:gd name="T7" fmla="*/ 7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8 w 14"/>
                      <a:gd name="T13" fmla="*/ 17 h 17"/>
                      <a:gd name="T14" fmla="*/ 9 w 14"/>
                      <a:gd name="T15" fmla="*/ 17 h 17"/>
                      <a:gd name="T16" fmla="*/ 11 w 14"/>
                      <a:gd name="T17" fmla="*/ 6 h 17"/>
                      <a:gd name="T18" fmla="*/ 0 w 14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5" y="2"/>
                          <a:pt x="9" y="4"/>
                          <a:pt x="10" y="7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4" y="10"/>
                          <a:pt x="11" y="6"/>
                        </a:cubicBezTo>
                        <a:cubicBezTo>
                          <a:pt x="9" y="2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0" name="Freeform 984"/>
                  <p:cNvSpPr/>
                  <p:nvPr/>
                </p:nvSpPr>
                <p:spPr bwMode="auto">
                  <a:xfrm>
                    <a:off x="3983" y="1555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2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9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1" name="Freeform 985"/>
                  <p:cNvSpPr/>
                  <p:nvPr/>
                </p:nvSpPr>
                <p:spPr bwMode="auto">
                  <a:xfrm>
                    <a:off x="4009" y="1539"/>
                    <a:ext cx="11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3 h 17"/>
                      <a:gd name="T10" fmla="*/ 12 w 14"/>
                      <a:gd name="T11" fmla="*/ 4 h 17"/>
                      <a:gd name="T12" fmla="*/ 14 w 14"/>
                      <a:gd name="T13" fmla="*/ 2 h 17"/>
                      <a:gd name="T14" fmla="*/ 13 w 14"/>
                      <a:gd name="T15" fmla="*/ 2 h 17"/>
                      <a:gd name="T16" fmla="*/ 2 w 14"/>
                      <a:gd name="T17" fmla="*/ 5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4"/>
                          <a:pt x="5" y="14"/>
                          <a:pt x="5" y="14"/>
                        </a:cubicBezTo>
                        <a:cubicBezTo>
                          <a:pt x="2" y="12"/>
                          <a:pt x="2" y="9"/>
                          <a:pt x="4" y="6"/>
                        </a:cubicBezTo>
                        <a:cubicBezTo>
                          <a:pt x="5" y="4"/>
                          <a:pt x="9" y="2"/>
                          <a:pt x="11" y="3"/>
                        </a:cubicBezTo>
                        <a:cubicBezTo>
                          <a:pt x="11" y="3"/>
                          <a:pt x="12" y="4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9"/>
                          <a:pt x="1" y="14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2" name="Freeform 986"/>
                  <p:cNvSpPr>
                    <a:spLocks noEditPoints="1"/>
                  </p:cNvSpPr>
                  <p:nvPr/>
                </p:nvSpPr>
                <p:spPr bwMode="auto">
                  <a:xfrm>
                    <a:off x="3985" y="1526"/>
                    <a:ext cx="12" cy="10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8 h 12"/>
                      <a:gd name="T4" fmla="*/ 3 w 14"/>
                      <a:gd name="T5" fmla="*/ 12 h 12"/>
                      <a:gd name="T6" fmla="*/ 7 w 14"/>
                      <a:gd name="T7" fmla="*/ 11 h 12"/>
                      <a:gd name="T8" fmla="*/ 10 w 14"/>
                      <a:gd name="T9" fmla="*/ 12 h 12"/>
                      <a:gd name="T10" fmla="*/ 11 w 14"/>
                      <a:gd name="T11" fmla="*/ 9 h 12"/>
                      <a:gd name="T12" fmla="*/ 14 w 14"/>
                      <a:gd name="T13" fmla="*/ 6 h 12"/>
                      <a:gd name="T14" fmla="*/ 11 w 14"/>
                      <a:gd name="T15" fmla="*/ 3 h 12"/>
                      <a:gd name="T16" fmla="*/ 10 w 14"/>
                      <a:gd name="T17" fmla="*/ 0 h 12"/>
                      <a:gd name="T18" fmla="*/ 7 w 14"/>
                      <a:gd name="T19" fmla="*/ 1 h 12"/>
                      <a:gd name="T20" fmla="*/ 3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2 w 14"/>
                      <a:gd name="T27" fmla="*/ 6 h 12"/>
                      <a:gd name="T28" fmla="*/ 4 w 14"/>
                      <a:gd name="T29" fmla="*/ 5 h 12"/>
                      <a:gd name="T30" fmla="*/ 4 w 14"/>
                      <a:gd name="T31" fmla="*/ 2 h 12"/>
                      <a:gd name="T32" fmla="*/ 7 w 14"/>
                      <a:gd name="T33" fmla="*/ 3 h 12"/>
                      <a:gd name="T34" fmla="*/ 9 w 14"/>
                      <a:gd name="T35" fmla="*/ 2 h 12"/>
                      <a:gd name="T36" fmla="*/ 10 w 14"/>
                      <a:gd name="T37" fmla="*/ 4 h 12"/>
                      <a:gd name="T38" fmla="*/ 11 w 14"/>
                      <a:gd name="T39" fmla="*/ 6 h 12"/>
                      <a:gd name="T40" fmla="*/ 10 w 14"/>
                      <a:gd name="T41" fmla="*/ 8 h 12"/>
                      <a:gd name="T42" fmla="*/ 9 w 14"/>
                      <a:gd name="T43" fmla="*/ 10 h 12"/>
                      <a:gd name="T44" fmla="*/ 7 w 14"/>
                      <a:gd name="T45" fmla="*/ 9 h 12"/>
                      <a:gd name="T46" fmla="*/ 4 w 14"/>
                      <a:gd name="T47" fmla="*/ 10 h 12"/>
                      <a:gd name="T48" fmla="*/ 4 w 14"/>
                      <a:gd name="T49" fmla="*/ 7 h 12"/>
                      <a:gd name="T50" fmla="*/ 2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2" y="7"/>
                          <a:pt x="3" y="8"/>
                        </a:cubicBezTo>
                        <a:cubicBezTo>
                          <a:pt x="3" y="9"/>
                          <a:pt x="3" y="12"/>
                          <a:pt x="3" y="12"/>
                        </a:cubicBezTo>
                        <a:cubicBezTo>
                          <a:pt x="3" y="12"/>
                          <a:pt x="5" y="11"/>
                          <a:pt x="7" y="11"/>
                        </a:cubicBezTo>
                        <a:cubicBezTo>
                          <a:pt x="8" y="10"/>
                          <a:pt x="10" y="12"/>
                          <a:pt x="10" y="12"/>
                        </a:cubicBezTo>
                        <a:cubicBezTo>
                          <a:pt x="10" y="12"/>
                          <a:pt x="11" y="10"/>
                          <a:pt x="11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1" y="3"/>
                        </a:cubicBezTo>
                        <a:cubicBezTo>
                          <a:pt x="11" y="2"/>
                          <a:pt x="10" y="0"/>
                          <a:pt x="10" y="0"/>
                        </a:cubicBezTo>
                        <a:cubicBezTo>
                          <a:pt x="10" y="0"/>
                          <a:pt x="8" y="1"/>
                          <a:pt x="7" y="1"/>
                        </a:cubicBezTo>
                        <a:cubicBezTo>
                          <a:pt x="6" y="1"/>
                          <a:pt x="3" y="0"/>
                          <a:pt x="3" y="0"/>
                        </a:cubicBezTo>
                        <a:cubicBezTo>
                          <a:pt x="3" y="0"/>
                          <a:pt x="3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5"/>
                          <a:pt x="4" y="5"/>
                        </a:cubicBezTo>
                        <a:cubicBezTo>
                          <a:pt x="4" y="4"/>
                          <a:pt x="4" y="2"/>
                          <a:pt x="4" y="2"/>
                        </a:cubicBezTo>
                        <a:cubicBezTo>
                          <a:pt x="4" y="2"/>
                          <a:pt x="6" y="3"/>
                          <a:pt x="7" y="3"/>
                        </a:cubicBezTo>
                        <a:cubicBezTo>
                          <a:pt x="7" y="3"/>
                          <a:pt x="9" y="2"/>
                          <a:pt x="9" y="2"/>
                        </a:cubicBezTo>
                        <a:cubicBezTo>
                          <a:pt x="9" y="2"/>
                          <a:pt x="9" y="4"/>
                          <a:pt x="10" y="4"/>
                        </a:cubicBezTo>
                        <a:cubicBezTo>
                          <a:pt x="10" y="5"/>
                          <a:pt x="11" y="6"/>
                          <a:pt x="11" y="6"/>
                        </a:cubicBezTo>
                        <a:cubicBezTo>
                          <a:pt x="11" y="6"/>
                          <a:pt x="10" y="7"/>
                          <a:pt x="10" y="8"/>
                        </a:cubicBezTo>
                        <a:cubicBezTo>
                          <a:pt x="9" y="8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4" y="10"/>
                          <a:pt x="4" y="10"/>
                        </a:cubicBezTo>
                        <a:cubicBezTo>
                          <a:pt x="4" y="10"/>
                          <a:pt x="5" y="8"/>
                          <a:pt x="4" y="7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3" name="Freeform 987"/>
                  <p:cNvSpPr>
                    <a:spLocks noEditPoints="1"/>
                  </p:cNvSpPr>
                  <p:nvPr/>
                </p:nvSpPr>
                <p:spPr bwMode="auto">
                  <a:xfrm>
                    <a:off x="1135" y="1334"/>
                    <a:ext cx="23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4" name="Rectangle 988"/>
                  <p:cNvSpPr>
                    <a:spLocks noChangeArrowheads="1"/>
                  </p:cNvSpPr>
                  <p:nvPr/>
                </p:nvSpPr>
                <p:spPr bwMode="auto">
                  <a:xfrm>
                    <a:off x="1146" y="1321"/>
                    <a:ext cx="1" cy="5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5" name="Freeform 989"/>
                  <p:cNvSpPr/>
                  <p:nvPr/>
                </p:nvSpPr>
                <p:spPr bwMode="auto">
                  <a:xfrm>
                    <a:off x="1124" y="1332"/>
                    <a:ext cx="45" cy="27"/>
                  </a:xfrm>
                  <a:custGeom>
                    <a:avLst/>
                    <a:gdLst>
                      <a:gd name="T0" fmla="*/ 45 w 45"/>
                      <a:gd name="T1" fmla="*/ 2 h 27"/>
                      <a:gd name="T2" fmla="*/ 45 w 45"/>
                      <a:gd name="T3" fmla="*/ 0 h 27"/>
                      <a:gd name="T4" fmla="*/ 0 w 45"/>
                      <a:gd name="T5" fmla="*/ 26 h 27"/>
                      <a:gd name="T6" fmla="*/ 0 w 45"/>
                      <a:gd name="T7" fmla="*/ 27 h 27"/>
                      <a:gd name="T8" fmla="*/ 45 w 45"/>
                      <a:gd name="T9" fmla="*/ 2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2"/>
                        </a:moveTo>
                        <a:lnTo>
                          <a:pt x="45" y="0"/>
                        </a:lnTo>
                        <a:lnTo>
                          <a:pt x="0" y="26"/>
                        </a:lnTo>
                        <a:lnTo>
                          <a:pt x="0" y="27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6" name="Freeform 990"/>
                  <p:cNvSpPr/>
                  <p:nvPr/>
                </p:nvSpPr>
                <p:spPr bwMode="auto">
                  <a:xfrm>
                    <a:off x="1124" y="1332"/>
                    <a:ext cx="45" cy="28"/>
                  </a:xfrm>
                  <a:custGeom>
                    <a:avLst/>
                    <a:gdLst>
                      <a:gd name="T0" fmla="*/ 44 w 45"/>
                      <a:gd name="T1" fmla="*/ 28 h 28"/>
                      <a:gd name="T2" fmla="*/ 45 w 45"/>
                      <a:gd name="T3" fmla="*/ 27 h 28"/>
                      <a:gd name="T4" fmla="*/ 1 w 45"/>
                      <a:gd name="T5" fmla="*/ 0 h 28"/>
                      <a:gd name="T6" fmla="*/ 0 w 45"/>
                      <a:gd name="T7" fmla="*/ 1 h 28"/>
                      <a:gd name="T8" fmla="*/ 44 w 45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4" y="28"/>
                        </a:moveTo>
                        <a:lnTo>
                          <a:pt x="45" y="27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7" name="Freeform 991"/>
                  <p:cNvSpPr/>
                  <p:nvPr/>
                </p:nvSpPr>
                <p:spPr bwMode="auto">
                  <a:xfrm>
                    <a:off x="1142" y="1339"/>
                    <a:ext cx="9" cy="14"/>
                  </a:xfrm>
                  <a:custGeom>
                    <a:avLst/>
                    <a:gdLst>
                      <a:gd name="T0" fmla="*/ 1 w 9"/>
                      <a:gd name="T1" fmla="*/ 0 h 14"/>
                      <a:gd name="T2" fmla="*/ 0 w 9"/>
                      <a:gd name="T3" fmla="*/ 0 h 14"/>
                      <a:gd name="T4" fmla="*/ 8 w 9"/>
                      <a:gd name="T5" fmla="*/ 14 h 14"/>
                      <a:gd name="T6" fmla="*/ 9 w 9"/>
                      <a:gd name="T7" fmla="*/ 13 h 14"/>
                      <a:gd name="T8" fmla="*/ 1 w 9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4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8" y="14"/>
                        </a:lnTo>
                        <a:lnTo>
                          <a:pt x="9" y="13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8" name="Freeform 992"/>
                  <p:cNvSpPr/>
                  <p:nvPr/>
                </p:nvSpPr>
                <p:spPr bwMode="auto">
                  <a:xfrm>
                    <a:off x="1142" y="1339"/>
                    <a:ext cx="9" cy="14"/>
                  </a:xfrm>
                  <a:custGeom>
                    <a:avLst/>
                    <a:gdLst>
                      <a:gd name="T0" fmla="*/ 9 w 9"/>
                      <a:gd name="T1" fmla="*/ 0 h 14"/>
                      <a:gd name="T2" fmla="*/ 8 w 9"/>
                      <a:gd name="T3" fmla="*/ 0 h 14"/>
                      <a:gd name="T4" fmla="*/ 0 w 9"/>
                      <a:gd name="T5" fmla="*/ 13 h 14"/>
                      <a:gd name="T6" fmla="*/ 1 w 9"/>
                      <a:gd name="T7" fmla="*/ 14 h 14"/>
                      <a:gd name="T8" fmla="*/ 9 w 9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4">
                        <a:moveTo>
                          <a:pt x="9" y="0"/>
                        </a:moveTo>
                        <a:lnTo>
                          <a:pt x="8" y="0"/>
                        </a:lnTo>
                        <a:lnTo>
                          <a:pt x="0" y="13"/>
                        </a:lnTo>
                        <a:lnTo>
                          <a:pt x="1" y="14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9" name="Rectangle 993"/>
                  <p:cNvSpPr>
                    <a:spLocks noChangeArrowheads="1"/>
                  </p:cNvSpPr>
                  <p:nvPr/>
                </p:nvSpPr>
                <p:spPr bwMode="auto">
                  <a:xfrm>
                    <a:off x="1139" y="1346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0" name="Freeform 994"/>
                  <p:cNvSpPr>
                    <a:spLocks noEditPoints="1"/>
                  </p:cNvSpPr>
                  <p:nvPr/>
                </p:nvSpPr>
                <p:spPr bwMode="auto">
                  <a:xfrm>
                    <a:off x="1144" y="1314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1" name="Freeform 995"/>
                  <p:cNvSpPr>
                    <a:spLocks noEditPoints="1"/>
                  </p:cNvSpPr>
                  <p:nvPr/>
                </p:nvSpPr>
                <p:spPr bwMode="auto">
                  <a:xfrm>
                    <a:off x="1144" y="1371"/>
                    <a:ext cx="5" cy="7"/>
                  </a:xfrm>
                  <a:custGeom>
                    <a:avLst/>
                    <a:gdLst>
                      <a:gd name="T0" fmla="*/ 0 w 6"/>
                      <a:gd name="T1" fmla="*/ 5 h 9"/>
                      <a:gd name="T2" fmla="*/ 3 w 6"/>
                      <a:gd name="T3" fmla="*/ 9 h 9"/>
                      <a:gd name="T4" fmla="*/ 6 w 6"/>
                      <a:gd name="T5" fmla="*/ 5 h 9"/>
                      <a:gd name="T6" fmla="*/ 3 w 6"/>
                      <a:gd name="T7" fmla="*/ 0 h 9"/>
                      <a:gd name="T8" fmla="*/ 0 w 6"/>
                      <a:gd name="T9" fmla="*/ 5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9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2" name="Freeform 996"/>
                  <p:cNvSpPr>
                    <a:spLocks noEditPoints="1"/>
                  </p:cNvSpPr>
                  <p:nvPr/>
                </p:nvSpPr>
                <p:spPr bwMode="auto">
                  <a:xfrm>
                    <a:off x="1168" y="1357"/>
                    <a:ext cx="7" cy="7"/>
                  </a:xfrm>
                  <a:custGeom>
                    <a:avLst/>
                    <a:gdLst>
                      <a:gd name="T0" fmla="*/ 2 w 8"/>
                      <a:gd name="T1" fmla="*/ 7 h 8"/>
                      <a:gd name="T2" fmla="*/ 8 w 8"/>
                      <a:gd name="T3" fmla="*/ 6 h 8"/>
                      <a:gd name="T4" fmla="*/ 5 w 8"/>
                      <a:gd name="T5" fmla="*/ 1 h 8"/>
                      <a:gd name="T6" fmla="*/ 0 w 8"/>
                      <a:gd name="T7" fmla="*/ 2 h 8"/>
                      <a:gd name="T8" fmla="*/ 2 w 8"/>
                      <a:gd name="T9" fmla="*/ 7 h 8"/>
                      <a:gd name="T10" fmla="*/ 3 w 8"/>
                      <a:gd name="T11" fmla="*/ 6 h 8"/>
                      <a:gd name="T12" fmla="*/ 1 w 8"/>
                      <a:gd name="T13" fmla="*/ 2 h 8"/>
                      <a:gd name="T14" fmla="*/ 5 w 8"/>
                      <a:gd name="T15" fmla="*/ 2 h 8"/>
                      <a:gd name="T16" fmla="*/ 7 w 8"/>
                      <a:gd name="T17" fmla="*/ 5 h 8"/>
                      <a:gd name="T18" fmla="*/ 3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2" y="7"/>
                        </a:moveTo>
                        <a:cubicBezTo>
                          <a:pt x="4" y="8"/>
                          <a:pt x="6" y="7"/>
                          <a:pt x="8" y="6"/>
                        </a:cubicBezTo>
                        <a:cubicBezTo>
                          <a:pt x="8" y="5"/>
                          <a:pt x="7" y="2"/>
                          <a:pt x="5" y="1"/>
                        </a:cubicBez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0" y="4"/>
                          <a:pt x="0" y="5"/>
                          <a:pt x="2" y="7"/>
                        </a:cubicBezTo>
                        <a:close/>
                        <a:moveTo>
                          <a:pt x="3" y="6"/>
                        </a:moveTo>
                        <a:cubicBezTo>
                          <a:pt x="1" y="5"/>
                          <a:pt x="1" y="4"/>
                          <a:pt x="1" y="2"/>
                        </a:cubicBezTo>
                        <a:cubicBezTo>
                          <a:pt x="2" y="2"/>
                          <a:pt x="3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3" name="Freeform 997"/>
                  <p:cNvSpPr>
                    <a:spLocks noEditPoints="1"/>
                  </p:cNvSpPr>
                  <p:nvPr/>
                </p:nvSpPr>
                <p:spPr bwMode="auto">
                  <a:xfrm>
                    <a:off x="1167" y="1328"/>
                    <a:ext cx="8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9 w 9"/>
                      <a:gd name="T3" fmla="*/ 2 h 8"/>
                      <a:gd name="T4" fmla="*/ 3 w 9"/>
                      <a:gd name="T5" fmla="*/ 2 h 8"/>
                      <a:gd name="T6" fmla="*/ 1 w 9"/>
                      <a:gd name="T7" fmla="*/ 7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2 w 9"/>
                      <a:gd name="T13" fmla="*/ 6 h 8"/>
                      <a:gd name="T14" fmla="*/ 4 w 9"/>
                      <a:gd name="T15" fmla="*/ 3 h 8"/>
                      <a:gd name="T16" fmla="*/ 7 w 9"/>
                      <a:gd name="T17" fmla="*/ 3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5"/>
                          <a:pt x="9" y="3"/>
                          <a:pt x="9" y="2"/>
                        </a:cubicBezTo>
                        <a:cubicBezTo>
                          <a:pt x="7" y="1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1" y="7"/>
                        </a:cubicBezTo>
                        <a:cubicBezTo>
                          <a:pt x="3" y="8"/>
                          <a:pt x="4" y="8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4" y="7"/>
                          <a:pt x="3" y="7"/>
                          <a:pt x="2" y="6"/>
                        </a:cubicBezTo>
                        <a:cubicBezTo>
                          <a:pt x="2" y="5"/>
                          <a:pt x="2" y="4"/>
                          <a:pt x="4" y="3"/>
                        </a:cubicBezTo>
                        <a:cubicBezTo>
                          <a:pt x="5" y="2"/>
                          <a:pt x="6" y="2"/>
                          <a:pt x="7" y="3"/>
                        </a:cubicBezTo>
                        <a:cubicBezTo>
                          <a:pt x="8" y="4"/>
                          <a:pt x="7" y="5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4" name="Freeform 998"/>
                  <p:cNvSpPr>
                    <a:spLocks noEditPoints="1"/>
                  </p:cNvSpPr>
                  <p:nvPr/>
                </p:nvSpPr>
                <p:spPr bwMode="auto">
                  <a:xfrm>
                    <a:off x="1118" y="1357"/>
                    <a:ext cx="7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1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6 w 9"/>
                      <a:gd name="T11" fmla="*/ 5 h 7"/>
                      <a:gd name="T12" fmla="*/ 8 w 9"/>
                      <a:gd name="T13" fmla="*/ 2 h 7"/>
                      <a:gd name="T14" fmla="*/ 4 w 9"/>
                      <a:gd name="T15" fmla="*/ 2 h 7"/>
                      <a:gd name="T16" fmla="*/ 2 w 9"/>
                      <a:gd name="T17" fmla="*/ 5 h 7"/>
                      <a:gd name="T18" fmla="*/ 6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1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6" y="0"/>
                          <a:pt x="8" y="0"/>
                          <a:pt x="9" y="1"/>
                        </a:cubicBezTo>
                        <a:cubicBezTo>
                          <a:pt x="9" y="3"/>
                          <a:pt x="9" y="5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7" y="4"/>
                          <a:pt x="8" y="3"/>
                          <a:pt x="8" y="2"/>
                        </a:cubicBezTo>
                        <a:cubicBezTo>
                          <a:pt x="7" y="1"/>
                          <a:pt x="5" y="1"/>
                          <a:pt x="4" y="2"/>
                        </a:cubicBezTo>
                        <a:cubicBezTo>
                          <a:pt x="3" y="2"/>
                          <a:pt x="2" y="4"/>
                          <a:pt x="2" y="5"/>
                        </a:cubicBezTo>
                        <a:cubicBezTo>
                          <a:pt x="3" y="6"/>
                          <a:pt x="5" y="6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5" name="Freeform 999"/>
                  <p:cNvSpPr>
                    <a:spLocks noEditPoints="1"/>
                  </p:cNvSpPr>
                  <p:nvPr/>
                </p:nvSpPr>
                <p:spPr bwMode="auto">
                  <a:xfrm>
                    <a:off x="1118" y="1328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7 w 9"/>
                      <a:gd name="T13" fmla="*/ 6 h 8"/>
                      <a:gd name="T14" fmla="*/ 5 w 9"/>
                      <a:gd name="T15" fmla="*/ 2 h 8"/>
                      <a:gd name="T16" fmla="*/ 1 w 9"/>
                      <a:gd name="T17" fmla="*/ 3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0" y="2"/>
                        </a:cubicBezTo>
                        <a:cubicBezTo>
                          <a:pt x="1" y="1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5" y="7"/>
                          <a:pt x="6" y="6"/>
                          <a:pt x="7" y="6"/>
                        </a:cubicBezTo>
                        <a:cubicBezTo>
                          <a:pt x="7" y="4"/>
                          <a:pt x="7" y="3"/>
                          <a:pt x="5" y="2"/>
                        </a:cubicBezTo>
                        <a:cubicBezTo>
                          <a:pt x="4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6" name="Freeform 1000"/>
                  <p:cNvSpPr/>
                  <p:nvPr/>
                </p:nvSpPr>
                <p:spPr bwMode="auto">
                  <a:xfrm>
                    <a:off x="1139" y="1316"/>
                    <a:ext cx="15" cy="6"/>
                  </a:xfrm>
                  <a:custGeom>
                    <a:avLst/>
                    <a:gdLst>
                      <a:gd name="T0" fmla="*/ 0 w 18"/>
                      <a:gd name="T1" fmla="*/ 0 h 7"/>
                      <a:gd name="T2" fmla="*/ 3 w 18"/>
                      <a:gd name="T3" fmla="*/ 0 h 7"/>
                      <a:gd name="T4" fmla="*/ 3 w 18"/>
                      <a:gd name="T5" fmla="*/ 1 h 7"/>
                      <a:gd name="T6" fmla="*/ 9 w 18"/>
                      <a:gd name="T7" fmla="*/ 6 h 7"/>
                      <a:gd name="T8" fmla="*/ 15 w 18"/>
                      <a:gd name="T9" fmla="*/ 1 h 7"/>
                      <a:gd name="T10" fmla="*/ 15 w 18"/>
                      <a:gd name="T11" fmla="*/ 0 h 7"/>
                      <a:gd name="T12" fmla="*/ 18 w 18"/>
                      <a:gd name="T13" fmla="*/ 0 h 7"/>
                      <a:gd name="T14" fmla="*/ 18 w 18"/>
                      <a:gd name="T15" fmla="*/ 0 h 7"/>
                      <a:gd name="T16" fmla="*/ 9 w 18"/>
                      <a:gd name="T17" fmla="*/ 7 h 7"/>
                      <a:gd name="T18" fmla="*/ 0 w 18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" h="7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1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4"/>
                          <a:pt x="14" y="7"/>
                          <a:pt x="9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7" name="Freeform 1001"/>
                  <p:cNvSpPr/>
                  <p:nvPr/>
                </p:nvSpPr>
                <p:spPr bwMode="auto">
                  <a:xfrm>
                    <a:off x="1141" y="1322"/>
                    <a:ext cx="11" cy="4"/>
                  </a:xfrm>
                  <a:custGeom>
                    <a:avLst/>
                    <a:gdLst>
                      <a:gd name="T0" fmla="*/ 0 w 12"/>
                      <a:gd name="T1" fmla="*/ 0 h 5"/>
                      <a:gd name="T2" fmla="*/ 2 w 12"/>
                      <a:gd name="T3" fmla="*/ 0 h 5"/>
                      <a:gd name="T4" fmla="*/ 2 w 12"/>
                      <a:gd name="T5" fmla="*/ 1 h 5"/>
                      <a:gd name="T6" fmla="*/ 6 w 12"/>
                      <a:gd name="T7" fmla="*/ 4 h 5"/>
                      <a:gd name="T8" fmla="*/ 10 w 12"/>
                      <a:gd name="T9" fmla="*/ 1 h 5"/>
                      <a:gd name="T10" fmla="*/ 10 w 12"/>
                      <a:gd name="T11" fmla="*/ 0 h 5"/>
                      <a:gd name="T12" fmla="*/ 12 w 12"/>
                      <a:gd name="T13" fmla="*/ 0 h 5"/>
                      <a:gd name="T14" fmla="*/ 12 w 12"/>
                      <a:gd name="T15" fmla="*/ 1 h 5"/>
                      <a:gd name="T16" fmla="*/ 6 w 12"/>
                      <a:gd name="T17" fmla="*/ 5 h 5"/>
                      <a:gd name="T18" fmla="*/ 0 w 12"/>
                      <a:gd name="T19" fmla="*/ 1 h 5"/>
                      <a:gd name="T20" fmla="*/ 0 w 12"/>
                      <a:gd name="T2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4" y="4"/>
                          <a:pt x="6" y="4"/>
                        </a:cubicBezTo>
                        <a:cubicBezTo>
                          <a:pt x="8" y="4"/>
                          <a:pt x="10" y="3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3"/>
                          <a:pt x="9" y="5"/>
                          <a:pt x="6" y="5"/>
                        </a:cubicBezTo>
                        <a:cubicBezTo>
                          <a:pt x="2" y="5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8" name="Freeform 1002"/>
                  <p:cNvSpPr/>
                  <p:nvPr/>
                </p:nvSpPr>
                <p:spPr bwMode="auto">
                  <a:xfrm>
                    <a:off x="1141" y="1326"/>
                    <a:ext cx="10" cy="2"/>
                  </a:xfrm>
                  <a:custGeom>
                    <a:avLst/>
                    <a:gdLst>
                      <a:gd name="T0" fmla="*/ 1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1 h 3"/>
                      <a:gd name="T6" fmla="*/ 6 w 11"/>
                      <a:gd name="T7" fmla="*/ 3 h 3"/>
                      <a:gd name="T8" fmla="*/ 10 w 11"/>
                      <a:gd name="T9" fmla="*/ 1 h 3"/>
                      <a:gd name="T10" fmla="*/ 10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1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1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9" name="Freeform 1003"/>
                  <p:cNvSpPr/>
                  <p:nvPr/>
                </p:nvSpPr>
                <p:spPr bwMode="auto">
                  <a:xfrm>
                    <a:off x="1142" y="1329"/>
                    <a:ext cx="9" cy="2"/>
                  </a:xfrm>
                  <a:custGeom>
                    <a:avLst/>
                    <a:gdLst>
                      <a:gd name="T0" fmla="*/ 0 w 10"/>
                      <a:gd name="T1" fmla="*/ 0 h 2"/>
                      <a:gd name="T2" fmla="*/ 2 w 10"/>
                      <a:gd name="T3" fmla="*/ 0 h 2"/>
                      <a:gd name="T4" fmla="*/ 2 w 10"/>
                      <a:gd name="T5" fmla="*/ 0 h 2"/>
                      <a:gd name="T6" fmla="*/ 5 w 10"/>
                      <a:gd name="T7" fmla="*/ 2 h 2"/>
                      <a:gd name="T8" fmla="*/ 8 w 10"/>
                      <a:gd name="T9" fmla="*/ 0 h 2"/>
                      <a:gd name="T10" fmla="*/ 8 w 10"/>
                      <a:gd name="T11" fmla="*/ 0 h 2"/>
                      <a:gd name="T12" fmla="*/ 9 w 10"/>
                      <a:gd name="T13" fmla="*/ 0 h 2"/>
                      <a:gd name="T14" fmla="*/ 5 w 10"/>
                      <a:gd name="T15" fmla="*/ 2 h 2"/>
                      <a:gd name="T16" fmla="*/ 0 w 10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2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3" y="2"/>
                          <a:pt x="5" y="2"/>
                        </a:cubicBezTo>
                        <a:cubicBezTo>
                          <a:pt x="7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0" y="1"/>
                          <a:pt x="7" y="2"/>
                          <a:pt x="5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0" name="Freeform 1004"/>
                  <p:cNvSpPr/>
                  <p:nvPr/>
                </p:nvSpPr>
                <p:spPr bwMode="auto">
                  <a:xfrm>
                    <a:off x="1143" y="1331"/>
                    <a:ext cx="7" cy="2"/>
                  </a:xfrm>
                  <a:custGeom>
                    <a:avLst/>
                    <a:gdLst>
                      <a:gd name="T0" fmla="*/ 0 w 8"/>
                      <a:gd name="T1" fmla="*/ 0 h 2"/>
                      <a:gd name="T2" fmla="*/ 1 w 8"/>
                      <a:gd name="T3" fmla="*/ 0 h 2"/>
                      <a:gd name="T4" fmla="*/ 1 w 8"/>
                      <a:gd name="T5" fmla="*/ 0 h 2"/>
                      <a:gd name="T6" fmla="*/ 4 w 8"/>
                      <a:gd name="T7" fmla="*/ 1 h 2"/>
                      <a:gd name="T8" fmla="*/ 7 w 8"/>
                      <a:gd name="T9" fmla="*/ 0 h 2"/>
                      <a:gd name="T10" fmla="*/ 7 w 8"/>
                      <a:gd name="T11" fmla="*/ 0 h 2"/>
                      <a:gd name="T12" fmla="*/ 8 w 8"/>
                      <a:gd name="T13" fmla="*/ 0 h 2"/>
                      <a:gd name="T14" fmla="*/ 4 w 8"/>
                      <a:gd name="T15" fmla="*/ 2 h 2"/>
                      <a:gd name="T16" fmla="*/ 0 w 8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1"/>
                          <a:pt x="4" y="1"/>
                        </a:cubicBezTo>
                        <a:cubicBezTo>
                          <a:pt x="5" y="1"/>
                          <a:pt x="7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1" name="Freeform 1005"/>
                  <p:cNvSpPr/>
                  <p:nvPr/>
                </p:nvSpPr>
                <p:spPr bwMode="auto">
                  <a:xfrm>
                    <a:off x="1149" y="1337"/>
                    <a:ext cx="3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1 h 3"/>
                      <a:gd name="T4" fmla="*/ 0 w 4"/>
                      <a:gd name="T5" fmla="*/ 1 h 3"/>
                      <a:gd name="T6" fmla="*/ 1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2" name="Freeform 1006"/>
                  <p:cNvSpPr/>
                  <p:nvPr/>
                </p:nvSpPr>
                <p:spPr bwMode="auto">
                  <a:xfrm>
                    <a:off x="1140" y="1337"/>
                    <a:ext cx="4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3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4 w 4"/>
                      <a:gd name="T13" fmla="*/ 0 h 3"/>
                      <a:gd name="T14" fmla="*/ 3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3"/>
                          <a:pt x="3" y="2"/>
                        </a:cubicBezTo>
                        <a:cubicBezTo>
                          <a:pt x="3" y="2"/>
                          <a:pt x="4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3" y="2"/>
                        </a:cubicBezTo>
                        <a:cubicBezTo>
                          <a:pt x="2" y="3"/>
                          <a:pt x="1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3" name="Freeform 1007"/>
                  <p:cNvSpPr/>
                  <p:nvPr/>
                </p:nvSpPr>
                <p:spPr bwMode="auto">
                  <a:xfrm>
                    <a:off x="1138" y="1344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4" name="Freeform 1008"/>
                  <p:cNvSpPr/>
                  <p:nvPr/>
                </p:nvSpPr>
                <p:spPr bwMode="auto">
                  <a:xfrm>
                    <a:off x="1140" y="1352"/>
                    <a:ext cx="4" cy="2"/>
                  </a:xfrm>
                  <a:custGeom>
                    <a:avLst/>
                    <a:gdLst>
                      <a:gd name="T0" fmla="*/ 4 w 4"/>
                      <a:gd name="T1" fmla="*/ 2 h 2"/>
                      <a:gd name="T2" fmla="*/ 3 w 4"/>
                      <a:gd name="T3" fmla="*/ 2 h 2"/>
                      <a:gd name="T4" fmla="*/ 3 w 4"/>
                      <a:gd name="T5" fmla="*/ 2 h 2"/>
                      <a:gd name="T6" fmla="*/ 3 w 4"/>
                      <a:gd name="T7" fmla="*/ 1 h 2"/>
                      <a:gd name="T8" fmla="*/ 1 w 4"/>
                      <a:gd name="T9" fmla="*/ 0 h 2"/>
                      <a:gd name="T10" fmla="*/ 1 w 4"/>
                      <a:gd name="T11" fmla="*/ 1 h 2"/>
                      <a:gd name="T12" fmla="*/ 0 w 4"/>
                      <a:gd name="T13" fmla="*/ 0 h 2"/>
                      <a:gd name="T14" fmla="*/ 3 w 4"/>
                      <a:gd name="T15" fmla="*/ 0 h 2"/>
                      <a:gd name="T16" fmla="*/ 4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3" y="1"/>
                          <a:pt x="3" y="1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" name="Group 1210"/>
                <p:cNvGrpSpPr/>
                <p:nvPr/>
              </p:nvGrpSpPr>
              <p:grpSpPr bwMode="auto">
                <a:xfrm>
                  <a:off x="1773238" y="3322637"/>
                  <a:ext cx="8277225" cy="1241425"/>
                  <a:chOff x="1117" y="1247"/>
                  <a:chExt cx="5214" cy="782"/>
                </a:xfrm>
              </p:grpSpPr>
              <p:sp>
                <p:nvSpPr>
                  <p:cNvPr id="9285" name="Freeform 1010"/>
                  <p:cNvSpPr/>
                  <p:nvPr/>
                </p:nvSpPr>
                <p:spPr bwMode="auto">
                  <a:xfrm>
                    <a:off x="1149" y="1352"/>
                    <a:ext cx="3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3 w 4"/>
                      <a:gd name="T3" fmla="*/ 1 h 2"/>
                      <a:gd name="T4" fmla="*/ 3 w 4"/>
                      <a:gd name="T5" fmla="*/ 1 h 2"/>
                      <a:gd name="T6" fmla="*/ 2 w 4"/>
                      <a:gd name="T7" fmla="*/ 0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2 h 2"/>
                      <a:gd name="T14" fmla="*/ 1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1"/>
                          <a:pt x="0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1"/>
                          <a:pt x="1" y="0"/>
                        </a:cubicBezTo>
                        <a:cubicBezTo>
                          <a:pt x="2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6" name="Freeform 1011"/>
                  <p:cNvSpPr/>
                  <p:nvPr/>
                </p:nvSpPr>
                <p:spPr bwMode="auto">
                  <a:xfrm>
                    <a:off x="1154" y="1344"/>
                    <a:ext cx="1" cy="4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7" name="Freeform 1012"/>
                  <p:cNvSpPr/>
                  <p:nvPr/>
                </p:nvSpPr>
                <p:spPr bwMode="auto">
                  <a:xfrm>
                    <a:off x="1141" y="1366"/>
                    <a:ext cx="11" cy="3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8" name="Freeform 1013"/>
                  <p:cNvSpPr/>
                  <p:nvPr/>
                </p:nvSpPr>
                <p:spPr bwMode="auto">
                  <a:xfrm>
                    <a:off x="1142" y="1363"/>
                    <a:ext cx="10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1 w 11"/>
                      <a:gd name="T3" fmla="*/ 4 h 4"/>
                      <a:gd name="T4" fmla="*/ 1 w 11"/>
                      <a:gd name="T5" fmla="*/ 3 h 4"/>
                      <a:gd name="T6" fmla="*/ 5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5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8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9" name="Freeform 1014"/>
                  <p:cNvSpPr/>
                  <p:nvPr/>
                </p:nvSpPr>
                <p:spPr bwMode="auto">
                  <a:xfrm>
                    <a:off x="1143" y="1360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1 h 3"/>
                      <a:gd name="T8" fmla="*/ 7 w 9"/>
                      <a:gd name="T9" fmla="*/ 2 h 3"/>
                      <a:gd name="T10" fmla="*/ 7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6" y="1"/>
                          <a:pt x="7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0" name="Freeform 1015"/>
                  <p:cNvSpPr/>
                  <p:nvPr/>
                </p:nvSpPr>
                <p:spPr bwMode="auto">
                  <a:xfrm>
                    <a:off x="1143" y="1359"/>
                    <a:ext cx="7" cy="1"/>
                  </a:xfrm>
                  <a:custGeom>
                    <a:avLst/>
                    <a:gdLst>
                      <a:gd name="T0" fmla="*/ 0 w 8"/>
                      <a:gd name="T1" fmla="*/ 2 h 2"/>
                      <a:gd name="T2" fmla="*/ 1 w 8"/>
                      <a:gd name="T3" fmla="*/ 2 h 2"/>
                      <a:gd name="T4" fmla="*/ 1 w 8"/>
                      <a:gd name="T5" fmla="*/ 2 h 2"/>
                      <a:gd name="T6" fmla="*/ 4 w 8"/>
                      <a:gd name="T7" fmla="*/ 0 h 2"/>
                      <a:gd name="T8" fmla="*/ 7 w 8"/>
                      <a:gd name="T9" fmla="*/ 2 h 2"/>
                      <a:gd name="T10" fmla="*/ 7 w 8"/>
                      <a:gd name="T11" fmla="*/ 2 h 2"/>
                      <a:gd name="T12" fmla="*/ 8 w 8"/>
                      <a:gd name="T13" fmla="*/ 2 h 2"/>
                      <a:gd name="T14" fmla="*/ 4 w 8"/>
                      <a:gd name="T15" fmla="*/ 0 h 2"/>
                      <a:gd name="T16" fmla="*/ 0 w 8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4" y="0"/>
                        </a:cubicBezTo>
                        <a:cubicBezTo>
                          <a:pt x="5" y="0"/>
                          <a:pt x="7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1" name="Freeform 1016"/>
                  <p:cNvSpPr/>
                  <p:nvPr/>
                </p:nvSpPr>
                <p:spPr bwMode="auto">
                  <a:xfrm>
                    <a:off x="1162" y="1353"/>
                    <a:ext cx="7" cy="9"/>
                  </a:xfrm>
                  <a:custGeom>
                    <a:avLst/>
                    <a:gdLst>
                      <a:gd name="T0" fmla="*/ 2 w 9"/>
                      <a:gd name="T1" fmla="*/ 11 h 11"/>
                      <a:gd name="T2" fmla="*/ 3 w 9"/>
                      <a:gd name="T3" fmla="*/ 10 h 11"/>
                      <a:gd name="T4" fmla="*/ 2 w 9"/>
                      <a:gd name="T5" fmla="*/ 9 h 11"/>
                      <a:gd name="T6" fmla="*/ 3 w 9"/>
                      <a:gd name="T7" fmla="*/ 4 h 11"/>
                      <a:gd name="T8" fmla="*/ 7 w 9"/>
                      <a:gd name="T9" fmla="*/ 2 h 11"/>
                      <a:gd name="T10" fmla="*/ 8 w 9"/>
                      <a:gd name="T11" fmla="*/ 3 h 11"/>
                      <a:gd name="T12" fmla="*/ 9 w 9"/>
                      <a:gd name="T13" fmla="*/ 1 h 11"/>
                      <a:gd name="T14" fmla="*/ 9 w 9"/>
                      <a:gd name="T15" fmla="*/ 1 h 11"/>
                      <a:gd name="T16" fmla="*/ 2 w 9"/>
                      <a:gd name="T17" fmla="*/ 4 h 11"/>
                      <a:gd name="T18" fmla="*/ 2 w 9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6"/>
                          <a:pt x="3" y="4"/>
                        </a:cubicBezTo>
                        <a:cubicBezTo>
                          <a:pt x="4" y="3"/>
                          <a:pt x="6" y="1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2" name="Freeform 1017"/>
                  <p:cNvSpPr/>
                  <p:nvPr/>
                </p:nvSpPr>
                <p:spPr bwMode="auto">
                  <a:xfrm>
                    <a:off x="1160" y="1352"/>
                    <a:ext cx="6" cy="8"/>
                  </a:xfrm>
                  <a:custGeom>
                    <a:avLst/>
                    <a:gdLst>
                      <a:gd name="T0" fmla="*/ 1 w 7"/>
                      <a:gd name="T1" fmla="*/ 10 h 10"/>
                      <a:gd name="T2" fmla="*/ 2 w 7"/>
                      <a:gd name="T3" fmla="*/ 8 h 10"/>
                      <a:gd name="T4" fmla="*/ 2 w 7"/>
                      <a:gd name="T5" fmla="*/ 8 h 10"/>
                      <a:gd name="T6" fmla="*/ 2 w 7"/>
                      <a:gd name="T7" fmla="*/ 4 h 10"/>
                      <a:gd name="T8" fmla="*/ 6 w 7"/>
                      <a:gd name="T9" fmla="*/ 2 h 10"/>
                      <a:gd name="T10" fmla="*/ 7 w 7"/>
                      <a:gd name="T11" fmla="*/ 2 h 10"/>
                      <a:gd name="T12" fmla="*/ 7 w 7"/>
                      <a:gd name="T13" fmla="*/ 1 h 10"/>
                      <a:gd name="T14" fmla="*/ 2 w 7"/>
                      <a:gd name="T15" fmla="*/ 3 h 10"/>
                      <a:gd name="T16" fmla="*/ 1 w 7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1" y="10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3" y="1"/>
                          <a:pt x="2" y="3"/>
                        </a:cubicBezTo>
                        <a:cubicBezTo>
                          <a:pt x="0" y="6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3" name="Freeform 1018"/>
                  <p:cNvSpPr/>
                  <p:nvPr/>
                </p:nvSpPr>
                <p:spPr bwMode="auto">
                  <a:xfrm>
                    <a:off x="1158" y="1351"/>
                    <a:ext cx="5" cy="7"/>
                  </a:xfrm>
                  <a:custGeom>
                    <a:avLst/>
                    <a:gdLst>
                      <a:gd name="T0" fmla="*/ 1 w 6"/>
                      <a:gd name="T1" fmla="*/ 8 h 8"/>
                      <a:gd name="T2" fmla="*/ 2 w 6"/>
                      <a:gd name="T3" fmla="*/ 7 h 8"/>
                      <a:gd name="T4" fmla="*/ 1 w 6"/>
                      <a:gd name="T5" fmla="*/ 7 h 8"/>
                      <a:gd name="T6" fmla="*/ 2 w 6"/>
                      <a:gd name="T7" fmla="*/ 3 h 8"/>
                      <a:gd name="T8" fmla="*/ 5 w 6"/>
                      <a:gd name="T9" fmla="*/ 1 h 8"/>
                      <a:gd name="T10" fmla="*/ 5 w 6"/>
                      <a:gd name="T11" fmla="*/ 2 h 8"/>
                      <a:gd name="T12" fmla="*/ 6 w 6"/>
                      <a:gd name="T13" fmla="*/ 1 h 8"/>
                      <a:gd name="T14" fmla="*/ 1 w 6"/>
                      <a:gd name="T15" fmla="*/ 3 h 8"/>
                      <a:gd name="T16" fmla="*/ 1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6"/>
                          <a:pt x="1" y="4"/>
                          <a:pt x="2" y="3"/>
                        </a:cubicBezTo>
                        <a:cubicBezTo>
                          <a:pt x="2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4" name="Freeform 1019"/>
                  <p:cNvSpPr/>
                  <p:nvPr/>
                </p:nvSpPr>
                <p:spPr bwMode="auto">
                  <a:xfrm>
                    <a:off x="1157" y="1350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1 w 5"/>
                      <a:gd name="T3" fmla="*/ 6 h 7"/>
                      <a:gd name="T4" fmla="*/ 1 w 5"/>
                      <a:gd name="T5" fmla="*/ 5 h 7"/>
                      <a:gd name="T6" fmla="*/ 1 w 5"/>
                      <a:gd name="T7" fmla="*/ 2 h 7"/>
                      <a:gd name="T8" fmla="*/ 4 w 5"/>
                      <a:gd name="T9" fmla="*/ 1 h 7"/>
                      <a:gd name="T10" fmla="*/ 4 w 5"/>
                      <a:gd name="T11" fmla="*/ 1 h 7"/>
                      <a:gd name="T12" fmla="*/ 5 w 5"/>
                      <a:gd name="T13" fmla="*/ 0 h 7"/>
                      <a:gd name="T14" fmla="*/ 1 w 5"/>
                      <a:gd name="T15" fmla="*/ 2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5"/>
                          <a:pt x="1" y="4"/>
                          <a:pt x="1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2" y="0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5" name="Freeform 1020"/>
                  <p:cNvSpPr/>
                  <p:nvPr/>
                </p:nvSpPr>
                <p:spPr bwMode="auto">
                  <a:xfrm>
                    <a:off x="1163" y="1330"/>
                    <a:ext cx="6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2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1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1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6" name="Freeform 1021"/>
                  <p:cNvSpPr/>
                  <p:nvPr/>
                </p:nvSpPr>
                <p:spPr bwMode="auto">
                  <a:xfrm>
                    <a:off x="1160" y="1331"/>
                    <a:ext cx="6" cy="10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7 w 7"/>
                      <a:gd name="T3" fmla="*/ 9 h 11"/>
                      <a:gd name="T4" fmla="*/ 6 w 7"/>
                      <a:gd name="T5" fmla="*/ 9 h 11"/>
                      <a:gd name="T6" fmla="*/ 2 w 7"/>
                      <a:gd name="T7" fmla="*/ 7 h 11"/>
                      <a:gd name="T8" fmla="*/ 2 w 7"/>
                      <a:gd name="T9" fmla="*/ 2 h 11"/>
                      <a:gd name="T10" fmla="*/ 3 w 7"/>
                      <a:gd name="T11" fmla="*/ 2 h 11"/>
                      <a:gd name="T12" fmla="*/ 2 w 7"/>
                      <a:gd name="T13" fmla="*/ 0 h 11"/>
                      <a:gd name="T14" fmla="*/ 2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10"/>
                          <a:pt x="3" y="8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10"/>
                          <a:pt x="6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7" name="Freeform 1022"/>
                  <p:cNvSpPr/>
                  <p:nvPr/>
                </p:nvSpPr>
                <p:spPr bwMode="auto">
                  <a:xfrm>
                    <a:off x="1158" y="1334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1 h 9"/>
                      <a:gd name="T10" fmla="*/ 2 w 6"/>
                      <a:gd name="T11" fmla="*/ 1 h 9"/>
                      <a:gd name="T12" fmla="*/ 2 w 6"/>
                      <a:gd name="T13" fmla="*/ 0 h 9"/>
                      <a:gd name="T14" fmla="*/ 1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2" y="6"/>
                          <a:pt x="2" y="5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8" name="Freeform 1023"/>
                  <p:cNvSpPr/>
                  <p:nvPr/>
                </p:nvSpPr>
                <p:spPr bwMode="auto">
                  <a:xfrm>
                    <a:off x="1157" y="1336"/>
                    <a:ext cx="4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4 w 5"/>
                      <a:gd name="T3" fmla="*/ 6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5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1" y="3"/>
                          <a:pt x="1" y="2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6"/>
                          <a:pt x="4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9" name="Freeform 1024"/>
                  <p:cNvSpPr/>
                  <p:nvPr/>
                </p:nvSpPr>
                <p:spPr bwMode="auto">
                  <a:xfrm>
                    <a:off x="1123" y="1352"/>
                    <a:ext cx="7" cy="10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3 h 12"/>
                      <a:gd name="T4" fmla="*/ 2 w 8"/>
                      <a:gd name="T5" fmla="*/ 3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1 h 12"/>
                      <a:gd name="T12" fmla="*/ 6 w 8"/>
                      <a:gd name="T13" fmla="*/ 12 h 12"/>
                      <a:gd name="T14" fmla="*/ 7 w 8"/>
                      <a:gd name="T15" fmla="*/ 12 h 12"/>
                      <a:gd name="T16" fmla="*/ 7 w 8"/>
                      <a:gd name="T17" fmla="*/ 5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1"/>
                          <a:pt x="8" y="8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0" name="Freeform 1025"/>
                  <p:cNvSpPr/>
                  <p:nvPr/>
                </p:nvSpPr>
                <p:spPr bwMode="auto">
                  <a:xfrm>
                    <a:off x="1126" y="1351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3 h 11"/>
                      <a:gd name="T4" fmla="*/ 2 w 8"/>
                      <a:gd name="T5" fmla="*/ 2 h 11"/>
                      <a:gd name="T6" fmla="*/ 6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9 h 11"/>
                      <a:gd name="T12" fmla="*/ 6 w 8"/>
                      <a:gd name="T13" fmla="*/ 11 h 11"/>
                      <a:gd name="T14" fmla="*/ 6 w 8"/>
                      <a:gd name="T15" fmla="*/ 4 h 11"/>
                      <a:gd name="T16" fmla="*/ 0 w 8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1" name="Freeform 1026"/>
                  <p:cNvSpPr/>
                  <p:nvPr/>
                </p:nvSpPr>
                <p:spPr bwMode="auto">
                  <a:xfrm>
                    <a:off x="1129" y="1350"/>
                    <a:ext cx="6" cy="8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8 h 9"/>
                      <a:gd name="T10" fmla="*/ 4 w 6"/>
                      <a:gd name="T11" fmla="*/ 8 h 9"/>
                      <a:gd name="T12" fmla="*/ 5 w 6"/>
                      <a:gd name="T13" fmla="*/ 9 h 9"/>
                      <a:gd name="T14" fmla="*/ 5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3" y="3"/>
                          <a:pt x="4" y="4"/>
                        </a:cubicBezTo>
                        <a:cubicBezTo>
                          <a:pt x="5" y="5"/>
                          <a:pt x="5" y="7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6"/>
                          <a:pt x="5" y="4"/>
                        </a:cubicBezTo>
                        <a:cubicBezTo>
                          <a:pt x="3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2" name="Freeform 1027"/>
                  <p:cNvSpPr/>
                  <p:nvPr/>
                </p:nvSpPr>
                <p:spPr bwMode="auto">
                  <a:xfrm>
                    <a:off x="1132" y="1350"/>
                    <a:ext cx="4" cy="6"/>
                  </a:xfrm>
                  <a:custGeom>
                    <a:avLst/>
                    <a:gdLst>
                      <a:gd name="T0" fmla="*/ 0 w 5"/>
                      <a:gd name="T1" fmla="*/ 0 h 7"/>
                      <a:gd name="T2" fmla="*/ 1 w 5"/>
                      <a:gd name="T3" fmla="*/ 1 h 7"/>
                      <a:gd name="T4" fmla="*/ 1 w 5"/>
                      <a:gd name="T5" fmla="*/ 1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1"/>
                          <a:pt x="4" y="3"/>
                        </a:cubicBezTo>
                        <a:cubicBezTo>
                          <a:pt x="4" y="4"/>
                          <a:pt x="4" y="5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3" name="Freeform 1028"/>
                  <p:cNvSpPr/>
                  <p:nvPr/>
                </p:nvSpPr>
                <p:spPr bwMode="auto">
                  <a:xfrm>
                    <a:off x="1123" y="1329"/>
                    <a:ext cx="8" cy="10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6 w 9"/>
                      <a:gd name="T5" fmla="*/ 3 h 12"/>
                      <a:gd name="T6" fmla="*/ 6 w 9"/>
                      <a:gd name="T7" fmla="*/ 8 h 12"/>
                      <a:gd name="T8" fmla="*/ 2 w 9"/>
                      <a:gd name="T9" fmla="*/ 10 h 12"/>
                      <a:gd name="T10" fmla="*/ 1 w 9"/>
                      <a:gd name="T11" fmla="*/ 10 h 12"/>
                      <a:gd name="T12" fmla="*/ 0 w 9"/>
                      <a:gd name="T13" fmla="*/ 11 h 12"/>
                      <a:gd name="T14" fmla="*/ 0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1 h 12"/>
                      <a:gd name="T20" fmla="*/ 7 w 9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8" y="3"/>
                          <a:pt x="7" y="6"/>
                          <a:pt x="6" y="8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2"/>
                          <a:pt x="7" y="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4" name="Freeform 1029"/>
                  <p:cNvSpPr/>
                  <p:nvPr/>
                </p:nvSpPr>
                <p:spPr bwMode="auto">
                  <a:xfrm>
                    <a:off x="1127" y="1331"/>
                    <a:ext cx="6" cy="9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4 w 7"/>
                      <a:gd name="T3" fmla="*/ 1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5 w 7"/>
                      <a:gd name="T15" fmla="*/ 6 h 10"/>
                      <a:gd name="T16" fmla="*/ 5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5"/>
                          <a:pt x="5" y="6"/>
                        </a:cubicBezTo>
                        <a:cubicBezTo>
                          <a:pt x="4" y="8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4" y="9"/>
                          <a:pt x="5" y="6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5" name="Freeform 1030"/>
                  <p:cNvSpPr/>
                  <p:nvPr/>
                </p:nvSpPr>
                <p:spPr bwMode="auto">
                  <a:xfrm>
                    <a:off x="1129" y="1334"/>
                    <a:ext cx="6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1 w 6"/>
                      <a:gd name="T11" fmla="*/ 6 h 8"/>
                      <a:gd name="T12" fmla="*/ 0 w 6"/>
                      <a:gd name="T13" fmla="*/ 7 h 8"/>
                      <a:gd name="T14" fmla="*/ 5 w 6"/>
                      <a:gd name="T15" fmla="*/ 5 h 8"/>
                      <a:gd name="T16" fmla="*/ 5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4" y="6"/>
                          <a:pt x="2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2" y="8"/>
                          <a:pt x="4" y="7"/>
                          <a:pt x="5" y="5"/>
                        </a:cubicBezTo>
                        <a:cubicBezTo>
                          <a:pt x="6" y="3"/>
                          <a:pt x="6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6" name="Freeform 1031"/>
                  <p:cNvSpPr/>
                  <p:nvPr/>
                </p:nvSpPr>
                <p:spPr bwMode="auto">
                  <a:xfrm>
                    <a:off x="1132" y="1336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6 h 7"/>
                      <a:gd name="T10" fmla="*/ 1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4" y="3"/>
                          <a:pt x="4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7" name="Freeform 1032"/>
                  <p:cNvSpPr/>
                  <p:nvPr/>
                </p:nvSpPr>
                <p:spPr bwMode="auto">
                  <a:xfrm>
                    <a:off x="1164" y="1325"/>
                    <a:ext cx="12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3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7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3 w 14"/>
                      <a:gd name="T17" fmla="*/ 11 h 17"/>
                      <a:gd name="T18" fmla="*/ 14 w 14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9" y="15"/>
                          <a:pt x="6" y="13"/>
                          <a:pt x="4" y="11"/>
                        </a:cubicBezTo>
                        <a:cubicBezTo>
                          <a:pt x="3" y="8"/>
                          <a:pt x="3" y="4"/>
                          <a:pt x="5" y="3"/>
                        </a:cubicBezTo>
                        <a:cubicBezTo>
                          <a:pt x="5" y="3"/>
                          <a:pt x="6" y="2"/>
                          <a:pt x="7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7"/>
                          <a:pt x="3" y="11"/>
                        </a:cubicBezTo>
                        <a:cubicBezTo>
                          <a:pt x="5" y="15"/>
                          <a:pt x="10" y="17"/>
                          <a:pt x="14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8" name="Freeform 1033"/>
                  <p:cNvSpPr/>
                  <p:nvPr/>
                </p:nvSpPr>
                <p:spPr bwMode="auto">
                  <a:xfrm>
                    <a:off x="1117" y="1324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2 w 14"/>
                      <a:gd name="T11" fmla="*/ 13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2 w 14"/>
                      <a:gd name="T17" fmla="*/ 12 h 17"/>
                      <a:gd name="T18" fmla="*/ 10 w 14"/>
                      <a:gd name="T19" fmla="*/ 1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2" y="5"/>
                          <a:pt x="12" y="8"/>
                          <a:pt x="10" y="11"/>
                        </a:cubicBezTo>
                        <a:cubicBezTo>
                          <a:pt x="9" y="14"/>
                          <a:pt x="5" y="15"/>
                          <a:pt x="3" y="14"/>
                        </a:cubicBezTo>
                        <a:cubicBezTo>
                          <a:pt x="3" y="14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2" y="12"/>
                        </a:cubicBezTo>
                        <a:cubicBezTo>
                          <a:pt x="14" y="8"/>
                          <a:pt x="13" y="3"/>
                          <a:pt x="10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9" name="Freeform 1034"/>
                  <p:cNvSpPr/>
                  <p:nvPr/>
                </p:nvSpPr>
                <p:spPr bwMode="auto">
                  <a:xfrm>
                    <a:off x="1117" y="1353"/>
                    <a:ext cx="12" cy="14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2 w 14"/>
                      <a:gd name="T3" fmla="*/ 4 h 17"/>
                      <a:gd name="T4" fmla="*/ 3 w 14"/>
                      <a:gd name="T5" fmla="*/ 3 h 17"/>
                      <a:gd name="T6" fmla="*/ 10 w 14"/>
                      <a:gd name="T7" fmla="*/ 6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9 w 14"/>
                      <a:gd name="T13" fmla="*/ 17 h 17"/>
                      <a:gd name="T14" fmla="*/ 9 w 14"/>
                      <a:gd name="T15" fmla="*/ 17 h 17"/>
                      <a:gd name="T16" fmla="*/ 12 w 14"/>
                      <a:gd name="T17" fmla="*/ 6 h 17"/>
                      <a:gd name="T18" fmla="*/ 1 w 14"/>
                      <a:gd name="T19" fmla="*/ 2 h 17"/>
                      <a:gd name="T20" fmla="*/ 0 w 14"/>
                      <a:gd name="T21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9" y="4"/>
                          <a:pt x="10" y="6"/>
                        </a:cubicBezTo>
                        <a:cubicBezTo>
                          <a:pt x="12" y="9"/>
                          <a:pt x="11" y="13"/>
                          <a:pt x="9" y="14"/>
                        </a:cubicBezTo>
                        <a:cubicBezTo>
                          <a:pt x="9" y="14"/>
                          <a:pt x="8" y="14"/>
                          <a:pt x="7" y="15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3" y="15"/>
                          <a:pt x="14" y="10"/>
                          <a:pt x="12" y="6"/>
                        </a:cubicBezTo>
                        <a:cubicBezTo>
                          <a:pt x="9" y="1"/>
                          <a:pt x="4" y="0"/>
                          <a:pt x="1" y="2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0" name="Freeform 1035"/>
                  <p:cNvSpPr/>
                  <p:nvPr/>
                </p:nvSpPr>
                <p:spPr bwMode="auto">
                  <a:xfrm>
                    <a:off x="1139" y="1370"/>
                    <a:ext cx="15" cy="7"/>
                  </a:xfrm>
                  <a:custGeom>
                    <a:avLst/>
                    <a:gdLst>
                      <a:gd name="T0" fmla="*/ 0 w 18"/>
                      <a:gd name="T1" fmla="*/ 8 h 8"/>
                      <a:gd name="T2" fmla="*/ 3 w 18"/>
                      <a:gd name="T3" fmla="*/ 8 h 8"/>
                      <a:gd name="T4" fmla="*/ 3 w 18"/>
                      <a:gd name="T5" fmla="*/ 6 h 8"/>
                      <a:gd name="T6" fmla="*/ 9 w 18"/>
                      <a:gd name="T7" fmla="*/ 1 h 8"/>
                      <a:gd name="T8" fmla="*/ 15 w 18"/>
                      <a:gd name="T9" fmla="*/ 6 h 8"/>
                      <a:gd name="T10" fmla="*/ 15 w 18"/>
                      <a:gd name="T11" fmla="*/ 8 h 8"/>
                      <a:gd name="T12" fmla="*/ 18 w 18"/>
                      <a:gd name="T13" fmla="*/ 8 h 8"/>
                      <a:gd name="T14" fmla="*/ 18 w 18"/>
                      <a:gd name="T15" fmla="*/ 7 h 8"/>
                      <a:gd name="T16" fmla="*/ 9 w 18"/>
                      <a:gd name="T17" fmla="*/ 0 h 8"/>
                      <a:gd name="T18" fmla="*/ 0 w 18"/>
                      <a:gd name="T19" fmla="*/ 7 h 8"/>
                      <a:gd name="T20" fmla="*/ 0 w 18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2" y="1"/>
                          <a:pt x="15" y="3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3"/>
                          <a:pt x="14" y="0"/>
                          <a:pt x="9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1" name="Freeform 1036"/>
                  <p:cNvSpPr/>
                  <p:nvPr/>
                </p:nvSpPr>
                <p:spPr bwMode="auto">
                  <a:xfrm>
                    <a:off x="1164" y="1353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7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3 h 17"/>
                      <a:gd name="T14" fmla="*/ 14 w 14"/>
                      <a:gd name="T15" fmla="*/ 3 h 17"/>
                      <a:gd name="T16" fmla="*/ 3 w 14"/>
                      <a:gd name="T17" fmla="*/ 6 h 17"/>
                      <a:gd name="T18" fmla="*/ 5 w 14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3" y="13"/>
                          <a:pt x="2" y="9"/>
                          <a:pt x="4" y="7"/>
                        </a:cubicBezTo>
                        <a:cubicBezTo>
                          <a:pt x="6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2" name="Freeform 1037"/>
                  <p:cNvSpPr>
                    <a:spLocks noEditPoints="1"/>
                  </p:cNvSpPr>
                  <p:nvPr/>
                </p:nvSpPr>
                <p:spPr bwMode="auto">
                  <a:xfrm>
                    <a:off x="1140" y="1340"/>
                    <a:ext cx="12" cy="11"/>
                  </a:xfrm>
                  <a:custGeom>
                    <a:avLst/>
                    <a:gdLst>
                      <a:gd name="T0" fmla="*/ 0 w 14"/>
                      <a:gd name="T1" fmla="*/ 7 h 13"/>
                      <a:gd name="T2" fmla="*/ 3 w 14"/>
                      <a:gd name="T3" fmla="*/ 9 h 13"/>
                      <a:gd name="T4" fmla="*/ 3 w 14"/>
                      <a:gd name="T5" fmla="*/ 13 h 13"/>
                      <a:gd name="T6" fmla="*/ 7 w 14"/>
                      <a:gd name="T7" fmla="*/ 11 h 13"/>
                      <a:gd name="T8" fmla="*/ 11 w 14"/>
                      <a:gd name="T9" fmla="*/ 13 h 13"/>
                      <a:gd name="T10" fmla="*/ 11 w 14"/>
                      <a:gd name="T11" fmla="*/ 9 h 13"/>
                      <a:gd name="T12" fmla="*/ 14 w 14"/>
                      <a:gd name="T13" fmla="*/ 7 h 13"/>
                      <a:gd name="T14" fmla="*/ 11 w 14"/>
                      <a:gd name="T15" fmla="*/ 4 h 13"/>
                      <a:gd name="T16" fmla="*/ 11 w 14"/>
                      <a:gd name="T17" fmla="*/ 0 h 13"/>
                      <a:gd name="T18" fmla="*/ 7 w 14"/>
                      <a:gd name="T19" fmla="*/ 2 h 13"/>
                      <a:gd name="T20" fmla="*/ 3 w 14"/>
                      <a:gd name="T21" fmla="*/ 0 h 13"/>
                      <a:gd name="T22" fmla="*/ 3 w 14"/>
                      <a:gd name="T23" fmla="*/ 5 h 13"/>
                      <a:gd name="T24" fmla="*/ 0 w 14"/>
                      <a:gd name="T25" fmla="*/ 7 h 13"/>
                      <a:gd name="T26" fmla="*/ 2 w 14"/>
                      <a:gd name="T27" fmla="*/ 7 h 13"/>
                      <a:gd name="T28" fmla="*/ 4 w 14"/>
                      <a:gd name="T29" fmla="*/ 5 h 13"/>
                      <a:gd name="T30" fmla="*/ 5 w 14"/>
                      <a:gd name="T31" fmla="*/ 3 h 13"/>
                      <a:gd name="T32" fmla="*/ 7 w 14"/>
                      <a:gd name="T33" fmla="*/ 4 h 13"/>
                      <a:gd name="T34" fmla="*/ 9 w 14"/>
                      <a:gd name="T35" fmla="*/ 3 h 13"/>
                      <a:gd name="T36" fmla="*/ 10 w 14"/>
                      <a:gd name="T37" fmla="*/ 5 h 13"/>
                      <a:gd name="T38" fmla="*/ 12 w 14"/>
                      <a:gd name="T39" fmla="*/ 7 h 13"/>
                      <a:gd name="T40" fmla="*/ 10 w 14"/>
                      <a:gd name="T41" fmla="*/ 8 h 13"/>
                      <a:gd name="T42" fmla="*/ 9 w 14"/>
                      <a:gd name="T43" fmla="*/ 11 h 13"/>
                      <a:gd name="T44" fmla="*/ 7 w 14"/>
                      <a:gd name="T45" fmla="*/ 10 h 13"/>
                      <a:gd name="T46" fmla="*/ 5 w 14"/>
                      <a:gd name="T47" fmla="*/ 11 h 13"/>
                      <a:gd name="T48" fmla="*/ 4 w 14"/>
                      <a:gd name="T49" fmla="*/ 8 h 13"/>
                      <a:gd name="T50" fmla="*/ 2 w 14"/>
                      <a:gd name="T51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7"/>
                        </a:moveTo>
                        <a:cubicBezTo>
                          <a:pt x="0" y="7"/>
                          <a:pt x="2" y="8"/>
                          <a:pt x="3" y="9"/>
                        </a:cubicBezTo>
                        <a:cubicBezTo>
                          <a:pt x="4" y="10"/>
                          <a:pt x="3" y="13"/>
                          <a:pt x="3" y="13"/>
                        </a:cubicBezTo>
                        <a:cubicBezTo>
                          <a:pt x="3" y="13"/>
                          <a:pt x="6" y="11"/>
                          <a:pt x="7" y="11"/>
                        </a:cubicBezTo>
                        <a:cubicBezTo>
                          <a:pt x="8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1" y="9"/>
                        </a:cubicBezTo>
                        <a:cubicBezTo>
                          <a:pt x="12" y="8"/>
                          <a:pt x="14" y="7"/>
                          <a:pt x="14" y="7"/>
                        </a:cubicBezTo>
                        <a:cubicBezTo>
                          <a:pt x="14" y="7"/>
                          <a:pt x="12" y="5"/>
                          <a:pt x="11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2"/>
                          <a:pt x="7" y="2"/>
                        </a:cubicBezTo>
                        <a:cubicBezTo>
                          <a:pt x="6" y="2"/>
                          <a:pt x="3" y="0"/>
                          <a:pt x="3" y="0"/>
                        </a:cubicBezTo>
                        <a:cubicBezTo>
                          <a:pt x="3" y="0"/>
                          <a:pt x="4" y="4"/>
                          <a:pt x="3" y="5"/>
                        </a:cubicBezTo>
                        <a:cubicBezTo>
                          <a:pt x="2" y="6"/>
                          <a:pt x="0" y="7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7"/>
                          <a:pt x="4" y="6"/>
                          <a:pt x="4" y="5"/>
                        </a:cubicBezTo>
                        <a:cubicBezTo>
                          <a:pt x="5" y="5"/>
                          <a:pt x="5" y="3"/>
                          <a:pt x="5" y="3"/>
                        </a:cubicBezTo>
                        <a:cubicBezTo>
                          <a:pt x="5" y="3"/>
                          <a:pt x="6" y="4"/>
                          <a:pt x="7" y="4"/>
                        </a:cubicBezTo>
                        <a:cubicBezTo>
                          <a:pt x="8" y="4"/>
                          <a:pt x="9" y="3"/>
                          <a:pt x="9" y="3"/>
                        </a:cubicBezTo>
                        <a:cubicBezTo>
                          <a:pt x="9" y="3"/>
                          <a:pt x="10" y="4"/>
                          <a:pt x="10" y="5"/>
                        </a:cubicBezTo>
                        <a:cubicBezTo>
                          <a:pt x="10" y="6"/>
                          <a:pt x="12" y="7"/>
                          <a:pt x="12" y="7"/>
                        </a:cubicBezTo>
                        <a:cubicBezTo>
                          <a:pt x="12" y="7"/>
                          <a:pt x="10" y="8"/>
                          <a:pt x="10" y="8"/>
                        </a:cubicBezTo>
                        <a:cubicBezTo>
                          <a:pt x="9" y="9"/>
                          <a:pt x="9" y="11"/>
                          <a:pt x="9" y="11"/>
                        </a:cubicBezTo>
                        <a:cubicBezTo>
                          <a:pt x="9" y="11"/>
                          <a:pt x="8" y="10"/>
                          <a:pt x="7" y="10"/>
                        </a:cubicBezTo>
                        <a:cubicBezTo>
                          <a:pt x="6" y="10"/>
                          <a:pt x="5" y="11"/>
                          <a:pt x="5" y="11"/>
                        </a:cubicBezTo>
                        <a:cubicBezTo>
                          <a:pt x="5" y="11"/>
                          <a:pt x="5" y="9"/>
                          <a:pt x="4" y="8"/>
                        </a:cubicBezTo>
                        <a:cubicBezTo>
                          <a:pt x="4" y="7"/>
                          <a:pt x="2" y="7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3" name="Freeform 1038"/>
                  <p:cNvSpPr>
                    <a:spLocks noEditPoints="1"/>
                  </p:cNvSpPr>
                  <p:nvPr/>
                </p:nvSpPr>
                <p:spPr bwMode="auto">
                  <a:xfrm>
                    <a:off x="4421" y="1380"/>
                    <a:ext cx="24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1" y="28"/>
                          <a:pt x="28" y="22"/>
                          <a:pt x="28" y="14"/>
                        </a:cubicBezTo>
                        <a:cubicBezTo>
                          <a:pt x="28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4" name="Rectangle 1039"/>
                  <p:cNvSpPr>
                    <a:spLocks noChangeArrowheads="1"/>
                  </p:cNvSpPr>
                  <p:nvPr/>
                </p:nvSpPr>
                <p:spPr bwMode="auto">
                  <a:xfrm>
                    <a:off x="4432" y="1367"/>
                    <a:ext cx="1" cy="5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5" name="Freeform 1040"/>
                  <p:cNvSpPr/>
                  <p:nvPr/>
                </p:nvSpPr>
                <p:spPr bwMode="auto">
                  <a:xfrm>
                    <a:off x="4410" y="1378"/>
                    <a:ext cx="45" cy="27"/>
                  </a:xfrm>
                  <a:custGeom>
                    <a:avLst/>
                    <a:gdLst>
                      <a:gd name="T0" fmla="*/ 45 w 45"/>
                      <a:gd name="T1" fmla="*/ 2 h 27"/>
                      <a:gd name="T2" fmla="*/ 45 w 45"/>
                      <a:gd name="T3" fmla="*/ 0 h 27"/>
                      <a:gd name="T4" fmla="*/ 0 w 45"/>
                      <a:gd name="T5" fmla="*/ 26 h 27"/>
                      <a:gd name="T6" fmla="*/ 1 w 45"/>
                      <a:gd name="T7" fmla="*/ 27 h 27"/>
                      <a:gd name="T8" fmla="*/ 45 w 45"/>
                      <a:gd name="T9" fmla="*/ 2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2"/>
                        </a:moveTo>
                        <a:lnTo>
                          <a:pt x="45" y="0"/>
                        </a:lnTo>
                        <a:lnTo>
                          <a:pt x="0" y="26"/>
                        </a:lnTo>
                        <a:lnTo>
                          <a:pt x="1" y="27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6" name="Freeform 1041"/>
                  <p:cNvSpPr/>
                  <p:nvPr/>
                </p:nvSpPr>
                <p:spPr bwMode="auto">
                  <a:xfrm>
                    <a:off x="4411" y="1378"/>
                    <a:ext cx="44" cy="28"/>
                  </a:xfrm>
                  <a:custGeom>
                    <a:avLst/>
                    <a:gdLst>
                      <a:gd name="T0" fmla="*/ 44 w 44"/>
                      <a:gd name="T1" fmla="*/ 28 h 28"/>
                      <a:gd name="T2" fmla="*/ 44 w 44"/>
                      <a:gd name="T3" fmla="*/ 27 h 28"/>
                      <a:gd name="T4" fmla="*/ 0 w 44"/>
                      <a:gd name="T5" fmla="*/ 0 h 28"/>
                      <a:gd name="T6" fmla="*/ 0 w 44"/>
                      <a:gd name="T7" fmla="*/ 1 h 28"/>
                      <a:gd name="T8" fmla="*/ 44 w 44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8">
                        <a:moveTo>
                          <a:pt x="44" y="28"/>
                        </a:moveTo>
                        <a:lnTo>
                          <a:pt x="44" y="27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7" name="Freeform 1042"/>
                  <p:cNvSpPr/>
                  <p:nvPr/>
                </p:nvSpPr>
                <p:spPr bwMode="auto">
                  <a:xfrm>
                    <a:off x="4429" y="1385"/>
                    <a:ext cx="8" cy="14"/>
                  </a:xfrm>
                  <a:custGeom>
                    <a:avLst/>
                    <a:gdLst>
                      <a:gd name="T0" fmla="*/ 0 w 8"/>
                      <a:gd name="T1" fmla="*/ 0 h 14"/>
                      <a:gd name="T2" fmla="*/ 0 w 8"/>
                      <a:gd name="T3" fmla="*/ 0 h 14"/>
                      <a:gd name="T4" fmla="*/ 8 w 8"/>
                      <a:gd name="T5" fmla="*/ 14 h 14"/>
                      <a:gd name="T6" fmla="*/ 8 w 8"/>
                      <a:gd name="T7" fmla="*/ 13 h 14"/>
                      <a:gd name="T8" fmla="*/ 0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8" name="Freeform 1043"/>
                  <p:cNvSpPr/>
                  <p:nvPr/>
                </p:nvSpPr>
                <p:spPr bwMode="auto">
                  <a:xfrm>
                    <a:off x="4429" y="1385"/>
                    <a:ext cx="8" cy="14"/>
                  </a:xfrm>
                  <a:custGeom>
                    <a:avLst/>
                    <a:gdLst>
                      <a:gd name="T0" fmla="*/ 8 w 8"/>
                      <a:gd name="T1" fmla="*/ 0 h 14"/>
                      <a:gd name="T2" fmla="*/ 8 w 8"/>
                      <a:gd name="T3" fmla="*/ 0 h 14"/>
                      <a:gd name="T4" fmla="*/ 0 w 8"/>
                      <a:gd name="T5" fmla="*/ 13 h 14"/>
                      <a:gd name="T6" fmla="*/ 0 w 8"/>
                      <a:gd name="T7" fmla="*/ 14 h 14"/>
                      <a:gd name="T8" fmla="*/ 8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9" name="Rectangle 1044"/>
                  <p:cNvSpPr>
                    <a:spLocks noChangeArrowheads="1"/>
                  </p:cNvSpPr>
                  <p:nvPr/>
                </p:nvSpPr>
                <p:spPr bwMode="auto">
                  <a:xfrm>
                    <a:off x="4426" y="1392"/>
                    <a:ext cx="14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0" name="Freeform 1045"/>
                  <p:cNvSpPr>
                    <a:spLocks noEditPoints="1"/>
                  </p:cNvSpPr>
                  <p:nvPr/>
                </p:nvSpPr>
                <p:spPr bwMode="auto">
                  <a:xfrm>
                    <a:off x="4431" y="1360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1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1" name="Freeform 1046"/>
                  <p:cNvSpPr>
                    <a:spLocks noEditPoints="1"/>
                  </p:cNvSpPr>
                  <p:nvPr/>
                </p:nvSpPr>
                <p:spPr bwMode="auto">
                  <a:xfrm>
                    <a:off x="4431" y="1417"/>
                    <a:ext cx="5" cy="7"/>
                  </a:xfrm>
                  <a:custGeom>
                    <a:avLst/>
                    <a:gdLst>
                      <a:gd name="T0" fmla="*/ 0 w 6"/>
                      <a:gd name="T1" fmla="*/ 4 h 9"/>
                      <a:gd name="T2" fmla="*/ 3 w 6"/>
                      <a:gd name="T3" fmla="*/ 9 h 9"/>
                      <a:gd name="T4" fmla="*/ 6 w 6"/>
                      <a:gd name="T5" fmla="*/ 4 h 9"/>
                      <a:gd name="T6" fmla="*/ 3 w 6"/>
                      <a:gd name="T7" fmla="*/ 0 h 9"/>
                      <a:gd name="T8" fmla="*/ 0 w 6"/>
                      <a:gd name="T9" fmla="*/ 4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4"/>
                        </a:moveTo>
                        <a:cubicBezTo>
                          <a:pt x="0" y="7"/>
                          <a:pt x="1" y="8"/>
                          <a:pt x="3" y="9"/>
                        </a:cubicBezTo>
                        <a:cubicBezTo>
                          <a:pt x="4" y="9"/>
                          <a:pt x="6" y="7"/>
                          <a:pt x="6" y="4"/>
                        </a:cubicBezTo>
                        <a:cubicBezTo>
                          <a:pt x="6" y="2"/>
                          <a:pt x="4" y="0"/>
                          <a:pt x="3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1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2" name="Freeform 1047"/>
                  <p:cNvSpPr>
                    <a:spLocks noEditPoints="1"/>
                  </p:cNvSpPr>
                  <p:nvPr/>
                </p:nvSpPr>
                <p:spPr bwMode="auto">
                  <a:xfrm>
                    <a:off x="4454" y="1403"/>
                    <a:ext cx="7" cy="7"/>
                  </a:xfrm>
                  <a:custGeom>
                    <a:avLst/>
                    <a:gdLst>
                      <a:gd name="T0" fmla="*/ 3 w 9"/>
                      <a:gd name="T1" fmla="*/ 6 h 8"/>
                      <a:gd name="T2" fmla="*/ 9 w 9"/>
                      <a:gd name="T3" fmla="*/ 6 h 8"/>
                      <a:gd name="T4" fmla="*/ 6 w 9"/>
                      <a:gd name="T5" fmla="*/ 1 h 8"/>
                      <a:gd name="T6" fmla="*/ 0 w 9"/>
                      <a:gd name="T7" fmla="*/ 1 h 8"/>
                      <a:gd name="T8" fmla="*/ 3 w 9"/>
                      <a:gd name="T9" fmla="*/ 6 h 8"/>
                      <a:gd name="T10" fmla="*/ 3 w 9"/>
                      <a:gd name="T11" fmla="*/ 6 h 8"/>
                      <a:gd name="T12" fmla="*/ 2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5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6"/>
                        </a:moveTo>
                        <a:cubicBezTo>
                          <a:pt x="5" y="8"/>
                          <a:pt x="7" y="7"/>
                          <a:pt x="9" y="6"/>
                        </a:cubicBezTo>
                        <a:cubicBezTo>
                          <a:pt x="9" y="5"/>
                          <a:pt x="8" y="2"/>
                          <a:pt x="6" y="1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4"/>
                          <a:pt x="1" y="5"/>
                          <a:pt x="3" y="6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2" y="4"/>
                          <a:pt x="2" y="2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ubicBezTo>
                          <a:pt x="6" y="6"/>
                          <a:pt x="5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3" name="Freeform 1048"/>
                  <p:cNvSpPr>
                    <a:spLocks noEditPoints="1"/>
                  </p:cNvSpPr>
                  <p:nvPr/>
                </p:nvSpPr>
                <p:spPr bwMode="auto">
                  <a:xfrm>
                    <a:off x="4454" y="1374"/>
                    <a:ext cx="7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8 w 9"/>
                      <a:gd name="T3" fmla="*/ 2 h 8"/>
                      <a:gd name="T4" fmla="*/ 3 w 9"/>
                      <a:gd name="T5" fmla="*/ 2 h 8"/>
                      <a:gd name="T6" fmla="*/ 0 w 9"/>
                      <a:gd name="T7" fmla="*/ 7 h 8"/>
                      <a:gd name="T8" fmla="*/ 6 w 9"/>
                      <a:gd name="T9" fmla="*/ 7 h 8"/>
                      <a:gd name="T10" fmla="*/ 5 w 9"/>
                      <a:gd name="T11" fmla="*/ 6 h 8"/>
                      <a:gd name="T12" fmla="*/ 2 w 9"/>
                      <a:gd name="T13" fmla="*/ 6 h 8"/>
                      <a:gd name="T14" fmla="*/ 3 w 9"/>
                      <a:gd name="T15" fmla="*/ 3 h 8"/>
                      <a:gd name="T16" fmla="*/ 7 w 9"/>
                      <a:gd name="T17" fmla="*/ 2 h 8"/>
                      <a:gd name="T18" fmla="*/ 5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5"/>
                          <a:pt x="9" y="3"/>
                          <a:pt x="8" y="2"/>
                        </a:cubicBezTo>
                        <a:cubicBezTo>
                          <a:pt x="7" y="1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4" y="7"/>
                          <a:pt x="3" y="7"/>
                          <a:pt x="2" y="6"/>
                        </a:cubicBezTo>
                        <a:cubicBezTo>
                          <a:pt x="2" y="5"/>
                          <a:pt x="2" y="3"/>
                          <a:pt x="3" y="3"/>
                        </a:cubicBezTo>
                        <a:cubicBezTo>
                          <a:pt x="5" y="2"/>
                          <a:pt x="6" y="2"/>
                          <a:pt x="7" y="2"/>
                        </a:cubicBezTo>
                        <a:cubicBezTo>
                          <a:pt x="7" y="4"/>
                          <a:pt x="7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4" name="Freeform 1049"/>
                  <p:cNvSpPr>
                    <a:spLocks noEditPoints="1"/>
                  </p:cNvSpPr>
                  <p:nvPr/>
                </p:nvSpPr>
                <p:spPr bwMode="auto">
                  <a:xfrm>
                    <a:off x="4404" y="1403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6 w 9"/>
                      <a:gd name="T11" fmla="*/ 5 h 7"/>
                      <a:gd name="T12" fmla="*/ 7 w 9"/>
                      <a:gd name="T13" fmla="*/ 2 h 7"/>
                      <a:gd name="T14" fmla="*/ 4 w 9"/>
                      <a:gd name="T15" fmla="*/ 2 h 7"/>
                      <a:gd name="T16" fmla="*/ 2 w 9"/>
                      <a:gd name="T17" fmla="*/ 5 h 7"/>
                      <a:gd name="T18" fmla="*/ 6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7" y="4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4" y="2"/>
                        </a:cubicBezTo>
                        <a:cubicBezTo>
                          <a:pt x="2" y="2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5" name="Freeform 1050"/>
                  <p:cNvSpPr>
                    <a:spLocks noEditPoints="1"/>
                  </p:cNvSpPr>
                  <p:nvPr/>
                </p:nvSpPr>
                <p:spPr bwMode="auto">
                  <a:xfrm>
                    <a:off x="4405" y="1374"/>
                    <a:ext cx="7" cy="7"/>
                  </a:xfrm>
                  <a:custGeom>
                    <a:avLst/>
                    <a:gdLst>
                      <a:gd name="T0" fmla="*/ 3 w 8"/>
                      <a:gd name="T1" fmla="*/ 7 h 8"/>
                      <a:gd name="T2" fmla="*/ 0 w 8"/>
                      <a:gd name="T3" fmla="*/ 2 h 8"/>
                      <a:gd name="T4" fmla="*/ 5 w 8"/>
                      <a:gd name="T5" fmla="*/ 1 h 8"/>
                      <a:gd name="T6" fmla="*/ 8 w 8"/>
                      <a:gd name="T7" fmla="*/ 6 h 8"/>
                      <a:gd name="T8" fmla="*/ 3 w 8"/>
                      <a:gd name="T9" fmla="*/ 7 h 8"/>
                      <a:gd name="T10" fmla="*/ 3 w 8"/>
                      <a:gd name="T11" fmla="*/ 6 h 8"/>
                      <a:gd name="T12" fmla="*/ 7 w 8"/>
                      <a:gd name="T13" fmla="*/ 5 h 8"/>
                      <a:gd name="T14" fmla="*/ 5 w 8"/>
                      <a:gd name="T15" fmla="*/ 2 h 8"/>
                      <a:gd name="T16" fmla="*/ 1 w 8"/>
                      <a:gd name="T17" fmla="*/ 3 h 8"/>
                      <a:gd name="T18" fmla="*/ 3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3" y="7"/>
                        </a:moveTo>
                        <a:cubicBezTo>
                          <a:pt x="0" y="6"/>
                          <a:pt x="0" y="4"/>
                          <a:pt x="0" y="2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8" y="2"/>
                          <a:pt x="8" y="4"/>
                          <a:pt x="8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4" y="6"/>
                          <a:pt x="6" y="6"/>
                          <a:pt x="7" y="5"/>
                        </a:cubicBezTo>
                        <a:cubicBezTo>
                          <a:pt x="7" y="4"/>
                          <a:pt x="6" y="3"/>
                          <a:pt x="5" y="2"/>
                        </a:cubicBezTo>
                        <a:cubicBezTo>
                          <a:pt x="3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6" name="Freeform 1051"/>
                  <p:cNvSpPr/>
                  <p:nvPr/>
                </p:nvSpPr>
                <p:spPr bwMode="auto">
                  <a:xfrm>
                    <a:off x="4426" y="1362"/>
                    <a:ext cx="14" cy="6"/>
                  </a:xfrm>
                  <a:custGeom>
                    <a:avLst/>
                    <a:gdLst>
                      <a:gd name="T0" fmla="*/ 0 w 17"/>
                      <a:gd name="T1" fmla="*/ 0 h 7"/>
                      <a:gd name="T2" fmla="*/ 3 w 17"/>
                      <a:gd name="T3" fmla="*/ 0 h 7"/>
                      <a:gd name="T4" fmla="*/ 3 w 17"/>
                      <a:gd name="T5" fmla="*/ 1 h 7"/>
                      <a:gd name="T6" fmla="*/ 9 w 17"/>
                      <a:gd name="T7" fmla="*/ 6 h 7"/>
                      <a:gd name="T8" fmla="*/ 15 w 17"/>
                      <a:gd name="T9" fmla="*/ 1 h 7"/>
                      <a:gd name="T10" fmla="*/ 15 w 17"/>
                      <a:gd name="T11" fmla="*/ 0 h 7"/>
                      <a:gd name="T12" fmla="*/ 17 w 17"/>
                      <a:gd name="T13" fmla="*/ 0 h 7"/>
                      <a:gd name="T14" fmla="*/ 17 w 17"/>
                      <a:gd name="T15" fmla="*/ 0 h 7"/>
                      <a:gd name="T16" fmla="*/ 9 w 17"/>
                      <a:gd name="T17" fmla="*/ 7 h 7"/>
                      <a:gd name="T18" fmla="*/ 0 w 17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7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1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7"/>
                          <a:pt x="9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7" name="Freeform 1052"/>
                  <p:cNvSpPr/>
                  <p:nvPr/>
                </p:nvSpPr>
                <p:spPr bwMode="auto">
                  <a:xfrm>
                    <a:off x="4427" y="1368"/>
                    <a:ext cx="11" cy="4"/>
                  </a:xfrm>
                  <a:custGeom>
                    <a:avLst/>
                    <a:gdLst>
                      <a:gd name="T0" fmla="*/ 0 w 13"/>
                      <a:gd name="T1" fmla="*/ 0 h 5"/>
                      <a:gd name="T2" fmla="*/ 2 w 13"/>
                      <a:gd name="T3" fmla="*/ 0 h 5"/>
                      <a:gd name="T4" fmla="*/ 2 w 13"/>
                      <a:gd name="T5" fmla="*/ 1 h 5"/>
                      <a:gd name="T6" fmla="*/ 7 w 13"/>
                      <a:gd name="T7" fmla="*/ 4 h 5"/>
                      <a:gd name="T8" fmla="*/ 11 w 13"/>
                      <a:gd name="T9" fmla="*/ 1 h 5"/>
                      <a:gd name="T10" fmla="*/ 11 w 13"/>
                      <a:gd name="T11" fmla="*/ 0 h 5"/>
                      <a:gd name="T12" fmla="*/ 13 w 13"/>
                      <a:gd name="T13" fmla="*/ 0 h 5"/>
                      <a:gd name="T14" fmla="*/ 13 w 13"/>
                      <a:gd name="T15" fmla="*/ 1 h 5"/>
                      <a:gd name="T16" fmla="*/ 7 w 13"/>
                      <a:gd name="T17" fmla="*/ 5 h 5"/>
                      <a:gd name="T18" fmla="*/ 0 w 13"/>
                      <a:gd name="T19" fmla="*/ 1 h 5"/>
                      <a:gd name="T20" fmla="*/ 0 w 13"/>
                      <a:gd name="T2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4" y="4"/>
                          <a:pt x="7" y="4"/>
                        </a:cubicBezTo>
                        <a:cubicBezTo>
                          <a:pt x="9" y="4"/>
                          <a:pt x="11" y="3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3"/>
                          <a:pt x="10" y="5"/>
                          <a:pt x="7" y="5"/>
                        </a:cubicBezTo>
                        <a:cubicBezTo>
                          <a:pt x="3" y="5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8" name="Freeform 1053"/>
                  <p:cNvSpPr/>
                  <p:nvPr/>
                </p:nvSpPr>
                <p:spPr bwMode="auto">
                  <a:xfrm>
                    <a:off x="4428" y="1372"/>
                    <a:ext cx="10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1 h 3"/>
                      <a:gd name="T6" fmla="*/ 6 w 11"/>
                      <a:gd name="T7" fmla="*/ 3 h 3"/>
                      <a:gd name="T8" fmla="*/ 9 w 11"/>
                      <a:gd name="T9" fmla="*/ 1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9" name="Freeform 1054"/>
                  <p:cNvSpPr/>
                  <p:nvPr/>
                </p:nvSpPr>
                <p:spPr bwMode="auto">
                  <a:xfrm>
                    <a:off x="4429" y="1375"/>
                    <a:ext cx="8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5 w 9"/>
                      <a:gd name="T7" fmla="*/ 2 h 2"/>
                      <a:gd name="T8" fmla="*/ 8 w 9"/>
                      <a:gd name="T9" fmla="*/ 0 h 2"/>
                      <a:gd name="T10" fmla="*/ 8 w 9"/>
                      <a:gd name="T11" fmla="*/ 0 h 2"/>
                      <a:gd name="T12" fmla="*/ 9 w 9"/>
                      <a:gd name="T13" fmla="*/ 0 h 2"/>
                      <a:gd name="T14" fmla="*/ 5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5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0" name="Freeform 1055"/>
                  <p:cNvSpPr/>
                  <p:nvPr/>
                </p:nvSpPr>
                <p:spPr bwMode="auto">
                  <a:xfrm>
                    <a:off x="4430" y="1377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4 w 7"/>
                      <a:gd name="T7" fmla="*/ 1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4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1"/>
                          <a:pt x="4" y="1"/>
                        </a:cubicBezTo>
                        <a:cubicBezTo>
                          <a:pt x="5" y="1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1" name="Freeform 1056"/>
                  <p:cNvSpPr/>
                  <p:nvPr/>
                </p:nvSpPr>
                <p:spPr bwMode="auto">
                  <a:xfrm>
                    <a:off x="4435" y="1383"/>
                    <a:ext cx="3" cy="3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4 w 4"/>
                      <a:gd name="T9" fmla="*/ 2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2 h 3"/>
                      <a:gd name="T16" fmla="*/ 1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3" y="2"/>
                          <a:pt x="3" y="3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2"/>
                        </a:cubicBezTo>
                        <a:cubicBezTo>
                          <a:pt x="1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2" name="Freeform 1057"/>
                  <p:cNvSpPr/>
                  <p:nvPr/>
                </p:nvSpPr>
                <p:spPr bwMode="auto">
                  <a:xfrm>
                    <a:off x="4427" y="1383"/>
                    <a:ext cx="4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2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0 h 3"/>
                      <a:gd name="T14" fmla="*/ 2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3"/>
                          <a:pt x="2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3" name="Freeform 1058"/>
                  <p:cNvSpPr/>
                  <p:nvPr/>
                </p:nvSpPr>
                <p:spPr bwMode="auto">
                  <a:xfrm>
                    <a:off x="4425" y="1390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4" name="Freeform 1059"/>
                  <p:cNvSpPr/>
                  <p:nvPr/>
                </p:nvSpPr>
                <p:spPr bwMode="auto">
                  <a:xfrm>
                    <a:off x="4427" y="1398"/>
                    <a:ext cx="4" cy="2"/>
                  </a:xfrm>
                  <a:custGeom>
                    <a:avLst/>
                    <a:gdLst>
                      <a:gd name="T0" fmla="*/ 3 w 4"/>
                      <a:gd name="T1" fmla="*/ 2 h 2"/>
                      <a:gd name="T2" fmla="*/ 3 w 4"/>
                      <a:gd name="T3" fmla="*/ 2 h 2"/>
                      <a:gd name="T4" fmla="*/ 3 w 4"/>
                      <a:gd name="T5" fmla="*/ 2 h 2"/>
                      <a:gd name="T6" fmla="*/ 2 w 4"/>
                      <a:gd name="T7" fmla="*/ 0 h 2"/>
                      <a:gd name="T8" fmla="*/ 1 w 4"/>
                      <a:gd name="T9" fmla="*/ 0 h 2"/>
                      <a:gd name="T10" fmla="*/ 1 w 4"/>
                      <a:gd name="T11" fmla="*/ 1 h 2"/>
                      <a:gd name="T12" fmla="*/ 0 w 4"/>
                      <a:gd name="T13" fmla="*/ 0 h 2"/>
                      <a:gd name="T14" fmla="*/ 2 w 4"/>
                      <a:gd name="T15" fmla="*/ 0 h 2"/>
                      <a:gd name="T16" fmla="*/ 3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3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4" y="2"/>
                          <a:pt x="3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5" name="Freeform 1060"/>
                  <p:cNvSpPr/>
                  <p:nvPr/>
                </p:nvSpPr>
                <p:spPr bwMode="auto">
                  <a:xfrm>
                    <a:off x="4435" y="1398"/>
                    <a:ext cx="3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4 w 4"/>
                      <a:gd name="T3" fmla="*/ 1 h 2"/>
                      <a:gd name="T4" fmla="*/ 4 w 4"/>
                      <a:gd name="T5" fmla="*/ 0 h 2"/>
                      <a:gd name="T6" fmla="*/ 2 w 4"/>
                      <a:gd name="T7" fmla="*/ 0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6" name="Freeform 1061"/>
                  <p:cNvSpPr/>
                  <p:nvPr/>
                </p:nvSpPr>
                <p:spPr bwMode="auto">
                  <a:xfrm>
                    <a:off x="4440" y="1390"/>
                    <a:ext cx="2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1 w 2"/>
                      <a:gd name="T5" fmla="*/ 1 h 4"/>
                      <a:gd name="T6" fmla="*/ 0 w 2"/>
                      <a:gd name="T7" fmla="*/ 2 h 4"/>
                      <a:gd name="T8" fmla="*/ 1 w 2"/>
                      <a:gd name="T9" fmla="*/ 3 h 4"/>
                      <a:gd name="T10" fmla="*/ 1 w 2"/>
                      <a:gd name="T11" fmla="*/ 3 h 4"/>
                      <a:gd name="T12" fmla="*/ 1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7" name="Freeform 1062"/>
                  <p:cNvSpPr/>
                  <p:nvPr/>
                </p:nvSpPr>
                <p:spPr bwMode="auto">
                  <a:xfrm>
                    <a:off x="4427" y="1412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5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8" name="Freeform 1063"/>
                  <p:cNvSpPr/>
                  <p:nvPr/>
                </p:nvSpPr>
                <p:spPr bwMode="auto">
                  <a:xfrm>
                    <a:off x="4428" y="1409"/>
                    <a:ext cx="10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10 w 11"/>
                      <a:gd name="T9" fmla="*/ 3 h 4"/>
                      <a:gd name="T10" fmla="*/ 10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9" name="Freeform 1064"/>
                  <p:cNvSpPr/>
                  <p:nvPr/>
                </p:nvSpPr>
                <p:spPr bwMode="auto">
                  <a:xfrm>
                    <a:off x="4429" y="1406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2 w 9"/>
                      <a:gd name="T3" fmla="*/ 3 h 3"/>
                      <a:gd name="T4" fmla="*/ 2 w 9"/>
                      <a:gd name="T5" fmla="*/ 2 h 3"/>
                      <a:gd name="T6" fmla="*/ 5 w 9"/>
                      <a:gd name="T7" fmla="*/ 1 h 3"/>
                      <a:gd name="T8" fmla="*/ 8 w 9"/>
                      <a:gd name="T9" fmla="*/ 2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6" y="1"/>
                          <a:pt x="8" y="2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0" name="Freeform 1065"/>
                  <p:cNvSpPr/>
                  <p:nvPr/>
                </p:nvSpPr>
                <p:spPr bwMode="auto">
                  <a:xfrm>
                    <a:off x="4430" y="1405"/>
                    <a:ext cx="7" cy="1"/>
                  </a:xfrm>
                  <a:custGeom>
                    <a:avLst/>
                    <a:gdLst>
                      <a:gd name="T0" fmla="*/ 0 w 8"/>
                      <a:gd name="T1" fmla="*/ 2 h 2"/>
                      <a:gd name="T2" fmla="*/ 1 w 8"/>
                      <a:gd name="T3" fmla="*/ 2 h 2"/>
                      <a:gd name="T4" fmla="*/ 1 w 8"/>
                      <a:gd name="T5" fmla="*/ 1 h 2"/>
                      <a:gd name="T6" fmla="*/ 4 w 8"/>
                      <a:gd name="T7" fmla="*/ 0 h 2"/>
                      <a:gd name="T8" fmla="*/ 6 w 8"/>
                      <a:gd name="T9" fmla="*/ 1 h 2"/>
                      <a:gd name="T10" fmla="*/ 6 w 8"/>
                      <a:gd name="T11" fmla="*/ 2 h 2"/>
                      <a:gd name="T12" fmla="*/ 8 w 8"/>
                      <a:gd name="T13" fmla="*/ 2 h 2"/>
                      <a:gd name="T14" fmla="*/ 4 w 8"/>
                      <a:gd name="T15" fmla="*/ 0 h 2"/>
                      <a:gd name="T16" fmla="*/ 0 w 8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cubicBezTo>
                          <a:pt x="5" y="0"/>
                          <a:pt x="6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1" name="Freeform 1066"/>
                  <p:cNvSpPr/>
                  <p:nvPr/>
                </p:nvSpPr>
                <p:spPr bwMode="auto">
                  <a:xfrm>
                    <a:off x="4449" y="1399"/>
                    <a:ext cx="7" cy="9"/>
                  </a:xfrm>
                  <a:custGeom>
                    <a:avLst/>
                    <a:gdLst>
                      <a:gd name="T0" fmla="*/ 2 w 9"/>
                      <a:gd name="T1" fmla="*/ 11 h 11"/>
                      <a:gd name="T2" fmla="*/ 3 w 9"/>
                      <a:gd name="T3" fmla="*/ 10 h 11"/>
                      <a:gd name="T4" fmla="*/ 2 w 9"/>
                      <a:gd name="T5" fmla="*/ 9 h 11"/>
                      <a:gd name="T6" fmla="*/ 2 w 9"/>
                      <a:gd name="T7" fmla="*/ 4 h 11"/>
                      <a:gd name="T8" fmla="*/ 7 w 9"/>
                      <a:gd name="T9" fmla="*/ 2 h 11"/>
                      <a:gd name="T10" fmla="*/ 8 w 9"/>
                      <a:gd name="T11" fmla="*/ 3 h 11"/>
                      <a:gd name="T12" fmla="*/ 9 w 9"/>
                      <a:gd name="T13" fmla="*/ 1 h 11"/>
                      <a:gd name="T14" fmla="*/ 8 w 9"/>
                      <a:gd name="T15" fmla="*/ 1 h 11"/>
                      <a:gd name="T16" fmla="*/ 2 w 9"/>
                      <a:gd name="T17" fmla="*/ 4 h 11"/>
                      <a:gd name="T18" fmla="*/ 1 w 9"/>
                      <a:gd name="T19" fmla="*/ 11 h 11"/>
                      <a:gd name="T20" fmla="*/ 2 w 9"/>
                      <a:gd name="T21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6"/>
                          <a:pt x="2" y="4"/>
                        </a:cubicBezTo>
                        <a:cubicBezTo>
                          <a:pt x="3" y="3"/>
                          <a:pt x="6" y="1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2" name="Freeform 1067"/>
                  <p:cNvSpPr/>
                  <p:nvPr/>
                </p:nvSpPr>
                <p:spPr bwMode="auto">
                  <a:xfrm>
                    <a:off x="4446" y="1398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8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7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2" y="5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3" name="Freeform 1068"/>
                  <p:cNvSpPr/>
                  <p:nvPr/>
                </p:nvSpPr>
                <p:spPr bwMode="auto">
                  <a:xfrm>
                    <a:off x="4444" y="1397"/>
                    <a:ext cx="6" cy="7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2 w 7"/>
                      <a:gd name="T3" fmla="*/ 7 h 8"/>
                      <a:gd name="T4" fmla="*/ 2 w 7"/>
                      <a:gd name="T5" fmla="*/ 6 h 8"/>
                      <a:gd name="T6" fmla="*/ 2 w 7"/>
                      <a:gd name="T7" fmla="*/ 3 h 8"/>
                      <a:gd name="T8" fmla="*/ 5 w 7"/>
                      <a:gd name="T9" fmla="*/ 1 h 8"/>
                      <a:gd name="T10" fmla="*/ 6 w 7"/>
                      <a:gd name="T11" fmla="*/ 2 h 8"/>
                      <a:gd name="T12" fmla="*/ 7 w 7"/>
                      <a:gd name="T13" fmla="*/ 0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4" name="Freeform 1069"/>
                  <p:cNvSpPr/>
                  <p:nvPr/>
                </p:nvSpPr>
                <p:spPr bwMode="auto">
                  <a:xfrm>
                    <a:off x="4443" y="1396"/>
                    <a:ext cx="5" cy="6"/>
                  </a:xfrm>
                  <a:custGeom>
                    <a:avLst/>
                    <a:gdLst>
                      <a:gd name="T0" fmla="*/ 1 w 6"/>
                      <a:gd name="T1" fmla="*/ 7 h 7"/>
                      <a:gd name="T2" fmla="*/ 2 w 6"/>
                      <a:gd name="T3" fmla="*/ 6 h 7"/>
                      <a:gd name="T4" fmla="*/ 2 w 6"/>
                      <a:gd name="T5" fmla="*/ 5 h 7"/>
                      <a:gd name="T6" fmla="*/ 2 w 6"/>
                      <a:gd name="T7" fmla="*/ 2 h 7"/>
                      <a:gd name="T8" fmla="*/ 5 w 6"/>
                      <a:gd name="T9" fmla="*/ 1 h 7"/>
                      <a:gd name="T10" fmla="*/ 5 w 6"/>
                      <a:gd name="T11" fmla="*/ 1 h 7"/>
                      <a:gd name="T12" fmla="*/ 6 w 6"/>
                      <a:gd name="T13" fmla="*/ 0 h 7"/>
                      <a:gd name="T14" fmla="*/ 2 w 6"/>
                      <a:gd name="T15" fmla="*/ 2 h 7"/>
                      <a:gd name="T16" fmla="*/ 1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1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3" y="0"/>
                          <a:pt x="2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5" name="Freeform 1070"/>
                  <p:cNvSpPr/>
                  <p:nvPr/>
                </p:nvSpPr>
                <p:spPr bwMode="auto">
                  <a:xfrm>
                    <a:off x="4449" y="1376"/>
                    <a:ext cx="7" cy="10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9 h 12"/>
                      <a:gd name="T4" fmla="*/ 7 w 9"/>
                      <a:gd name="T5" fmla="*/ 10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4 w 9"/>
                      <a:gd name="T11" fmla="*/ 2 h 12"/>
                      <a:gd name="T12" fmla="*/ 3 w 9"/>
                      <a:gd name="T13" fmla="*/ 0 h 12"/>
                      <a:gd name="T14" fmla="*/ 2 w 9"/>
                      <a:gd name="T15" fmla="*/ 0 h 12"/>
                      <a:gd name="T16" fmla="*/ 2 w 9"/>
                      <a:gd name="T17" fmla="*/ 7 h 12"/>
                      <a:gd name="T18" fmla="*/ 8 w 9"/>
                      <a:gd name="T19" fmla="*/ 11 h 12"/>
                      <a:gd name="T20" fmla="*/ 9 w 9"/>
                      <a:gd name="T21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4" y="9"/>
                          <a:pt x="3" y="7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4" y="11"/>
                          <a:pt x="7" y="12"/>
                          <a:pt x="8" y="11"/>
                        </a:cubicBez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6" name="Freeform 1071"/>
                  <p:cNvSpPr/>
                  <p:nvPr/>
                </p:nvSpPr>
                <p:spPr bwMode="auto">
                  <a:xfrm>
                    <a:off x="4447" y="1377"/>
                    <a:ext cx="6" cy="10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9 h 11"/>
                      <a:gd name="T4" fmla="*/ 6 w 7"/>
                      <a:gd name="T5" fmla="*/ 9 h 11"/>
                      <a:gd name="T6" fmla="*/ 2 w 7"/>
                      <a:gd name="T7" fmla="*/ 7 h 11"/>
                      <a:gd name="T8" fmla="*/ 2 w 7"/>
                      <a:gd name="T9" fmla="*/ 2 h 11"/>
                      <a:gd name="T10" fmla="*/ 3 w 7"/>
                      <a:gd name="T11" fmla="*/ 2 h 11"/>
                      <a:gd name="T12" fmla="*/ 2 w 7"/>
                      <a:gd name="T13" fmla="*/ 0 h 11"/>
                      <a:gd name="T14" fmla="*/ 1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7" name="Freeform 1072"/>
                  <p:cNvSpPr/>
                  <p:nvPr/>
                </p:nvSpPr>
                <p:spPr bwMode="auto">
                  <a:xfrm>
                    <a:off x="4445" y="1380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4 w 6"/>
                      <a:gd name="T5" fmla="*/ 7 h 9"/>
                      <a:gd name="T6" fmla="*/ 1 w 6"/>
                      <a:gd name="T7" fmla="*/ 5 h 9"/>
                      <a:gd name="T8" fmla="*/ 1 w 6"/>
                      <a:gd name="T9" fmla="*/ 1 h 9"/>
                      <a:gd name="T10" fmla="*/ 2 w 6"/>
                      <a:gd name="T11" fmla="*/ 1 h 9"/>
                      <a:gd name="T12" fmla="*/ 1 w 6"/>
                      <a:gd name="T13" fmla="*/ 0 h 9"/>
                      <a:gd name="T14" fmla="*/ 1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2" y="6"/>
                          <a:pt x="1" y="5"/>
                        </a:cubicBezTo>
                        <a:cubicBezTo>
                          <a:pt x="1" y="4"/>
                          <a:pt x="0" y="2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8" name="Freeform 1073"/>
                  <p:cNvSpPr/>
                  <p:nvPr/>
                </p:nvSpPr>
                <p:spPr bwMode="auto">
                  <a:xfrm>
                    <a:off x="4443" y="1382"/>
                    <a:ext cx="4" cy="6"/>
                  </a:xfrm>
                  <a:custGeom>
                    <a:avLst/>
                    <a:gdLst>
                      <a:gd name="T0" fmla="*/ 4 w 4"/>
                      <a:gd name="T1" fmla="*/ 7 h 7"/>
                      <a:gd name="T2" fmla="*/ 4 w 4"/>
                      <a:gd name="T3" fmla="*/ 6 h 7"/>
                      <a:gd name="T4" fmla="*/ 3 w 4"/>
                      <a:gd name="T5" fmla="*/ 6 h 7"/>
                      <a:gd name="T6" fmla="*/ 1 w 4"/>
                      <a:gd name="T7" fmla="*/ 4 h 7"/>
                      <a:gd name="T8" fmla="*/ 1 w 4"/>
                      <a:gd name="T9" fmla="*/ 1 h 7"/>
                      <a:gd name="T10" fmla="*/ 1 w 4"/>
                      <a:gd name="T11" fmla="*/ 1 h 7"/>
                      <a:gd name="T12" fmla="*/ 1 w 4"/>
                      <a:gd name="T13" fmla="*/ 0 h 7"/>
                      <a:gd name="T14" fmla="*/ 1 w 4"/>
                      <a:gd name="T15" fmla="*/ 5 h 7"/>
                      <a:gd name="T16" fmla="*/ 4 w 4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7">
                        <a:moveTo>
                          <a:pt x="4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0" y="3"/>
                          <a:pt x="0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6"/>
                          <a:pt x="3" y="7"/>
                          <a:pt x="4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9" name="Freeform 1074"/>
                  <p:cNvSpPr/>
                  <p:nvPr/>
                </p:nvSpPr>
                <p:spPr bwMode="auto">
                  <a:xfrm>
                    <a:off x="4410" y="1398"/>
                    <a:ext cx="7" cy="10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3 h 12"/>
                      <a:gd name="T4" fmla="*/ 1 w 8"/>
                      <a:gd name="T5" fmla="*/ 3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1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6 w 8"/>
                      <a:gd name="T17" fmla="*/ 5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8"/>
                          <a:pt x="6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0" name="Freeform 1075"/>
                  <p:cNvSpPr/>
                  <p:nvPr/>
                </p:nvSpPr>
                <p:spPr bwMode="auto">
                  <a:xfrm>
                    <a:off x="4413" y="1397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2 w 7"/>
                      <a:gd name="T5" fmla="*/ 2 h 11"/>
                      <a:gd name="T6" fmla="*/ 5 w 7"/>
                      <a:gd name="T7" fmla="*/ 4 h 11"/>
                      <a:gd name="T8" fmla="*/ 6 w 7"/>
                      <a:gd name="T9" fmla="*/ 9 h 11"/>
                      <a:gd name="T10" fmla="*/ 5 w 7"/>
                      <a:gd name="T11" fmla="*/ 9 h 11"/>
                      <a:gd name="T12" fmla="*/ 6 w 7"/>
                      <a:gd name="T13" fmla="*/ 11 h 11"/>
                      <a:gd name="T14" fmla="*/ 6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4"/>
                        </a:cubicBezTo>
                        <a:cubicBezTo>
                          <a:pt x="6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0"/>
                          <a:pt x="7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1" name="Freeform 1076"/>
                  <p:cNvSpPr/>
                  <p:nvPr/>
                </p:nvSpPr>
                <p:spPr bwMode="auto">
                  <a:xfrm>
                    <a:off x="4416" y="1396"/>
                    <a:ext cx="5" cy="8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0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7 h 9"/>
                      <a:gd name="T10" fmla="*/ 4 w 6"/>
                      <a:gd name="T11" fmla="*/ 8 h 9"/>
                      <a:gd name="T12" fmla="*/ 4 w 6"/>
                      <a:gd name="T13" fmla="*/ 9 h 9"/>
                      <a:gd name="T14" fmla="*/ 4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3" y="3"/>
                          <a:pt x="4" y="4"/>
                        </a:cubicBezTo>
                        <a:cubicBezTo>
                          <a:pt x="5" y="5"/>
                          <a:pt x="5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6" y="8"/>
                          <a:pt x="6" y="6"/>
                          <a:pt x="4" y="4"/>
                        </a:cubicBezTo>
                        <a:cubicBezTo>
                          <a:pt x="3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2" name="Freeform 1077"/>
                  <p:cNvSpPr/>
                  <p:nvPr/>
                </p:nvSpPr>
                <p:spPr bwMode="auto">
                  <a:xfrm>
                    <a:off x="4419" y="1396"/>
                    <a:ext cx="4" cy="6"/>
                  </a:xfrm>
                  <a:custGeom>
                    <a:avLst/>
                    <a:gdLst>
                      <a:gd name="T0" fmla="*/ 0 w 5"/>
                      <a:gd name="T1" fmla="*/ 0 h 7"/>
                      <a:gd name="T2" fmla="*/ 0 w 5"/>
                      <a:gd name="T3" fmla="*/ 1 h 7"/>
                      <a:gd name="T4" fmla="*/ 1 w 5"/>
                      <a:gd name="T5" fmla="*/ 1 h 7"/>
                      <a:gd name="T6" fmla="*/ 3 w 5"/>
                      <a:gd name="T7" fmla="*/ 3 h 7"/>
                      <a:gd name="T8" fmla="*/ 3 w 5"/>
                      <a:gd name="T9" fmla="*/ 6 h 7"/>
                      <a:gd name="T10" fmla="*/ 3 w 5"/>
                      <a:gd name="T11" fmla="*/ 6 h 7"/>
                      <a:gd name="T12" fmla="*/ 3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1"/>
                          <a:pt x="3" y="3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3" name="Freeform 1078"/>
                  <p:cNvSpPr/>
                  <p:nvPr/>
                </p:nvSpPr>
                <p:spPr bwMode="auto">
                  <a:xfrm>
                    <a:off x="4410" y="1375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2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2 w 8"/>
                      <a:gd name="T9" fmla="*/ 10 h 12"/>
                      <a:gd name="T10" fmla="*/ 1 w 8"/>
                      <a:gd name="T11" fmla="*/ 10 h 12"/>
                      <a:gd name="T12" fmla="*/ 0 w 8"/>
                      <a:gd name="T13" fmla="*/ 11 h 12"/>
                      <a:gd name="T14" fmla="*/ 0 w 8"/>
                      <a:gd name="T15" fmla="*/ 11 h 12"/>
                      <a:gd name="T16" fmla="*/ 7 w 8"/>
                      <a:gd name="T17" fmla="*/ 8 h 12"/>
                      <a:gd name="T18" fmla="*/ 6 w 8"/>
                      <a:gd name="T19" fmla="*/ 1 h 12"/>
                      <a:gd name="T20" fmla="*/ 6 w 8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6"/>
                          <a:pt x="6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8" y="5"/>
                          <a:pt x="8" y="2"/>
                          <a:pt x="6" y="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4" name="Freeform 1079"/>
                  <p:cNvSpPr/>
                  <p:nvPr/>
                </p:nvSpPr>
                <p:spPr bwMode="auto">
                  <a:xfrm>
                    <a:off x="4413" y="1377"/>
                    <a:ext cx="7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6 w 8"/>
                      <a:gd name="T7" fmla="*/ 6 h 10"/>
                      <a:gd name="T8" fmla="*/ 2 w 8"/>
                      <a:gd name="T9" fmla="*/ 8 h 10"/>
                      <a:gd name="T10" fmla="*/ 1 w 8"/>
                      <a:gd name="T11" fmla="*/ 8 h 10"/>
                      <a:gd name="T12" fmla="*/ 0 w 8"/>
                      <a:gd name="T13" fmla="*/ 9 h 10"/>
                      <a:gd name="T14" fmla="*/ 6 w 8"/>
                      <a:gd name="T15" fmla="*/ 6 h 10"/>
                      <a:gd name="T16" fmla="*/ 6 w 8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6" y="4"/>
                          <a:pt x="6" y="6"/>
                        </a:cubicBezTo>
                        <a:cubicBezTo>
                          <a:pt x="5" y="8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5" y="9"/>
                          <a:pt x="6" y="6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5" name="Freeform 1080"/>
                  <p:cNvSpPr/>
                  <p:nvPr/>
                </p:nvSpPr>
                <p:spPr bwMode="auto">
                  <a:xfrm>
                    <a:off x="4416" y="1380"/>
                    <a:ext cx="5" cy="7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1 w 6"/>
                      <a:gd name="T11" fmla="*/ 6 h 8"/>
                      <a:gd name="T12" fmla="*/ 0 w 6"/>
                      <a:gd name="T13" fmla="*/ 7 h 8"/>
                      <a:gd name="T14" fmla="*/ 5 w 6"/>
                      <a:gd name="T15" fmla="*/ 5 h 8"/>
                      <a:gd name="T16" fmla="*/ 4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5" y="5"/>
                        </a:cubicBezTo>
                        <a:cubicBezTo>
                          <a:pt x="6" y="3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6" name="Freeform 1081"/>
                  <p:cNvSpPr/>
                  <p:nvPr/>
                </p:nvSpPr>
                <p:spPr bwMode="auto">
                  <a:xfrm>
                    <a:off x="4419" y="1382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3"/>
                          <a:pt x="3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2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7" name="Freeform 1082"/>
                  <p:cNvSpPr/>
                  <p:nvPr/>
                </p:nvSpPr>
                <p:spPr bwMode="auto">
                  <a:xfrm>
                    <a:off x="4451" y="1371"/>
                    <a:ext cx="12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4 w 14"/>
                      <a:gd name="T15" fmla="*/ 0 h 17"/>
                      <a:gd name="T16" fmla="*/ 2 w 14"/>
                      <a:gd name="T17" fmla="*/ 11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2" y="4"/>
                          <a:pt x="5" y="3"/>
                        </a:cubicBezTo>
                        <a:cubicBezTo>
                          <a:pt x="5" y="3"/>
                          <a:pt x="6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5" y="15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8" name="Freeform 1083"/>
                  <p:cNvSpPr/>
                  <p:nvPr/>
                </p:nvSpPr>
                <p:spPr bwMode="auto">
                  <a:xfrm>
                    <a:off x="4403" y="1370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7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1 w 14"/>
                      <a:gd name="T11" fmla="*/ 13 h 17"/>
                      <a:gd name="T12" fmla="*/ 0 w 14"/>
                      <a:gd name="T13" fmla="*/ 15 h 17"/>
                      <a:gd name="T14" fmla="*/ 0 w 14"/>
                      <a:gd name="T15" fmla="*/ 15 h 17"/>
                      <a:gd name="T16" fmla="*/ 11 w 14"/>
                      <a:gd name="T17" fmla="*/ 12 h 17"/>
                      <a:gd name="T18" fmla="*/ 9 w 14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1" y="5"/>
                          <a:pt x="11" y="8"/>
                          <a:pt x="10" y="11"/>
                        </a:cubicBezTo>
                        <a:cubicBezTo>
                          <a:pt x="8" y="13"/>
                          <a:pt x="5" y="15"/>
                          <a:pt x="3" y="14"/>
                        </a:cubicBezTo>
                        <a:cubicBezTo>
                          <a:pt x="3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6"/>
                          <a:pt x="11" y="12"/>
                        </a:cubicBezTo>
                        <a:cubicBezTo>
                          <a:pt x="14" y="8"/>
                          <a:pt x="13" y="3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9" name="Freeform 1084"/>
                  <p:cNvSpPr/>
                  <p:nvPr/>
                </p:nvSpPr>
                <p:spPr bwMode="auto">
                  <a:xfrm>
                    <a:off x="4403" y="1399"/>
                    <a:ext cx="12" cy="14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3 w 13"/>
                      <a:gd name="T5" fmla="*/ 3 h 17"/>
                      <a:gd name="T6" fmla="*/ 10 w 13"/>
                      <a:gd name="T7" fmla="*/ 6 h 17"/>
                      <a:gd name="T8" fmla="*/ 9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9 w 13"/>
                      <a:gd name="T15" fmla="*/ 17 h 17"/>
                      <a:gd name="T16" fmla="*/ 11 w 13"/>
                      <a:gd name="T17" fmla="*/ 5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8" y="4"/>
                          <a:pt x="10" y="6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3" y="10"/>
                          <a:pt x="11" y="5"/>
                        </a:cubicBezTo>
                        <a:cubicBezTo>
                          <a:pt x="9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0" name="Freeform 1085"/>
                  <p:cNvSpPr/>
                  <p:nvPr/>
                </p:nvSpPr>
                <p:spPr bwMode="auto">
                  <a:xfrm>
                    <a:off x="4426" y="1416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1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9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2" y="1"/>
                          <a:pt x="15" y="3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1" name="Freeform 1086"/>
                  <p:cNvSpPr/>
                  <p:nvPr/>
                </p:nvSpPr>
                <p:spPr bwMode="auto">
                  <a:xfrm>
                    <a:off x="4451" y="1399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4 w 14"/>
                      <a:gd name="T5" fmla="*/ 14 h 17"/>
                      <a:gd name="T6" fmla="*/ 4 w 14"/>
                      <a:gd name="T7" fmla="*/ 7 h 17"/>
                      <a:gd name="T8" fmla="*/ 11 w 14"/>
                      <a:gd name="T9" fmla="*/ 4 h 17"/>
                      <a:gd name="T10" fmla="*/ 12 w 14"/>
                      <a:gd name="T11" fmla="*/ 5 h 17"/>
                      <a:gd name="T12" fmla="*/ 14 w 14"/>
                      <a:gd name="T13" fmla="*/ 3 h 17"/>
                      <a:gd name="T14" fmla="*/ 13 w 14"/>
                      <a:gd name="T15" fmla="*/ 3 h 17"/>
                      <a:gd name="T16" fmla="*/ 2 w 14"/>
                      <a:gd name="T17" fmla="*/ 6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5"/>
                          <a:pt x="4" y="14"/>
                          <a:pt x="4" y="14"/>
                        </a:cubicBezTo>
                        <a:cubicBezTo>
                          <a:pt x="2" y="13"/>
                          <a:pt x="2" y="9"/>
                          <a:pt x="4" y="7"/>
                        </a:cubicBezTo>
                        <a:cubicBezTo>
                          <a:pt x="5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2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0" y="0"/>
                          <a:pt x="5" y="2"/>
                          <a:pt x="2" y="6"/>
                        </a:cubicBezTo>
                        <a:cubicBezTo>
                          <a:pt x="0" y="10"/>
                          <a:pt x="1" y="15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2" name="Freeform 1087"/>
                  <p:cNvSpPr>
                    <a:spLocks noEditPoints="1"/>
                  </p:cNvSpPr>
                  <p:nvPr/>
                </p:nvSpPr>
                <p:spPr bwMode="auto">
                  <a:xfrm>
                    <a:off x="4426" y="1386"/>
                    <a:ext cx="13" cy="11"/>
                  </a:xfrm>
                  <a:custGeom>
                    <a:avLst/>
                    <a:gdLst>
                      <a:gd name="T0" fmla="*/ 0 w 15"/>
                      <a:gd name="T1" fmla="*/ 7 h 13"/>
                      <a:gd name="T2" fmla="*/ 4 w 15"/>
                      <a:gd name="T3" fmla="*/ 9 h 13"/>
                      <a:gd name="T4" fmla="*/ 4 w 15"/>
                      <a:gd name="T5" fmla="*/ 13 h 13"/>
                      <a:gd name="T6" fmla="*/ 8 w 15"/>
                      <a:gd name="T7" fmla="*/ 11 h 13"/>
                      <a:gd name="T8" fmla="*/ 11 w 15"/>
                      <a:gd name="T9" fmla="*/ 13 h 13"/>
                      <a:gd name="T10" fmla="*/ 12 w 15"/>
                      <a:gd name="T11" fmla="*/ 9 h 13"/>
                      <a:gd name="T12" fmla="*/ 15 w 15"/>
                      <a:gd name="T13" fmla="*/ 7 h 13"/>
                      <a:gd name="T14" fmla="*/ 12 w 15"/>
                      <a:gd name="T15" fmla="*/ 4 h 13"/>
                      <a:gd name="T16" fmla="*/ 11 w 15"/>
                      <a:gd name="T17" fmla="*/ 0 h 13"/>
                      <a:gd name="T18" fmla="*/ 8 w 15"/>
                      <a:gd name="T19" fmla="*/ 2 h 13"/>
                      <a:gd name="T20" fmla="*/ 4 w 15"/>
                      <a:gd name="T21" fmla="*/ 0 h 13"/>
                      <a:gd name="T22" fmla="*/ 4 w 15"/>
                      <a:gd name="T23" fmla="*/ 5 h 13"/>
                      <a:gd name="T24" fmla="*/ 0 w 15"/>
                      <a:gd name="T25" fmla="*/ 7 h 13"/>
                      <a:gd name="T26" fmla="*/ 3 w 15"/>
                      <a:gd name="T27" fmla="*/ 7 h 13"/>
                      <a:gd name="T28" fmla="*/ 5 w 15"/>
                      <a:gd name="T29" fmla="*/ 5 h 13"/>
                      <a:gd name="T30" fmla="*/ 5 w 15"/>
                      <a:gd name="T31" fmla="*/ 3 h 13"/>
                      <a:gd name="T32" fmla="*/ 8 w 15"/>
                      <a:gd name="T33" fmla="*/ 4 h 13"/>
                      <a:gd name="T34" fmla="*/ 10 w 15"/>
                      <a:gd name="T35" fmla="*/ 3 h 13"/>
                      <a:gd name="T36" fmla="*/ 11 w 15"/>
                      <a:gd name="T37" fmla="*/ 5 h 13"/>
                      <a:gd name="T38" fmla="*/ 12 w 15"/>
                      <a:gd name="T39" fmla="*/ 7 h 13"/>
                      <a:gd name="T40" fmla="*/ 11 w 15"/>
                      <a:gd name="T41" fmla="*/ 8 h 13"/>
                      <a:gd name="T42" fmla="*/ 10 w 15"/>
                      <a:gd name="T43" fmla="*/ 11 h 13"/>
                      <a:gd name="T44" fmla="*/ 8 w 15"/>
                      <a:gd name="T45" fmla="*/ 10 h 13"/>
                      <a:gd name="T46" fmla="*/ 5 w 15"/>
                      <a:gd name="T47" fmla="*/ 11 h 13"/>
                      <a:gd name="T48" fmla="*/ 5 w 15"/>
                      <a:gd name="T49" fmla="*/ 8 h 13"/>
                      <a:gd name="T50" fmla="*/ 3 w 15"/>
                      <a:gd name="T51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3">
                        <a:moveTo>
                          <a:pt x="0" y="7"/>
                        </a:moveTo>
                        <a:cubicBezTo>
                          <a:pt x="0" y="7"/>
                          <a:pt x="3" y="8"/>
                          <a:pt x="4" y="9"/>
                        </a:cubicBezTo>
                        <a:cubicBezTo>
                          <a:pt x="4" y="10"/>
                          <a:pt x="4" y="13"/>
                          <a:pt x="4" y="13"/>
                        </a:cubicBezTo>
                        <a:cubicBezTo>
                          <a:pt x="4" y="13"/>
                          <a:pt x="6" y="11"/>
                          <a:pt x="8" y="11"/>
                        </a:cubicBezTo>
                        <a:cubicBezTo>
                          <a:pt x="9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2" y="9"/>
                        </a:cubicBezTo>
                        <a:cubicBezTo>
                          <a:pt x="13" y="8"/>
                          <a:pt x="15" y="7"/>
                          <a:pt x="15" y="7"/>
                        </a:cubicBezTo>
                        <a:cubicBezTo>
                          <a:pt x="15" y="7"/>
                          <a:pt x="13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9" y="2"/>
                          <a:pt x="8" y="2"/>
                        </a:cubicBezTo>
                        <a:cubicBezTo>
                          <a:pt x="7" y="2"/>
                          <a:pt x="4" y="0"/>
                          <a:pt x="4" y="0"/>
                        </a:cubicBezTo>
                        <a:cubicBezTo>
                          <a:pt x="4" y="0"/>
                          <a:pt x="4" y="4"/>
                          <a:pt x="4" y="5"/>
                        </a:cubicBezTo>
                        <a:cubicBezTo>
                          <a:pt x="3" y="6"/>
                          <a:pt x="0" y="7"/>
                          <a:pt x="0" y="7"/>
                        </a:cubicBezTo>
                        <a:close/>
                        <a:moveTo>
                          <a:pt x="3" y="7"/>
                        </a:moveTo>
                        <a:cubicBezTo>
                          <a:pt x="3" y="7"/>
                          <a:pt x="4" y="6"/>
                          <a:pt x="5" y="5"/>
                        </a:cubicBezTo>
                        <a:cubicBezTo>
                          <a:pt x="5" y="5"/>
                          <a:pt x="5" y="3"/>
                          <a:pt x="5" y="3"/>
                        </a:cubicBezTo>
                        <a:cubicBezTo>
                          <a:pt x="5" y="3"/>
                          <a:pt x="7" y="4"/>
                          <a:pt x="8" y="4"/>
                        </a:cubicBezTo>
                        <a:cubicBezTo>
                          <a:pt x="8" y="4"/>
                          <a:pt x="10" y="3"/>
                          <a:pt x="10" y="3"/>
                        </a:cubicBezTo>
                        <a:cubicBezTo>
                          <a:pt x="10" y="3"/>
                          <a:pt x="10" y="4"/>
                          <a:pt x="11" y="5"/>
                        </a:cubicBezTo>
                        <a:cubicBezTo>
                          <a:pt x="11" y="6"/>
                          <a:pt x="12" y="7"/>
                          <a:pt x="12" y="7"/>
                        </a:cubicBezTo>
                        <a:cubicBezTo>
                          <a:pt x="12" y="7"/>
                          <a:pt x="11" y="8"/>
                          <a:pt x="11" y="8"/>
                        </a:cubicBezTo>
                        <a:cubicBezTo>
                          <a:pt x="10" y="9"/>
                          <a:pt x="10" y="11"/>
                          <a:pt x="10" y="11"/>
                        </a:cubicBezTo>
                        <a:cubicBezTo>
                          <a:pt x="10" y="11"/>
                          <a:pt x="8" y="10"/>
                          <a:pt x="8" y="10"/>
                        </a:cubicBezTo>
                        <a:cubicBezTo>
                          <a:pt x="7" y="10"/>
                          <a:pt x="5" y="11"/>
                          <a:pt x="5" y="11"/>
                        </a:cubicBezTo>
                        <a:cubicBezTo>
                          <a:pt x="5" y="11"/>
                          <a:pt x="5" y="9"/>
                          <a:pt x="5" y="8"/>
                        </a:cubicBezTo>
                        <a:cubicBezTo>
                          <a:pt x="5" y="7"/>
                          <a:pt x="3" y="7"/>
                          <a:pt x="3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3" name="Freeform 1088"/>
                  <p:cNvSpPr>
                    <a:spLocks noEditPoints="1"/>
                  </p:cNvSpPr>
                  <p:nvPr/>
                </p:nvSpPr>
                <p:spPr bwMode="auto">
                  <a:xfrm>
                    <a:off x="4660" y="1268"/>
                    <a:ext cx="24" cy="23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1"/>
                          <a:pt x="6" y="28"/>
                          <a:pt x="14" y="28"/>
                        </a:cubicBezTo>
                        <a:cubicBezTo>
                          <a:pt x="22" y="28"/>
                          <a:pt x="28" y="21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4" name="Rectangle 1089"/>
                  <p:cNvSpPr>
                    <a:spLocks noChangeArrowheads="1"/>
                  </p:cNvSpPr>
                  <p:nvPr/>
                </p:nvSpPr>
                <p:spPr bwMode="auto">
                  <a:xfrm>
                    <a:off x="4672" y="1254"/>
                    <a:ext cx="1" cy="5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5" name="Freeform 1090"/>
                  <p:cNvSpPr/>
                  <p:nvPr/>
                </p:nvSpPr>
                <p:spPr bwMode="auto">
                  <a:xfrm>
                    <a:off x="4650" y="1266"/>
                    <a:ext cx="45" cy="26"/>
                  </a:xfrm>
                  <a:custGeom>
                    <a:avLst/>
                    <a:gdLst>
                      <a:gd name="T0" fmla="*/ 45 w 45"/>
                      <a:gd name="T1" fmla="*/ 1 h 26"/>
                      <a:gd name="T2" fmla="*/ 45 w 45"/>
                      <a:gd name="T3" fmla="*/ 0 h 26"/>
                      <a:gd name="T4" fmla="*/ 0 w 45"/>
                      <a:gd name="T5" fmla="*/ 25 h 26"/>
                      <a:gd name="T6" fmla="*/ 0 w 45"/>
                      <a:gd name="T7" fmla="*/ 26 h 26"/>
                      <a:gd name="T8" fmla="*/ 45 w 45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1"/>
                        </a:moveTo>
                        <a:lnTo>
                          <a:pt x="45" y="0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6" name="Freeform 1091"/>
                  <p:cNvSpPr/>
                  <p:nvPr/>
                </p:nvSpPr>
                <p:spPr bwMode="auto">
                  <a:xfrm>
                    <a:off x="4650" y="1266"/>
                    <a:ext cx="45" cy="27"/>
                  </a:xfrm>
                  <a:custGeom>
                    <a:avLst/>
                    <a:gdLst>
                      <a:gd name="T0" fmla="*/ 44 w 45"/>
                      <a:gd name="T1" fmla="*/ 27 h 27"/>
                      <a:gd name="T2" fmla="*/ 45 w 45"/>
                      <a:gd name="T3" fmla="*/ 25 h 27"/>
                      <a:gd name="T4" fmla="*/ 1 w 45"/>
                      <a:gd name="T5" fmla="*/ 0 h 27"/>
                      <a:gd name="T6" fmla="*/ 0 w 45"/>
                      <a:gd name="T7" fmla="*/ 1 h 27"/>
                      <a:gd name="T8" fmla="*/ 44 w 45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4" y="27"/>
                        </a:moveTo>
                        <a:lnTo>
                          <a:pt x="45" y="25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4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7" name="Freeform 1092"/>
                  <p:cNvSpPr/>
                  <p:nvPr/>
                </p:nvSpPr>
                <p:spPr bwMode="auto">
                  <a:xfrm>
                    <a:off x="4668" y="1273"/>
                    <a:ext cx="9" cy="12"/>
                  </a:xfrm>
                  <a:custGeom>
                    <a:avLst/>
                    <a:gdLst>
                      <a:gd name="T0" fmla="*/ 1 w 9"/>
                      <a:gd name="T1" fmla="*/ 0 h 12"/>
                      <a:gd name="T2" fmla="*/ 0 w 9"/>
                      <a:gd name="T3" fmla="*/ 0 h 12"/>
                      <a:gd name="T4" fmla="*/ 8 w 9"/>
                      <a:gd name="T5" fmla="*/ 12 h 12"/>
                      <a:gd name="T6" fmla="*/ 9 w 9"/>
                      <a:gd name="T7" fmla="*/ 12 h 12"/>
                      <a:gd name="T8" fmla="*/ 1 w 9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2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8" y="12"/>
                        </a:lnTo>
                        <a:lnTo>
                          <a:pt x="9" y="1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8" name="Freeform 1093"/>
                  <p:cNvSpPr/>
                  <p:nvPr/>
                </p:nvSpPr>
                <p:spPr bwMode="auto">
                  <a:xfrm>
                    <a:off x="4668" y="1273"/>
                    <a:ext cx="9" cy="12"/>
                  </a:xfrm>
                  <a:custGeom>
                    <a:avLst/>
                    <a:gdLst>
                      <a:gd name="T0" fmla="*/ 9 w 9"/>
                      <a:gd name="T1" fmla="*/ 0 h 12"/>
                      <a:gd name="T2" fmla="*/ 8 w 9"/>
                      <a:gd name="T3" fmla="*/ 0 h 12"/>
                      <a:gd name="T4" fmla="*/ 0 w 9"/>
                      <a:gd name="T5" fmla="*/ 12 h 12"/>
                      <a:gd name="T6" fmla="*/ 1 w 9"/>
                      <a:gd name="T7" fmla="*/ 12 h 12"/>
                      <a:gd name="T8" fmla="*/ 9 w 9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2">
                        <a:moveTo>
                          <a:pt x="9" y="0"/>
                        </a:moveTo>
                        <a:lnTo>
                          <a:pt x="8" y="0"/>
                        </a:lnTo>
                        <a:lnTo>
                          <a:pt x="0" y="12"/>
                        </a:lnTo>
                        <a:lnTo>
                          <a:pt x="1" y="1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9" name="Freeform 1094"/>
                  <p:cNvSpPr/>
                  <p:nvPr/>
                </p:nvSpPr>
                <p:spPr bwMode="auto">
                  <a:xfrm>
                    <a:off x="4665" y="1279"/>
                    <a:ext cx="15" cy="1"/>
                  </a:xfrm>
                  <a:custGeom>
                    <a:avLst/>
                    <a:gdLst>
                      <a:gd name="T0" fmla="*/ 15 w 15"/>
                      <a:gd name="T1" fmla="*/ 1 h 1"/>
                      <a:gd name="T2" fmla="*/ 15 w 15"/>
                      <a:gd name="T3" fmla="*/ 1 h 1"/>
                      <a:gd name="T4" fmla="*/ 0 w 15"/>
                      <a:gd name="T5" fmla="*/ 0 h 1"/>
                      <a:gd name="T6" fmla="*/ 0 w 15"/>
                      <a:gd name="T7" fmla="*/ 1 h 1"/>
                      <a:gd name="T8" fmla="*/ 15 w 15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">
                        <a:moveTo>
                          <a:pt x="15" y="1"/>
                        </a:moveTo>
                        <a:lnTo>
                          <a:pt x="15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0" name="Freeform 1095"/>
                  <p:cNvSpPr>
                    <a:spLocks noEditPoints="1"/>
                  </p:cNvSpPr>
                  <p:nvPr/>
                </p:nvSpPr>
                <p:spPr bwMode="auto">
                  <a:xfrm>
                    <a:off x="4670" y="1247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1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1" name="Freeform 1096"/>
                  <p:cNvSpPr>
                    <a:spLocks noEditPoints="1"/>
                  </p:cNvSpPr>
                  <p:nvPr/>
                </p:nvSpPr>
                <p:spPr bwMode="auto">
                  <a:xfrm>
                    <a:off x="4670" y="1303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5" y="10"/>
                          <a:pt x="6" y="8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2" name="Freeform 1097"/>
                  <p:cNvSpPr>
                    <a:spLocks noEditPoints="1"/>
                  </p:cNvSpPr>
                  <p:nvPr/>
                </p:nvSpPr>
                <p:spPr bwMode="auto">
                  <a:xfrm>
                    <a:off x="4694" y="1291"/>
                    <a:ext cx="6" cy="6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8 w 8"/>
                      <a:gd name="T3" fmla="*/ 6 h 7"/>
                      <a:gd name="T4" fmla="*/ 5 w 8"/>
                      <a:gd name="T5" fmla="*/ 1 h 7"/>
                      <a:gd name="T6" fmla="*/ 0 w 8"/>
                      <a:gd name="T7" fmla="*/ 1 h 7"/>
                      <a:gd name="T8" fmla="*/ 2 w 8"/>
                      <a:gd name="T9" fmla="*/ 6 h 7"/>
                      <a:gd name="T10" fmla="*/ 3 w 8"/>
                      <a:gd name="T11" fmla="*/ 5 h 7"/>
                      <a:gd name="T12" fmla="*/ 1 w 8"/>
                      <a:gd name="T13" fmla="*/ 2 h 7"/>
                      <a:gd name="T14" fmla="*/ 5 w 8"/>
                      <a:gd name="T15" fmla="*/ 2 h 7"/>
                      <a:gd name="T16" fmla="*/ 7 w 8"/>
                      <a:gd name="T17" fmla="*/ 5 h 7"/>
                      <a:gd name="T18" fmla="*/ 3 w 8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7"/>
                          <a:pt x="6" y="7"/>
                          <a:pt x="8" y="6"/>
                        </a:cubicBezTo>
                        <a:cubicBezTo>
                          <a:pt x="8" y="4"/>
                          <a:pt x="7" y="2"/>
                          <a:pt x="5" y="1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3"/>
                          <a:pt x="0" y="5"/>
                          <a:pt x="2" y="6"/>
                        </a:cubicBezTo>
                        <a:close/>
                        <a:moveTo>
                          <a:pt x="3" y="5"/>
                        </a:moveTo>
                        <a:cubicBezTo>
                          <a:pt x="1" y="5"/>
                          <a:pt x="1" y="3"/>
                          <a:pt x="1" y="2"/>
                        </a:cubicBezTo>
                        <a:cubicBezTo>
                          <a:pt x="2" y="1"/>
                          <a:pt x="3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3" name="Freeform 1098"/>
                  <p:cNvSpPr>
                    <a:spLocks noEditPoints="1"/>
                  </p:cNvSpPr>
                  <p:nvPr/>
                </p:nvSpPr>
                <p:spPr bwMode="auto">
                  <a:xfrm>
                    <a:off x="4693" y="1262"/>
                    <a:ext cx="7" cy="6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9 w 9"/>
                      <a:gd name="T3" fmla="*/ 1 h 8"/>
                      <a:gd name="T4" fmla="*/ 3 w 9"/>
                      <a:gd name="T5" fmla="*/ 2 h 8"/>
                      <a:gd name="T6" fmla="*/ 1 w 9"/>
                      <a:gd name="T7" fmla="*/ 7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2 w 9"/>
                      <a:gd name="T13" fmla="*/ 6 h 8"/>
                      <a:gd name="T14" fmla="*/ 4 w 9"/>
                      <a:gd name="T15" fmla="*/ 2 h 8"/>
                      <a:gd name="T16" fmla="*/ 7 w 9"/>
                      <a:gd name="T17" fmla="*/ 2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1" y="7"/>
                        </a:cubicBezTo>
                        <a:cubicBezTo>
                          <a:pt x="3" y="8"/>
                          <a:pt x="4" y="8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4" y="7"/>
                          <a:pt x="3" y="6"/>
                          <a:pt x="2" y="6"/>
                        </a:cubicBezTo>
                        <a:cubicBezTo>
                          <a:pt x="2" y="5"/>
                          <a:pt x="2" y="3"/>
                          <a:pt x="4" y="2"/>
                        </a:cubicBezTo>
                        <a:cubicBezTo>
                          <a:pt x="5" y="2"/>
                          <a:pt x="6" y="2"/>
                          <a:pt x="7" y="2"/>
                        </a:cubicBezTo>
                        <a:cubicBezTo>
                          <a:pt x="8" y="4"/>
                          <a:pt x="7" y="5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4" name="Freeform 1099"/>
                  <p:cNvSpPr>
                    <a:spLocks noEditPoints="1"/>
                  </p:cNvSpPr>
                  <p:nvPr/>
                </p:nvSpPr>
                <p:spPr bwMode="auto">
                  <a:xfrm>
                    <a:off x="4643" y="1290"/>
                    <a:ext cx="8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1 w 9"/>
                      <a:gd name="T3" fmla="*/ 7 h 8"/>
                      <a:gd name="T4" fmla="*/ 3 w 9"/>
                      <a:gd name="T5" fmla="*/ 2 h 8"/>
                      <a:gd name="T6" fmla="*/ 9 w 9"/>
                      <a:gd name="T7" fmla="*/ 2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3 h 8"/>
                      <a:gd name="T14" fmla="*/ 4 w 9"/>
                      <a:gd name="T15" fmla="*/ 3 h 8"/>
                      <a:gd name="T16" fmla="*/ 2 w 9"/>
                      <a:gd name="T17" fmla="*/ 6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4" y="8"/>
                          <a:pt x="2" y="8"/>
                          <a:pt x="1" y="7"/>
                        </a:cubicBezTo>
                        <a:cubicBezTo>
                          <a:pt x="0" y="5"/>
                          <a:pt x="1" y="3"/>
                          <a:pt x="3" y="2"/>
                        </a:cubicBezTo>
                        <a:cubicBezTo>
                          <a:pt x="6" y="0"/>
                          <a:pt x="8" y="1"/>
                          <a:pt x="9" y="2"/>
                        </a:cubicBezTo>
                        <a:cubicBezTo>
                          <a:pt x="9" y="4"/>
                          <a:pt x="9" y="6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8" y="4"/>
                          <a:pt x="8" y="3"/>
                        </a:cubicBezTo>
                        <a:cubicBezTo>
                          <a:pt x="7" y="2"/>
                          <a:pt x="5" y="2"/>
                          <a:pt x="4" y="3"/>
                        </a:cubicBezTo>
                        <a:cubicBezTo>
                          <a:pt x="3" y="3"/>
                          <a:pt x="2" y="5"/>
                          <a:pt x="2" y="6"/>
                        </a:cubicBezTo>
                        <a:cubicBezTo>
                          <a:pt x="3" y="6"/>
                          <a:pt x="5" y="7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5" name="Freeform 1100"/>
                  <p:cNvSpPr>
                    <a:spLocks noEditPoints="1"/>
                  </p:cNvSpPr>
                  <p:nvPr/>
                </p:nvSpPr>
                <p:spPr bwMode="auto">
                  <a:xfrm>
                    <a:off x="4644" y="1262"/>
                    <a:ext cx="8" cy="6"/>
                  </a:xfrm>
                  <a:custGeom>
                    <a:avLst/>
                    <a:gdLst>
                      <a:gd name="T0" fmla="*/ 3 w 9"/>
                      <a:gd name="T1" fmla="*/ 6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6 h 8"/>
                      <a:gd name="T10" fmla="*/ 3 w 9"/>
                      <a:gd name="T11" fmla="*/ 6 h 8"/>
                      <a:gd name="T12" fmla="*/ 7 w 9"/>
                      <a:gd name="T13" fmla="*/ 5 h 8"/>
                      <a:gd name="T14" fmla="*/ 5 w 9"/>
                      <a:gd name="T15" fmla="*/ 2 h 8"/>
                      <a:gd name="T16" fmla="*/ 1 w 9"/>
                      <a:gd name="T17" fmla="*/ 2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2"/>
                        </a:cubicBezTo>
                        <a:cubicBezTo>
                          <a:pt x="1" y="0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8"/>
                          <a:pt x="3" y="6"/>
                        </a:cubicBezTo>
                        <a:close/>
                        <a:moveTo>
                          <a:pt x="3" y="6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3"/>
                          <a:pt x="5" y="2"/>
                        </a:cubicBezTo>
                        <a:cubicBezTo>
                          <a:pt x="4" y="1"/>
                          <a:pt x="2" y="2"/>
                          <a:pt x="1" y="2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6" name="Freeform 1101"/>
                  <p:cNvSpPr/>
                  <p:nvPr/>
                </p:nvSpPr>
                <p:spPr bwMode="auto">
                  <a:xfrm>
                    <a:off x="4665" y="1249"/>
                    <a:ext cx="15" cy="7"/>
                  </a:xfrm>
                  <a:custGeom>
                    <a:avLst/>
                    <a:gdLst>
                      <a:gd name="T0" fmla="*/ 0 w 18"/>
                      <a:gd name="T1" fmla="*/ 0 h 8"/>
                      <a:gd name="T2" fmla="*/ 3 w 18"/>
                      <a:gd name="T3" fmla="*/ 0 h 8"/>
                      <a:gd name="T4" fmla="*/ 3 w 18"/>
                      <a:gd name="T5" fmla="*/ 2 h 8"/>
                      <a:gd name="T6" fmla="*/ 9 w 18"/>
                      <a:gd name="T7" fmla="*/ 7 h 8"/>
                      <a:gd name="T8" fmla="*/ 15 w 18"/>
                      <a:gd name="T9" fmla="*/ 2 h 8"/>
                      <a:gd name="T10" fmla="*/ 15 w 18"/>
                      <a:gd name="T11" fmla="*/ 0 h 8"/>
                      <a:gd name="T12" fmla="*/ 18 w 18"/>
                      <a:gd name="T13" fmla="*/ 0 h 8"/>
                      <a:gd name="T14" fmla="*/ 18 w 18"/>
                      <a:gd name="T15" fmla="*/ 1 h 8"/>
                      <a:gd name="T16" fmla="*/ 9 w 18"/>
                      <a:gd name="T17" fmla="*/ 8 h 8"/>
                      <a:gd name="T18" fmla="*/ 0 w 18"/>
                      <a:gd name="T19" fmla="*/ 1 h 8"/>
                      <a:gd name="T20" fmla="*/ 0 w 18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5"/>
                          <a:pt x="6" y="7"/>
                          <a:pt x="9" y="7"/>
                        </a:cubicBezTo>
                        <a:cubicBezTo>
                          <a:pt x="12" y="7"/>
                          <a:pt x="15" y="5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5"/>
                          <a:pt x="14" y="8"/>
                          <a:pt x="9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7" name="Freeform 1102"/>
                  <p:cNvSpPr/>
                  <p:nvPr/>
                </p:nvSpPr>
                <p:spPr bwMode="auto">
                  <a:xfrm>
                    <a:off x="4667" y="1256"/>
                    <a:ext cx="11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4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1 h 4"/>
                      <a:gd name="T16" fmla="*/ 6 w 12"/>
                      <a:gd name="T17" fmla="*/ 4 h 4"/>
                      <a:gd name="T18" fmla="*/ 0 w 12"/>
                      <a:gd name="T19" fmla="*/ 1 h 4"/>
                      <a:gd name="T20" fmla="*/ 0 w 12"/>
                      <a:gd name="T21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4" y="4"/>
                          <a:pt x="6" y="4"/>
                        </a:cubicBezTo>
                        <a:cubicBezTo>
                          <a:pt x="8" y="4"/>
                          <a:pt x="10" y="3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3"/>
                          <a:pt x="9" y="4"/>
                          <a:pt x="6" y="4"/>
                        </a:cubicBezTo>
                        <a:cubicBezTo>
                          <a:pt x="2" y="4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8" name="Freeform 1103"/>
                  <p:cNvSpPr/>
                  <p:nvPr/>
                </p:nvSpPr>
                <p:spPr bwMode="auto">
                  <a:xfrm>
                    <a:off x="4667" y="1259"/>
                    <a:ext cx="10" cy="3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1 h 3"/>
                      <a:gd name="T6" fmla="*/ 6 w 11"/>
                      <a:gd name="T7" fmla="*/ 3 h 3"/>
                      <a:gd name="T8" fmla="*/ 10 w 11"/>
                      <a:gd name="T9" fmla="*/ 1 h 3"/>
                      <a:gd name="T10" fmla="*/ 10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9" name="Freeform 1104"/>
                  <p:cNvSpPr/>
                  <p:nvPr/>
                </p:nvSpPr>
                <p:spPr bwMode="auto">
                  <a:xfrm>
                    <a:off x="4668" y="1262"/>
                    <a:ext cx="9" cy="2"/>
                  </a:xfrm>
                  <a:custGeom>
                    <a:avLst/>
                    <a:gdLst>
                      <a:gd name="T0" fmla="*/ 0 w 10"/>
                      <a:gd name="T1" fmla="*/ 0 h 3"/>
                      <a:gd name="T2" fmla="*/ 2 w 10"/>
                      <a:gd name="T3" fmla="*/ 0 h 3"/>
                      <a:gd name="T4" fmla="*/ 2 w 10"/>
                      <a:gd name="T5" fmla="*/ 1 h 3"/>
                      <a:gd name="T6" fmla="*/ 5 w 10"/>
                      <a:gd name="T7" fmla="*/ 3 h 3"/>
                      <a:gd name="T8" fmla="*/ 8 w 10"/>
                      <a:gd name="T9" fmla="*/ 1 h 3"/>
                      <a:gd name="T10" fmla="*/ 8 w 10"/>
                      <a:gd name="T11" fmla="*/ 0 h 3"/>
                      <a:gd name="T12" fmla="*/ 9 w 10"/>
                      <a:gd name="T13" fmla="*/ 0 h 3"/>
                      <a:gd name="T14" fmla="*/ 5 w 10"/>
                      <a:gd name="T15" fmla="*/ 3 h 3"/>
                      <a:gd name="T16" fmla="*/ 0 w 10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3"/>
                          <a:pt x="5" y="3"/>
                        </a:cubicBezTo>
                        <a:cubicBezTo>
                          <a:pt x="7" y="3"/>
                          <a:pt x="8" y="2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0" y="2"/>
                          <a:pt x="7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0" name="Freeform 1105"/>
                  <p:cNvSpPr/>
                  <p:nvPr/>
                </p:nvSpPr>
                <p:spPr bwMode="auto">
                  <a:xfrm>
                    <a:off x="4669" y="1264"/>
                    <a:ext cx="7" cy="3"/>
                  </a:xfrm>
                  <a:custGeom>
                    <a:avLst/>
                    <a:gdLst>
                      <a:gd name="T0" fmla="*/ 0 w 8"/>
                      <a:gd name="T1" fmla="*/ 0 h 3"/>
                      <a:gd name="T2" fmla="*/ 1 w 8"/>
                      <a:gd name="T3" fmla="*/ 0 h 3"/>
                      <a:gd name="T4" fmla="*/ 1 w 8"/>
                      <a:gd name="T5" fmla="*/ 1 h 3"/>
                      <a:gd name="T6" fmla="*/ 4 w 8"/>
                      <a:gd name="T7" fmla="*/ 2 h 3"/>
                      <a:gd name="T8" fmla="*/ 7 w 8"/>
                      <a:gd name="T9" fmla="*/ 1 h 3"/>
                      <a:gd name="T10" fmla="*/ 7 w 8"/>
                      <a:gd name="T11" fmla="*/ 0 h 3"/>
                      <a:gd name="T12" fmla="*/ 8 w 8"/>
                      <a:gd name="T13" fmla="*/ 0 h 3"/>
                      <a:gd name="T14" fmla="*/ 4 w 8"/>
                      <a:gd name="T15" fmla="*/ 3 h 3"/>
                      <a:gd name="T16" fmla="*/ 0 w 8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2"/>
                          <a:pt x="4" y="2"/>
                        </a:cubicBezTo>
                        <a:cubicBezTo>
                          <a:pt x="5" y="2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1" name="Freeform 1106"/>
                  <p:cNvSpPr/>
                  <p:nvPr/>
                </p:nvSpPr>
                <p:spPr bwMode="auto">
                  <a:xfrm>
                    <a:off x="4675" y="1271"/>
                    <a:ext cx="3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0 h 3"/>
                      <a:gd name="T4" fmla="*/ 0 w 4"/>
                      <a:gd name="T5" fmla="*/ 1 h 3"/>
                      <a:gd name="T6" fmla="*/ 1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2" name="Freeform 1107"/>
                  <p:cNvSpPr/>
                  <p:nvPr/>
                </p:nvSpPr>
                <p:spPr bwMode="auto">
                  <a:xfrm>
                    <a:off x="4666" y="1271"/>
                    <a:ext cx="4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3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0 h 3"/>
                      <a:gd name="T12" fmla="*/ 4 w 4"/>
                      <a:gd name="T13" fmla="*/ 0 h 3"/>
                      <a:gd name="T14" fmla="*/ 3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3" y="2"/>
                          <a:pt x="4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3" y="2"/>
                        </a:cubicBezTo>
                        <a:cubicBezTo>
                          <a:pt x="2" y="3"/>
                          <a:pt x="1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3" name="Freeform 1108"/>
                  <p:cNvSpPr/>
                  <p:nvPr/>
                </p:nvSpPr>
                <p:spPr bwMode="auto">
                  <a:xfrm>
                    <a:off x="4664" y="1278"/>
                    <a:ext cx="1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4" name="Freeform 1109"/>
                  <p:cNvSpPr/>
                  <p:nvPr/>
                </p:nvSpPr>
                <p:spPr bwMode="auto">
                  <a:xfrm>
                    <a:off x="4666" y="1285"/>
                    <a:ext cx="4" cy="2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3 h 3"/>
                      <a:gd name="T4" fmla="*/ 3 w 4"/>
                      <a:gd name="T5" fmla="*/ 3 h 3"/>
                      <a:gd name="T6" fmla="*/ 3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3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3" y="2"/>
                          <a:pt x="3" y="1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1"/>
                          <a:pt x="3" y="1"/>
                        </a:cubicBezTo>
                        <a:cubicBezTo>
                          <a:pt x="4" y="2"/>
                          <a:pt x="4" y="3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5" name="Freeform 1110"/>
                  <p:cNvSpPr/>
                  <p:nvPr/>
                </p:nvSpPr>
                <p:spPr bwMode="auto">
                  <a:xfrm>
                    <a:off x="4675" y="1285"/>
                    <a:ext cx="3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3 w 4"/>
                      <a:gd name="T3" fmla="*/ 1 h 2"/>
                      <a:gd name="T4" fmla="*/ 3 w 4"/>
                      <a:gd name="T5" fmla="*/ 0 h 2"/>
                      <a:gd name="T6" fmla="*/ 2 w 4"/>
                      <a:gd name="T7" fmla="*/ 0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2 h 2"/>
                      <a:gd name="T14" fmla="*/ 1 w 4"/>
                      <a:gd name="T15" fmla="*/ 0 h 2"/>
                      <a:gd name="T16" fmla="*/ 4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1"/>
                          <a:pt x="0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2" y="0"/>
                          <a:pt x="3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6" name="Freeform 1111"/>
                  <p:cNvSpPr/>
                  <p:nvPr/>
                </p:nvSpPr>
                <p:spPr bwMode="auto">
                  <a:xfrm>
                    <a:off x="4680" y="1278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0 h 4"/>
                      <a:gd name="T4" fmla="*/ 1 w 1"/>
                      <a:gd name="T5" fmla="*/ 0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7" name="Freeform 1112"/>
                  <p:cNvSpPr/>
                  <p:nvPr/>
                </p:nvSpPr>
                <p:spPr bwMode="auto">
                  <a:xfrm>
                    <a:off x="4667" y="1299"/>
                    <a:ext cx="11" cy="4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8" name="Freeform 1113"/>
                  <p:cNvSpPr/>
                  <p:nvPr/>
                </p:nvSpPr>
                <p:spPr bwMode="auto">
                  <a:xfrm>
                    <a:off x="4668" y="1297"/>
                    <a:ext cx="10" cy="2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1 w 11"/>
                      <a:gd name="T3" fmla="*/ 3 h 3"/>
                      <a:gd name="T4" fmla="*/ 1 w 11"/>
                      <a:gd name="T5" fmla="*/ 3 h 3"/>
                      <a:gd name="T6" fmla="*/ 5 w 11"/>
                      <a:gd name="T7" fmla="*/ 1 h 3"/>
                      <a:gd name="T8" fmla="*/ 9 w 11"/>
                      <a:gd name="T9" fmla="*/ 3 h 3"/>
                      <a:gd name="T10" fmla="*/ 9 w 11"/>
                      <a:gd name="T11" fmla="*/ 3 h 3"/>
                      <a:gd name="T12" fmla="*/ 11 w 11"/>
                      <a:gd name="T13" fmla="*/ 3 h 3"/>
                      <a:gd name="T14" fmla="*/ 5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8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9" name="Freeform 1114"/>
                  <p:cNvSpPr/>
                  <p:nvPr/>
                </p:nvSpPr>
                <p:spPr bwMode="auto">
                  <a:xfrm>
                    <a:off x="4669" y="1294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1 h 3"/>
                      <a:gd name="T8" fmla="*/ 7 w 9"/>
                      <a:gd name="T9" fmla="*/ 2 h 3"/>
                      <a:gd name="T10" fmla="*/ 7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1"/>
                          <a:pt x="4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0" name="Freeform 1115"/>
                  <p:cNvSpPr/>
                  <p:nvPr/>
                </p:nvSpPr>
                <p:spPr bwMode="auto">
                  <a:xfrm>
                    <a:off x="4669" y="1291"/>
                    <a:ext cx="7" cy="3"/>
                  </a:xfrm>
                  <a:custGeom>
                    <a:avLst/>
                    <a:gdLst>
                      <a:gd name="T0" fmla="*/ 0 w 8"/>
                      <a:gd name="T1" fmla="*/ 3 h 3"/>
                      <a:gd name="T2" fmla="*/ 1 w 8"/>
                      <a:gd name="T3" fmla="*/ 3 h 3"/>
                      <a:gd name="T4" fmla="*/ 1 w 8"/>
                      <a:gd name="T5" fmla="*/ 2 h 3"/>
                      <a:gd name="T6" fmla="*/ 4 w 8"/>
                      <a:gd name="T7" fmla="*/ 1 h 3"/>
                      <a:gd name="T8" fmla="*/ 7 w 8"/>
                      <a:gd name="T9" fmla="*/ 2 h 3"/>
                      <a:gd name="T10" fmla="*/ 7 w 8"/>
                      <a:gd name="T11" fmla="*/ 3 h 3"/>
                      <a:gd name="T12" fmla="*/ 8 w 8"/>
                      <a:gd name="T13" fmla="*/ 3 h 3"/>
                      <a:gd name="T14" fmla="*/ 4 w 8"/>
                      <a:gd name="T15" fmla="*/ 0 h 3"/>
                      <a:gd name="T16" fmla="*/ 0 w 8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5" y="1"/>
                          <a:pt x="7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1" name="Freeform 1116"/>
                  <p:cNvSpPr/>
                  <p:nvPr/>
                </p:nvSpPr>
                <p:spPr bwMode="auto">
                  <a:xfrm>
                    <a:off x="4688" y="1286"/>
                    <a:ext cx="7" cy="10"/>
                  </a:xfrm>
                  <a:custGeom>
                    <a:avLst/>
                    <a:gdLst>
                      <a:gd name="T0" fmla="*/ 2 w 9"/>
                      <a:gd name="T1" fmla="*/ 11 h 11"/>
                      <a:gd name="T2" fmla="*/ 3 w 9"/>
                      <a:gd name="T3" fmla="*/ 10 h 11"/>
                      <a:gd name="T4" fmla="*/ 2 w 9"/>
                      <a:gd name="T5" fmla="*/ 9 h 11"/>
                      <a:gd name="T6" fmla="*/ 3 w 9"/>
                      <a:gd name="T7" fmla="*/ 4 h 11"/>
                      <a:gd name="T8" fmla="*/ 7 w 9"/>
                      <a:gd name="T9" fmla="*/ 2 h 11"/>
                      <a:gd name="T10" fmla="*/ 8 w 9"/>
                      <a:gd name="T11" fmla="*/ 2 h 11"/>
                      <a:gd name="T12" fmla="*/ 9 w 9"/>
                      <a:gd name="T13" fmla="*/ 1 h 11"/>
                      <a:gd name="T14" fmla="*/ 9 w 9"/>
                      <a:gd name="T15" fmla="*/ 1 h 11"/>
                      <a:gd name="T16" fmla="*/ 2 w 9"/>
                      <a:gd name="T17" fmla="*/ 4 h 11"/>
                      <a:gd name="T18" fmla="*/ 2 w 9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2" name="Freeform 1117"/>
                  <p:cNvSpPr/>
                  <p:nvPr/>
                </p:nvSpPr>
                <p:spPr bwMode="auto">
                  <a:xfrm>
                    <a:off x="4686" y="1285"/>
                    <a:ext cx="6" cy="9"/>
                  </a:xfrm>
                  <a:custGeom>
                    <a:avLst/>
                    <a:gdLst>
                      <a:gd name="T0" fmla="*/ 1 w 7"/>
                      <a:gd name="T1" fmla="*/ 11 h 11"/>
                      <a:gd name="T2" fmla="*/ 2 w 7"/>
                      <a:gd name="T3" fmla="*/ 9 h 11"/>
                      <a:gd name="T4" fmla="*/ 2 w 7"/>
                      <a:gd name="T5" fmla="*/ 9 h 11"/>
                      <a:gd name="T6" fmla="*/ 2 w 7"/>
                      <a:gd name="T7" fmla="*/ 4 h 11"/>
                      <a:gd name="T8" fmla="*/ 6 w 7"/>
                      <a:gd name="T9" fmla="*/ 2 h 11"/>
                      <a:gd name="T10" fmla="*/ 7 w 7"/>
                      <a:gd name="T11" fmla="*/ 3 h 11"/>
                      <a:gd name="T12" fmla="*/ 7 w 7"/>
                      <a:gd name="T13" fmla="*/ 2 h 11"/>
                      <a:gd name="T14" fmla="*/ 2 w 7"/>
                      <a:gd name="T15" fmla="*/ 4 h 11"/>
                      <a:gd name="T16" fmla="*/ 1 w 7"/>
                      <a:gd name="T17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1" y="11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6" y="0"/>
                          <a:pt x="3" y="2"/>
                          <a:pt x="2" y="4"/>
                        </a:cubicBezTo>
                        <a:cubicBezTo>
                          <a:pt x="0" y="7"/>
                          <a:pt x="0" y="9"/>
                          <a:pt x="1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3" name="Freeform 1118"/>
                  <p:cNvSpPr/>
                  <p:nvPr/>
                </p:nvSpPr>
                <p:spPr bwMode="auto">
                  <a:xfrm>
                    <a:off x="4684" y="1284"/>
                    <a:ext cx="5" cy="7"/>
                  </a:xfrm>
                  <a:custGeom>
                    <a:avLst/>
                    <a:gdLst>
                      <a:gd name="T0" fmla="*/ 1 w 6"/>
                      <a:gd name="T1" fmla="*/ 9 h 9"/>
                      <a:gd name="T2" fmla="*/ 2 w 6"/>
                      <a:gd name="T3" fmla="*/ 8 h 9"/>
                      <a:gd name="T4" fmla="*/ 1 w 6"/>
                      <a:gd name="T5" fmla="*/ 7 h 9"/>
                      <a:gd name="T6" fmla="*/ 2 w 6"/>
                      <a:gd name="T7" fmla="*/ 4 h 9"/>
                      <a:gd name="T8" fmla="*/ 5 w 6"/>
                      <a:gd name="T9" fmla="*/ 2 h 9"/>
                      <a:gd name="T10" fmla="*/ 5 w 6"/>
                      <a:gd name="T11" fmla="*/ 2 h 9"/>
                      <a:gd name="T12" fmla="*/ 6 w 6"/>
                      <a:gd name="T13" fmla="*/ 1 h 9"/>
                      <a:gd name="T14" fmla="*/ 1 w 6"/>
                      <a:gd name="T15" fmla="*/ 3 h 9"/>
                      <a:gd name="T16" fmla="*/ 1 w 6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1" y="9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7"/>
                          <a:pt x="1" y="5"/>
                          <a:pt x="2" y="4"/>
                        </a:cubicBezTo>
                        <a:cubicBezTo>
                          <a:pt x="2" y="2"/>
                          <a:pt x="4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6"/>
                          <a:pt x="0" y="8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4" name="Freeform 1119"/>
                  <p:cNvSpPr/>
                  <p:nvPr/>
                </p:nvSpPr>
                <p:spPr bwMode="auto">
                  <a:xfrm>
                    <a:off x="4683" y="1283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1 w 5"/>
                      <a:gd name="T3" fmla="*/ 7 h 7"/>
                      <a:gd name="T4" fmla="*/ 1 w 5"/>
                      <a:gd name="T5" fmla="*/ 6 h 7"/>
                      <a:gd name="T6" fmla="*/ 1 w 5"/>
                      <a:gd name="T7" fmla="*/ 3 h 7"/>
                      <a:gd name="T8" fmla="*/ 4 w 5"/>
                      <a:gd name="T9" fmla="*/ 2 h 7"/>
                      <a:gd name="T10" fmla="*/ 4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1" y="4"/>
                          <a:pt x="1" y="3"/>
                        </a:cubicBezTo>
                        <a:cubicBezTo>
                          <a:pt x="2" y="2"/>
                          <a:pt x="3" y="1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5"/>
                          <a:pt x="0" y="7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5" name="Freeform 1120"/>
                  <p:cNvSpPr/>
                  <p:nvPr/>
                </p:nvSpPr>
                <p:spPr bwMode="auto">
                  <a:xfrm>
                    <a:off x="4689" y="1263"/>
                    <a:ext cx="6" cy="11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1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1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6" name="Freeform 1121"/>
                  <p:cNvSpPr/>
                  <p:nvPr/>
                </p:nvSpPr>
                <p:spPr bwMode="auto">
                  <a:xfrm>
                    <a:off x="4686" y="1265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7 w 7"/>
                      <a:gd name="T3" fmla="*/ 8 h 11"/>
                      <a:gd name="T4" fmla="*/ 6 w 7"/>
                      <a:gd name="T5" fmla="*/ 9 h 11"/>
                      <a:gd name="T6" fmla="*/ 2 w 7"/>
                      <a:gd name="T7" fmla="*/ 6 h 11"/>
                      <a:gd name="T8" fmla="*/ 2 w 7"/>
                      <a:gd name="T9" fmla="*/ 2 h 11"/>
                      <a:gd name="T10" fmla="*/ 3 w 7"/>
                      <a:gd name="T11" fmla="*/ 2 h 11"/>
                      <a:gd name="T12" fmla="*/ 2 w 7"/>
                      <a:gd name="T13" fmla="*/ 0 h 11"/>
                      <a:gd name="T14" fmla="*/ 2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9"/>
                          <a:pt x="6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7" name="Freeform 1122"/>
                  <p:cNvSpPr/>
                  <p:nvPr/>
                </p:nvSpPr>
                <p:spPr bwMode="auto">
                  <a:xfrm>
                    <a:off x="4684" y="1268"/>
                    <a:ext cx="5" cy="7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1 h 9"/>
                      <a:gd name="T10" fmla="*/ 2 w 6"/>
                      <a:gd name="T11" fmla="*/ 1 h 9"/>
                      <a:gd name="T12" fmla="*/ 2 w 6"/>
                      <a:gd name="T13" fmla="*/ 0 h 9"/>
                      <a:gd name="T14" fmla="*/ 1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2" y="6"/>
                          <a:pt x="2" y="5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8" name="Freeform 1123"/>
                  <p:cNvSpPr/>
                  <p:nvPr/>
                </p:nvSpPr>
                <p:spPr bwMode="auto">
                  <a:xfrm>
                    <a:off x="4683" y="1269"/>
                    <a:ext cx="4" cy="6"/>
                  </a:xfrm>
                  <a:custGeom>
                    <a:avLst/>
                    <a:gdLst>
                      <a:gd name="T0" fmla="*/ 5 w 5"/>
                      <a:gd name="T1" fmla="*/ 6 h 7"/>
                      <a:gd name="T2" fmla="*/ 4 w 5"/>
                      <a:gd name="T3" fmla="*/ 6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6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1" y="3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4"/>
                        </a:cubicBezTo>
                        <a:cubicBezTo>
                          <a:pt x="2" y="6"/>
                          <a:pt x="4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9" name="Freeform 1124"/>
                  <p:cNvSpPr/>
                  <p:nvPr/>
                </p:nvSpPr>
                <p:spPr bwMode="auto">
                  <a:xfrm>
                    <a:off x="4649" y="1285"/>
                    <a:ext cx="7" cy="11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3 h 12"/>
                      <a:gd name="T4" fmla="*/ 2 w 8"/>
                      <a:gd name="T5" fmla="*/ 2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0 h 12"/>
                      <a:gd name="T12" fmla="*/ 6 w 8"/>
                      <a:gd name="T13" fmla="*/ 12 h 12"/>
                      <a:gd name="T14" fmla="*/ 7 w 8"/>
                      <a:gd name="T15" fmla="*/ 12 h 12"/>
                      <a:gd name="T16" fmla="*/ 7 w 8"/>
                      <a:gd name="T17" fmla="*/ 4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1"/>
                          <a:pt x="8" y="7"/>
                          <a:pt x="7" y="4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0" name="Freeform 1125"/>
                  <p:cNvSpPr/>
                  <p:nvPr/>
                </p:nvSpPr>
                <p:spPr bwMode="auto">
                  <a:xfrm>
                    <a:off x="4652" y="1285"/>
                    <a:ext cx="7" cy="8"/>
                  </a:xfrm>
                  <a:custGeom>
                    <a:avLst/>
                    <a:gdLst>
                      <a:gd name="T0" fmla="*/ 0 w 8"/>
                      <a:gd name="T1" fmla="*/ 1 h 10"/>
                      <a:gd name="T2" fmla="*/ 1 w 8"/>
                      <a:gd name="T3" fmla="*/ 2 h 10"/>
                      <a:gd name="T4" fmla="*/ 2 w 8"/>
                      <a:gd name="T5" fmla="*/ 2 h 10"/>
                      <a:gd name="T6" fmla="*/ 6 w 8"/>
                      <a:gd name="T7" fmla="*/ 4 h 10"/>
                      <a:gd name="T8" fmla="*/ 6 w 8"/>
                      <a:gd name="T9" fmla="*/ 9 h 10"/>
                      <a:gd name="T10" fmla="*/ 5 w 8"/>
                      <a:gd name="T11" fmla="*/ 9 h 10"/>
                      <a:gd name="T12" fmla="*/ 6 w 8"/>
                      <a:gd name="T13" fmla="*/ 10 h 10"/>
                      <a:gd name="T14" fmla="*/ 6 w 8"/>
                      <a:gd name="T15" fmla="*/ 4 h 10"/>
                      <a:gd name="T16" fmla="*/ 0 w 8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3"/>
                          <a:pt x="6" y="4"/>
                        </a:cubicBezTo>
                        <a:cubicBezTo>
                          <a:pt x="7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7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1" name="Freeform 1126"/>
                  <p:cNvSpPr/>
                  <p:nvPr/>
                </p:nvSpPr>
                <p:spPr bwMode="auto">
                  <a:xfrm>
                    <a:off x="4655" y="1284"/>
                    <a:ext cx="5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7 h 9"/>
                      <a:gd name="T10" fmla="*/ 4 w 6"/>
                      <a:gd name="T11" fmla="*/ 8 h 9"/>
                      <a:gd name="T12" fmla="*/ 5 w 6"/>
                      <a:gd name="T13" fmla="*/ 9 h 9"/>
                      <a:gd name="T14" fmla="*/ 5 w 6"/>
                      <a:gd name="T15" fmla="*/ 3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4"/>
                        </a:cubicBezTo>
                        <a:cubicBezTo>
                          <a:pt x="5" y="5"/>
                          <a:pt x="5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6"/>
                          <a:pt x="5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2" name="Freeform 1127"/>
                  <p:cNvSpPr/>
                  <p:nvPr/>
                </p:nvSpPr>
                <p:spPr bwMode="auto">
                  <a:xfrm>
                    <a:off x="4658" y="1283"/>
                    <a:ext cx="4" cy="7"/>
                  </a:xfrm>
                  <a:custGeom>
                    <a:avLst/>
                    <a:gdLst>
                      <a:gd name="T0" fmla="*/ 0 w 5"/>
                      <a:gd name="T1" fmla="*/ 1 h 8"/>
                      <a:gd name="T2" fmla="*/ 1 w 5"/>
                      <a:gd name="T3" fmla="*/ 2 h 8"/>
                      <a:gd name="T4" fmla="*/ 1 w 5"/>
                      <a:gd name="T5" fmla="*/ 2 h 8"/>
                      <a:gd name="T6" fmla="*/ 4 w 5"/>
                      <a:gd name="T7" fmla="*/ 3 h 8"/>
                      <a:gd name="T8" fmla="*/ 4 w 5"/>
                      <a:gd name="T9" fmla="*/ 6 h 8"/>
                      <a:gd name="T10" fmla="*/ 3 w 5"/>
                      <a:gd name="T11" fmla="*/ 7 h 8"/>
                      <a:gd name="T12" fmla="*/ 4 w 5"/>
                      <a:gd name="T13" fmla="*/ 8 h 8"/>
                      <a:gd name="T14" fmla="*/ 4 w 5"/>
                      <a:gd name="T15" fmla="*/ 3 h 8"/>
                      <a:gd name="T16" fmla="*/ 0 w 5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4" y="4"/>
                          <a:pt x="4" y="6"/>
                          <a:pt x="4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3" name="Freeform 1128"/>
                  <p:cNvSpPr/>
                  <p:nvPr/>
                </p:nvSpPr>
                <p:spPr bwMode="auto">
                  <a:xfrm>
                    <a:off x="4649" y="1262"/>
                    <a:ext cx="8" cy="11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6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0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8" y="3"/>
                          <a:pt x="7" y="5"/>
                          <a:pt x="6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4" name="Freeform 1129"/>
                  <p:cNvSpPr/>
                  <p:nvPr/>
                </p:nvSpPr>
                <p:spPr bwMode="auto">
                  <a:xfrm>
                    <a:off x="4653" y="1265"/>
                    <a:ext cx="6" cy="9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4 w 7"/>
                      <a:gd name="T3" fmla="*/ 1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5 w 7"/>
                      <a:gd name="T15" fmla="*/ 6 h 10"/>
                      <a:gd name="T16" fmla="*/ 5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8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4" y="9"/>
                          <a:pt x="5" y="6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5" name="Freeform 1130"/>
                  <p:cNvSpPr/>
                  <p:nvPr/>
                </p:nvSpPr>
                <p:spPr bwMode="auto">
                  <a:xfrm>
                    <a:off x="4655" y="1267"/>
                    <a:ext cx="5" cy="7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2 h 9"/>
                      <a:gd name="T4" fmla="*/ 5 w 6"/>
                      <a:gd name="T5" fmla="*/ 2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6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4" y="7"/>
                          <a:pt x="2" y="8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9"/>
                          <a:pt x="4" y="8"/>
                          <a:pt x="5" y="6"/>
                        </a:cubicBezTo>
                        <a:cubicBezTo>
                          <a:pt x="6" y="4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6" name="Freeform 1131"/>
                  <p:cNvSpPr/>
                  <p:nvPr/>
                </p:nvSpPr>
                <p:spPr bwMode="auto">
                  <a:xfrm>
                    <a:off x="4658" y="1269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5 h 7"/>
                      <a:gd name="T10" fmla="*/ 1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4" y="3"/>
                          <a:pt x="4" y="4"/>
                        </a:cubicBezTo>
                        <a:cubicBezTo>
                          <a:pt x="3" y="5"/>
                          <a:pt x="2" y="6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2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7" name="Freeform 1132"/>
                  <p:cNvSpPr/>
                  <p:nvPr/>
                </p:nvSpPr>
                <p:spPr bwMode="auto">
                  <a:xfrm>
                    <a:off x="4690" y="1258"/>
                    <a:ext cx="12" cy="15"/>
                  </a:xfrm>
                  <a:custGeom>
                    <a:avLst/>
                    <a:gdLst>
                      <a:gd name="T0" fmla="*/ 14 w 14"/>
                      <a:gd name="T1" fmla="*/ 14 h 17"/>
                      <a:gd name="T2" fmla="*/ 13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0 h 17"/>
                      <a:gd name="T8" fmla="*/ 5 w 14"/>
                      <a:gd name="T9" fmla="*/ 3 h 17"/>
                      <a:gd name="T10" fmla="*/ 7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3 w 14"/>
                      <a:gd name="T17" fmla="*/ 11 h 17"/>
                      <a:gd name="T18" fmla="*/ 14 w 14"/>
                      <a:gd name="T19" fmla="*/ 15 h 17"/>
                      <a:gd name="T20" fmla="*/ 14 w 14"/>
                      <a:gd name="T21" fmla="*/ 14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4"/>
                        </a:move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9" y="14"/>
                          <a:pt x="6" y="13"/>
                          <a:pt x="4" y="10"/>
                        </a:cubicBezTo>
                        <a:cubicBezTo>
                          <a:pt x="3" y="8"/>
                          <a:pt x="3" y="4"/>
                          <a:pt x="5" y="3"/>
                        </a:cubicBezTo>
                        <a:cubicBezTo>
                          <a:pt x="5" y="3"/>
                          <a:pt x="6" y="2"/>
                          <a:pt x="7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7"/>
                          <a:pt x="3" y="11"/>
                        </a:cubicBezTo>
                        <a:cubicBezTo>
                          <a:pt x="5" y="15"/>
                          <a:pt x="10" y="17"/>
                          <a:pt x="14" y="15"/>
                        </a:cubicBezTo>
                        <a:lnTo>
                          <a:pt x="14" y="14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8" name="Freeform 1133"/>
                  <p:cNvSpPr/>
                  <p:nvPr/>
                </p:nvSpPr>
                <p:spPr bwMode="auto">
                  <a:xfrm>
                    <a:off x="4643" y="1257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3 h 17"/>
                      <a:gd name="T10" fmla="*/ 2 w 14"/>
                      <a:gd name="T11" fmla="*/ 12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2 w 14"/>
                      <a:gd name="T17" fmla="*/ 12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2" y="5"/>
                          <a:pt x="12" y="8"/>
                          <a:pt x="10" y="11"/>
                        </a:cubicBezTo>
                        <a:cubicBezTo>
                          <a:pt x="9" y="13"/>
                          <a:pt x="5" y="15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2" y="12"/>
                        </a:cubicBezTo>
                        <a:cubicBezTo>
                          <a:pt x="14" y="8"/>
                          <a:pt x="13" y="2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9" name="Freeform 1134"/>
                  <p:cNvSpPr/>
                  <p:nvPr/>
                </p:nvSpPr>
                <p:spPr bwMode="auto">
                  <a:xfrm>
                    <a:off x="4643" y="1285"/>
                    <a:ext cx="12" cy="16"/>
                  </a:xfrm>
                  <a:custGeom>
                    <a:avLst/>
                    <a:gdLst>
                      <a:gd name="T0" fmla="*/ 0 w 14"/>
                      <a:gd name="T1" fmla="*/ 3 h 18"/>
                      <a:gd name="T2" fmla="*/ 2 w 14"/>
                      <a:gd name="T3" fmla="*/ 5 h 18"/>
                      <a:gd name="T4" fmla="*/ 3 w 14"/>
                      <a:gd name="T5" fmla="*/ 4 h 18"/>
                      <a:gd name="T6" fmla="*/ 10 w 14"/>
                      <a:gd name="T7" fmla="*/ 7 h 18"/>
                      <a:gd name="T8" fmla="*/ 9 w 14"/>
                      <a:gd name="T9" fmla="*/ 15 h 18"/>
                      <a:gd name="T10" fmla="*/ 7 w 14"/>
                      <a:gd name="T11" fmla="*/ 15 h 18"/>
                      <a:gd name="T12" fmla="*/ 9 w 14"/>
                      <a:gd name="T13" fmla="*/ 18 h 18"/>
                      <a:gd name="T14" fmla="*/ 9 w 14"/>
                      <a:gd name="T15" fmla="*/ 17 h 18"/>
                      <a:gd name="T16" fmla="*/ 12 w 14"/>
                      <a:gd name="T17" fmla="*/ 6 h 18"/>
                      <a:gd name="T18" fmla="*/ 1 w 14"/>
                      <a:gd name="T19" fmla="*/ 2 h 18"/>
                      <a:gd name="T20" fmla="*/ 0 w 14"/>
                      <a:gd name="T21" fmla="*/ 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0" y="3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3" y="4"/>
                          <a:pt x="3" y="4"/>
                        </a:cubicBezTo>
                        <a:cubicBezTo>
                          <a:pt x="5" y="3"/>
                          <a:pt x="9" y="4"/>
                          <a:pt x="10" y="7"/>
                        </a:cubicBezTo>
                        <a:cubicBezTo>
                          <a:pt x="12" y="10"/>
                          <a:pt x="11" y="13"/>
                          <a:pt x="9" y="15"/>
                        </a:cubicBezTo>
                        <a:cubicBezTo>
                          <a:pt x="9" y="15"/>
                          <a:pt x="8" y="15"/>
                          <a:pt x="7" y="15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3" y="15"/>
                          <a:pt x="14" y="10"/>
                          <a:pt x="12" y="6"/>
                        </a:cubicBezTo>
                        <a:cubicBezTo>
                          <a:pt x="9" y="2"/>
                          <a:pt x="4" y="0"/>
                          <a:pt x="1" y="2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0" name="Freeform 1135"/>
                  <p:cNvSpPr/>
                  <p:nvPr/>
                </p:nvSpPr>
                <p:spPr bwMode="auto">
                  <a:xfrm>
                    <a:off x="4665" y="1303"/>
                    <a:ext cx="15" cy="7"/>
                  </a:xfrm>
                  <a:custGeom>
                    <a:avLst/>
                    <a:gdLst>
                      <a:gd name="T0" fmla="*/ 0 w 18"/>
                      <a:gd name="T1" fmla="*/ 8 h 8"/>
                      <a:gd name="T2" fmla="*/ 3 w 18"/>
                      <a:gd name="T3" fmla="*/ 8 h 8"/>
                      <a:gd name="T4" fmla="*/ 3 w 18"/>
                      <a:gd name="T5" fmla="*/ 6 h 8"/>
                      <a:gd name="T6" fmla="*/ 9 w 18"/>
                      <a:gd name="T7" fmla="*/ 1 h 8"/>
                      <a:gd name="T8" fmla="*/ 15 w 18"/>
                      <a:gd name="T9" fmla="*/ 6 h 8"/>
                      <a:gd name="T10" fmla="*/ 15 w 18"/>
                      <a:gd name="T11" fmla="*/ 8 h 8"/>
                      <a:gd name="T12" fmla="*/ 18 w 18"/>
                      <a:gd name="T13" fmla="*/ 8 h 8"/>
                      <a:gd name="T14" fmla="*/ 18 w 18"/>
                      <a:gd name="T15" fmla="*/ 7 h 8"/>
                      <a:gd name="T16" fmla="*/ 9 w 18"/>
                      <a:gd name="T17" fmla="*/ 0 h 8"/>
                      <a:gd name="T18" fmla="*/ 0 w 18"/>
                      <a:gd name="T19" fmla="*/ 7 h 8"/>
                      <a:gd name="T20" fmla="*/ 0 w 18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2" y="1"/>
                          <a:pt x="15" y="3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3"/>
                          <a:pt x="14" y="0"/>
                          <a:pt x="9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1" name="Freeform 1136"/>
                  <p:cNvSpPr/>
                  <p:nvPr/>
                </p:nvSpPr>
                <p:spPr bwMode="auto">
                  <a:xfrm>
                    <a:off x="4690" y="1286"/>
                    <a:ext cx="12" cy="1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7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3 h 17"/>
                      <a:gd name="T14" fmla="*/ 14 w 14"/>
                      <a:gd name="T15" fmla="*/ 2 h 17"/>
                      <a:gd name="T16" fmla="*/ 3 w 14"/>
                      <a:gd name="T17" fmla="*/ 6 h 17"/>
                      <a:gd name="T18" fmla="*/ 5 w 14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3" y="13"/>
                          <a:pt x="2" y="9"/>
                          <a:pt x="4" y="7"/>
                        </a:cubicBezTo>
                        <a:cubicBezTo>
                          <a:pt x="6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2" name="Freeform 1137"/>
                  <p:cNvSpPr>
                    <a:spLocks noEditPoints="1"/>
                  </p:cNvSpPr>
                  <p:nvPr/>
                </p:nvSpPr>
                <p:spPr bwMode="auto">
                  <a:xfrm>
                    <a:off x="4666" y="1274"/>
                    <a:ext cx="12" cy="11"/>
                  </a:xfrm>
                  <a:custGeom>
                    <a:avLst/>
                    <a:gdLst>
                      <a:gd name="T0" fmla="*/ 0 w 14"/>
                      <a:gd name="T1" fmla="*/ 6 h 13"/>
                      <a:gd name="T2" fmla="*/ 3 w 14"/>
                      <a:gd name="T3" fmla="*/ 9 h 13"/>
                      <a:gd name="T4" fmla="*/ 3 w 14"/>
                      <a:gd name="T5" fmla="*/ 13 h 13"/>
                      <a:gd name="T6" fmla="*/ 7 w 14"/>
                      <a:gd name="T7" fmla="*/ 11 h 13"/>
                      <a:gd name="T8" fmla="*/ 11 w 14"/>
                      <a:gd name="T9" fmla="*/ 13 h 13"/>
                      <a:gd name="T10" fmla="*/ 11 w 14"/>
                      <a:gd name="T11" fmla="*/ 9 h 13"/>
                      <a:gd name="T12" fmla="*/ 14 w 14"/>
                      <a:gd name="T13" fmla="*/ 7 h 13"/>
                      <a:gd name="T14" fmla="*/ 11 w 14"/>
                      <a:gd name="T15" fmla="*/ 4 h 13"/>
                      <a:gd name="T16" fmla="*/ 11 w 14"/>
                      <a:gd name="T17" fmla="*/ 0 h 13"/>
                      <a:gd name="T18" fmla="*/ 7 w 14"/>
                      <a:gd name="T19" fmla="*/ 2 h 13"/>
                      <a:gd name="T20" fmla="*/ 3 w 14"/>
                      <a:gd name="T21" fmla="*/ 0 h 13"/>
                      <a:gd name="T22" fmla="*/ 3 w 14"/>
                      <a:gd name="T23" fmla="*/ 4 h 13"/>
                      <a:gd name="T24" fmla="*/ 0 w 14"/>
                      <a:gd name="T25" fmla="*/ 6 h 13"/>
                      <a:gd name="T26" fmla="*/ 2 w 14"/>
                      <a:gd name="T27" fmla="*/ 6 h 13"/>
                      <a:gd name="T28" fmla="*/ 4 w 14"/>
                      <a:gd name="T29" fmla="*/ 5 h 13"/>
                      <a:gd name="T30" fmla="*/ 5 w 14"/>
                      <a:gd name="T31" fmla="*/ 2 h 13"/>
                      <a:gd name="T32" fmla="*/ 7 w 14"/>
                      <a:gd name="T33" fmla="*/ 3 h 13"/>
                      <a:gd name="T34" fmla="*/ 9 w 14"/>
                      <a:gd name="T35" fmla="*/ 2 h 13"/>
                      <a:gd name="T36" fmla="*/ 10 w 14"/>
                      <a:gd name="T37" fmla="*/ 5 h 13"/>
                      <a:gd name="T38" fmla="*/ 12 w 14"/>
                      <a:gd name="T39" fmla="*/ 6 h 13"/>
                      <a:gd name="T40" fmla="*/ 10 w 14"/>
                      <a:gd name="T41" fmla="*/ 8 h 13"/>
                      <a:gd name="T42" fmla="*/ 9 w 14"/>
                      <a:gd name="T43" fmla="*/ 11 h 13"/>
                      <a:gd name="T44" fmla="*/ 7 w 14"/>
                      <a:gd name="T45" fmla="*/ 9 h 13"/>
                      <a:gd name="T46" fmla="*/ 5 w 14"/>
                      <a:gd name="T47" fmla="*/ 11 h 13"/>
                      <a:gd name="T48" fmla="*/ 4 w 14"/>
                      <a:gd name="T49" fmla="*/ 8 h 13"/>
                      <a:gd name="T50" fmla="*/ 2 w 14"/>
                      <a:gd name="T51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6"/>
                        </a:moveTo>
                        <a:cubicBezTo>
                          <a:pt x="0" y="6"/>
                          <a:pt x="2" y="8"/>
                          <a:pt x="3" y="9"/>
                        </a:cubicBezTo>
                        <a:cubicBezTo>
                          <a:pt x="4" y="10"/>
                          <a:pt x="3" y="13"/>
                          <a:pt x="3" y="13"/>
                        </a:cubicBezTo>
                        <a:cubicBezTo>
                          <a:pt x="3" y="13"/>
                          <a:pt x="6" y="11"/>
                          <a:pt x="7" y="11"/>
                        </a:cubicBezTo>
                        <a:cubicBezTo>
                          <a:pt x="8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1" y="9"/>
                        </a:cubicBezTo>
                        <a:cubicBezTo>
                          <a:pt x="12" y="8"/>
                          <a:pt x="14" y="7"/>
                          <a:pt x="14" y="7"/>
                        </a:cubicBezTo>
                        <a:cubicBezTo>
                          <a:pt x="14" y="7"/>
                          <a:pt x="12" y="5"/>
                          <a:pt x="11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2"/>
                          <a:pt x="7" y="2"/>
                        </a:cubicBezTo>
                        <a:cubicBezTo>
                          <a:pt x="6" y="2"/>
                          <a:pt x="3" y="0"/>
                          <a:pt x="3" y="0"/>
                        </a:cubicBezTo>
                        <a:cubicBezTo>
                          <a:pt x="3" y="0"/>
                          <a:pt x="4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6"/>
                          <a:pt x="4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10" y="4"/>
                          <a:pt x="10" y="5"/>
                        </a:cubicBezTo>
                        <a:cubicBezTo>
                          <a:pt x="10" y="6"/>
                          <a:pt x="12" y="6"/>
                          <a:pt x="12" y="6"/>
                        </a:cubicBezTo>
                        <a:cubicBezTo>
                          <a:pt x="12" y="6"/>
                          <a:pt x="10" y="8"/>
                          <a:pt x="10" y="8"/>
                        </a:cubicBezTo>
                        <a:cubicBezTo>
                          <a:pt x="9" y="9"/>
                          <a:pt x="9" y="11"/>
                          <a:pt x="9" y="11"/>
                        </a:cubicBezTo>
                        <a:cubicBezTo>
                          <a:pt x="9" y="11"/>
                          <a:pt x="8" y="9"/>
                          <a:pt x="7" y="9"/>
                        </a:cubicBezTo>
                        <a:cubicBezTo>
                          <a:pt x="6" y="10"/>
                          <a:pt x="5" y="11"/>
                          <a:pt x="5" y="11"/>
                        </a:cubicBezTo>
                        <a:cubicBezTo>
                          <a:pt x="5" y="11"/>
                          <a:pt x="5" y="9"/>
                          <a:pt x="4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3" name="Freeform 1138"/>
                  <p:cNvSpPr>
                    <a:spLocks noEditPoints="1"/>
                  </p:cNvSpPr>
                  <p:nvPr/>
                </p:nvSpPr>
                <p:spPr bwMode="auto">
                  <a:xfrm>
                    <a:off x="5721" y="1984"/>
                    <a:ext cx="24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1" y="28"/>
                          <a:pt x="28" y="22"/>
                          <a:pt x="28" y="14"/>
                        </a:cubicBezTo>
                        <a:cubicBezTo>
                          <a:pt x="28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7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7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4" name="Rectangle 1139"/>
                  <p:cNvSpPr>
                    <a:spLocks noChangeArrowheads="1"/>
                  </p:cNvSpPr>
                  <p:nvPr/>
                </p:nvSpPr>
                <p:spPr bwMode="auto">
                  <a:xfrm>
                    <a:off x="5732" y="1971"/>
                    <a:ext cx="1" cy="5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5" name="Freeform 1140"/>
                  <p:cNvSpPr/>
                  <p:nvPr/>
                </p:nvSpPr>
                <p:spPr bwMode="auto">
                  <a:xfrm>
                    <a:off x="5710" y="1983"/>
                    <a:ext cx="45" cy="27"/>
                  </a:xfrm>
                  <a:custGeom>
                    <a:avLst/>
                    <a:gdLst>
                      <a:gd name="T0" fmla="*/ 45 w 45"/>
                      <a:gd name="T1" fmla="*/ 1 h 27"/>
                      <a:gd name="T2" fmla="*/ 44 w 45"/>
                      <a:gd name="T3" fmla="*/ 0 h 27"/>
                      <a:gd name="T4" fmla="*/ 0 w 45"/>
                      <a:gd name="T5" fmla="*/ 26 h 27"/>
                      <a:gd name="T6" fmla="*/ 1 w 45"/>
                      <a:gd name="T7" fmla="*/ 27 h 27"/>
                      <a:gd name="T8" fmla="*/ 45 w 45"/>
                      <a:gd name="T9" fmla="*/ 1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1"/>
                        </a:moveTo>
                        <a:lnTo>
                          <a:pt x="44" y="0"/>
                        </a:lnTo>
                        <a:lnTo>
                          <a:pt x="0" y="26"/>
                        </a:lnTo>
                        <a:lnTo>
                          <a:pt x="1" y="27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6" name="Freeform 1141"/>
                  <p:cNvSpPr/>
                  <p:nvPr/>
                </p:nvSpPr>
                <p:spPr bwMode="auto">
                  <a:xfrm>
                    <a:off x="5711" y="1982"/>
                    <a:ext cx="44" cy="28"/>
                  </a:xfrm>
                  <a:custGeom>
                    <a:avLst/>
                    <a:gdLst>
                      <a:gd name="T0" fmla="*/ 43 w 44"/>
                      <a:gd name="T1" fmla="*/ 28 h 28"/>
                      <a:gd name="T2" fmla="*/ 44 w 44"/>
                      <a:gd name="T3" fmla="*/ 27 h 28"/>
                      <a:gd name="T4" fmla="*/ 0 w 44"/>
                      <a:gd name="T5" fmla="*/ 0 h 28"/>
                      <a:gd name="T6" fmla="*/ 0 w 44"/>
                      <a:gd name="T7" fmla="*/ 2 h 28"/>
                      <a:gd name="T8" fmla="*/ 43 w 44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8">
                        <a:moveTo>
                          <a:pt x="43" y="28"/>
                        </a:moveTo>
                        <a:lnTo>
                          <a:pt x="44" y="27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43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7" name="Freeform 1142"/>
                  <p:cNvSpPr/>
                  <p:nvPr/>
                </p:nvSpPr>
                <p:spPr bwMode="auto">
                  <a:xfrm>
                    <a:off x="5729" y="1990"/>
                    <a:ext cx="7" cy="13"/>
                  </a:xfrm>
                  <a:custGeom>
                    <a:avLst/>
                    <a:gdLst>
                      <a:gd name="T0" fmla="*/ 0 w 7"/>
                      <a:gd name="T1" fmla="*/ 0 h 13"/>
                      <a:gd name="T2" fmla="*/ 0 w 7"/>
                      <a:gd name="T3" fmla="*/ 0 h 13"/>
                      <a:gd name="T4" fmla="*/ 7 w 7"/>
                      <a:gd name="T5" fmla="*/ 13 h 13"/>
                      <a:gd name="T6" fmla="*/ 7 w 7"/>
                      <a:gd name="T7" fmla="*/ 13 h 13"/>
                      <a:gd name="T8" fmla="*/ 0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8" name="Freeform 1143"/>
                  <p:cNvSpPr/>
                  <p:nvPr/>
                </p:nvSpPr>
                <p:spPr bwMode="auto">
                  <a:xfrm>
                    <a:off x="5729" y="1989"/>
                    <a:ext cx="7" cy="14"/>
                  </a:xfrm>
                  <a:custGeom>
                    <a:avLst/>
                    <a:gdLst>
                      <a:gd name="T0" fmla="*/ 7 w 7"/>
                      <a:gd name="T1" fmla="*/ 1 h 14"/>
                      <a:gd name="T2" fmla="*/ 7 w 7"/>
                      <a:gd name="T3" fmla="*/ 0 h 14"/>
                      <a:gd name="T4" fmla="*/ 0 w 7"/>
                      <a:gd name="T5" fmla="*/ 14 h 14"/>
                      <a:gd name="T6" fmla="*/ 0 w 7"/>
                      <a:gd name="T7" fmla="*/ 14 h 14"/>
                      <a:gd name="T8" fmla="*/ 7 w 7"/>
                      <a:gd name="T9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4">
                        <a:moveTo>
                          <a:pt x="7" y="1"/>
                        </a:moveTo>
                        <a:lnTo>
                          <a:pt x="7" y="0"/>
                        </a:lnTo>
                        <a:lnTo>
                          <a:pt x="0" y="14"/>
                        </a:lnTo>
                        <a:lnTo>
                          <a:pt x="0" y="14"/>
                        </a:lnTo>
                        <a:lnTo>
                          <a:pt x="7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9" name="Freeform 1144"/>
                  <p:cNvSpPr/>
                  <p:nvPr/>
                </p:nvSpPr>
                <p:spPr bwMode="auto">
                  <a:xfrm>
                    <a:off x="5725" y="1996"/>
                    <a:ext cx="15" cy="1"/>
                  </a:xfrm>
                  <a:custGeom>
                    <a:avLst/>
                    <a:gdLst>
                      <a:gd name="T0" fmla="*/ 15 w 15"/>
                      <a:gd name="T1" fmla="*/ 1 h 1"/>
                      <a:gd name="T2" fmla="*/ 15 w 15"/>
                      <a:gd name="T3" fmla="*/ 0 h 1"/>
                      <a:gd name="T4" fmla="*/ 0 w 15"/>
                      <a:gd name="T5" fmla="*/ 0 h 1"/>
                      <a:gd name="T6" fmla="*/ 0 w 15"/>
                      <a:gd name="T7" fmla="*/ 0 h 1"/>
                      <a:gd name="T8" fmla="*/ 15 w 15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">
                        <a:moveTo>
                          <a:pt x="15" y="1"/>
                        </a:moveTo>
                        <a:lnTo>
                          <a:pt x="15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0" name="Freeform 1145"/>
                  <p:cNvSpPr>
                    <a:spLocks noEditPoints="1"/>
                  </p:cNvSpPr>
                  <p:nvPr/>
                </p:nvSpPr>
                <p:spPr bwMode="auto">
                  <a:xfrm>
                    <a:off x="5730" y="1964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4" y="10"/>
                          <a:pt x="6" y="8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1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1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1" name="Freeform 1146"/>
                  <p:cNvSpPr>
                    <a:spLocks noEditPoints="1"/>
                  </p:cNvSpPr>
                  <p:nvPr/>
                </p:nvSpPr>
                <p:spPr bwMode="auto">
                  <a:xfrm>
                    <a:off x="5730" y="2021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1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2" name="Freeform 1147"/>
                  <p:cNvSpPr>
                    <a:spLocks noEditPoints="1"/>
                  </p:cNvSpPr>
                  <p:nvPr/>
                </p:nvSpPr>
                <p:spPr bwMode="auto">
                  <a:xfrm>
                    <a:off x="5753" y="2007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9 w 9"/>
                      <a:gd name="T3" fmla="*/ 7 h 8"/>
                      <a:gd name="T4" fmla="*/ 6 w 9"/>
                      <a:gd name="T5" fmla="*/ 2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2 w 9"/>
                      <a:gd name="T13" fmla="*/ 3 h 8"/>
                      <a:gd name="T14" fmla="*/ 5 w 9"/>
                      <a:gd name="T15" fmla="*/ 3 h 8"/>
                      <a:gd name="T16" fmla="*/ 7 w 9"/>
                      <a:gd name="T17" fmla="*/ 6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8"/>
                          <a:pt x="9" y="7"/>
                        </a:cubicBezTo>
                        <a:cubicBezTo>
                          <a:pt x="9" y="5"/>
                          <a:pt x="8" y="3"/>
                          <a:pt x="6" y="2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4"/>
                          <a:pt x="1" y="6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2" y="4"/>
                          <a:pt x="2" y="3"/>
                        </a:cubicBezTo>
                        <a:cubicBezTo>
                          <a:pt x="3" y="2"/>
                          <a:pt x="4" y="2"/>
                          <a:pt x="5" y="3"/>
                        </a:cubicBezTo>
                        <a:cubicBezTo>
                          <a:pt x="7" y="3"/>
                          <a:pt x="7" y="5"/>
                          <a:pt x="7" y="6"/>
                        </a:cubicBezTo>
                        <a:cubicBezTo>
                          <a:pt x="6" y="6"/>
                          <a:pt x="5" y="7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3" name="Freeform 1148"/>
                  <p:cNvSpPr>
                    <a:spLocks noEditPoints="1"/>
                  </p:cNvSpPr>
                  <p:nvPr/>
                </p:nvSpPr>
                <p:spPr bwMode="auto">
                  <a:xfrm>
                    <a:off x="5753" y="1979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8 w 9"/>
                      <a:gd name="T3" fmla="*/ 1 h 7"/>
                      <a:gd name="T4" fmla="*/ 3 w 9"/>
                      <a:gd name="T5" fmla="*/ 1 h 7"/>
                      <a:gd name="T6" fmla="*/ 0 w 9"/>
                      <a:gd name="T7" fmla="*/ 6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2 w 9"/>
                      <a:gd name="T13" fmla="*/ 5 h 7"/>
                      <a:gd name="T14" fmla="*/ 3 w 9"/>
                      <a:gd name="T15" fmla="*/ 2 h 7"/>
                      <a:gd name="T16" fmla="*/ 7 w 9"/>
                      <a:gd name="T17" fmla="*/ 2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8" y="5"/>
                          <a:pt x="9" y="3"/>
                          <a:pt x="8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2"/>
                          <a:pt x="0" y="5"/>
                          <a:pt x="0" y="6"/>
                        </a:cubicBezTo>
                        <a:cubicBezTo>
                          <a:pt x="2" y="7"/>
                          <a:pt x="4" y="7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4" y="6"/>
                          <a:pt x="3" y="6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5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4" name="Freeform 1149"/>
                  <p:cNvSpPr>
                    <a:spLocks noEditPoints="1"/>
                  </p:cNvSpPr>
                  <p:nvPr/>
                </p:nvSpPr>
                <p:spPr bwMode="auto">
                  <a:xfrm>
                    <a:off x="5704" y="2007"/>
                    <a:ext cx="8" cy="7"/>
                  </a:xfrm>
                  <a:custGeom>
                    <a:avLst/>
                    <a:gdLst>
                      <a:gd name="T0" fmla="*/ 6 w 9"/>
                      <a:gd name="T1" fmla="*/ 6 h 8"/>
                      <a:gd name="T2" fmla="*/ 0 w 9"/>
                      <a:gd name="T3" fmla="*/ 6 h 8"/>
                      <a:gd name="T4" fmla="*/ 3 w 9"/>
                      <a:gd name="T5" fmla="*/ 1 h 8"/>
                      <a:gd name="T6" fmla="*/ 9 w 9"/>
                      <a:gd name="T7" fmla="*/ 1 h 8"/>
                      <a:gd name="T8" fmla="*/ 6 w 9"/>
                      <a:gd name="T9" fmla="*/ 6 h 8"/>
                      <a:gd name="T10" fmla="*/ 6 w 9"/>
                      <a:gd name="T11" fmla="*/ 6 h 8"/>
                      <a:gd name="T12" fmla="*/ 7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5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6"/>
                        </a:moveTo>
                        <a:cubicBezTo>
                          <a:pt x="4" y="8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4"/>
                          <a:pt x="8" y="5"/>
                          <a:pt x="6" y="6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7" y="4"/>
                          <a:pt x="7" y="2"/>
                        </a:cubicBezTo>
                        <a:cubicBezTo>
                          <a:pt x="6" y="2"/>
                          <a:pt x="5" y="1"/>
                          <a:pt x="4" y="2"/>
                        </a:cubicBezTo>
                        <a:cubicBezTo>
                          <a:pt x="2" y="3"/>
                          <a:pt x="1" y="4"/>
                          <a:pt x="2" y="5"/>
                        </a:cubicBezTo>
                        <a:cubicBezTo>
                          <a:pt x="3" y="6"/>
                          <a:pt x="4" y="6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5" name="Freeform 1150"/>
                  <p:cNvSpPr>
                    <a:spLocks noEditPoints="1"/>
                  </p:cNvSpPr>
                  <p:nvPr/>
                </p:nvSpPr>
                <p:spPr bwMode="auto">
                  <a:xfrm>
                    <a:off x="5704" y="1979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9 w 9"/>
                      <a:gd name="T7" fmla="*/ 6 h 7"/>
                      <a:gd name="T8" fmla="*/ 3 w 9"/>
                      <a:gd name="T9" fmla="*/ 6 h 7"/>
                      <a:gd name="T10" fmla="*/ 4 w 9"/>
                      <a:gd name="T11" fmla="*/ 5 h 7"/>
                      <a:gd name="T12" fmla="*/ 8 w 9"/>
                      <a:gd name="T13" fmla="*/ 5 h 7"/>
                      <a:gd name="T14" fmla="*/ 6 w 9"/>
                      <a:gd name="T15" fmla="*/ 2 h 7"/>
                      <a:gd name="T16" fmla="*/ 2 w 9"/>
                      <a:gd name="T17" fmla="*/ 2 h 7"/>
                      <a:gd name="T18" fmla="*/ 4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1"/>
                        </a:cubicBezTo>
                        <a:cubicBezTo>
                          <a:pt x="2" y="0"/>
                          <a:pt x="4" y="0"/>
                          <a:pt x="6" y="1"/>
                        </a:cubicBezTo>
                        <a:cubicBezTo>
                          <a:pt x="9" y="2"/>
                          <a:pt x="9" y="4"/>
                          <a:pt x="9" y="6"/>
                        </a:cubicBezTo>
                        <a:cubicBezTo>
                          <a:pt x="8" y="7"/>
                          <a:pt x="6" y="7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5" y="6"/>
                          <a:pt x="7" y="6"/>
                          <a:pt x="8" y="5"/>
                        </a:cubicBezTo>
                        <a:cubicBezTo>
                          <a:pt x="8" y="4"/>
                          <a:pt x="7" y="2"/>
                          <a:pt x="6" y="2"/>
                        </a:cubicBezTo>
                        <a:cubicBezTo>
                          <a:pt x="4" y="1"/>
                          <a:pt x="3" y="1"/>
                          <a:pt x="2" y="2"/>
                        </a:cubicBezTo>
                        <a:cubicBezTo>
                          <a:pt x="2" y="3"/>
                          <a:pt x="3" y="4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6" name="Freeform 1151"/>
                  <p:cNvSpPr/>
                  <p:nvPr/>
                </p:nvSpPr>
                <p:spPr bwMode="auto">
                  <a:xfrm>
                    <a:off x="5725" y="1966"/>
                    <a:ext cx="15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3 w 17"/>
                      <a:gd name="T3" fmla="*/ 0 h 8"/>
                      <a:gd name="T4" fmla="*/ 3 w 17"/>
                      <a:gd name="T5" fmla="*/ 2 h 8"/>
                      <a:gd name="T6" fmla="*/ 9 w 17"/>
                      <a:gd name="T7" fmla="*/ 6 h 8"/>
                      <a:gd name="T8" fmla="*/ 15 w 17"/>
                      <a:gd name="T9" fmla="*/ 2 h 8"/>
                      <a:gd name="T10" fmla="*/ 15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1 h 8"/>
                      <a:gd name="T16" fmla="*/ 9 w 17"/>
                      <a:gd name="T17" fmla="*/ 8 h 8"/>
                      <a:gd name="T18" fmla="*/ 0 w 17"/>
                      <a:gd name="T19" fmla="*/ 1 h 8"/>
                      <a:gd name="T20" fmla="*/ 0 w 17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5"/>
                          <a:pt x="13" y="8"/>
                          <a:pt x="9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7" name="Freeform 1152"/>
                  <p:cNvSpPr/>
                  <p:nvPr/>
                </p:nvSpPr>
                <p:spPr bwMode="auto">
                  <a:xfrm>
                    <a:off x="5727" y="1973"/>
                    <a:ext cx="11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7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7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7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8" name="Freeform 1153"/>
                  <p:cNvSpPr/>
                  <p:nvPr/>
                </p:nvSpPr>
                <p:spPr bwMode="auto">
                  <a:xfrm>
                    <a:off x="5728" y="1976"/>
                    <a:ext cx="9" cy="3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6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6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9" name="Freeform 1154"/>
                  <p:cNvSpPr/>
                  <p:nvPr/>
                </p:nvSpPr>
                <p:spPr bwMode="auto">
                  <a:xfrm>
                    <a:off x="5729" y="1979"/>
                    <a:ext cx="7" cy="3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1 w 9"/>
                      <a:gd name="T3" fmla="*/ 0 h 3"/>
                      <a:gd name="T4" fmla="*/ 1 w 9"/>
                      <a:gd name="T5" fmla="*/ 1 h 3"/>
                      <a:gd name="T6" fmla="*/ 5 w 9"/>
                      <a:gd name="T7" fmla="*/ 2 h 3"/>
                      <a:gd name="T8" fmla="*/ 8 w 9"/>
                      <a:gd name="T9" fmla="*/ 1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0" name="Freeform 1155"/>
                  <p:cNvSpPr/>
                  <p:nvPr/>
                </p:nvSpPr>
                <p:spPr bwMode="auto">
                  <a:xfrm>
                    <a:off x="5729" y="1982"/>
                    <a:ext cx="6" cy="1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4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4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4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4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1" name="Freeform 1156"/>
                  <p:cNvSpPr/>
                  <p:nvPr/>
                </p:nvSpPr>
                <p:spPr bwMode="auto">
                  <a:xfrm>
                    <a:off x="5735" y="1988"/>
                    <a:ext cx="3" cy="2"/>
                  </a:xfrm>
                  <a:custGeom>
                    <a:avLst/>
                    <a:gdLst>
                      <a:gd name="T0" fmla="*/ 1 w 4"/>
                      <a:gd name="T1" fmla="*/ 0 h 2"/>
                      <a:gd name="T2" fmla="*/ 1 w 4"/>
                      <a:gd name="T3" fmla="*/ 0 h 2"/>
                      <a:gd name="T4" fmla="*/ 1 w 4"/>
                      <a:gd name="T5" fmla="*/ 0 h 2"/>
                      <a:gd name="T6" fmla="*/ 2 w 4"/>
                      <a:gd name="T7" fmla="*/ 2 h 2"/>
                      <a:gd name="T8" fmla="*/ 4 w 4"/>
                      <a:gd name="T9" fmla="*/ 2 h 2"/>
                      <a:gd name="T10" fmla="*/ 4 w 4"/>
                      <a:gd name="T11" fmla="*/ 1 h 2"/>
                      <a:gd name="T12" fmla="*/ 4 w 4"/>
                      <a:gd name="T13" fmla="*/ 2 h 2"/>
                      <a:gd name="T14" fmla="*/ 2 w 4"/>
                      <a:gd name="T15" fmla="*/ 2 h 2"/>
                      <a:gd name="T16" fmla="*/ 1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2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1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2" name="Freeform 1157"/>
                  <p:cNvSpPr/>
                  <p:nvPr/>
                </p:nvSpPr>
                <p:spPr bwMode="auto">
                  <a:xfrm>
                    <a:off x="5727" y="1988"/>
                    <a:ext cx="3" cy="2"/>
                  </a:xfrm>
                  <a:custGeom>
                    <a:avLst/>
                    <a:gdLst>
                      <a:gd name="T0" fmla="*/ 0 w 4"/>
                      <a:gd name="T1" fmla="*/ 2 h 2"/>
                      <a:gd name="T2" fmla="*/ 0 w 4"/>
                      <a:gd name="T3" fmla="*/ 1 h 2"/>
                      <a:gd name="T4" fmla="*/ 1 w 4"/>
                      <a:gd name="T5" fmla="*/ 2 h 2"/>
                      <a:gd name="T6" fmla="*/ 2 w 4"/>
                      <a:gd name="T7" fmla="*/ 2 h 2"/>
                      <a:gd name="T8" fmla="*/ 3 w 4"/>
                      <a:gd name="T9" fmla="*/ 0 h 2"/>
                      <a:gd name="T10" fmla="*/ 3 w 4"/>
                      <a:gd name="T11" fmla="*/ 0 h 2"/>
                      <a:gd name="T12" fmla="*/ 3 w 4"/>
                      <a:gd name="T13" fmla="*/ 0 h 2"/>
                      <a:gd name="T14" fmla="*/ 2 w 4"/>
                      <a:gd name="T15" fmla="*/ 2 h 2"/>
                      <a:gd name="T16" fmla="*/ 0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2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1" y="2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3" name="Freeform 1158"/>
                  <p:cNvSpPr/>
                  <p:nvPr/>
                </p:nvSpPr>
                <p:spPr bwMode="auto">
                  <a:xfrm>
                    <a:off x="5724" y="1994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1" y="3"/>
                          <a:pt x="1" y="2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4" name="Freeform 1159"/>
                  <p:cNvSpPr/>
                  <p:nvPr/>
                </p:nvSpPr>
                <p:spPr bwMode="auto">
                  <a:xfrm>
                    <a:off x="5727" y="2002"/>
                    <a:ext cx="3" cy="3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3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1 h 3"/>
                      <a:gd name="T10" fmla="*/ 0 w 4"/>
                      <a:gd name="T11" fmla="*/ 1 h 3"/>
                      <a:gd name="T12" fmla="*/ 0 w 4"/>
                      <a:gd name="T13" fmla="*/ 1 h 3"/>
                      <a:gd name="T14" fmla="*/ 2 w 4"/>
                      <a:gd name="T15" fmla="*/ 1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1"/>
                          <a:pt x="1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ubicBezTo>
                          <a:pt x="3" y="1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5" name="Freeform 1160"/>
                  <p:cNvSpPr/>
                  <p:nvPr/>
                </p:nvSpPr>
                <p:spPr bwMode="auto">
                  <a:xfrm>
                    <a:off x="5735" y="2002"/>
                    <a:ext cx="3" cy="3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4 w 4"/>
                      <a:gd name="T3" fmla="*/ 1 h 3"/>
                      <a:gd name="T4" fmla="*/ 4 w 4"/>
                      <a:gd name="T5" fmla="*/ 1 h 3"/>
                      <a:gd name="T6" fmla="*/ 2 w 4"/>
                      <a:gd name="T7" fmla="*/ 1 h 3"/>
                      <a:gd name="T8" fmla="*/ 1 w 4"/>
                      <a:gd name="T9" fmla="*/ 2 h 3"/>
                      <a:gd name="T10" fmla="*/ 1 w 4"/>
                      <a:gd name="T11" fmla="*/ 2 h 3"/>
                      <a:gd name="T12" fmla="*/ 1 w 4"/>
                      <a:gd name="T13" fmla="*/ 3 h 3"/>
                      <a:gd name="T14" fmla="*/ 2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3" y="1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6" name="Freeform 1161"/>
                  <p:cNvSpPr/>
                  <p:nvPr/>
                </p:nvSpPr>
                <p:spPr bwMode="auto">
                  <a:xfrm>
                    <a:off x="5740" y="1994"/>
                    <a:ext cx="1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1 w 2"/>
                      <a:gd name="T5" fmla="*/ 1 h 4"/>
                      <a:gd name="T6" fmla="*/ 0 w 2"/>
                      <a:gd name="T7" fmla="*/ 2 h 4"/>
                      <a:gd name="T8" fmla="*/ 1 w 2"/>
                      <a:gd name="T9" fmla="*/ 4 h 4"/>
                      <a:gd name="T10" fmla="*/ 1 w 2"/>
                      <a:gd name="T11" fmla="*/ 4 h 4"/>
                      <a:gd name="T12" fmla="*/ 1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4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7" name="Freeform 1162"/>
                  <p:cNvSpPr/>
                  <p:nvPr/>
                </p:nvSpPr>
                <p:spPr bwMode="auto">
                  <a:xfrm>
                    <a:off x="5727" y="2016"/>
                    <a:ext cx="11" cy="4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0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3 h 4"/>
                      <a:gd name="T16" fmla="*/ 7 w 13"/>
                      <a:gd name="T17" fmla="*/ 0 h 4"/>
                      <a:gd name="T18" fmla="*/ 0 w 13"/>
                      <a:gd name="T19" fmla="*/ 3 h 4"/>
                      <a:gd name="T20" fmla="*/ 0 w 13"/>
                      <a:gd name="T21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5" y="0"/>
                          <a:pt x="7" y="0"/>
                        </a:cubicBezTo>
                        <a:cubicBezTo>
                          <a:pt x="9" y="0"/>
                          <a:pt x="11" y="1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1"/>
                          <a:pt x="10" y="0"/>
                          <a:pt x="7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8" name="Freeform 1163"/>
                  <p:cNvSpPr/>
                  <p:nvPr/>
                </p:nvSpPr>
                <p:spPr bwMode="auto">
                  <a:xfrm>
                    <a:off x="5728" y="2014"/>
                    <a:ext cx="9" cy="2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2 w 11"/>
                      <a:gd name="T3" fmla="*/ 3 h 3"/>
                      <a:gd name="T4" fmla="*/ 2 w 11"/>
                      <a:gd name="T5" fmla="*/ 2 h 3"/>
                      <a:gd name="T6" fmla="*/ 6 w 11"/>
                      <a:gd name="T7" fmla="*/ 0 h 3"/>
                      <a:gd name="T8" fmla="*/ 10 w 11"/>
                      <a:gd name="T9" fmla="*/ 2 h 3"/>
                      <a:gd name="T10" fmla="*/ 9 w 11"/>
                      <a:gd name="T11" fmla="*/ 3 h 3"/>
                      <a:gd name="T12" fmla="*/ 11 w 11"/>
                      <a:gd name="T13" fmla="*/ 3 h 3"/>
                      <a:gd name="T14" fmla="*/ 6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0"/>
                          <a:pt x="6" y="0"/>
                        </a:cubicBezTo>
                        <a:cubicBezTo>
                          <a:pt x="8" y="0"/>
                          <a:pt x="10" y="1"/>
                          <a:pt x="10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6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9" name="Freeform 1164"/>
                  <p:cNvSpPr/>
                  <p:nvPr/>
                </p:nvSpPr>
                <p:spPr bwMode="auto">
                  <a:xfrm>
                    <a:off x="5729" y="2011"/>
                    <a:ext cx="7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2 w 9"/>
                      <a:gd name="T3" fmla="*/ 3 h 3"/>
                      <a:gd name="T4" fmla="*/ 2 w 9"/>
                      <a:gd name="T5" fmla="*/ 2 h 3"/>
                      <a:gd name="T6" fmla="*/ 5 w 9"/>
                      <a:gd name="T7" fmla="*/ 0 h 3"/>
                      <a:gd name="T8" fmla="*/ 8 w 9"/>
                      <a:gd name="T9" fmla="*/ 2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5" y="0"/>
                        </a:cubicBezTo>
                        <a:cubicBezTo>
                          <a:pt x="6" y="0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0" name="Freeform 1165"/>
                  <p:cNvSpPr/>
                  <p:nvPr/>
                </p:nvSpPr>
                <p:spPr bwMode="auto">
                  <a:xfrm>
                    <a:off x="5729" y="2009"/>
                    <a:ext cx="6" cy="1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4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4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1" name="Freeform 1166"/>
                  <p:cNvSpPr/>
                  <p:nvPr/>
                </p:nvSpPr>
                <p:spPr bwMode="auto">
                  <a:xfrm>
                    <a:off x="5747" y="2003"/>
                    <a:ext cx="9" cy="10"/>
                  </a:xfrm>
                  <a:custGeom>
                    <a:avLst/>
                    <a:gdLst>
                      <a:gd name="T0" fmla="*/ 2 w 10"/>
                      <a:gd name="T1" fmla="*/ 12 h 12"/>
                      <a:gd name="T2" fmla="*/ 4 w 10"/>
                      <a:gd name="T3" fmla="*/ 10 h 12"/>
                      <a:gd name="T4" fmla="*/ 3 w 10"/>
                      <a:gd name="T5" fmla="*/ 10 h 12"/>
                      <a:gd name="T6" fmla="*/ 3 w 10"/>
                      <a:gd name="T7" fmla="*/ 5 h 12"/>
                      <a:gd name="T8" fmla="*/ 8 w 10"/>
                      <a:gd name="T9" fmla="*/ 3 h 12"/>
                      <a:gd name="T10" fmla="*/ 8 w 10"/>
                      <a:gd name="T11" fmla="*/ 3 h 12"/>
                      <a:gd name="T12" fmla="*/ 10 w 10"/>
                      <a:gd name="T13" fmla="*/ 1 h 12"/>
                      <a:gd name="T14" fmla="*/ 9 w 10"/>
                      <a:gd name="T15" fmla="*/ 1 h 12"/>
                      <a:gd name="T16" fmla="*/ 3 w 10"/>
                      <a:gd name="T17" fmla="*/ 4 h 12"/>
                      <a:gd name="T18" fmla="*/ 2 w 10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2">
                        <a:moveTo>
                          <a:pt x="2" y="12"/>
                        </a:move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7"/>
                          <a:pt x="3" y="5"/>
                        </a:cubicBezTo>
                        <a:cubicBezTo>
                          <a:pt x="4" y="3"/>
                          <a:pt x="7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5" y="1"/>
                          <a:pt x="3" y="4"/>
                        </a:cubicBezTo>
                        <a:cubicBezTo>
                          <a:pt x="1" y="7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2" name="Freeform 1167"/>
                  <p:cNvSpPr/>
                  <p:nvPr/>
                </p:nvSpPr>
                <p:spPr bwMode="auto">
                  <a:xfrm>
                    <a:off x="5746" y="2002"/>
                    <a:ext cx="6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3"/>
                          <a:pt x="6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4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3" name="Freeform 1168"/>
                  <p:cNvSpPr/>
                  <p:nvPr/>
                </p:nvSpPr>
                <p:spPr bwMode="auto">
                  <a:xfrm>
                    <a:off x="5744" y="2001"/>
                    <a:ext cx="6" cy="7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2 w 7"/>
                      <a:gd name="T3" fmla="*/ 7 h 8"/>
                      <a:gd name="T4" fmla="*/ 2 w 7"/>
                      <a:gd name="T5" fmla="*/ 7 h 8"/>
                      <a:gd name="T6" fmla="*/ 2 w 7"/>
                      <a:gd name="T7" fmla="*/ 3 h 8"/>
                      <a:gd name="T8" fmla="*/ 5 w 7"/>
                      <a:gd name="T9" fmla="*/ 2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5"/>
                          <a:pt x="2" y="3"/>
                        </a:cubicBezTo>
                        <a:cubicBezTo>
                          <a:pt x="3" y="2"/>
                          <a:pt x="5" y="1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4" name="Freeform 1169"/>
                  <p:cNvSpPr/>
                  <p:nvPr/>
                </p:nvSpPr>
                <p:spPr bwMode="auto">
                  <a:xfrm>
                    <a:off x="5742" y="2000"/>
                    <a:ext cx="5" cy="6"/>
                  </a:xfrm>
                  <a:custGeom>
                    <a:avLst/>
                    <a:gdLst>
                      <a:gd name="T0" fmla="*/ 1 w 6"/>
                      <a:gd name="T1" fmla="*/ 7 h 7"/>
                      <a:gd name="T2" fmla="*/ 2 w 6"/>
                      <a:gd name="T3" fmla="*/ 6 h 7"/>
                      <a:gd name="T4" fmla="*/ 2 w 6"/>
                      <a:gd name="T5" fmla="*/ 6 h 7"/>
                      <a:gd name="T6" fmla="*/ 2 w 6"/>
                      <a:gd name="T7" fmla="*/ 3 h 7"/>
                      <a:gd name="T8" fmla="*/ 5 w 6"/>
                      <a:gd name="T9" fmla="*/ 1 h 7"/>
                      <a:gd name="T10" fmla="*/ 5 w 6"/>
                      <a:gd name="T11" fmla="*/ 2 h 7"/>
                      <a:gd name="T12" fmla="*/ 6 w 6"/>
                      <a:gd name="T13" fmla="*/ 1 h 7"/>
                      <a:gd name="T14" fmla="*/ 2 w 6"/>
                      <a:gd name="T15" fmla="*/ 3 h 7"/>
                      <a:gd name="T16" fmla="*/ 1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4" y="0"/>
                          <a:pt x="3" y="1"/>
                          <a:pt x="2" y="3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5" name="Freeform 1170"/>
                  <p:cNvSpPr/>
                  <p:nvPr/>
                </p:nvSpPr>
                <p:spPr bwMode="auto">
                  <a:xfrm>
                    <a:off x="5748" y="1980"/>
                    <a:ext cx="8" cy="11"/>
                  </a:xfrm>
                  <a:custGeom>
                    <a:avLst/>
                    <a:gdLst>
                      <a:gd name="T0" fmla="*/ 9 w 9"/>
                      <a:gd name="T1" fmla="*/ 11 h 13"/>
                      <a:gd name="T2" fmla="*/ 8 w 9"/>
                      <a:gd name="T3" fmla="*/ 10 h 13"/>
                      <a:gd name="T4" fmla="*/ 7 w 9"/>
                      <a:gd name="T5" fmla="*/ 10 h 13"/>
                      <a:gd name="T6" fmla="*/ 3 w 9"/>
                      <a:gd name="T7" fmla="*/ 7 h 13"/>
                      <a:gd name="T8" fmla="*/ 3 w 9"/>
                      <a:gd name="T9" fmla="*/ 2 h 13"/>
                      <a:gd name="T10" fmla="*/ 4 w 9"/>
                      <a:gd name="T11" fmla="*/ 2 h 13"/>
                      <a:gd name="T12" fmla="*/ 3 w 9"/>
                      <a:gd name="T13" fmla="*/ 0 h 13"/>
                      <a:gd name="T14" fmla="*/ 2 w 9"/>
                      <a:gd name="T15" fmla="*/ 0 h 13"/>
                      <a:gd name="T16" fmla="*/ 2 w 9"/>
                      <a:gd name="T17" fmla="*/ 8 h 13"/>
                      <a:gd name="T18" fmla="*/ 8 w 9"/>
                      <a:gd name="T19" fmla="*/ 12 h 13"/>
                      <a:gd name="T20" fmla="*/ 9 w 9"/>
                      <a:gd name="T21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3">
                        <a:moveTo>
                          <a:pt x="9" y="11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6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2"/>
                          <a:pt x="0" y="5"/>
                          <a:pt x="2" y="8"/>
                        </a:cubicBezTo>
                        <a:cubicBezTo>
                          <a:pt x="4" y="11"/>
                          <a:pt x="7" y="13"/>
                          <a:pt x="8" y="12"/>
                        </a:cubicBez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6" name="Freeform 1171"/>
                  <p:cNvSpPr/>
                  <p:nvPr/>
                </p:nvSpPr>
                <p:spPr bwMode="auto">
                  <a:xfrm>
                    <a:off x="5746" y="1982"/>
                    <a:ext cx="6" cy="9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6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2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1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7" name="Freeform 1172"/>
                  <p:cNvSpPr/>
                  <p:nvPr/>
                </p:nvSpPr>
                <p:spPr bwMode="auto">
                  <a:xfrm>
                    <a:off x="5745" y="1984"/>
                    <a:ext cx="4" cy="8"/>
                  </a:xfrm>
                  <a:custGeom>
                    <a:avLst/>
                    <a:gdLst>
                      <a:gd name="T0" fmla="*/ 5 w 5"/>
                      <a:gd name="T1" fmla="*/ 8 h 9"/>
                      <a:gd name="T2" fmla="*/ 5 w 5"/>
                      <a:gd name="T3" fmla="*/ 7 h 9"/>
                      <a:gd name="T4" fmla="*/ 4 w 5"/>
                      <a:gd name="T5" fmla="*/ 7 h 9"/>
                      <a:gd name="T6" fmla="*/ 1 w 5"/>
                      <a:gd name="T7" fmla="*/ 5 h 9"/>
                      <a:gd name="T8" fmla="*/ 1 w 5"/>
                      <a:gd name="T9" fmla="*/ 2 h 9"/>
                      <a:gd name="T10" fmla="*/ 2 w 5"/>
                      <a:gd name="T11" fmla="*/ 2 h 9"/>
                      <a:gd name="T12" fmla="*/ 1 w 5"/>
                      <a:gd name="T13" fmla="*/ 0 h 9"/>
                      <a:gd name="T14" fmla="*/ 1 w 5"/>
                      <a:gd name="T15" fmla="*/ 6 h 9"/>
                      <a:gd name="T16" fmla="*/ 5 w 5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9">
                        <a:moveTo>
                          <a:pt x="5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2" y="7"/>
                          <a:pt x="1" y="5"/>
                        </a:cubicBezTo>
                        <a:cubicBezTo>
                          <a:pt x="1" y="4"/>
                          <a:pt x="0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2" y="8"/>
                          <a:pt x="4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8" name="Freeform 1173"/>
                  <p:cNvSpPr/>
                  <p:nvPr/>
                </p:nvSpPr>
                <p:spPr bwMode="auto">
                  <a:xfrm>
                    <a:off x="5743" y="1986"/>
                    <a:ext cx="3" cy="7"/>
                  </a:xfrm>
                  <a:custGeom>
                    <a:avLst/>
                    <a:gdLst>
                      <a:gd name="T0" fmla="*/ 4 w 4"/>
                      <a:gd name="T1" fmla="*/ 7 h 8"/>
                      <a:gd name="T2" fmla="*/ 4 w 4"/>
                      <a:gd name="T3" fmla="*/ 6 h 8"/>
                      <a:gd name="T4" fmla="*/ 3 w 4"/>
                      <a:gd name="T5" fmla="*/ 6 h 8"/>
                      <a:gd name="T6" fmla="*/ 1 w 4"/>
                      <a:gd name="T7" fmla="*/ 5 h 8"/>
                      <a:gd name="T8" fmla="*/ 1 w 4"/>
                      <a:gd name="T9" fmla="*/ 2 h 8"/>
                      <a:gd name="T10" fmla="*/ 1 w 4"/>
                      <a:gd name="T11" fmla="*/ 1 h 8"/>
                      <a:gd name="T12" fmla="*/ 1 w 4"/>
                      <a:gd name="T13" fmla="*/ 0 h 8"/>
                      <a:gd name="T14" fmla="*/ 0 w 4"/>
                      <a:gd name="T15" fmla="*/ 5 h 8"/>
                      <a:gd name="T16" fmla="*/ 4 w 4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8">
                        <a:moveTo>
                          <a:pt x="4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2" y="6"/>
                          <a:pt x="1" y="5"/>
                        </a:cubicBezTo>
                        <a:cubicBezTo>
                          <a:pt x="0" y="4"/>
                          <a:pt x="0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0" y="5"/>
                        </a:cubicBezTo>
                        <a:cubicBezTo>
                          <a:pt x="1" y="7"/>
                          <a:pt x="3" y="8"/>
                          <a:pt x="4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9" name="Freeform 1174"/>
                  <p:cNvSpPr/>
                  <p:nvPr/>
                </p:nvSpPr>
                <p:spPr bwMode="auto">
                  <a:xfrm>
                    <a:off x="5710" y="2003"/>
                    <a:ext cx="7" cy="10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0 w 8"/>
                      <a:gd name="T3" fmla="*/ 2 h 12"/>
                      <a:gd name="T4" fmla="*/ 1 w 8"/>
                      <a:gd name="T5" fmla="*/ 2 h 12"/>
                      <a:gd name="T6" fmla="*/ 6 w 8"/>
                      <a:gd name="T7" fmla="*/ 4 h 12"/>
                      <a:gd name="T8" fmla="*/ 6 w 8"/>
                      <a:gd name="T9" fmla="*/ 9 h 12"/>
                      <a:gd name="T10" fmla="*/ 5 w 8"/>
                      <a:gd name="T11" fmla="*/ 10 h 12"/>
                      <a:gd name="T12" fmla="*/ 6 w 8"/>
                      <a:gd name="T13" fmla="*/ 12 h 12"/>
                      <a:gd name="T14" fmla="*/ 6 w 8"/>
                      <a:gd name="T15" fmla="*/ 11 h 12"/>
                      <a:gd name="T16" fmla="*/ 6 w 8"/>
                      <a:gd name="T17" fmla="*/ 4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5" y="3"/>
                          <a:pt x="6" y="4"/>
                        </a:cubicBezTo>
                        <a:cubicBezTo>
                          <a:pt x="7" y="6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0" name="Freeform 1175"/>
                  <p:cNvSpPr/>
                  <p:nvPr/>
                </p:nvSpPr>
                <p:spPr bwMode="auto">
                  <a:xfrm>
                    <a:off x="5712" y="2002"/>
                    <a:ext cx="6" cy="8"/>
                  </a:xfrm>
                  <a:custGeom>
                    <a:avLst/>
                    <a:gdLst>
                      <a:gd name="T0" fmla="*/ 0 w 7"/>
                      <a:gd name="T1" fmla="*/ 1 h 10"/>
                      <a:gd name="T2" fmla="*/ 1 w 7"/>
                      <a:gd name="T3" fmla="*/ 2 h 10"/>
                      <a:gd name="T4" fmla="*/ 2 w 7"/>
                      <a:gd name="T5" fmla="*/ 2 h 10"/>
                      <a:gd name="T6" fmla="*/ 5 w 7"/>
                      <a:gd name="T7" fmla="*/ 4 h 10"/>
                      <a:gd name="T8" fmla="*/ 6 w 7"/>
                      <a:gd name="T9" fmla="*/ 8 h 10"/>
                      <a:gd name="T10" fmla="*/ 5 w 7"/>
                      <a:gd name="T11" fmla="*/ 9 h 10"/>
                      <a:gd name="T12" fmla="*/ 6 w 7"/>
                      <a:gd name="T13" fmla="*/ 10 h 10"/>
                      <a:gd name="T14" fmla="*/ 6 w 7"/>
                      <a:gd name="T15" fmla="*/ 4 h 10"/>
                      <a:gd name="T16" fmla="*/ 0 w 7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4" y="2"/>
                          <a:pt x="5" y="4"/>
                        </a:cubicBezTo>
                        <a:cubicBezTo>
                          <a:pt x="6" y="5"/>
                          <a:pt x="6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7" y="6"/>
                          <a:pt x="6" y="4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1" name="Freeform 1176"/>
                  <p:cNvSpPr/>
                  <p:nvPr/>
                </p:nvSpPr>
                <p:spPr bwMode="auto">
                  <a:xfrm>
                    <a:off x="5716" y="2001"/>
                    <a:ext cx="5" cy="7"/>
                  </a:xfrm>
                  <a:custGeom>
                    <a:avLst/>
                    <a:gdLst>
                      <a:gd name="T0" fmla="*/ 0 w 6"/>
                      <a:gd name="T1" fmla="*/ 1 h 8"/>
                      <a:gd name="T2" fmla="*/ 0 w 6"/>
                      <a:gd name="T3" fmla="*/ 2 h 8"/>
                      <a:gd name="T4" fmla="*/ 1 w 6"/>
                      <a:gd name="T5" fmla="*/ 1 h 8"/>
                      <a:gd name="T6" fmla="*/ 4 w 6"/>
                      <a:gd name="T7" fmla="*/ 3 h 8"/>
                      <a:gd name="T8" fmla="*/ 4 w 6"/>
                      <a:gd name="T9" fmla="*/ 7 h 8"/>
                      <a:gd name="T10" fmla="*/ 4 w 6"/>
                      <a:gd name="T11" fmla="*/ 7 h 8"/>
                      <a:gd name="T12" fmla="*/ 4 w 6"/>
                      <a:gd name="T13" fmla="*/ 8 h 8"/>
                      <a:gd name="T14" fmla="*/ 4 w 6"/>
                      <a:gd name="T15" fmla="*/ 3 h 8"/>
                      <a:gd name="T16" fmla="*/ 0 w 6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5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6" y="8"/>
                          <a:pt x="6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2" name="Freeform 1177"/>
                  <p:cNvSpPr/>
                  <p:nvPr/>
                </p:nvSpPr>
                <p:spPr bwMode="auto">
                  <a:xfrm>
                    <a:off x="5718" y="2000"/>
                    <a:ext cx="5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0 w 5"/>
                      <a:gd name="T3" fmla="*/ 2 h 7"/>
                      <a:gd name="T4" fmla="*/ 1 w 5"/>
                      <a:gd name="T5" fmla="*/ 1 h 7"/>
                      <a:gd name="T6" fmla="*/ 3 w 5"/>
                      <a:gd name="T7" fmla="*/ 3 h 7"/>
                      <a:gd name="T8" fmla="*/ 3 w 5"/>
                      <a:gd name="T9" fmla="*/ 6 h 7"/>
                      <a:gd name="T10" fmla="*/ 3 w 5"/>
                      <a:gd name="T11" fmla="*/ 6 h 7"/>
                      <a:gd name="T12" fmla="*/ 3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3" y="3"/>
                        </a:cubicBezTo>
                        <a:cubicBezTo>
                          <a:pt x="4" y="4"/>
                          <a:pt x="4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5" y="6"/>
                          <a:pt x="5" y="4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3" name="Freeform 1178"/>
                  <p:cNvSpPr/>
                  <p:nvPr/>
                </p:nvSpPr>
                <p:spPr bwMode="auto">
                  <a:xfrm>
                    <a:off x="5710" y="1980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1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1 w 8"/>
                      <a:gd name="T9" fmla="*/ 9 h 12"/>
                      <a:gd name="T10" fmla="*/ 1 w 8"/>
                      <a:gd name="T11" fmla="*/ 9 h 12"/>
                      <a:gd name="T12" fmla="*/ 0 w 8"/>
                      <a:gd name="T13" fmla="*/ 11 h 12"/>
                      <a:gd name="T14" fmla="*/ 0 w 8"/>
                      <a:gd name="T15" fmla="*/ 11 h 12"/>
                      <a:gd name="T16" fmla="*/ 6 w 8"/>
                      <a:gd name="T17" fmla="*/ 7 h 12"/>
                      <a:gd name="T18" fmla="*/ 6 w 8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4" name="Freeform 1179"/>
                  <p:cNvSpPr/>
                  <p:nvPr/>
                </p:nvSpPr>
                <p:spPr bwMode="auto">
                  <a:xfrm>
                    <a:off x="5712" y="1982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5 w 8"/>
                      <a:gd name="T7" fmla="*/ 6 h 11"/>
                      <a:gd name="T8" fmla="*/ 2 w 8"/>
                      <a:gd name="T9" fmla="*/ 9 h 11"/>
                      <a:gd name="T10" fmla="*/ 1 w 8"/>
                      <a:gd name="T11" fmla="*/ 8 h 11"/>
                      <a:gd name="T12" fmla="*/ 0 w 8"/>
                      <a:gd name="T13" fmla="*/ 10 h 11"/>
                      <a:gd name="T14" fmla="*/ 6 w 8"/>
                      <a:gd name="T15" fmla="*/ 7 h 11"/>
                      <a:gd name="T16" fmla="*/ 6 w 8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6" y="5"/>
                          <a:pt x="5" y="6"/>
                        </a:cubicBezTo>
                        <a:cubicBezTo>
                          <a:pt x="5" y="8"/>
                          <a:pt x="3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4" y="9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5" name="Freeform 1180"/>
                  <p:cNvSpPr/>
                  <p:nvPr/>
                </p:nvSpPr>
                <p:spPr bwMode="auto">
                  <a:xfrm>
                    <a:off x="5716" y="1984"/>
                    <a:ext cx="5" cy="8"/>
                  </a:xfrm>
                  <a:custGeom>
                    <a:avLst/>
                    <a:gdLst>
                      <a:gd name="T0" fmla="*/ 4 w 6"/>
                      <a:gd name="T1" fmla="*/ 0 h 9"/>
                      <a:gd name="T2" fmla="*/ 4 w 6"/>
                      <a:gd name="T3" fmla="*/ 1 h 9"/>
                      <a:gd name="T4" fmla="*/ 4 w 6"/>
                      <a:gd name="T5" fmla="*/ 1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0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5 h 9"/>
                      <a:gd name="T16" fmla="*/ 4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3" y="7"/>
                          <a:pt x="5" y="5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6" name="Freeform 1181"/>
                  <p:cNvSpPr/>
                  <p:nvPr/>
                </p:nvSpPr>
                <p:spPr bwMode="auto">
                  <a:xfrm>
                    <a:off x="5718" y="1986"/>
                    <a:ext cx="5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6 h 7"/>
                      <a:gd name="T12" fmla="*/ 0 w 5"/>
                      <a:gd name="T13" fmla="*/ 7 h 7"/>
                      <a:gd name="T14" fmla="*/ 4 w 5"/>
                      <a:gd name="T15" fmla="*/ 5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3" y="4"/>
                        </a:cubicBezTo>
                        <a:cubicBezTo>
                          <a:pt x="3" y="6"/>
                          <a:pt x="2" y="6"/>
                          <a:pt x="1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3" y="6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7" name="Freeform 1182"/>
                  <p:cNvSpPr/>
                  <p:nvPr/>
                </p:nvSpPr>
                <p:spPr bwMode="auto">
                  <a:xfrm>
                    <a:off x="5751" y="1975"/>
                    <a:ext cx="12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3 h 17"/>
                      <a:gd name="T4" fmla="*/ 11 w 14"/>
                      <a:gd name="T5" fmla="*/ 14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4 w 14"/>
                      <a:gd name="T15" fmla="*/ 0 h 17"/>
                      <a:gd name="T16" fmla="*/ 2 w 14"/>
                      <a:gd name="T17" fmla="*/ 12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2" y="5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3"/>
                          <a:pt x="0" y="8"/>
                          <a:pt x="2" y="12"/>
                        </a:cubicBezTo>
                        <a:cubicBezTo>
                          <a:pt x="5" y="16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8" name="Freeform 1183"/>
                  <p:cNvSpPr/>
                  <p:nvPr/>
                </p:nvSpPr>
                <p:spPr bwMode="auto">
                  <a:xfrm>
                    <a:off x="5703" y="1975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7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0 h 17"/>
                      <a:gd name="T8" fmla="*/ 3 w 14"/>
                      <a:gd name="T9" fmla="*/ 13 h 17"/>
                      <a:gd name="T10" fmla="*/ 1 w 14"/>
                      <a:gd name="T11" fmla="*/ 12 h 17"/>
                      <a:gd name="T12" fmla="*/ 0 w 14"/>
                      <a:gd name="T13" fmla="*/ 14 h 17"/>
                      <a:gd name="T14" fmla="*/ 0 w 14"/>
                      <a:gd name="T15" fmla="*/ 15 h 17"/>
                      <a:gd name="T16" fmla="*/ 11 w 14"/>
                      <a:gd name="T17" fmla="*/ 11 h 17"/>
                      <a:gd name="T18" fmla="*/ 9 w 14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1" y="8"/>
                          <a:pt x="10" y="10"/>
                        </a:cubicBezTo>
                        <a:cubicBezTo>
                          <a:pt x="8" y="13"/>
                          <a:pt x="5" y="14"/>
                          <a:pt x="3" y="13"/>
                        </a:cubicBezTo>
                        <a:cubicBezTo>
                          <a:pt x="3" y="13"/>
                          <a:pt x="2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5"/>
                          <a:pt x="11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9" name="Freeform 1184"/>
                  <p:cNvSpPr/>
                  <p:nvPr/>
                </p:nvSpPr>
                <p:spPr bwMode="auto">
                  <a:xfrm>
                    <a:off x="5703" y="2003"/>
                    <a:ext cx="11" cy="14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5 h 17"/>
                      <a:gd name="T4" fmla="*/ 3 w 13"/>
                      <a:gd name="T5" fmla="*/ 4 h 17"/>
                      <a:gd name="T6" fmla="*/ 10 w 13"/>
                      <a:gd name="T7" fmla="*/ 7 h 17"/>
                      <a:gd name="T8" fmla="*/ 9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9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5" y="2"/>
                          <a:pt x="8" y="4"/>
                          <a:pt x="10" y="7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2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0" name="Freeform 1185"/>
                  <p:cNvSpPr/>
                  <p:nvPr/>
                </p:nvSpPr>
                <p:spPr bwMode="auto">
                  <a:xfrm>
                    <a:off x="5725" y="2020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2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9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1" y="2"/>
                          <a:pt x="15" y="4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1" name="Freeform 1186"/>
                  <p:cNvSpPr/>
                  <p:nvPr/>
                </p:nvSpPr>
                <p:spPr bwMode="auto">
                  <a:xfrm>
                    <a:off x="5751" y="2004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4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3 h 17"/>
                      <a:gd name="T10" fmla="*/ 12 w 14"/>
                      <a:gd name="T11" fmla="*/ 4 h 17"/>
                      <a:gd name="T12" fmla="*/ 14 w 14"/>
                      <a:gd name="T13" fmla="*/ 2 h 17"/>
                      <a:gd name="T14" fmla="*/ 13 w 14"/>
                      <a:gd name="T15" fmla="*/ 2 h 17"/>
                      <a:gd name="T16" fmla="*/ 2 w 14"/>
                      <a:gd name="T17" fmla="*/ 5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4"/>
                          <a:pt x="4" y="14"/>
                          <a:pt x="4" y="14"/>
                        </a:cubicBezTo>
                        <a:cubicBezTo>
                          <a:pt x="2" y="12"/>
                          <a:pt x="2" y="9"/>
                          <a:pt x="4" y="6"/>
                        </a:cubicBezTo>
                        <a:cubicBezTo>
                          <a:pt x="5" y="4"/>
                          <a:pt x="9" y="2"/>
                          <a:pt x="11" y="3"/>
                        </a:cubicBezTo>
                        <a:cubicBezTo>
                          <a:pt x="11" y="4"/>
                          <a:pt x="12" y="4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9"/>
                          <a:pt x="1" y="14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2" name="Freeform 1187"/>
                  <p:cNvSpPr>
                    <a:spLocks noEditPoints="1"/>
                  </p:cNvSpPr>
                  <p:nvPr/>
                </p:nvSpPr>
                <p:spPr bwMode="auto">
                  <a:xfrm>
                    <a:off x="5726" y="1991"/>
                    <a:ext cx="13" cy="10"/>
                  </a:xfrm>
                  <a:custGeom>
                    <a:avLst/>
                    <a:gdLst>
                      <a:gd name="T0" fmla="*/ 0 w 15"/>
                      <a:gd name="T1" fmla="*/ 6 h 12"/>
                      <a:gd name="T2" fmla="*/ 4 w 15"/>
                      <a:gd name="T3" fmla="*/ 8 h 12"/>
                      <a:gd name="T4" fmla="*/ 4 w 15"/>
                      <a:gd name="T5" fmla="*/ 12 h 12"/>
                      <a:gd name="T6" fmla="*/ 8 w 15"/>
                      <a:gd name="T7" fmla="*/ 11 h 12"/>
                      <a:gd name="T8" fmla="*/ 11 w 15"/>
                      <a:gd name="T9" fmla="*/ 12 h 12"/>
                      <a:gd name="T10" fmla="*/ 12 w 15"/>
                      <a:gd name="T11" fmla="*/ 9 h 12"/>
                      <a:gd name="T12" fmla="*/ 15 w 15"/>
                      <a:gd name="T13" fmla="*/ 6 h 12"/>
                      <a:gd name="T14" fmla="*/ 12 w 15"/>
                      <a:gd name="T15" fmla="*/ 4 h 12"/>
                      <a:gd name="T16" fmla="*/ 11 w 15"/>
                      <a:gd name="T17" fmla="*/ 0 h 12"/>
                      <a:gd name="T18" fmla="*/ 8 w 15"/>
                      <a:gd name="T19" fmla="*/ 1 h 12"/>
                      <a:gd name="T20" fmla="*/ 4 w 15"/>
                      <a:gd name="T21" fmla="*/ 0 h 12"/>
                      <a:gd name="T22" fmla="*/ 3 w 15"/>
                      <a:gd name="T23" fmla="*/ 4 h 12"/>
                      <a:gd name="T24" fmla="*/ 0 w 15"/>
                      <a:gd name="T25" fmla="*/ 6 h 12"/>
                      <a:gd name="T26" fmla="*/ 3 w 15"/>
                      <a:gd name="T27" fmla="*/ 6 h 12"/>
                      <a:gd name="T28" fmla="*/ 5 w 15"/>
                      <a:gd name="T29" fmla="*/ 5 h 12"/>
                      <a:gd name="T30" fmla="*/ 5 w 15"/>
                      <a:gd name="T31" fmla="*/ 2 h 12"/>
                      <a:gd name="T32" fmla="*/ 8 w 15"/>
                      <a:gd name="T33" fmla="*/ 3 h 12"/>
                      <a:gd name="T34" fmla="*/ 10 w 15"/>
                      <a:gd name="T35" fmla="*/ 2 h 12"/>
                      <a:gd name="T36" fmla="*/ 11 w 15"/>
                      <a:gd name="T37" fmla="*/ 4 h 12"/>
                      <a:gd name="T38" fmla="*/ 12 w 15"/>
                      <a:gd name="T39" fmla="*/ 6 h 12"/>
                      <a:gd name="T40" fmla="*/ 11 w 15"/>
                      <a:gd name="T41" fmla="*/ 8 h 12"/>
                      <a:gd name="T42" fmla="*/ 10 w 15"/>
                      <a:gd name="T43" fmla="*/ 10 h 12"/>
                      <a:gd name="T44" fmla="*/ 8 w 15"/>
                      <a:gd name="T45" fmla="*/ 9 h 12"/>
                      <a:gd name="T46" fmla="*/ 5 w 15"/>
                      <a:gd name="T47" fmla="*/ 10 h 12"/>
                      <a:gd name="T48" fmla="*/ 5 w 15"/>
                      <a:gd name="T49" fmla="*/ 8 h 12"/>
                      <a:gd name="T50" fmla="*/ 3 w 15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4" y="8"/>
                        </a:cubicBezTo>
                        <a:cubicBezTo>
                          <a:pt x="4" y="9"/>
                          <a:pt x="4" y="12"/>
                          <a:pt x="4" y="12"/>
                        </a:cubicBezTo>
                        <a:cubicBezTo>
                          <a:pt x="4" y="12"/>
                          <a:pt x="6" y="11"/>
                          <a:pt x="8" y="11"/>
                        </a:cubicBezTo>
                        <a:cubicBezTo>
                          <a:pt x="9" y="11"/>
                          <a:pt x="11" y="12"/>
                          <a:pt x="11" y="12"/>
                        </a:cubicBezTo>
                        <a:cubicBezTo>
                          <a:pt x="11" y="12"/>
                          <a:pt x="11" y="10"/>
                          <a:pt x="12" y="9"/>
                        </a:cubicBezTo>
                        <a:cubicBezTo>
                          <a:pt x="13" y="8"/>
                          <a:pt x="15" y="6"/>
                          <a:pt x="15" y="6"/>
                        </a:cubicBezTo>
                        <a:cubicBezTo>
                          <a:pt x="15" y="6"/>
                          <a:pt x="13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9" y="1"/>
                          <a:pt x="8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3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5"/>
                          <a:pt x="5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8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4"/>
                          <a:pt x="11" y="4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1" y="8"/>
                        </a:cubicBezTo>
                        <a:cubicBezTo>
                          <a:pt x="10" y="9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8" y="9"/>
                        </a:cubicBezTo>
                        <a:cubicBezTo>
                          <a:pt x="7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5" y="8"/>
                        </a:cubicBezTo>
                        <a:cubicBezTo>
                          <a:pt x="5" y="7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3" name="Freeform 1188"/>
                  <p:cNvSpPr>
                    <a:spLocks noEditPoints="1"/>
                  </p:cNvSpPr>
                  <p:nvPr/>
                </p:nvSpPr>
                <p:spPr bwMode="auto">
                  <a:xfrm>
                    <a:off x="6290" y="1267"/>
                    <a:ext cx="24" cy="24"/>
                  </a:xfrm>
                  <a:custGeom>
                    <a:avLst/>
                    <a:gdLst>
                      <a:gd name="T0" fmla="*/ 0 w 28"/>
                      <a:gd name="T1" fmla="*/ 14 h 29"/>
                      <a:gd name="T2" fmla="*/ 14 w 28"/>
                      <a:gd name="T3" fmla="*/ 29 h 29"/>
                      <a:gd name="T4" fmla="*/ 28 w 28"/>
                      <a:gd name="T5" fmla="*/ 14 h 29"/>
                      <a:gd name="T6" fmla="*/ 14 w 28"/>
                      <a:gd name="T7" fmla="*/ 0 h 29"/>
                      <a:gd name="T8" fmla="*/ 0 w 28"/>
                      <a:gd name="T9" fmla="*/ 14 h 29"/>
                      <a:gd name="T10" fmla="*/ 3 w 28"/>
                      <a:gd name="T11" fmla="*/ 14 h 29"/>
                      <a:gd name="T12" fmla="*/ 14 w 28"/>
                      <a:gd name="T13" fmla="*/ 3 h 29"/>
                      <a:gd name="T14" fmla="*/ 25 w 28"/>
                      <a:gd name="T15" fmla="*/ 14 h 29"/>
                      <a:gd name="T16" fmla="*/ 14 w 28"/>
                      <a:gd name="T17" fmla="*/ 26 h 29"/>
                      <a:gd name="T18" fmla="*/ 3 w 28"/>
                      <a:gd name="T19" fmla="*/ 14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9">
                        <a:moveTo>
                          <a:pt x="0" y="14"/>
                        </a:moveTo>
                        <a:cubicBezTo>
                          <a:pt x="0" y="22"/>
                          <a:pt x="7" y="29"/>
                          <a:pt x="14" y="29"/>
                        </a:cubicBezTo>
                        <a:cubicBezTo>
                          <a:pt x="22" y="29"/>
                          <a:pt x="28" y="22"/>
                          <a:pt x="28" y="14"/>
                        </a:cubicBezTo>
                        <a:cubicBezTo>
                          <a:pt x="28" y="7"/>
                          <a:pt x="22" y="0"/>
                          <a:pt x="14" y="0"/>
                        </a:cubicBezTo>
                        <a:cubicBezTo>
                          <a:pt x="7" y="0"/>
                          <a:pt x="0" y="7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1" y="3"/>
                          <a:pt x="25" y="8"/>
                          <a:pt x="25" y="14"/>
                        </a:cubicBezTo>
                        <a:cubicBezTo>
                          <a:pt x="25" y="21"/>
                          <a:pt x="21" y="26"/>
                          <a:pt x="14" y="26"/>
                        </a:cubicBezTo>
                        <a:cubicBezTo>
                          <a:pt x="8" y="26"/>
                          <a:pt x="3" y="21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4" name="Rectangle 1189"/>
                  <p:cNvSpPr>
                    <a:spLocks noChangeArrowheads="1"/>
                  </p:cNvSpPr>
                  <p:nvPr/>
                </p:nvSpPr>
                <p:spPr bwMode="auto">
                  <a:xfrm>
                    <a:off x="6302" y="1254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5" name="Freeform 1190"/>
                  <p:cNvSpPr/>
                  <p:nvPr/>
                </p:nvSpPr>
                <p:spPr bwMode="auto">
                  <a:xfrm>
                    <a:off x="6280" y="1266"/>
                    <a:ext cx="45" cy="26"/>
                  </a:xfrm>
                  <a:custGeom>
                    <a:avLst/>
                    <a:gdLst>
                      <a:gd name="T0" fmla="*/ 45 w 45"/>
                      <a:gd name="T1" fmla="*/ 1 h 26"/>
                      <a:gd name="T2" fmla="*/ 44 w 45"/>
                      <a:gd name="T3" fmla="*/ 0 h 26"/>
                      <a:gd name="T4" fmla="*/ 0 w 45"/>
                      <a:gd name="T5" fmla="*/ 25 h 26"/>
                      <a:gd name="T6" fmla="*/ 1 w 45"/>
                      <a:gd name="T7" fmla="*/ 26 h 26"/>
                      <a:gd name="T8" fmla="*/ 45 w 45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1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1" y="26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6" name="Freeform 1191"/>
                  <p:cNvSpPr/>
                  <p:nvPr/>
                </p:nvSpPr>
                <p:spPr bwMode="auto">
                  <a:xfrm>
                    <a:off x="6280" y="1265"/>
                    <a:ext cx="44" cy="28"/>
                  </a:xfrm>
                  <a:custGeom>
                    <a:avLst/>
                    <a:gdLst>
                      <a:gd name="T0" fmla="*/ 44 w 44"/>
                      <a:gd name="T1" fmla="*/ 28 h 28"/>
                      <a:gd name="T2" fmla="*/ 44 w 44"/>
                      <a:gd name="T3" fmla="*/ 26 h 28"/>
                      <a:gd name="T4" fmla="*/ 1 w 44"/>
                      <a:gd name="T5" fmla="*/ 0 h 28"/>
                      <a:gd name="T6" fmla="*/ 0 w 44"/>
                      <a:gd name="T7" fmla="*/ 2 h 28"/>
                      <a:gd name="T8" fmla="*/ 44 w 44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8">
                        <a:moveTo>
                          <a:pt x="44" y="28"/>
                        </a:moveTo>
                        <a:lnTo>
                          <a:pt x="44" y="26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7" name="Freeform 1192"/>
                  <p:cNvSpPr/>
                  <p:nvPr/>
                </p:nvSpPr>
                <p:spPr bwMode="auto">
                  <a:xfrm>
                    <a:off x="6299" y="1273"/>
                    <a:ext cx="7" cy="12"/>
                  </a:xfrm>
                  <a:custGeom>
                    <a:avLst/>
                    <a:gdLst>
                      <a:gd name="T0" fmla="*/ 0 w 7"/>
                      <a:gd name="T1" fmla="*/ 0 h 12"/>
                      <a:gd name="T2" fmla="*/ 0 w 7"/>
                      <a:gd name="T3" fmla="*/ 0 h 12"/>
                      <a:gd name="T4" fmla="*/ 7 w 7"/>
                      <a:gd name="T5" fmla="*/ 12 h 12"/>
                      <a:gd name="T6" fmla="*/ 7 w 7"/>
                      <a:gd name="T7" fmla="*/ 12 h 12"/>
                      <a:gd name="T8" fmla="*/ 0 w 7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2"/>
                        </a:lnTo>
                        <a:lnTo>
                          <a:pt x="7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8" name="Freeform 1193"/>
                  <p:cNvSpPr/>
                  <p:nvPr/>
                </p:nvSpPr>
                <p:spPr bwMode="auto">
                  <a:xfrm>
                    <a:off x="6299" y="1273"/>
                    <a:ext cx="7" cy="12"/>
                  </a:xfrm>
                  <a:custGeom>
                    <a:avLst/>
                    <a:gdLst>
                      <a:gd name="T0" fmla="*/ 7 w 7"/>
                      <a:gd name="T1" fmla="*/ 0 h 12"/>
                      <a:gd name="T2" fmla="*/ 7 w 7"/>
                      <a:gd name="T3" fmla="*/ 0 h 12"/>
                      <a:gd name="T4" fmla="*/ 0 w 7"/>
                      <a:gd name="T5" fmla="*/ 12 h 12"/>
                      <a:gd name="T6" fmla="*/ 0 w 7"/>
                      <a:gd name="T7" fmla="*/ 12 h 12"/>
                      <a:gd name="T8" fmla="*/ 7 w 7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2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9" name="Rectangle 1194"/>
                  <p:cNvSpPr>
                    <a:spLocks noChangeArrowheads="1"/>
                  </p:cNvSpPr>
                  <p:nvPr/>
                </p:nvSpPr>
                <p:spPr bwMode="auto">
                  <a:xfrm>
                    <a:off x="6295" y="1279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0" name="Freeform 1195"/>
                  <p:cNvSpPr>
                    <a:spLocks noEditPoints="1"/>
                  </p:cNvSpPr>
                  <p:nvPr/>
                </p:nvSpPr>
                <p:spPr bwMode="auto">
                  <a:xfrm>
                    <a:off x="6300" y="1247"/>
                    <a:ext cx="5" cy="8"/>
                  </a:xfrm>
                  <a:custGeom>
                    <a:avLst/>
                    <a:gdLst>
                      <a:gd name="T0" fmla="*/ 0 w 6"/>
                      <a:gd name="T1" fmla="*/ 4 h 9"/>
                      <a:gd name="T2" fmla="*/ 3 w 6"/>
                      <a:gd name="T3" fmla="*/ 9 h 9"/>
                      <a:gd name="T4" fmla="*/ 6 w 6"/>
                      <a:gd name="T5" fmla="*/ 4 h 9"/>
                      <a:gd name="T6" fmla="*/ 3 w 6"/>
                      <a:gd name="T7" fmla="*/ 0 h 9"/>
                      <a:gd name="T8" fmla="*/ 0 w 6"/>
                      <a:gd name="T9" fmla="*/ 4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4"/>
                        </a:moveTo>
                        <a:cubicBezTo>
                          <a:pt x="0" y="7"/>
                          <a:pt x="2" y="8"/>
                          <a:pt x="3" y="9"/>
                        </a:cubicBezTo>
                        <a:cubicBezTo>
                          <a:pt x="5" y="9"/>
                          <a:pt x="6" y="7"/>
                          <a:pt x="6" y="4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2" y="1"/>
                          <a:pt x="0" y="2"/>
                          <a:pt x="0" y="4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1" name="Freeform 1196"/>
                  <p:cNvSpPr>
                    <a:spLocks noEditPoints="1"/>
                  </p:cNvSpPr>
                  <p:nvPr/>
                </p:nvSpPr>
                <p:spPr bwMode="auto">
                  <a:xfrm>
                    <a:off x="6300" y="1303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2" y="9"/>
                          <a:pt x="3" y="10"/>
                        </a:cubicBezTo>
                        <a:cubicBezTo>
                          <a:pt x="5" y="9"/>
                          <a:pt x="6" y="8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2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2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2" name="Freeform 1197"/>
                  <p:cNvSpPr>
                    <a:spLocks noEditPoints="1"/>
                  </p:cNvSpPr>
                  <p:nvPr/>
                </p:nvSpPr>
                <p:spPr bwMode="auto">
                  <a:xfrm>
                    <a:off x="6323" y="1291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8 w 9"/>
                      <a:gd name="T3" fmla="*/ 6 h 7"/>
                      <a:gd name="T4" fmla="*/ 6 w 9"/>
                      <a:gd name="T5" fmla="*/ 1 h 7"/>
                      <a:gd name="T6" fmla="*/ 0 w 9"/>
                      <a:gd name="T7" fmla="*/ 1 h 7"/>
                      <a:gd name="T8" fmla="*/ 3 w 9"/>
                      <a:gd name="T9" fmla="*/ 6 h 7"/>
                      <a:gd name="T10" fmla="*/ 3 w 9"/>
                      <a:gd name="T11" fmla="*/ 5 h 7"/>
                      <a:gd name="T12" fmla="*/ 1 w 9"/>
                      <a:gd name="T13" fmla="*/ 2 h 7"/>
                      <a:gd name="T14" fmla="*/ 5 w 9"/>
                      <a:gd name="T15" fmla="*/ 2 h 7"/>
                      <a:gd name="T16" fmla="*/ 7 w 9"/>
                      <a:gd name="T17" fmla="*/ 5 h 7"/>
                      <a:gd name="T18" fmla="*/ 3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5" y="7"/>
                          <a:pt x="7" y="7"/>
                          <a:pt x="8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lose/>
                        <a:moveTo>
                          <a:pt x="3" y="5"/>
                        </a:moveTo>
                        <a:cubicBezTo>
                          <a:pt x="2" y="4"/>
                          <a:pt x="1" y="3"/>
                          <a:pt x="1" y="2"/>
                        </a:cubicBezTo>
                        <a:cubicBezTo>
                          <a:pt x="2" y="1"/>
                          <a:pt x="4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5" y="6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3" name="Freeform 1198"/>
                  <p:cNvSpPr>
                    <a:spLocks noEditPoints="1"/>
                  </p:cNvSpPr>
                  <p:nvPr/>
                </p:nvSpPr>
                <p:spPr bwMode="auto">
                  <a:xfrm>
                    <a:off x="6323" y="1262"/>
                    <a:ext cx="7" cy="6"/>
                  </a:xfrm>
                  <a:custGeom>
                    <a:avLst/>
                    <a:gdLst>
                      <a:gd name="T0" fmla="*/ 6 w 8"/>
                      <a:gd name="T1" fmla="*/ 6 h 8"/>
                      <a:gd name="T2" fmla="*/ 8 w 8"/>
                      <a:gd name="T3" fmla="*/ 1 h 8"/>
                      <a:gd name="T4" fmla="*/ 2 w 8"/>
                      <a:gd name="T5" fmla="*/ 1 h 8"/>
                      <a:gd name="T6" fmla="*/ 0 w 8"/>
                      <a:gd name="T7" fmla="*/ 7 h 8"/>
                      <a:gd name="T8" fmla="*/ 6 w 8"/>
                      <a:gd name="T9" fmla="*/ 6 h 8"/>
                      <a:gd name="T10" fmla="*/ 5 w 8"/>
                      <a:gd name="T11" fmla="*/ 6 h 8"/>
                      <a:gd name="T12" fmla="*/ 1 w 8"/>
                      <a:gd name="T13" fmla="*/ 6 h 8"/>
                      <a:gd name="T14" fmla="*/ 3 w 8"/>
                      <a:gd name="T15" fmla="*/ 2 h 8"/>
                      <a:gd name="T16" fmla="*/ 7 w 8"/>
                      <a:gd name="T17" fmla="*/ 2 h 8"/>
                      <a:gd name="T18" fmla="*/ 5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6" y="6"/>
                        </a:move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7" y="0"/>
                          <a:pt x="4" y="0"/>
                          <a:pt x="2" y="1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2" y="7"/>
                          <a:pt x="4" y="8"/>
                          <a:pt x="6" y="6"/>
                        </a:cubicBezTo>
                        <a:close/>
                        <a:moveTo>
                          <a:pt x="5" y="6"/>
                        </a:moveTo>
                        <a:cubicBezTo>
                          <a:pt x="4" y="6"/>
                          <a:pt x="3" y="6"/>
                          <a:pt x="1" y="6"/>
                        </a:cubicBez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1"/>
                          <a:pt x="6" y="1"/>
                          <a:pt x="7" y="2"/>
                        </a:cubicBezTo>
                        <a:cubicBezTo>
                          <a:pt x="7" y="3"/>
                          <a:pt x="6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4" name="Freeform 1199"/>
                  <p:cNvSpPr>
                    <a:spLocks noEditPoints="1"/>
                  </p:cNvSpPr>
                  <p:nvPr/>
                </p:nvSpPr>
                <p:spPr bwMode="auto">
                  <a:xfrm>
                    <a:off x="6274" y="1290"/>
                    <a:ext cx="8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0 w 9"/>
                      <a:gd name="T3" fmla="*/ 6 h 8"/>
                      <a:gd name="T4" fmla="*/ 3 w 9"/>
                      <a:gd name="T5" fmla="*/ 1 h 8"/>
                      <a:gd name="T6" fmla="*/ 9 w 9"/>
                      <a:gd name="T7" fmla="*/ 2 h 8"/>
                      <a:gd name="T8" fmla="*/ 6 w 9"/>
                      <a:gd name="T9" fmla="*/ 7 h 8"/>
                      <a:gd name="T10" fmla="*/ 5 w 9"/>
                      <a:gd name="T11" fmla="*/ 6 h 8"/>
                      <a:gd name="T12" fmla="*/ 7 w 9"/>
                      <a:gd name="T13" fmla="*/ 2 h 8"/>
                      <a:gd name="T14" fmla="*/ 3 w 9"/>
                      <a:gd name="T15" fmla="*/ 2 h 8"/>
                      <a:gd name="T16" fmla="*/ 1 w 9"/>
                      <a:gd name="T17" fmla="*/ 6 h 8"/>
                      <a:gd name="T18" fmla="*/ 5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4" y="8"/>
                          <a:pt x="2" y="7"/>
                          <a:pt x="0" y="6"/>
                        </a:cubicBezTo>
                        <a:cubicBezTo>
                          <a:pt x="0" y="5"/>
                          <a:pt x="1" y="3"/>
                          <a:pt x="3" y="1"/>
                        </a:cubicBezTo>
                        <a:cubicBezTo>
                          <a:pt x="5" y="0"/>
                          <a:pt x="7" y="1"/>
                          <a:pt x="9" y="2"/>
                        </a:cubicBezTo>
                        <a:cubicBezTo>
                          <a:pt x="9" y="4"/>
                          <a:pt x="8" y="6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7" y="5"/>
                          <a:pt x="7" y="4"/>
                          <a:pt x="7" y="2"/>
                        </a:cubicBezTo>
                        <a:cubicBezTo>
                          <a:pt x="6" y="2"/>
                          <a:pt x="5" y="2"/>
                          <a:pt x="3" y="2"/>
                        </a:cubicBezTo>
                        <a:cubicBezTo>
                          <a:pt x="2" y="3"/>
                          <a:pt x="1" y="4"/>
                          <a:pt x="1" y="6"/>
                        </a:cubicBezTo>
                        <a:cubicBezTo>
                          <a:pt x="3" y="6"/>
                          <a:pt x="4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5" name="Freeform 1200"/>
                  <p:cNvSpPr>
                    <a:spLocks noEditPoints="1"/>
                  </p:cNvSpPr>
                  <p:nvPr/>
                </p:nvSpPr>
                <p:spPr bwMode="auto">
                  <a:xfrm>
                    <a:off x="6274" y="1262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9 w 9"/>
                      <a:gd name="T7" fmla="*/ 6 h 7"/>
                      <a:gd name="T8" fmla="*/ 3 w 9"/>
                      <a:gd name="T9" fmla="*/ 6 h 7"/>
                      <a:gd name="T10" fmla="*/ 4 w 9"/>
                      <a:gd name="T11" fmla="*/ 5 h 7"/>
                      <a:gd name="T12" fmla="*/ 8 w 9"/>
                      <a:gd name="T13" fmla="*/ 5 h 7"/>
                      <a:gd name="T14" fmla="*/ 6 w 9"/>
                      <a:gd name="T15" fmla="*/ 2 h 7"/>
                      <a:gd name="T16" fmla="*/ 2 w 9"/>
                      <a:gd name="T17" fmla="*/ 2 h 7"/>
                      <a:gd name="T18" fmla="*/ 4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1"/>
                        </a:cubicBezTo>
                        <a:cubicBezTo>
                          <a:pt x="2" y="0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7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5" y="6"/>
                          <a:pt x="6" y="6"/>
                          <a:pt x="8" y="5"/>
                        </a:cubicBezTo>
                        <a:cubicBezTo>
                          <a:pt x="8" y="4"/>
                          <a:pt x="7" y="3"/>
                          <a:pt x="6" y="2"/>
                        </a:cubicBezTo>
                        <a:cubicBezTo>
                          <a:pt x="4" y="1"/>
                          <a:pt x="3" y="1"/>
                          <a:pt x="2" y="2"/>
                        </a:cubicBezTo>
                        <a:cubicBezTo>
                          <a:pt x="2" y="3"/>
                          <a:pt x="2" y="5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6" name="Freeform 1201"/>
                  <p:cNvSpPr/>
                  <p:nvPr/>
                </p:nvSpPr>
                <p:spPr bwMode="auto">
                  <a:xfrm>
                    <a:off x="6295" y="1249"/>
                    <a:ext cx="15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2 w 17"/>
                      <a:gd name="T3" fmla="*/ 0 h 8"/>
                      <a:gd name="T4" fmla="*/ 2 w 17"/>
                      <a:gd name="T5" fmla="*/ 2 h 8"/>
                      <a:gd name="T6" fmla="*/ 8 w 17"/>
                      <a:gd name="T7" fmla="*/ 7 h 8"/>
                      <a:gd name="T8" fmla="*/ 14 w 17"/>
                      <a:gd name="T9" fmla="*/ 2 h 8"/>
                      <a:gd name="T10" fmla="*/ 14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1 h 8"/>
                      <a:gd name="T16" fmla="*/ 8 w 17"/>
                      <a:gd name="T17" fmla="*/ 8 h 8"/>
                      <a:gd name="T18" fmla="*/ 0 w 17"/>
                      <a:gd name="T19" fmla="*/ 1 h 8"/>
                      <a:gd name="T20" fmla="*/ 0 w 17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2"/>
                          <a:pt x="2" y="2"/>
                        </a:cubicBezTo>
                        <a:cubicBezTo>
                          <a:pt x="2" y="5"/>
                          <a:pt x="5" y="7"/>
                          <a:pt x="8" y="7"/>
                        </a:cubicBezTo>
                        <a:cubicBezTo>
                          <a:pt x="11" y="7"/>
                          <a:pt x="14" y="5"/>
                          <a:pt x="14" y="2"/>
                        </a:cubicBezTo>
                        <a:cubicBezTo>
                          <a:pt x="14" y="2"/>
                          <a:pt x="14" y="1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5"/>
                          <a:pt x="13" y="8"/>
                          <a:pt x="8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7" name="Freeform 1202"/>
                  <p:cNvSpPr/>
                  <p:nvPr/>
                </p:nvSpPr>
                <p:spPr bwMode="auto">
                  <a:xfrm>
                    <a:off x="6297" y="1256"/>
                    <a:ext cx="11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6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6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8" name="Freeform 1203"/>
                  <p:cNvSpPr/>
                  <p:nvPr/>
                </p:nvSpPr>
                <p:spPr bwMode="auto">
                  <a:xfrm>
                    <a:off x="6298" y="1259"/>
                    <a:ext cx="9" cy="3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0 h 3"/>
                      <a:gd name="T6" fmla="*/ 5 w 11"/>
                      <a:gd name="T7" fmla="*/ 2 h 3"/>
                      <a:gd name="T8" fmla="*/ 9 w 11"/>
                      <a:gd name="T9" fmla="*/ 0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2"/>
                          <a:pt x="3" y="2"/>
                          <a:pt x="5" y="2"/>
                        </a:cubicBezTo>
                        <a:cubicBezTo>
                          <a:pt x="7" y="2"/>
                          <a:pt x="9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9" name="Freeform 1204"/>
                  <p:cNvSpPr/>
                  <p:nvPr/>
                </p:nvSpPr>
                <p:spPr bwMode="auto">
                  <a:xfrm>
                    <a:off x="6299" y="1262"/>
                    <a:ext cx="7" cy="2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1 w 9"/>
                      <a:gd name="T3" fmla="*/ 0 h 3"/>
                      <a:gd name="T4" fmla="*/ 1 w 9"/>
                      <a:gd name="T5" fmla="*/ 1 h 3"/>
                      <a:gd name="T6" fmla="*/ 4 w 9"/>
                      <a:gd name="T7" fmla="*/ 2 h 3"/>
                      <a:gd name="T8" fmla="*/ 7 w 9"/>
                      <a:gd name="T9" fmla="*/ 1 h 3"/>
                      <a:gd name="T10" fmla="*/ 7 w 9"/>
                      <a:gd name="T11" fmla="*/ 0 h 3"/>
                      <a:gd name="T12" fmla="*/ 9 w 9"/>
                      <a:gd name="T13" fmla="*/ 0 h 3"/>
                      <a:gd name="T14" fmla="*/ 4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2"/>
                          <a:pt x="4" y="2"/>
                        </a:cubicBezTo>
                        <a:cubicBezTo>
                          <a:pt x="6" y="2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0" name="Freeform 1205"/>
                  <p:cNvSpPr/>
                  <p:nvPr/>
                </p:nvSpPr>
                <p:spPr bwMode="auto">
                  <a:xfrm>
                    <a:off x="6300" y="1264"/>
                    <a:ext cx="6" cy="3"/>
                  </a:xfrm>
                  <a:custGeom>
                    <a:avLst/>
                    <a:gdLst>
                      <a:gd name="T0" fmla="*/ 0 w 7"/>
                      <a:gd name="T1" fmla="*/ 0 h 3"/>
                      <a:gd name="T2" fmla="*/ 1 w 7"/>
                      <a:gd name="T3" fmla="*/ 0 h 3"/>
                      <a:gd name="T4" fmla="*/ 1 w 7"/>
                      <a:gd name="T5" fmla="*/ 1 h 3"/>
                      <a:gd name="T6" fmla="*/ 3 w 7"/>
                      <a:gd name="T7" fmla="*/ 2 h 3"/>
                      <a:gd name="T8" fmla="*/ 6 w 7"/>
                      <a:gd name="T9" fmla="*/ 1 h 3"/>
                      <a:gd name="T10" fmla="*/ 6 w 7"/>
                      <a:gd name="T11" fmla="*/ 0 h 3"/>
                      <a:gd name="T12" fmla="*/ 7 w 7"/>
                      <a:gd name="T13" fmla="*/ 0 h 3"/>
                      <a:gd name="T14" fmla="*/ 3 w 7"/>
                      <a:gd name="T15" fmla="*/ 3 h 3"/>
                      <a:gd name="T16" fmla="*/ 0 w 7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2"/>
                          <a:pt x="3" y="2"/>
                        </a:cubicBezTo>
                        <a:cubicBezTo>
                          <a:pt x="5" y="2"/>
                          <a:pt x="6" y="1"/>
                          <a:pt x="6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2"/>
                          <a:pt x="5" y="3"/>
                          <a:pt x="3" y="3"/>
                        </a:cubicBezTo>
                        <a:cubicBezTo>
                          <a:pt x="1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1" name="Freeform 1206"/>
                  <p:cNvSpPr/>
                  <p:nvPr/>
                </p:nvSpPr>
                <p:spPr bwMode="auto">
                  <a:xfrm>
                    <a:off x="6305" y="1271"/>
                    <a:ext cx="3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0 h 3"/>
                      <a:gd name="T4" fmla="*/ 1 w 4"/>
                      <a:gd name="T5" fmla="*/ 0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2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2" name="Freeform 1207"/>
                  <p:cNvSpPr/>
                  <p:nvPr/>
                </p:nvSpPr>
                <p:spPr bwMode="auto">
                  <a:xfrm>
                    <a:off x="6297" y="1271"/>
                    <a:ext cx="3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0 w 4"/>
                      <a:gd name="T3" fmla="*/ 2 h 3"/>
                      <a:gd name="T4" fmla="*/ 0 w 4"/>
                      <a:gd name="T5" fmla="*/ 2 h 3"/>
                      <a:gd name="T6" fmla="*/ 2 w 4"/>
                      <a:gd name="T7" fmla="*/ 2 h 3"/>
                      <a:gd name="T8" fmla="*/ 3 w 4"/>
                      <a:gd name="T9" fmla="*/ 0 h 3"/>
                      <a:gd name="T10" fmla="*/ 3 w 4"/>
                      <a:gd name="T11" fmla="*/ 0 h 3"/>
                      <a:gd name="T12" fmla="*/ 3 w 4"/>
                      <a:gd name="T13" fmla="*/ 0 h 3"/>
                      <a:gd name="T14" fmla="*/ 2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3" name="Freeform 1208"/>
                  <p:cNvSpPr/>
                  <p:nvPr/>
                </p:nvSpPr>
                <p:spPr bwMode="auto">
                  <a:xfrm>
                    <a:off x="6295" y="1277"/>
                    <a:ext cx="0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1" y="3"/>
                          <a:pt x="1" y="2"/>
                        </a:cubicBezTo>
                        <a:cubicBezTo>
                          <a:pt x="1" y="2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ubicBezTo>
                          <a:pt x="1" y="4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4" name="Freeform 1209"/>
                  <p:cNvSpPr/>
                  <p:nvPr/>
                </p:nvSpPr>
                <p:spPr bwMode="auto">
                  <a:xfrm>
                    <a:off x="6297" y="1285"/>
                    <a:ext cx="3" cy="2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3 h 3"/>
                      <a:gd name="T4" fmla="*/ 3 w 4"/>
                      <a:gd name="T5" fmla="*/ 3 h 3"/>
                      <a:gd name="T6" fmla="*/ 2 w 4"/>
                      <a:gd name="T7" fmla="*/ 1 h 3"/>
                      <a:gd name="T8" fmla="*/ 0 w 4"/>
                      <a:gd name="T9" fmla="*/ 1 h 3"/>
                      <a:gd name="T10" fmla="*/ 0 w 4"/>
                      <a:gd name="T11" fmla="*/ 1 h 3"/>
                      <a:gd name="T12" fmla="*/ 0 w 4"/>
                      <a:gd name="T13" fmla="*/ 1 h 3"/>
                      <a:gd name="T14" fmla="*/ 2 w 4"/>
                      <a:gd name="T15" fmla="*/ 1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ubicBezTo>
                          <a:pt x="3" y="2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1" name="Group 1411"/>
                <p:cNvGrpSpPr/>
                <p:nvPr/>
              </p:nvGrpSpPr>
              <p:grpSpPr bwMode="auto">
                <a:xfrm>
                  <a:off x="2843213" y="3338512"/>
                  <a:ext cx="7208838" cy="1084263"/>
                  <a:chOff x="1791" y="1257"/>
                  <a:chExt cx="4541" cy="683"/>
                </a:xfrm>
              </p:grpSpPr>
              <p:sp>
                <p:nvSpPr>
                  <p:cNvPr id="9085" name="Freeform 1211"/>
                  <p:cNvSpPr/>
                  <p:nvPr/>
                </p:nvSpPr>
                <p:spPr bwMode="auto">
                  <a:xfrm>
                    <a:off x="6305" y="1285"/>
                    <a:ext cx="3" cy="2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4 w 4"/>
                      <a:gd name="T3" fmla="*/ 1 h 3"/>
                      <a:gd name="T4" fmla="*/ 3 w 4"/>
                      <a:gd name="T5" fmla="*/ 1 h 3"/>
                      <a:gd name="T6" fmla="*/ 2 w 4"/>
                      <a:gd name="T7" fmla="*/ 1 h 3"/>
                      <a:gd name="T8" fmla="*/ 1 w 4"/>
                      <a:gd name="T9" fmla="*/ 2 h 3"/>
                      <a:gd name="T10" fmla="*/ 1 w 4"/>
                      <a:gd name="T11" fmla="*/ 3 h 3"/>
                      <a:gd name="T12" fmla="*/ 1 w 4"/>
                      <a:gd name="T13" fmla="*/ 3 h 3"/>
                      <a:gd name="T14" fmla="*/ 2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6" name="Freeform 1212"/>
                  <p:cNvSpPr/>
                  <p:nvPr/>
                </p:nvSpPr>
                <p:spPr bwMode="auto">
                  <a:xfrm>
                    <a:off x="6310" y="1278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0 h 4"/>
                      <a:gd name="T4" fmla="*/ 1 w 1"/>
                      <a:gd name="T5" fmla="*/ 0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2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7" name="Freeform 1213"/>
                  <p:cNvSpPr/>
                  <p:nvPr/>
                </p:nvSpPr>
                <p:spPr bwMode="auto">
                  <a:xfrm>
                    <a:off x="6297" y="1299"/>
                    <a:ext cx="11" cy="4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6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6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8" name="Freeform 1214"/>
                  <p:cNvSpPr/>
                  <p:nvPr/>
                </p:nvSpPr>
                <p:spPr bwMode="auto">
                  <a:xfrm>
                    <a:off x="6298" y="1297"/>
                    <a:ext cx="9" cy="2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2 w 11"/>
                      <a:gd name="T3" fmla="*/ 3 h 3"/>
                      <a:gd name="T4" fmla="*/ 2 w 11"/>
                      <a:gd name="T5" fmla="*/ 2 h 3"/>
                      <a:gd name="T6" fmla="*/ 5 w 11"/>
                      <a:gd name="T7" fmla="*/ 0 h 3"/>
                      <a:gd name="T8" fmla="*/ 9 w 11"/>
                      <a:gd name="T9" fmla="*/ 2 h 3"/>
                      <a:gd name="T10" fmla="*/ 9 w 11"/>
                      <a:gd name="T11" fmla="*/ 3 h 3"/>
                      <a:gd name="T12" fmla="*/ 11 w 11"/>
                      <a:gd name="T13" fmla="*/ 3 h 3"/>
                      <a:gd name="T14" fmla="*/ 5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0"/>
                          <a:pt x="5" y="0"/>
                        </a:cubicBezTo>
                        <a:cubicBezTo>
                          <a:pt x="7" y="0"/>
                          <a:pt x="9" y="1"/>
                          <a:pt x="9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8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9" name="Freeform 1215"/>
                  <p:cNvSpPr/>
                  <p:nvPr/>
                </p:nvSpPr>
                <p:spPr bwMode="auto">
                  <a:xfrm>
                    <a:off x="6299" y="1294"/>
                    <a:ext cx="7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0 h 3"/>
                      <a:gd name="T8" fmla="*/ 8 w 9"/>
                      <a:gd name="T9" fmla="*/ 2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4" y="0"/>
                        </a:cubicBezTo>
                        <a:cubicBezTo>
                          <a:pt x="6" y="0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0" name="Freeform 1216"/>
                  <p:cNvSpPr/>
                  <p:nvPr/>
                </p:nvSpPr>
                <p:spPr bwMode="auto">
                  <a:xfrm>
                    <a:off x="6300" y="1291"/>
                    <a:ext cx="6" cy="3"/>
                  </a:xfrm>
                  <a:custGeom>
                    <a:avLst/>
                    <a:gdLst>
                      <a:gd name="T0" fmla="*/ 0 w 7"/>
                      <a:gd name="T1" fmla="*/ 3 h 3"/>
                      <a:gd name="T2" fmla="*/ 1 w 7"/>
                      <a:gd name="T3" fmla="*/ 3 h 3"/>
                      <a:gd name="T4" fmla="*/ 1 w 7"/>
                      <a:gd name="T5" fmla="*/ 2 h 3"/>
                      <a:gd name="T6" fmla="*/ 3 w 7"/>
                      <a:gd name="T7" fmla="*/ 1 h 3"/>
                      <a:gd name="T8" fmla="*/ 6 w 7"/>
                      <a:gd name="T9" fmla="*/ 2 h 3"/>
                      <a:gd name="T10" fmla="*/ 6 w 7"/>
                      <a:gd name="T11" fmla="*/ 3 h 3"/>
                      <a:gd name="T12" fmla="*/ 7 w 7"/>
                      <a:gd name="T13" fmla="*/ 3 h 3"/>
                      <a:gd name="T14" fmla="*/ 3 w 7"/>
                      <a:gd name="T15" fmla="*/ 0 h 3"/>
                      <a:gd name="T16" fmla="*/ 0 w 7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1"/>
                          <a:pt x="3" y="1"/>
                        </a:cubicBezTo>
                        <a:cubicBezTo>
                          <a:pt x="5" y="1"/>
                          <a:pt x="6" y="1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1"/>
                          <a:pt x="6" y="0"/>
                          <a:pt x="3" y="0"/>
                        </a:cubicBezTo>
                        <a:cubicBezTo>
                          <a:pt x="1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1" name="Freeform 1217"/>
                  <p:cNvSpPr/>
                  <p:nvPr/>
                </p:nvSpPr>
                <p:spPr bwMode="auto">
                  <a:xfrm>
                    <a:off x="6318" y="1285"/>
                    <a:ext cx="7" cy="11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1 h 12"/>
                      <a:gd name="T4" fmla="*/ 3 w 9"/>
                      <a:gd name="T5" fmla="*/ 10 h 12"/>
                      <a:gd name="T6" fmla="*/ 3 w 9"/>
                      <a:gd name="T7" fmla="*/ 5 h 12"/>
                      <a:gd name="T8" fmla="*/ 7 w 9"/>
                      <a:gd name="T9" fmla="*/ 3 h 12"/>
                      <a:gd name="T10" fmla="*/ 8 w 9"/>
                      <a:gd name="T11" fmla="*/ 3 h 12"/>
                      <a:gd name="T12" fmla="*/ 9 w 9"/>
                      <a:gd name="T13" fmla="*/ 2 h 12"/>
                      <a:gd name="T14" fmla="*/ 9 w 9"/>
                      <a:gd name="T15" fmla="*/ 2 h 12"/>
                      <a:gd name="T16" fmla="*/ 2 w 9"/>
                      <a:gd name="T17" fmla="*/ 5 h 12"/>
                      <a:gd name="T18" fmla="*/ 2 w 9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1" y="9"/>
                          <a:pt x="2" y="7"/>
                          <a:pt x="3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7" y="0"/>
                          <a:pt x="4" y="2"/>
                          <a:pt x="2" y="5"/>
                        </a:cubicBezTo>
                        <a:cubicBezTo>
                          <a:pt x="0" y="7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2" name="Freeform 1218"/>
                  <p:cNvSpPr/>
                  <p:nvPr/>
                </p:nvSpPr>
                <p:spPr bwMode="auto">
                  <a:xfrm>
                    <a:off x="6316" y="1285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9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3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4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3" name="Freeform 1219"/>
                  <p:cNvSpPr/>
                  <p:nvPr/>
                </p:nvSpPr>
                <p:spPr bwMode="auto">
                  <a:xfrm>
                    <a:off x="6314" y="1284"/>
                    <a:ext cx="5" cy="7"/>
                  </a:xfrm>
                  <a:custGeom>
                    <a:avLst/>
                    <a:gdLst>
                      <a:gd name="T0" fmla="*/ 1 w 6"/>
                      <a:gd name="T1" fmla="*/ 9 h 9"/>
                      <a:gd name="T2" fmla="*/ 2 w 6"/>
                      <a:gd name="T3" fmla="*/ 7 h 9"/>
                      <a:gd name="T4" fmla="*/ 2 w 6"/>
                      <a:gd name="T5" fmla="*/ 7 h 9"/>
                      <a:gd name="T6" fmla="*/ 2 w 6"/>
                      <a:gd name="T7" fmla="*/ 4 h 9"/>
                      <a:gd name="T8" fmla="*/ 5 w 6"/>
                      <a:gd name="T9" fmla="*/ 2 h 9"/>
                      <a:gd name="T10" fmla="*/ 6 w 6"/>
                      <a:gd name="T11" fmla="*/ 2 h 9"/>
                      <a:gd name="T12" fmla="*/ 6 w 6"/>
                      <a:gd name="T13" fmla="*/ 1 h 9"/>
                      <a:gd name="T14" fmla="*/ 2 w 6"/>
                      <a:gd name="T15" fmla="*/ 3 h 9"/>
                      <a:gd name="T16" fmla="*/ 1 w 6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1" y="9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8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4" name="Freeform 1220"/>
                  <p:cNvSpPr/>
                  <p:nvPr/>
                </p:nvSpPr>
                <p:spPr bwMode="auto">
                  <a:xfrm>
                    <a:off x="6312" y="1283"/>
                    <a:ext cx="5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6 h 7"/>
                      <a:gd name="T6" fmla="*/ 2 w 5"/>
                      <a:gd name="T7" fmla="*/ 3 h 7"/>
                      <a:gd name="T8" fmla="*/ 4 w 5"/>
                      <a:gd name="T9" fmla="*/ 2 h 7"/>
                      <a:gd name="T10" fmla="*/ 5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2" y="2"/>
                          <a:pt x="4" y="1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5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5" name="Freeform 1221"/>
                  <p:cNvSpPr/>
                  <p:nvPr/>
                </p:nvSpPr>
                <p:spPr bwMode="auto">
                  <a:xfrm>
                    <a:off x="6318" y="1263"/>
                    <a:ext cx="7" cy="11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7 w 8"/>
                      <a:gd name="T5" fmla="*/ 9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1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6" name="Freeform 1222"/>
                  <p:cNvSpPr/>
                  <p:nvPr/>
                </p:nvSpPr>
                <p:spPr bwMode="auto">
                  <a:xfrm>
                    <a:off x="6317" y="1265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8 h 11"/>
                      <a:gd name="T4" fmla="*/ 5 w 7"/>
                      <a:gd name="T5" fmla="*/ 9 h 11"/>
                      <a:gd name="T6" fmla="*/ 2 w 7"/>
                      <a:gd name="T7" fmla="*/ 6 h 11"/>
                      <a:gd name="T8" fmla="*/ 2 w 7"/>
                      <a:gd name="T9" fmla="*/ 2 h 11"/>
                      <a:gd name="T10" fmla="*/ 2 w 7"/>
                      <a:gd name="T11" fmla="*/ 2 h 11"/>
                      <a:gd name="T12" fmla="*/ 2 w 7"/>
                      <a:gd name="T13" fmla="*/ 0 h 11"/>
                      <a:gd name="T14" fmla="*/ 1 w 7"/>
                      <a:gd name="T15" fmla="*/ 6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6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6"/>
                        </a:cubicBezTo>
                        <a:cubicBezTo>
                          <a:pt x="3" y="9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7" name="Freeform 1223"/>
                  <p:cNvSpPr/>
                  <p:nvPr/>
                </p:nvSpPr>
                <p:spPr bwMode="auto">
                  <a:xfrm>
                    <a:off x="6314" y="1268"/>
                    <a:ext cx="5" cy="6"/>
                  </a:xfrm>
                  <a:custGeom>
                    <a:avLst/>
                    <a:gdLst>
                      <a:gd name="T0" fmla="*/ 6 w 6"/>
                      <a:gd name="T1" fmla="*/ 8 h 8"/>
                      <a:gd name="T2" fmla="*/ 6 w 6"/>
                      <a:gd name="T3" fmla="*/ 6 h 8"/>
                      <a:gd name="T4" fmla="*/ 5 w 6"/>
                      <a:gd name="T5" fmla="*/ 7 h 8"/>
                      <a:gd name="T6" fmla="*/ 2 w 6"/>
                      <a:gd name="T7" fmla="*/ 5 h 8"/>
                      <a:gd name="T8" fmla="*/ 2 w 6"/>
                      <a:gd name="T9" fmla="*/ 1 h 8"/>
                      <a:gd name="T10" fmla="*/ 3 w 6"/>
                      <a:gd name="T11" fmla="*/ 1 h 8"/>
                      <a:gd name="T12" fmla="*/ 2 w 6"/>
                      <a:gd name="T13" fmla="*/ 0 h 8"/>
                      <a:gd name="T14" fmla="*/ 2 w 6"/>
                      <a:gd name="T15" fmla="*/ 5 h 8"/>
                      <a:gd name="T16" fmla="*/ 6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6" y="8"/>
                        </a:move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1" y="3"/>
                          <a:pt x="1" y="1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3"/>
                          <a:pt x="2" y="5"/>
                        </a:cubicBezTo>
                        <a:cubicBezTo>
                          <a:pt x="3" y="7"/>
                          <a:pt x="5" y="8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8" name="Freeform 1224"/>
                  <p:cNvSpPr/>
                  <p:nvPr/>
                </p:nvSpPr>
                <p:spPr bwMode="auto">
                  <a:xfrm>
                    <a:off x="6312" y="1269"/>
                    <a:ext cx="5" cy="6"/>
                  </a:xfrm>
                  <a:custGeom>
                    <a:avLst/>
                    <a:gdLst>
                      <a:gd name="T0" fmla="*/ 5 w 5"/>
                      <a:gd name="T1" fmla="*/ 6 h 7"/>
                      <a:gd name="T2" fmla="*/ 5 w 5"/>
                      <a:gd name="T3" fmla="*/ 5 h 7"/>
                      <a:gd name="T4" fmla="*/ 4 w 5"/>
                      <a:gd name="T5" fmla="*/ 6 h 7"/>
                      <a:gd name="T6" fmla="*/ 2 w 5"/>
                      <a:gd name="T7" fmla="*/ 4 h 7"/>
                      <a:gd name="T8" fmla="*/ 2 w 5"/>
                      <a:gd name="T9" fmla="*/ 1 h 7"/>
                      <a:gd name="T10" fmla="*/ 2 w 5"/>
                      <a:gd name="T11" fmla="*/ 1 h 7"/>
                      <a:gd name="T12" fmla="*/ 2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6"/>
                        </a:move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2" y="4"/>
                        </a:cubicBezTo>
                        <a:cubicBezTo>
                          <a:pt x="1" y="3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2" y="6"/>
                          <a:pt x="4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9" name="Freeform 1225"/>
                  <p:cNvSpPr/>
                  <p:nvPr/>
                </p:nvSpPr>
                <p:spPr bwMode="auto">
                  <a:xfrm>
                    <a:off x="6279" y="1285"/>
                    <a:ext cx="8" cy="11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2 h 12"/>
                      <a:gd name="T6" fmla="*/ 6 w 9"/>
                      <a:gd name="T7" fmla="*/ 5 h 12"/>
                      <a:gd name="T8" fmla="*/ 7 w 9"/>
                      <a:gd name="T9" fmla="*/ 10 h 12"/>
                      <a:gd name="T10" fmla="*/ 6 w 9"/>
                      <a:gd name="T11" fmla="*/ 10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4 h 12"/>
                      <a:gd name="T18" fmla="*/ 1 w 9"/>
                      <a:gd name="T19" fmla="*/ 1 h 12"/>
                      <a:gd name="T20" fmla="*/ 0 w 9"/>
                      <a:gd name="T21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3"/>
                          <a:pt x="6" y="5"/>
                        </a:cubicBezTo>
                        <a:cubicBezTo>
                          <a:pt x="7" y="7"/>
                          <a:pt x="8" y="9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7"/>
                          <a:pt x="7" y="4"/>
                        </a:cubicBezTo>
                        <a:cubicBezTo>
                          <a:pt x="5" y="1"/>
                          <a:pt x="2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0" name="Freeform 1226"/>
                  <p:cNvSpPr/>
                  <p:nvPr/>
                </p:nvSpPr>
                <p:spPr bwMode="auto">
                  <a:xfrm>
                    <a:off x="6283" y="1285"/>
                    <a:ext cx="6" cy="8"/>
                  </a:xfrm>
                  <a:custGeom>
                    <a:avLst/>
                    <a:gdLst>
                      <a:gd name="T0" fmla="*/ 0 w 7"/>
                      <a:gd name="T1" fmla="*/ 1 h 10"/>
                      <a:gd name="T2" fmla="*/ 1 w 7"/>
                      <a:gd name="T3" fmla="*/ 2 h 10"/>
                      <a:gd name="T4" fmla="*/ 1 w 7"/>
                      <a:gd name="T5" fmla="*/ 2 h 10"/>
                      <a:gd name="T6" fmla="*/ 5 w 7"/>
                      <a:gd name="T7" fmla="*/ 4 h 10"/>
                      <a:gd name="T8" fmla="*/ 5 w 7"/>
                      <a:gd name="T9" fmla="*/ 8 h 10"/>
                      <a:gd name="T10" fmla="*/ 5 w 7"/>
                      <a:gd name="T11" fmla="*/ 9 h 10"/>
                      <a:gd name="T12" fmla="*/ 5 w 7"/>
                      <a:gd name="T13" fmla="*/ 10 h 10"/>
                      <a:gd name="T14" fmla="*/ 6 w 7"/>
                      <a:gd name="T15" fmla="*/ 4 h 10"/>
                      <a:gd name="T16" fmla="*/ 0 w 7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4" y="3"/>
                          <a:pt x="5" y="4"/>
                        </a:cubicBezTo>
                        <a:cubicBezTo>
                          <a:pt x="6" y="6"/>
                          <a:pt x="6" y="8"/>
                          <a:pt x="5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7" y="9"/>
                          <a:pt x="7" y="6"/>
                          <a:pt x="6" y="4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1" name="Freeform 1227"/>
                  <p:cNvSpPr/>
                  <p:nvPr/>
                </p:nvSpPr>
                <p:spPr bwMode="auto">
                  <a:xfrm>
                    <a:off x="6285" y="1284"/>
                    <a:ext cx="5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2 w 6"/>
                      <a:gd name="T5" fmla="*/ 2 h 9"/>
                      <a:gd name="T6" fmla="*/ 5 w 6"/>
                      <a:gd name="T7" fmla="*/ 4 h 9"/>
                      <a:gd name="T8" fmla="*/ 5 w 6"/>
                      <a:gd name="T9" fmla="*/ 7 h 9"/>
                      <a:gd name="T10" fmla="*/ 4 w 6"/>
                      <a:gd name="T11" fmla="*/ 7 h 9"/>
                      <a:gd name="T12" fmla="*/ 5 w 6"/>
                      <a:gd name="T13" fmla="*/ 9 h 9"/>
                      <a:gd name="T14" fmla="*/ 5 w 6"/>
                      <a:gd name="T15" fmla="*/ 3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2"/>
                          <a:pt x="5" y="4"/>
                        </a:cubicBezTo>
                        <a:cubicBezTo>
                          <a:pt x="5" y="5"/>
                          <a:pt x="6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5"/>
                          <a:pt x="5" y="3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2" name="Freeform 1228"/>
                  <p:cNvSpPr/>
                  <p:nvPr/>
                </p:nvSpPr>
                <p:spPr bwMode="auto">
                  <a:xfrm>
                    <a:off x="6288" y="1283"/>
                    <a:ext cx="4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1 w 5"/>
                      <a:gd name="T3" fmla="*/ 2 h 7"/>
                      <a:gd name="T4" fmla="*/ 1 w 5"/>
                      <a:gd name="T5" fmla="*/ 2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4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4"/>
                          <a:pt x="5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3" name="Freeform 1229"/>
                  <p:cNvSpPr/>
                  <p:nvPr/>
                </p:nvSpPr>
                <p:spPr bwMode="auto">
                  <a:xfrm>
                    <a:off x="6279" y="1262"/>
                    <a:ext cx="8" cy="11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7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1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3" y="12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4" name="Freeform 1230"/>
                  <p:cNvSpPr/>
                  <p:nvPr/>
                </p:nvSpPr>
                <p:spPr bwMode="auto">
                  <a:xfrm>
                    <a:off x="6283" y="1265"/>
                    <a:ext cx="6" cy="9"/>
                  </a:xfrm>
                  <a:custGeom>
                    <a:avLst/>
                    <a:gdLst>
                      <a:gd name="T0" fmla="*/ 6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1 h 10"/>
                      <a:gd name="T6" fmla="*/ 5 w 7"/>
                      <a:gd name="T7" fmla="*/ 6 h 10"/>
                      <a:gd name="T8" fmla="*/ 2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6 w 7"/>
                      <a:gd name="T15" fmla="*/ 6 h 10"/>
                      <a:gd name="T16" fmla="*/ 6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7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4" y="9"/>
                          <a:pt x="6" y="6"/>
                        </a:cubicBezTo>
                        <a:cubicBezTo>
                          <a:pt x="7" y="3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5" name="Freeform 1231"/>
                  <p:cNvSpPr/>
                  <p:nvPr/>
                </p:nvSpPr>
                <p:spPr bwMode="auto">
                  <a:xfrm>
                    <a:off x="6286" y="1267"/>
                    <a:ext cx="5" cy="7"/>
                  </a:xfrm>
                  <a:custGeom>
                    <a:avLst/>
                    <a:gdLst>
                      <a:gd name="T0" fmla="*/ 4 w 6"/>
                      <a:gd name="T1" fmla="*/ 0 h 9"/>
                      <a:gd name="T2" fmla="*/ 4 w 6"/>
                      <a:gd name="T3" fmla="*/ 1 h 9"/>
                      <a:gd name="T4" fmla="*/ 4 w 6"/>
                      <a:gd name="T5" fmla="*/ 2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0 w 6"/>
                      <a:gd name="T11" fmla="*/ 7 h 9"/>
                      <a:gd name="T12" fmla="*/ 0 w 6"/>
                      <a:gd name="T13" fmla="*/ 8 h 9"/>
                      <a:gd name="T14" fmla="*/ 4 w 6"/>
                      <a:gd name="T15" fmla="*/ 6 h 9"/>
                      <a:gd name="T16" fmla="*/ 4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7"/>
                          <a:pt x="2" y="8"/>
                          <a:pt x="1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3" y="8"/>
                          <a:pt x="4" y="6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6" name="Freeform 1232"/>
                  <p:cNvSpPr/>
                  <p:nvPr/>
                </p:nvSpPr>
                <p:spPr bwMode="auto">
                  <a:xfrm>
                    <a:off x="6289" y="1268"/>
                    <a:ext cx="4" cy="7"/>
                  </a:xfrm>
                  <a:custGeom>
                    <a:avLst/>
                    <a:gdLst>
                      <a:gd name="T0" fmla="*/ 3 w 5"/>
                      <a:gd name="T1" fmla="*/ 0 h 8"/>
                      <a:gd name="T2" fmla="*/ 3 w 5"/>
                      <a:gd name="T3" fmla="*/ 1 h 8"/>
                      <a:gd name="T4" fmla="*/ 3 w 5"/>
                      <a:gd name="T5" fmla="*/ 2 h 8"/>
                      <a:gd name="T6" fmla="*/ 3 w 5"/>
                      <a:gd name="T7" fmla="*/ 5 h 8"/>
                      <a:gd name="T8" fmla="*/ 1 w 5"/>
                      <a:gd name="T9" fmla="*/ 6 h 8"/>
                      <a:gd name="T10" fmla="*/ 0 w 5"/>
                      <a:gd name="T11" fmla="*/ 6 h 8"/>
                      <a:gd name="T12" fmla="*/ 0 w 5"/>
                      <a:gd name="T13" fmla="*/ 7 h 8"/>
                      <a:gd name="T14" fmla="*/ 4 w 5"/>
                      <a:gd name="T15" fmla="*/ 5 h 8"/>
                      <a:gd name="T16" fmla="*/ 3 w 5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4"/>
                          <a:pt x="3" y="5"/>
                        </a:cubicBezTo>
                        <a:cubicBezTo>
                          <a:pt x="3" y="6"/>
                          <a:pt x="1" y="7"/>
                          <a:pt x="1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5" y="3"/>
                          <a:pt x="5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7" name="Freeform 1233"/>
                  <p:cNvSpPr/>
                  <p:nvPr/>
                </p:nvSpPr>
                <p:spPr bwMode="auto">
                  <a:xfrm>
                    <a:off x="6321" y="1257"/>
                    <a:ext cx="11" cy="16"/>
                  </a:xfrm>
                  <a:custGeom>
                    <a:avLst/>
                    <a:gdLst>
                      <a:gd name="T0" fmla="*/ 13 w 13"/>
                      <a:gd name="T1" fmla="*/ 15 h 18"/>
                      <a:gd name="T2" fmla="*/ 12 w 13"/>
                      <a:gd name="T3" fmla="*/ 13 h 18"/>
                      <a:gd name="T4" fmla="*/ 11 w 13"/>
                      <a:gd name="T5" fmla="*/ 14 h 18"/>
                      <a:gd name="T6" fmla="*/ 3 w 13"/>
                      <a:gd name="T7" fmla="*/ 11 h 18"/>
                      <a:gd name="T8" fmla="*/ 4 w 13"/>
                      <a:gd name="T9" fmla="*/ 4 h 18"/>
                      <a:gd name="T10" fmla="*/ 6 w 13"/>
                      <a:gd name="T11" fmla="*/ 3 h 18"/>
                      <a:gd name="T12" fmla="*/ 5 w 13"/>
                      <a:gd name="T13" fmla="*/ 0 h 18"/>
                      <a:gd name="T14" fmla="*/ 4 w 13"/>
                      <a:gd name="T15" fmla="*/ 1 h 18"/>
                      <a:gd name="T16" fmla="*/ 2 w 13"/>
                      <a:gd name="T17" fmla="*/ 12 h 18"/>
                      <a:gd name="T18" fmla="*/ 13 w 13"/>
                      <a:gd name="T1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13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1" y="13"/>
                          <a:pt x="11" y="14"/>
                          <a:pt x="11" y="14"/>
                        </a:cubicBezTo>
                        <a:cubicBezTo>
                          <a:pt x="8" y="15"/>
                          <a:pt x="5" y="14"/>
                          <a:pt x="3" y="11"/>
                        </a:cubicBezTo>
                        <a:cubicBezTo>
                          <a:pt x="2" y="9"/>
                          <a:pt x="2" y="5"/>
                          <a:pt x="4" y="4"/>
                        </a:cubicBezTo>
                        <a:cubicBezTo>
                          <a:pt x="4" y="4"/>
                          <a:pt x="5" y="3"/>
                          <a:pt x="6" y="3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1" y="3"/>
                          <a:pt x="0" y="8"/>
                          <a:pt x="2" y="12"/>
                        </a:cubicBezTo>
                        <a:cubicBezTo>
                          <a:pt x="5" y="16"/>
                          <a:pt x="9" y="18"/>
                          <a:pt x="13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8" name="Freeform 1234"/>
                  <p:cNvSpPr/>
                  <p:nvPr/>
                </p:nvSpPr>
                <p:spPr bwMode="auto">
                  <a:xfrm>
                    <a:off x="6273" y="1257"/>
                    <a:ext cx="11" cy="15"/>
                  </a:xfrm>
                  <a:custGeom>
                    <a:avLst/>
                    <a:gdLst>
                      <a:gd name="T0" fmla="*/ 9 w 13"/>
                      <a:gd name="T1" fmla="*/ 0 h 17"/>
                      <a:gd name="T2" fmla="*/ 7 w 13"/>
                      <a:gd name="T3" fmla="*/ 2 h 17"/>
                      <a:gd name="T4" fmla="*/ 9 w 13"/>
                      <a:gd name="T5" fmla="*/ 3 h 17"/>
                      <a:gd name="T6" fmla="*/ 10 w 13"/>
                      <a:gd name="T7" fmla="*/ 11 h 17"/>
                      <a:gd name="T8" fmla="*/ 3 w 13"/>
                      <a:gd name="T9" fmla="*/ 13 h 17"/>
                      <a:gd name="T10" fmla="*/ 1 w 13"/>
                      <a:gd name="T11" fmla="*/ 12 h 17"/>
                      <a:gd name="T12" fmla="*/ 0 w 13"/>
                      <a:gd name="T13" fmla="*/ 15 h 17"/>
                      <a:gd name="T14" fmla="*/ 0 w 13"/>
                      <a:gd name="T15" fmla="*/ 15 h 17"/>
                      <a:gd name="T16" fmla="*/ 11 w 13"/>
                      <a:gd name="T17" fmla="*/ 11 h 17"/>
                      <a:gd name="T18" fmla="*/ 9 w 13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9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1" y="8"/>
                          <a:pt x="10" y="11"/>
                        </a:cubicBezTo>
                        <a:cubicBezTo>
                          <a:pt x="8" y="13"/>
                          <a:pt x="5" y="15"/>
                          <a:pt x="3" y="13"/>
                        </a:cubicBezTo>
                        <a:cubicBezTo>
                          <a:pt x="2" y="13"/>
                          <a:pt x="2" y="13"/>
                          <a:pt x="1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5"/>
                          <a:pt x="11" y="11"/>
                        </a:cubicBezTo>
                        <a:cubicBezTo>
                          <a:pt x="13" y="7"/>
                          <a:pt x="13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9" name="Freeform 1235"/>
                  <p:cNvSpPr/>
                  <p:nvPr/>
                </p:nvSpPr>
                <p:spPr bwMode="auto">
                  <a:xfrm>
                    <a:off x="6273" y="1285"/>
                    <a:ext cx="11" cy="16"/>
                  </a:xfrm>
                  <a:custGeom>
                    <a:avLst/>
                    <a:gdLst>
                      <a:gd name="T0" fmla="*/ 0 w 13"/>
                      <a:gd name="T1" fmla="*/ 3 h 18"/>
                      <a:gd name="T2" fmla="*/ 1 w 13"/>
                      <a:gd name="T3" fmla="*/ 5 h 18"/>
                      <a:gd name="T4" fmla="*/ 3 w 13"/>
                      <a:gd name="T5" fmla="*/ 4 h 18"/>
                      <a:gd name="T6" fmla="*/ 10 w 13"/>
                      <a:gd name="T7" fmla="*/ 7 h 18"/>
                      <a:gd name="T8" fmla="*/ 8 w 13"/>
                      <a:gd name="T9" fmla="*/ 14 h 18"/>
                      <a:gd name="T10" fmla="*/ 7 w 13"/>
                      <a:gd name="T11" fmla="*/ 15 h 18"/>
                      <a:gd name="T12" fmla="*/ 8 w 13"/>
                      <a:gd name="T13" fmla="*/ 18 h 18"/>
                      <a:gd name="T14" fmla="*/ 8 w 13"/>
                      <a:gd name="T15" fmla="*/ 17 h 18"/>
                      <a:gd name="T16" fmla="*/ 11 w 13"/>
                      <a:gd name="T17" fmla="*/ 6 h 18"/>
                      <a:gd name="T18" fmla="*/ 0 w 13"/>
                      <a:gd name="T19" fmla="*/ 2 h 18"/>
                      <a:gd name="T20" fmla="*/ 0 w 13"/>
                      <a:gd name="T21" fmla="*/ 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0" y="3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5" y="3"/>
                          <a:pt x="8" y="4"/>
                          <a:pt x="10" y="7"/>
                        </a:cubicBezTo>
                        <a:cubicBezTo>
                          <a:pt x="11" y="9"/>
                          <a:pt x="11" y="13"/>
                          <a:pt x="8" y="14"/>
                        </a:cubicBezTo>
                        <a:cubicBezTo>
                          <a:pt x="8" y="14"/>
                          <a:pt x="7" y="15"/>
                          <a:pt x="7" y="15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2"/>
                          <a:pt x="4" y="0"/>
                          <a:pt x="0" y="2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0" name="Freeform 1236"/>
                  <p:cNvSpPr/>
                  <p:nvPr/>
                </p:nvSpPr>
                <p:spPr bwMode="auto">
                  <a:xfrm>
                    <a:off x="6295" y="1303"/>
                    <a:ext cx="15" cy="6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7 h 8"/>
                      <a:gd name="T6" fmla="*/ 8 w 17"/>
                      <a:gd name="T7" fmla="*/ 2 h 8"/>
                      <a:gd name="T8" fmla="*/ 14 w 17"/>
                      <a:gd name="T9" fmla="*/ 7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8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7"/>
                          <a:pt x="2" y="7"/>
                        </a:cubicBezTo>
                        <a:cubicBezTo>
                          <a:pt x="2" y="4"/>
                          <a:pt x="5" y="2"/>
                          <a:pt x="8" y="2"/>
                        </a:cubicBezTo>
                        <a:cubicBezTo>
                          <a:pt x="11" y="2"/>
                          <a:pt x="14" y="4"/>
                          <a:pt x="14" y="7"/>
                        </a:cubicBezTo>
                        <a:cubicBezTo>
                          <a:pt x="14" y="7"/>
                          <a:pt x="14" y="8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3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1" name="Freeform 1237"/>
                  <p:cNvSpPr/>
                  <p:nvPr/>
                </p:nvSpPr>
                <p:spPr bwMode="auto">
                  <a:xfrm>
                    <a:off x="6321" y="1286"/>
                    <a:ext cx="11" cy="15"/>
                  </a:xfrm>
                  <a:custGeom>
                    <a:avLst/>
                    <a:gdLst>
                      <a:gd name="T0" fmla="*/ 4 w 13"/>
                      <a:gd name="T1" fmla="*/ 17 h 17"/>
                      <a:gd name="T2" fmla="*/ 6 w 13"/>
                      <a:gd name="T3" fmla="*/ 15 h 17"/>
                      <a:gd name="T4" fmla="*/ 4 w 13"/>
                      <a:gd name="T5" fmla="*/ 14 h 17"/>
                      <a:gd name="T6" fmla="*/ 3 w 13"/>
                      <a:gd name="T7" fmla="*/ 6 h 17"/>
                      <a:gd name="T8" fmla="*/ 11 w 13"/>
                      <a:gd name="T9" fmla="*/ 4 h 17"/>
                      <a:gd name="T10" fmla="*/ 12 w 13"/>
                      <a:gd name="T11" fmla="*/ 5 h 17"/>
                      <a:gd name="T12" fmla="*/ 13 w 13"/>
                      <a:gd name="T13" fmla="*/ 3 h 17"/>
                      <a:gd name="T14" fmla="*/ 13 w 13"/>
                      <a:gd name="T15" fmla="*/ 2 h 17"/>
                      <a:gd name="T16" fmla="*/ 2 w 13"/>
                      <a:gd name="T17" fmla="*/ 6 h 17"/>
                      <a:gd name="T18" fmla="*/ 4 w 13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4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5"/>
                          <a:pt x="4" y="14"/>
                          <a:pt x="4" y="14"/>
                        </a:cubicBezTo>
                        <a:cubicBezTo>
                          <a:pt x="2" y="13"/>
                          <a:pt x="2" y="9"/>
                          <a:pt x="3" y="6"/>
                        </a:cubicBezTo>
                        <a:cubicBezTo>
                          <a:pt x="5" y="4"/>
                          <a:pt x="8" y="2"/>
                          <a:pt x="11" y="4"/>
                        </a:cubicBezTo>
                        <a:cubicBezTo>
                          <a:pt x="11" y="4"/>
                          <a:pt x="11" y="4"/>
                          <a:pt x="12" y="5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9" y="0"/>
                          <a:pt x="5" y="1"/>
                          <a:pt x="2" y="6"/>
                        </a:cubicBezTo>
                        <a:cubicBezTo>
                          <a:pt x="0" y="10"/>
                          <a:pt x="0" y="15"/>
                          <a:pt x="4" y="1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2" name="Freeform 1238"/>
                  <p:cNvSpPr>
                    <a:spLocks noEditPoints="1"/>
                  </p:cNvSpPr>
                  <p:nvPr/>
                </p:nvSpPr>
                <p:spPr bwMode="auto">
                  <a:xfrm>
                    <a:off x="6296" y="1274"/>
                    <a:ext cx="12" cy="10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9 h 12"/>
                      <a:gd name="T4" fmla="*/ 4 w 14"/>
                      <a:gd name="T5" fmla="*/ 12 h 12"/>
                      <a:gd name="T6" fmla="*/ 7 w 14"/>
                      <a:gd name="T7" fmla="*/ 11 h 12"/>
                      <a:gd name="T8" fmla="*/ 11 w 14"/>
                      <a:gd name="T9" fmla="*/ 12 h 12"/>
                      <a:gd name="T10" fmla="*/ 12 w 14"/>
                      <a:gd name="T11" fmla="*/ 9 h 12"/>
                      <a:gd name="T12" fmla="*/ 14 w 14"/>
                      <a:gd name="T13" fmla="*/ 6 h 12"/>
                      <a:gd name="T14" fmla="*/ 12 w 14"/>
                      <a:gd name="T15" fmla="*/ 4 h 12"/>
                      <a:gd name="T16" fmla="*/ 11 w 14"/>
                      <a:gd name="T17" fmla="*/ 0 h 12"/>
                      <a:gd name="T18" fmla="*/ 7 w 14"/>
                      <a:gd name="T19" fmla="*/ 2 h 12"/>
                      <a:gd name="T20" fmla="*/ 4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3 w 14"/>
                      <a:gd name="T27" fmla="*/ 6 h 12"/>
                      <a:gd name="T28" fmla="*/ 5 w 14"/>
                      <a:gd name="T29" fmla="*/ 5 h 12"/>
                      <a:gd name="T30" fmla="*/ 5 w 14"/>
                      <a:gd name="T31" fmla="*/ 2 h 12"/>
                      <a:gd name="T32" fmla="*/ 7 w 14"/>
                      <a:gd name="T33" fmla="*/ 3 h 12"/>
                      <a:gd name="T34" fmla="*/ 10 w 14"/>
                      <a:gd name="T35" fmla="*/ 2 h 12"/>
                      <a:gd name="T36" fmla="*/ 10 w 14"/>
                      <a:gd name="T37" fmla="*/ 5 h 12"/>
                      <a:gd name="T38" fmla="*/ 12 w 14"/>
                      <a:gd name="T39" fmla="*/ 6 h 12"/>
                      <a:gd name="T40" fmla="*/ 10 w 14"/>
                      <a:gd name="T41" fmla="*/ 8 h 12"/>
                      <a:gd name="T42" fmla="*/ 10 w 14"/>
                      <a:gd name="T43" fmla="*/ 10 h 12"/>
                      <a:gd name="T44" fmla="*/ 7 w 14"/>
                      <a:gd name="T45" fmla="*/ 9 h 12"/>
                      <a:gd name="T46" fmla="*/ 5 w 14"/>
                      <a:gd name="T47" fmla="*/ 10 h 12"/>
                      <a:gd name="T48" fmla="*/ 5 w 14"/>
                      <a:gd name="T49" fmla="*/ 8 h 12"/>
                      <a:gd name="T50" fmla="*/ 3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3" y="9"/>
                        </a:cubicBezTo>
                        <a:cubicBezTo>
                          <a:pt x="4" y="10"/>
                          <a:pt x="4" y="12"/>
                          <a:pt x="4" y="12"/>
                        </a:cubicBezTo>
                        <a:cubicBezTo>
                          <a:pt x="4" y="12"/>
                          <a:pt x="6" y="11"/>
                          <a:pt x="7" y="11"/>
                        </a:cubicBezTo>
                        <a:cubicBezTo>
                          <a:pt x="9" y="11"/>
                          <a:pt x="11" y="12"/>
                          <a:pt x="11" y="12"/>
                        </a:cubicBezTo>
                        <a:cubicBezTo>
                          <a:pt x="11" y="12"/>
                          <a:pt x="11" y="10"/>
                          <a:pt x="12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9" y="2"/>
                          <a:pt x="7" y="2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6"/>
                          <a:pt x="5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7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4"/>
                          <a:pt x="10" y="5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0" y="8"/>
                        </a:cubicBezTo>
                        <a:cubicBezTo>
                          <a:pt x="10" y="9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7" y="9"/>
                        </a:cubicBezTo>
                        <a:cubicBezTo>
                          <a:pt x="6" y="9"/>
                          <a:pt x="5" y="10"/>
                          <a:pt x="5" y="10"/>
                        </a:cubicBezTo>
                        <a:cubicBezTo>
                          <a:pt x="5" y="10"/>
                          <a:pt x="5" y="9"/>
                          <a:pt x="5" y="8"/>
                        </a:cubicBezTo>
                        <a:cubicBezTo>
                          <a:pt x="4" y="7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3" name="Freeform 1239"/>
                  <p:cNvSpPr>
                    <a:spLocks noEditPoints="1"/>
                  </p:cNvSpPr>
                  <p:nvPr/>
                </p:nvSpPr>
                <p:spPr bwMode="auto">
                  <a:xfrm>
                    <a:off x="5918" y="1513"/>
                    <a:ext cx="25" cy="24"/>
                  </a:xfrm>
                  <a:custGeom>
                    <a:avLst/>
                    <a:gdLst>
                      <a:gd name="T0" fmla="*/ 0 w 29"/>
                      <a:gd name="T1" fmla="*/ 14 h 28"/>
                      <a:gd name="T2" fmla="*/ 15 w 29"/>
                      <a:gd name="T3" fmla="*/ 28 h 28"/>
                      <a:gd name="T4" fmla="*/ 29 w 29"/>
                      <a:gd name="T5" fmla="*/ 14 h 28"/>
                      <a:gd name="T6" fmla="*/ 15 w 29"/>
                      <a:gd name="T7" fmla="*/ 0 h 28"/>
                      <a:gd name="T8" fmla="*/ 0 w 29"/>
                      <a:gd name="T9" fmla="*/ 14 h 28"/>
                      <a:gd name="T10" fmla="*/ 3 w 29"/>
                      <a:gd name="T11" fmla="*/ 14 h 28"/>
                      <a:gd name="T12" fmla="*/ 15 w 29"/>
                      <a:gd name="T13" fmla="*/ 3 h 28"/>
                      <a:gd name="T14" fmla="*/ 26 w 29"/>
                      <a:gd name="T15" fmla="*/ 14 h 28"/>
                      <a:gd name="T16" fmla="*/ 15 w 29"/>
                      <a:gd name="T17" fmla="*/ 25 h 28"/>
                      <a:gd name="T18" fmla="*/ 3 w 29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9" h="28">
                        <a:moveTo>
                          <a:pt x="0" y="14"/>
                        </a:moveTo>
                        <a:cubicBezTo>
                          <a:pt x="0" y="22"/>
                          <a:pt x="7" y="28"/>
                          <a:pt x="15" y="28"/>
                        </a:cubicBezTo>
                        <a:cubicBezTo>
                          <a:pt x="22" y="28"/>
                          <a:pt x="29" y="22"/>
                          <a:pt x="29" y="14"/>
                        </a:cubicBezTo>
                        <a:cubicBezTo>
                          <a:pt x="29" y="6"/>
                          <a:pt x="22" y="0"/>
                          <a:pt x="15" y="0"/>
                        </a:cubicBezTo>
                        <a:cubicBezTo>
                          <a:pt x="7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5" y="3"/>
                        </a:cubicBezTo>
                        <a:cubicBezTo>
                          <a:pt x="21" y="3"/>
                          <a:pt x="26" y="8"/>
                          <a:pt x="26" y="14"/>
                        </a:cubicBezTo>
                        <a:cubicBezTo>
                          <a:pt x="26" y="20"/>
                          <a:pt x="21" y="25"/>
                          <a:pt x="15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4" name="Rectangle 1240"/>
                  <p:cNvSpPr>
                    <a:spLocks noChangeArrowheads="1"/>
                  </p:cNvSpPr>
                  <p:nvPr/>
                </p:nvSpPr>
                <p:spPr bwMode="auto">
                  <a:xfrm>
                    <a:off x="5930" y="1500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5" name="Freeform 1241"/>
                  <p:cNvSpPr/>
                  <p:nvPr/>
                </p:nvSpPr>
                <p:spPr bwMode="auto">
                  <a:xfrm>
                    <a:off x="5908" y="1511"/>
                    <a:ext cx="45" cy="28"/>
                  </a:xfrm>
                  <a:custGeom>
                    <a:avLst/>
                    <a:gdLst>
                      <a:gd name="T0" fmla="*/ 45 w 45"/>
                      <a:gd name="T1" fmla="*/ 2 h 28"/>
                      <a:gd name="T2" fmla="*/ 44 w 45"/>
                      <a:gd name="T3" fmla="*/ 0 h 28"/>
                      <a:gd name="T4" fmla="*/ 0 w 45"/>
                      <a:gd name="T5" fmla="*/ 26 h 28"/>
                      <a:gd name="T6" fmla="*/ 1 w 45"/>
                      <a:gd name="T7" fmla="*/ 28 h 28"/>
                      <a:gd name="T8" fmla="*/ 45 w 45"/>
                      <a:gd name="T9" fmla="*/ 2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5" y="2"/>
                        </a:moveTo>
                        <a:lnTo>
                          <a:pt x="44" y="0"/>
                        </a:lnTo>
                        <a:lnTo>
                          <a:pt x="0" y="26"/>
                        </a:lnTo>
                        <a:lnTo>
                          <a:pt x="1" y="28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6" name="Freeform 1242"/>
                  <p:cNvSpPr/>
                  <p:nvPr/>
                </p:nvSpPr>
                <p:spPr bwMode="auto">
                  <a:xfrm>
                    <a:off x="5908" y="1511"/>
                    <a:ext cx="45" cy="28"/>
                  </a:xfrm>
                  <a:custGeom>
                    <a:avLst/>
                    <a:gdLst>
                      <a:gd name="T0" fmla="*/ 44 w 45"/>
                      <a:gd name="T1" fmla="*/ 28 h 28"/>
                      <a:gd name="T2" fmla="*/ 45 w 45"/>
                      <a:gd name="T3" fmla="*/ 27 h 28"/>
                      <a:gd name="T4" fmla="*/ 1 w 45"/>
                      <a:gd name="T5" fmla="*/ 0 h 28"/>
                      <a:gd name="T6" fmla="*/ 0 w 45"/>
                      <a:gd name="T7" fmla="*/ 1 h 28"/>
                      <a:gd name="T8" fmla="*/ 44 w 45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4" y="28"/>
                        </a:moveTo>
                        <a:lnTo>
                          <a:pt x="45" y="27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7" name="Freeform 1243"/>
                  <p:cNvSpPr/>
                  <p:nvPr/>
                </p:nvSpPr>
                <p:spPr bwMode="auto">
                  <a:xfrm>
                    <a:off x="5927" y="1518"/>
                    <a:ext cx="8" cy="14"/>
                  </a:xfrm>
                  <a:custGeom>
                    <a:avLst/>
                    <a:gdLst>
                      <a:gd name="T0" fmla="*/ 0 w 8"/>
                      <a:gd name="T1" fmla="*/ 0 h 14"/>
                      <a:gd name="T2" fmla="*/ 0 w 8"/>
                      <a:gd name="T3" fmla="*/ 0 h 14"/>
                      <a:gd name="T4" fmla="*/ 8 w 8"/>
                      <a:gd name="T5" fmla="*/ 14 h 14"/>
                      <a:gd name="T6" fmla="*/ 8 w 8"/>
                      <a:gd name="T7" fmla="*/ 13 h 14"/>
                      <a:gd name="T8" fmla="*/ 0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8" name="Freeform 1244"/>
                  <p:cNvSpPr/>
                  <p:nvPr/>
                </p:nvSpPr>
                <p:spPr bwMode="auto">
                  <a:xfrm>
                    <a:off x="5927" y="1518"/>
                    <a:ext cx="8" cy="14"/>
                  </a:xfrm>
                  <a:custGeom>
                    <a:avLst/>
                    <a:gdLst>
                      <a:gd name="T0" fmla="*/ 8 w 8"/>
                      <a:gd name="T1" fmla="*/ 0 h 14"/>
                      <a:gd name="T2" fmla="*/ 8 w 8"/>
                      <a:gd name="T3" fmla="*/ 0 h 14"/>
                      <a:gd name="T4" fmla="*/ 0 w 8"/>
                      <a:gd name="T5" fmla="*/ 13 h 14"/>
                      <a:gd name="T6" fmla="*/ 0 w 8"/>
                      <a:gd name="T7" fmla="*/ 14 h 14"/>
                      <a:gd name="T8" fmla="*/ 8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9" name="Rectangle 1245"/>
                  <p:cNvSpPr>
                    <a:spLocks noChangeArrowheads="1"/>
                  </p:cNvSpPr>
                  <p:nvPr/>
                </p:nvSpPr>
                <p:spPr bwMode="auto">
                  <a:xfrm>
                    <a:off x="5923" y="1525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0" name="Freeform 1246"/>
                  <p:cNvSpPr>
                    <a:spLocks noEditPoints="1"/>
                  </p:cNvSpPr>
                  <p:nvPr/>
                </p:nvSpPr>
                <p:spPr bwMode="auto">
                  <a:xfrm>
                    <a:off x="5928" y="1493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2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5" y="2"/>
                          <a:pt x="5" y="3"/>
                          <a:pt x="5" y="5"/>
                        </a:cubicBezTo>
                        <a:cubicBezTo>
                          <a:pt x="5" y="6"/>
                          <a:pt x="5" y="8"/>
                          <a:pt x="3" y="8"/>
                        </a:cubicBezTo>
                        <a:cubicBezTo>
                          <a:pt x="2" y="8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1" name="Freeform 1247"/>
                  <p:cNvSpPr>
                    <a:spLocks noEditPoints="1"/>
                  </p:cNvSpPr>
                  <p:nvPr/>
                </p:nvSpPr>
                <p:spPr bwMode="auto">
                  <a:xfrm>
                    <a:off x="5929" y="1550"/>
                    <a:ext cx="5" cy="7"/>
                  </a:xfrm>
                  <a:custGeom>
                    <a:avLst/>
                    <a:gdLst>
                      <a:gd name="T0" fmla="*/ 0 w 6"/>
                      <a:gd name="T1" fmla="*/ 5 h 9"/>
                      <a:gd name="T2" fmla="*/ 3 w 6"/>
                      <a:gd name="T3" fmla="*/ 9 h 9"/>
                      <a:gd name="T4" fmla="*/ 6 w 6"/>
                      <a:gd name="T5" fmla="*/ 5 h 9"/>
                      <a:gd name="T6" fmla="*/ 3 w 6"/>
                      <a:gd name="T7" fmla="*/ 0 h 9"/>
                      <a:gd name="T8" fmla="*/ 0 w 6"/>
                      <a:gd name="T9" fmla="*/ 5 h 9"/>
                      <a:gd name="T10" fmla="*/ 1 w 6"/>
                      <a:gd name="T11" fmla="*/ 5 h 9"/>
                      <a:gd name="T12" fmla="*/ 3 w 6"/>
                      <a:gd name="T13" fmla="*/ 1 h 9"/>
                      <a:gd name="T14" fmla="*/ 5 w 6"/>
                      <a:gd name="T15" fmla="*/ 5 h 9"/>
                      <a:gd name="T16" fmla="*/ 3 w 6"/>
                      <a:gd name="T17" fmla="*/ 8 h 9"/>
                      <a:gd name="T18" fmla="*/ 1 w 6"/>
                      <a:gd name="T1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9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1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1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2" name="Freeform 1248"/>
                  <p:cNvSpPr>
                    <a:spLocks noEditPoints="1"/>
                  </p:cNvSpPr>
                  <p:nvPr/>
                </p:nvSpPr>
                <p:spPr bwMode="auto">
                  <a:xfrm>
                    <a:off x="5952" y="1536"/>
                    <a:ext cx="7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9 w 9"/>
                      <a:gd name="T3" fmla="*/ 6 h 8"/>
                      <a:gd name="T4" fmla="*/ 6 w 9"/>
                      <a:gd name="T5" fmla="*/ 1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1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7"/>
                          <a:pt x="9" y="6"/>
                        </a:cubicBezTo>
                        <a:cubicBezTo>
                          <a:pt x="9" y="5"/>
                          <a:pt x="8" y="2"/>
                          <a:pt x="6" y="1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4"/>
                          <a:pt x="1" y="5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4" y="1"/>
                          <a:pt x="5" y="2"/>
                        </a:cubicBezTo>
                        <a:cubicBezTo>
                          <a:pt x="7" y="3"/>
                          <a:pt x="7" y="4"/>
                          <a:pt x="7" y="6"/>
                        </a:cubicBezTo>
                        <a:cubicBezTo>
                          <a:pt x="6" y="6"/>
                          <a:pt x="5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3" name="Freeform 1249"/>
                  <p:cNvSpPr>
                    <a:spLocks noEditPoints="1"/>
                  </p:cNvSpPr>
                  <p:nvPr/>
                </p:nvSpPr>
                <p:spPr bwMode="auto">
                  <a:xfrm>
                    <a:off x="5952" y="1507"/>
                    <a:ext cx="7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8 w 9"/>
                      <a:gd name="T3" fmla="*/ 2 h 8"/>
                      <a:gd name="T4" fmla="*/ 3 w 9"/>
                      <a:gd name="T5" fmla="*/ 2 h 8"/>
                      <a:gd name="T6" fmla="*/ 0 w 9"/>
                      <a:gd name="T7" fmla="*/ 7 h 8"/>
                      <a:gd name="T8" fmla="*/ 6 w 9"/>
                      <a:gd name="T9" fmla="*/ 7 h 8"/>
                      <a:gd name="T10" fmla="*/ 5 w 9"/>
                      <a:gd name="T11" fmla="*/ 6 h 8"/>
                      <a:gd name="T12" fmla="*/ 2 w 9"/>
                      <a:gd name="T13" fmla="*/ 6 h 8"/>
                      <a:gd name="T14" fmla="*/ 3 w 9"/>
                      <a:gd name="T15" fmla="*/ 3 h 8"/>
                      <a:gd name="T16" fmla="*/ 7 w 9"/>
                      <a:gd name="T17" fmla="*/ 3 h 8"/>
                      <a:gd name="T18" fmla="*/ 5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6"/>
                          <a:pt x="9" y="3"/>
                          <a:pt x="8" y="2"/>
                        </a:cubicBezTo>
                        <a:cubicBezTo>
                          <a:pt x="7" y="1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4" y="7"/>
                          <a:pt x="3" y="7"/>
                          <a:pt x="2" y="6"/>
                        </a:cubicBezTo>
                        <a:cubicBezTo>
                          <a:pt x="1" y="5"/>
                          <a:pt x="2" y="4"/>
                          <a:pt x="3" y="3"/>
                        </a:cubicBezTo>
                        <a:cubicBezTo>
                          <a:pt x="4" y="2"/>
                          <a:pt x="6" y="2"/>
                          <a:pt x="7" y="3"/>
                        </a:cubicBezTo>
                        <a:cubicBezTo>
                          <a:pt x="7" y="4"/>
                          <a:pt x="7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4" name="Freeform 1250"/>
                  <p:cNvSpPr>
                    <a:spLocks noEditPoints="1"/>
                  </p:cNvSpPr>
                  <p:nvPr/>
                </p:nvSpPr>
                <p:spPr bwMode="auto">
                  <a:xfrm>
                    <a:off x="5902" y="1536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7 w 9"/>
                      <a:gd name="T13" fmla="*/ 2 h 7"/>
                      <a:gd name="T14" fmla="*/ 3 w 9"/>
                      <a:gd name="T15" fmla="*/ 2 h 7"/>
                      <a:gd name="T16" fmla="*/ 2 w 9"/>
                      <a:gd name="T17" fmla="*/ 5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7" y="4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3" y="2"/>
                        </a:cubicBezTo>
                        <a:cubicBezTo>
                          <a:pt x="2" y="3"/>
                          <a:pt x="1" y="4"/>
                          <a:pt x="2" y="5"/>
                        </a:cubicBezTo>
                        <a:cubicBezTo>
                          <a:pt x="3" y="6"/>
                          <a:pt x="4" y="6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5" name="Freeform 1251"/>
                  <p:cNvSpPr>
                    <a:spLocks noEditPoints="1"/>
                  </p:cNvSpPr>
                  <p:nvPr/>
                </p:nvSpPr>
                <p:spPr bwMode="auto">
                  <a:xfrm>
                    <a:off x="5902" y="1507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8 w 9"/>
                      <a:gd name="T13" fmla="*/ 6 h 8"/>
                      <a:gd name="T14" fmla="*/ 6 w 9"/>
                      <a:gd name="T15" fmla="*/ 2 h 8"/>
                      <a:gd name="T16" fmla="*/ 2 w 9"/>
                      <a:gd name="T17" fmla="*/ 3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0" y="2"/>
                        </a:cubicBezTo>
                        <a:cubicBezTo>
                          <a:pt x="2" y="1"/>
                          <a:pt x="4" y="0"/>
                          <a:pt x="6" y="1"/>
                        </a:cubicBezTo>
                        <a:cubicBezTo>
                          <a:pt x="8" y="3"/>
                          <a:pt x="9" y="5"/>
                          <a:pt x="9" y="6"/>
                        </a:cubicBezTo>
                        <a:cubicBezTo>
                          <a:pt x="7" y="7"/>
                          <a:pt x="6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7"/>
                          <a:pt x="7" y="6"/>
                          <a:pt x="8" y="6"/>
                        </a:cubicBezTo>
                        <a:cubicBezTo>
                          <a:pt x="8" y="4"/>
                          <a:pt x="7" y="3"/>
                          <a:pt x="6" y="2"/>
                        </a:cubicBezTo>
                        <a:cubicBezTo>
                          <a:pt x="4" y="2"/>
                          <a:pt x="3" y="2"/>
                          <a:pt x="2" y="3"/>
                        </a:cubicBezTo>
                        <a:cubicBezTo>
                          <a:pt x="2" y="4"/>
                          <a:pt x="2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6" name="Freeform 1252"/>
                  <p:cNvSpPr/>
                  <p:nvPr/>
                </p:nvSpPr>
                <p:spPr bwMode="auto">
                  <a:xfrm>
                    <a:off x="5923" y="1495"/>
                    <a:ext cx="15" cy="6"/>
                  </a:xfrm>
                  <a:custGeom>
                    <a:avLst/>
                    <a:gdLst>
                      <a:gd name="T0" fmla="*/ 0 w 17"/>
                      <a:gd name="T1" fmla="*/ 0 h 7"/>
                      <a:gd name="T2" fmla="*/ 3 w 17"/>
                      <a:gd name="T3" fmla="*/ 0 h 7"/>
                      <a:gd name="T4" fmla="*/ 3 w 17"/>
                      <a:gd name="T5" fmla="*/ 1 h 7"/>
                      <a:gd name="T6" fmla="*/ 9 w 17"/>
                      <a:gd name="T7" fmla="*/ 6 h 7"/>
                      <a:gd name="T8" fmla="*/ 15 w 17"/>
                      <a:gd name="T9" fmla="*/ 1 h 7"/>
                      <a:gd name="T10" fmla="*/ 15 w 17"/>
                      <a:gd name="T11" fmla="*/ 0 h 7"/>
                      <a:gd name="T12" fmla="*/ 17 w 17"/>
                      <a:gd name="T13" fmla="*/ 0 h 7"/>
                      <a:gd name="T14" fmla="*/ 17 w 17"/>
                      <a:gd name="T15" fmla="*/ 0 h 7"/>
                      <a:gd name="T16" fmla="*/ 9 w 17"/>
                      <a:gd name="T17" fmla="*/ 7 h 7"/>
                      <a:gd name="T18" fmla="*/ 0 w 17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7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1" y="6"/>
                          <a:pt x="15" y="4"/>
                          <a:pt x="15" y="1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7"/>
                          <a:pt x="9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7" name="Freeform 1253"/>
                  <p:cNvSpPr/>
                  <p:nvPr/>
                </p:nvSpPr>
                <p:spPr bwMode="auto">
                  <a:xfrm>
                    <a:off x="5925" y="1502"/>
                    <a:ext cx="11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0 h 4"/>
                      <a:gd name="T6" fmla="*/ 6 w 13"/>
                      <a:gd name="T7" fmla="*/ 3 h 4"/>
                      <a:gd name="T8" fmla="*/ 11 w 13"/>
                      <a:gd name="T9" fmla="*/ 0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6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9" y="3"/>
                          <a:pt x="11" y="2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8" name="Freeform 1254"/>
                  <p:cNvSpPr/>
                  <p:nvPr/>
                </p:nvSpPr>
                <p:spPr bwMode="auto">
                  <a:xfrm>
                    <a:off x="5926" y="1504"/>
                    <a:ext cx="9" cy="4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5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5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4"/>
                          <a:pt x="5" y="4"/>
                        </a:cubicBezTo>
                        <a:cubicBezTo>
                          <a:pt x="2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9" name="Freeform 1255"/>
                  <p:cNvSpPr/>
                  <p:nvPr/>
                </p:nvSpPr>
                <p:spPr bwMode="auto">
                  <a:xfrm>
                    <a:off x="5927" y="1508"/>
                    <a:ext cx="8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4 w 9"/>
                      <a:gd name="T7" fmla="*/ 2 h 2"/>
                      <a:gd name="T8" fmla="*/ 8 w 9"/>
                      <a:gd name="T9" fmla="*/ 0 h 2"/>
                      <a:gd name="T10" fmla="*/ 8 w 9"/>
                      <a:gd name="T11" fmla="*/ 0 h 2"/>
                      <a:gd name="T12" fmla="*/ 9 w 9"/>
                      <a:gd name="T13" fmla="*/ 0 h 2"/>
                      <a:gd name="T14" fmla="*/ 4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0" name="Freeform 1256"/>
                  <p:cNvSpPr/>
                  <p:nvPr/>
                </p:nvSpPr>
                <p:spPr bwMode="auto">
                  <a:xfrm>
                    <a:off x="5928" y="1510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3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3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3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3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1" name="Freeform 1257"/>
                  <p:cNvSpPr/>
                  <p:nvPr/>
                </p:nvSpPr>
                <p:spPr bwMode="auto">
                  <a:xfrm>
                    <a:off x="5933" y="1516"/>
                    <a:ext cx="3" cy="3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2 h 3"/>
                      <a:gd name="T16" fmla="*/ 1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2"/>
                        </a:cubicBezTo>
                        <a:cubicBezTo>
                          <a:pt x="1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2" name="Freeform 1258"/>
                  <p:cNvSpPr/>
                  <p:nvPr/>
                </p:nvSpPr>
                <p:spPr bwMode="auto">
                  <a:xfrm>
                    <a:off x="5925" y="1516"/>
                    <a:ext cx="4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0 w 4"/>
                      <a:gd name="T3" fmla="*/ 2 h 3"/>
                      <a:gd name="T4" fmla="*/ 1 w 4"/>
                      <a:gd name="T5" fmla="*/ 2 h 3"/>
                      <a:gd name="T6" fmla="*/ 2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0 h 3"/>
                      <a:gd name="T14" fmla="*/ 2 w 4"/>
                      <a:gd name="T15" fmla="*/ 2 h 3"/>
                      <a:gd name="T16" fmla="*/ 0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3"/>
                          <a:pt x="2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3" name="Freeform 1259"/>
                  <p:cNvSpPr/>
                  <p:nvPr/>
                </p:nvSpPr>
                <p:spPr bwMode="auto">
                  <a:xfrm>
                    <a:off x="5923" y="1523"/>
                    <a:ext cx="0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2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ubicBezTo>
                          <a:pt x="1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4" name="Freeform 1260"/>
                  <p:cNvSpPr/>
                  <p:nvPr/>
                </p:nvSpPr>
                <p:spPr bwMode="auto">
                  <a:xfrm>
                    <a:off x="5925" y="1531"/>
                    <a:ext cx="4" cy="2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0 h 3"/>
                      <a:gd name="T10" fmla="*/ 0 w 4"/>
                      <a:gd name="T11" fmla="*/ 1 h 3"/>
                      <a:gd name="T12" fmla="*/ 0 w 4"/>
                      <a:gd name="T13" fmla="*/ 0 h 3"/>
                      <a:gd name="T14" fmla="*/ 2 w 4"/>
                      <a:gd name="T15" fmla="*/ 0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5" name="Freeform 1261"/>
                  <p:cNvSpPr/>
                  <p:nvPr/>
                </p:nvSpPr>
                <p:spPr bwMode="auto">
                  <a:xfrm>
                    <a:off x="5933" y="1531"/>
                    <a:ext cx="3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4 w 4"/>
                      <a:gd name="T3" fmla="*/ 1 h 2"/>
                      <a:gd name="T4" fmla="*/ 4 w 4"/>
                      <a:gd name="T5" fmla="*/ 1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0"/>
                          <a:pt x="3" y="0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6" name="Freeform 1262"/>
                  <p:cNvSpPr/>
                  <p:nvPr/>
                </p:nvSpPr>
                <p:spPr bwMode="auto">
                  <a:xfrm>
                    <a:off x="5938" y="1523"/>
                    <a:ext cx="1" cy="4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4 h 4"/>
                      <a:gd name="T10" fmla="*/ 1 w 1"/>
                      <a:gd name="T11" fmla="*/ 4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7" name="Freeform 1263"/>
                  <p:cNvSpPr/>
                  <p:nvPr/>
                </p:nvSpPr>
                <p:spPr bwMode="auto">
                  <a:xfrm>
                    <a:off x="5925" y="1544"/>
                    <a:ext cx="11" cy="4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8" name="Freeform 1264"/>
                  <p:cNvSpPr/>
                  <p:nvPr/>
                </p:nvSpPr>
                <p:spPr bwMode="auto">
                  <a:xfrm>
                    <a:off x="5926" y="1542"/>
                    <a:ext cx="9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9" name="Freeform 1265"/>
                  <p:cNvSpPr/>
                  <p:nvPr/>
                </p:nvSpPr>
                <p:spPr bwMode="auto">
                  <a:xfrm>
                    <a:off x="5927" y="1539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3 h 3"/>
                      <a:gd name="T6" fmla="*/ 5 w 9"/>
                      <a:gd name="T7" fmla="*/ 1 h 3"/>
                      <a:gd name="T8" fmla="*/ 8 w 9"/>
                      <a:gd name="T9" fmla="*/ 3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6" y="1"/>
                          <a:pt x="8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5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0" name="Freeform 1266"/>
                  <p:cNvSpPr/>
                  <p:nvPr/>
                </p:nvSpPr>
                <p:spPr bwMode="auto">
                  <a:xfrm>
                    <a:off x="5928" y="1538"/>
                    <a:ext cx="6" cy="1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4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4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1" name="Freeform 1267"/>
                  <p:cNvSpPr/>
                  <p:nvPr/>
                </p:nvSpPr>
                <p:spPr bwMode="auto">
                  <a:xfrm>
                    <a:off x="5946" y="1532"/>
                    <a:ext cx="7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3 w 9"/>
                      <a:gd name="T5" fmla="*/ 9 h 12"/>
                      <a:gd name="T6" fmla="*/ 3 w 9"/>
                      <a:gd name="T7" fmla="*/ 4 h 12"/>
                      <a:gd name="T8" fmla="*/ 8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9 w 9"/>
                      <a:gd name="T15" fmla="*/ 1 h 12"/>
                      <a:gd name="T16" fmla="*/ 2 w 9"/>
                      <a:gd name="T17" fmla="*/ 4 h 12"/>
                      <a:gd name="T18" fmla="*/ 2 w 9"/>
                      <a:gd name="T19" fmla="*/ 11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6"/>
                          <a:pt x="3" y="4"/>
                        </a:cubicBezTo>
                        <a:cubicBezTo>
                          <a:pt x="4" y="3"/>
                          <a:pt x="7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1" y="7"/>
                          <a:pt x="0" y="10"/>
                          <a:pt x="2" y="11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2" name="Freeform 1268"/>
                  <p:cNvSpPr/>
                  <p:nvPr/>
                </p:nvSpPr>
                <p:spPr bwMode="auto">
                  <a:xfrm>
                    <a:off x="5944" y="1531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8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2" y="5"/>
                          <a:pt x="3" y="4"/>
                        </a:cubicBezTo>
                        <a:cubicBezTo>
                          <a:pt x="4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3" name="Freeform 1269"/>
                  <p:cNvSpPr/>
                  <p:nvPr/>
                </p:nvSpPr>
                <p:spPr bwMode="auto">
                  <a:xfrm>
                    <a:off x="5942" y="1530"/>
                    <a:ext cx="6" cy="7"/>
                  </a:xfrm>
                  <a:custGeom>
                    <a:avLst/>
                    <a:gdLst>
                      <a:gd name="T0" fmla="*/ 1 w 7"/>
                      <a:gd name="T1" fmla="*/ 8 h 8"/>
                      <a:gd name="T2" fmla="*/ 2 w 7"/>
                      <a:gd name="T3" fmla="*/ 7 h 8"/>
                      <a:gd name="T4" fmla="*/ 2 w 7"/>
                      <a:gd name="T5" fmla="*/ 7 h 8"/>
                      <a:gd name="T6" fmla="*/ 2 w 7"/>
                      <a:gd name="T7" fmla="*/ 3 h 8"/>
                      <a:gd name="T8" fmla="*/ 5 w 7"/>
                      <a:gd name="T9" fmla="*/ 1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1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4" name="Freeform 1270"/>
                  <p:cNvSpPr/>
                  <p:nvPr/>
                </p:nvSpPr>
                <p:spPr bwMode="auto">
                  <a:xfrm>
                    <a:off x="5940" y="1529"/>
                    <a:ext cx="6" cy="6"/>
                  </a:xfrm>
                  <a:custGeom>
                    <a:avLst/>
                    <a:gdLst>
                      <a:gd name="T0" fmla="*/ 1 w 6"/>
                      <a:gd name="T1" fmla="*/ 7 h 7"/>
                      <a:gd name="T2" fmla="*/ 2 w 6"/>
                      <a:gd name="T3" fmla="*/ 6 h 7"/>
                      <a:gd name="T4" fmla="*/ 2 w 6"/>
                      <a:gd name="T5" fmla="*/ 5 h 7"/>
                      <a:gd name="T6" fmla="*/ 2 w 6"/>
                      <a:gd name="T7" fmla="*/ 3 h 7"/>
                      <a:gd name="T8" fmla="*/ 4 w 6"/>
                      <a:gd name="T9" fmla="*/ 1 h 7"/>
                      <a:gd name="T10" fmla="*/ 5 w 6"/>
                      <a:gd name="T11" fmla="*/ 1 h 7"/>
                      <a:gd name="T12" fmla="*/ 6 w 6"/>
                      <a:gd name="T13" fmla="*/ 0 h 7"/>
                      <a:gd name="T14" fmla="*/ 1 w 6"/>
                      <a:gd name="T15" fmla="*/ 2 h 7"/>
                      <a:gd name="T16" fmla="*/ 1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4" y="0"/>
                          <a:pt x="3" y="1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5" name="Freeform 1271"/>
                  <p:cNvSpPr/>
                  <p:nvPr/>
                </p:nvSpPr>
                <p:spPr bwMode="auto">
                  <a:xfrm>
                    <a:off x="5946" y="1509"/>
                    <a:ext cx="8" cy="10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9 h 12"/>
                      <a:gd name="T4" fmla="*/ 7 w 9"/>
                      <a:gd name="T5" fmla="*/ 10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3 w 9"/>
                      <a:gd name="T11" fmla="*/ 2 h 12"/>
                      <a:gd name="T12" fmla="*/ 3 w 9"/>
                      <a:gd name="T13" fmla="*/ 0 h 12"/>
                      <a:gd name="T14" fmla="*/ 2 w 9"/>
                      <a:gd name="T15" fmla="*/ 0 h 12"/>
                      <a:gd name="T16" fmla="*/ 2 w 9"/>
                      <a:gd name="T17" fmla="*/ 8 h 12"/>
                      <a:gd name="T18" fmla="*/ 8 w 9"/>
                      <a:gd name="T19" fmla="*/ 11 h 12"/>
                      <a:gd name="T20" fmla="*/ 9 w 9"/>
                      <a:gd name="T21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5"/>
                          <a:pt x="1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8"/>
                        </a:cubicBezTo>
                        <a:cubicBezTo>
                          <a:pt x="4" y="11"/>
                          <a:pt x="6" y="12"/>
                          <a:pt x="8" y="11"/>
                        </a:cubicBez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6" name="Freeform 1272"/>
                  <p:cNvSpPr/>
                  <p:nvPr/>
                </p:nvSpPr>
                <p:spPr bwMode="auto">
                  <a:xfrm>
                    <a:off x="5945" y="1511"/>
                    <a:ext cx="6" cy="9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5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1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1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9"/>
                          <a:pt x="3" y="7"/>
                          <a:pt x="2" y="6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3"/>
                          <a:pt x="1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7" name="Freeform 1273"/>
                  <p:cNvSpPr/>
                  <p:nvPr/>
                </p:nvSpPr>
                <p:spPr bwMode="auto">
                  <a:xfrm>
                    <a:off x="5943" y="1513"/>
                    <a:ext cx="4" cy="8"/>
                  </a:xfrm>
                  <a:custGeom>
                    <a:avLst/>
                    <a:gdLst>
                      <a:gd name="T0" fmla="*/ 5 w 5"/>
                      <a:gd name="T1" fmla="*/ 8 h 9"/>
                      <a:gd name="T2" fmla="*/ 5 w 5"/>
                      <a:gd name="T3" fmla="*/ 7 h 9"/>
                      <a:gd name="T4" fmla="*/ 4 w 5"/>
                      <a:gd name="T5" fmla="*/ 7 h 9"/>
                      <a:gd name="T6" fmla="*/ 1 w 5"/>
                      <a:gd name="T7" fmla="*/ 5 h 9"/>
                      <a:gd name="T8" fmla="*/ 1 w 5"/>
                      <a:gd name="T9" fmla="*/ 2 h 9"/>
                      <a:gd name="T10" fmla="*/ 2 w 5"/>
                      <a:gd name="T11" fmla="*/ 1 h 9"/>
                      <a:gd name="T12" fmla="*/ 1 w 5"/>
                      <a:gd name="T13" fmla="*/ 0 h 9"/>
                      <a:gd name="T14" fmla="*/ 1 w 5"/>
                      <a:gd name="T15" fmla="*/ 5 h 9"/>
                      <a:gd name="T16" fmla="*/ 5 w 5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9">
                        <a:moveTo>
                          <a:pt x="5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2" y="6"/>
                          <a:pt x="1" y="5"/>
                        </a:cubicBezTo>
                        <a:cubicBezTo>
                          <a:pt x="0" y="4"/>
                          <a:pt x="0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8"/>
                          <a:pt x="4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8" name="Freeform 1274"/>
                  <p:cNvSpPr/>
                  <p:nvPr/>
                </p:nvSpPr>
                <p:spPr bwMode="auto">
                  <a:xfrm>
                    <a:off x="5940" y="1515"/>
                    <a:ext cx="5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5 w 5"/>
                      <a:gd name="T3" fmla="*/ 6 h 7"/>
                      <a:gd name="T4" fmla="*/ 4 w 5"/>
                      <a:gd name="T5" fmla="*/ 6 h 7"/>
                      <a:gd name="T6" fmla="*/ 2 w 5"/>
                      <a:gd name="T7" fmla="*/ 4 h 7"/>
                      <a:gd name="T8" fmla="*/ 2 w 5"/>
                      <a:gd name="T9" fmla="*/ 1 h 7"/>
                      <a:gd name="T10" fmla="*/ 2 w 5"/>
                      <a:gd name="T11" fmla="*/ 1 h 7"/>
                      <a:gd name="T12" fmla="*/ 2 w 5"/>
                      <a:gd name="T13" fmla="*/ 0 h 7"/>
                      <a:gd name="T14" fmla="*/ 1 w 5"/>
                      <a:gd name="T15" fmla="*/ 5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2" y="6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3"/>
                          <a:pt x="1" y="5"/>
                        </a:cubicBezTo>
                        <a:cubicBezTo>
                          <a:pt x="2" y="6"/>
                          <a:pt x="4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9" name="Freeform 1275"/>
                  <p:cNvSpPr/>
                  <p:nvPr/>
                </p:nvSpPr>
                <p:spPr bwMode="auto">
                  <a:xfrm>
                    <a:off x="5907" y="1531"/>
                    <a:ext cx="8" cy="10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3 h 12"/>
                      <a:gd name="T6" fmla="*/ 7 w 9"/>
                      <a:gd name="T7" fmla="*/ 5 h 12"/>
                      <a:gd name="T8" fmla="*/ 7 w 9"/>
                      <a:gd name="T9" fmla="*/ 10 h 12"/>
                      <a:gd name="T10" fmla="*/ 6 w 9"/>
                      <a:gd name="T11" fmla="*/ 11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5 h 12"/>
                      <a:gd name="T18" fmla="*/ 1 w 9"/>
                      <a:gd name="T19" fmla="*/ 1 h 12"/>
                      <a:gd name="T20" fmla="*/ 0 w 9"/>
                      <a:gd name="T21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7" y="5"/>
                        </a:cubicBezTo>
                        <a:cubicBezTo>
                          <a:pt x="8" y="7"/>
                          <a:pt x="8" y="9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0" name="Freeform 1276"/>
                  <p:cNvSpPr/>
                  <p:nvPr/>
                </p:nvSpPr>
                <p:spPr bwMode="auto">
                  <a:xfrm>
                    <a:off x="5911" y="1530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2 w 7"/>
                      <a:gd name="T5" fmla="*/ 2 h 11"/>
                      <a:gd name="T6" fmla="*/ 5 w 7"/>
                      <a:gd name="T7" fmla="*/ 5 h 11"/>
                      <a:gd name="T8" fmla="*/ 5 w 7"/>
                      <a:gd name="T9" fmla="*/ 9 h 11"/>
                      <a:gd name="T10" fmla="*/ 5 w 7"/>
                      <a:gd name="T11" fmla="*/ 9 h 11"/>
                      <a:gd name="T12" fmla="*/ 6 w 7"/>
                      <a:gd name="T13" fmla="*/ 11 h 11"/>
                      <a:gd name="T14" fmla="*/ 6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4" y="3"/>
                          <a:pt x="5" y="5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0"/>
                          <a:pt x="7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1" name="Freeform 1277"/>
                  <p:cNvSpPr/>
                  <p:nvPr/>
                </p:nvSpPr>
                <p:spPr bwMode="auto">
                  <a:xfrm>
                    <a:off x="5913" y="1529"/>
                    <a:ext cx="6" cy="8"/>
                  </a:xfrm>
                  <a:custGeom>
                    <a:avLst/>
                    <a:gdLst>
                      <a:gd name="T0" fmla="*/ 0 w 7"/>
                      <a:gd name="T1" fmla="*/ 1 h 9"/>
                      <a:gd name="T2" fmla="*/ 1 w 7"/>
                      <a:gd name="T3" fmla="*/ 2 h 9"/>
                      <a:gd name="T4" fmla="*/ 2 w 7"/>
                      <a:gd name="T5" fmla="*/ 2 h 9"/>
                      <a:gd name="T6" fmla="*/ 5 w 7"/>
                      <a:gd name="T7" fmla="*/ 4 h 9"/>
                      <a:gd name="T8" fmla="*/ 5 w 7"/>
                      <a:gd name="T9" fmla="*/ 8 h 9"/>
                      <a:gd name="T10" fmla="*/ 4 w 7"/>
                      <a:gd name="T11" fmla="*/ 8 h 9"/>
                      <a:gd name="T12" fmla="*/ 5 w 7"/>
                      <a:gd name="T13" fmla="*/ 9 h 9"/>
                      <a:gd name="T14" fmla="*/ 5 w 7"/>
                      <a:gd name="T15" fmla="*/ 4 h 9"/>
                      <a:gd name="T16" fmla="*/ 0 w 7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4"/>
                        </a:cubicBezTo>
                        <a:cubicBezTo>
                          <a:pt x="6" y="5"/>
                          <a:pt x="6" y="7"/>
                          <a:pt x="5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7" y="8"/>
                          <a:pt x="7" y="6"/>
                          <a:pt x="5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2" name="Freeform 1278"/>
                  <p:cNvSpPr/>
                  <p:nvPr/>
                </p:nvSpPr>
                <p:spPr bwMode="auto">
                  <a:xfrm>
                    <a:off x="5916" y="1529"/>
                    <a:ext cx="5" cy="6"/>
                  </a:xfrm>
                  <a:custGeom>
                    <a:avLst/>
                    <a:gdLst>
                      <a:gd name="T0" fmla="*/ 0 w 6"/>
                      <a:gd name="T1" fmla="*/ 0 h 7"/>
                      <a:gd name="T2" fmla="*/ 1 w 6"/>
                      <a:gd name="T3" fmla="*/ 1 h 7"/>
                      <a:gd name="T4" fmla="*/ 2 w 6"/>
                      <a:gd name="T5" fmla="*/ 1 h 7"/>
                      <a:gd name="T6" fmla="*/ 4 w 6"/>
                      <a:gd name="T7" fmla="*/ 3 h 7"/>
                      <a:gd name="T8" fmla="*/ 4 w 6"/>
                      <a:gd name="T9" fmla="*/ 6 h 7"/>
                      <a:gd name="T10" fmla="*/ 4 w 6"/>
                      <a:gd name="T11" fmla="*/ 6 h 7"/>
                      <a:gd name="T12" fmla="*/ 4 w 6"/>
                      <a:gd name="T13" fmla="*/ 7 h 7"/>
                      <a:gd name="T14" fmla="*/ 5 w 6"/>
                      <a:gd name="T15" fmla="*/ 2 h 7"/>
                      <a:gd name="T16" fmla="*/ 0 w 6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4"/>
                          <a:pt x="5" y="5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6" y="6"/>
                          <a:pt x="6" y="4"/>
                          <a:pt x="5" y="2"/>
                        </a:cubicBezTo>
                        <a:cubicBezTo>
                          <a:pt x="3" y="1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3" name="Freeform 1279"/>
                  <p:cNvSpPr/>
                  <p:nvPr/>
                </p:nvSpPr>
                <p:spPr bwMode="auto">
                  <a:xfrm>
                    <a:off x="5908" y="1508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2 h 12"/>
                      <a:gd name="T4" fmla="*/ 6 w 8"/>
                      <a:gd name="T5" fmla="*/ 3 h 12"/>
                      <a:gd name="T6" fmla="*/ 6 w 8"/>
                      <a:gd name="T7" fmla="*/ 8 h 12"/>
                      <a:gd name="T8" fmla="*/ 1 w 8"/>
                      <a:gd name="T9" fmla="*/ 10 h 12"/>
                      <a:gd name="T10" fmla="*/ 1 w 8"/>
                      <a:gd name="T11" fmla="*/ 10 h 12"/>
                      <a:gd name="T12" fmla="*/ 0 w 8"/>
                      <a:gd name="T13" fmla="*/ 11 h 12"/>
                      <a:gd name="T14" fmla="*/ 0 w 8"/>
                      <a:gd name="T15" fmla="*/ 11 h 12"/>
                      <a:gd name="T16" fmla="*/ 6 w 8"/>
                      <a:gd name="T17" fmla="*/ 8 h 12"/>
                      <a:gd name="T18" fmla="*/ 6 w 8"/>
                      <a:gd name="T19" fmla="*/ 1 h 12"/>
                      <a:gd name="T20" fmla="*/ 6 w 8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7" y="3"/>
                          <a:pt x="7" y="6"/>
                          <a:pt x="6" y="8"/>
                        </a:cubicBezTo>
                        <a:cubicBezTo>
                          <a:pt x="5" y="9"/>
                          <a:pt x="3" y="11"/>
                          <a:pt x="1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1"/>
                          <a:pt x="6" y="8"/>
                        </a:cubicBezTo>
                        <a:cubicBezTo>
                          <a:pt x="8" y="5"/>
                          <a:pt x="8" y="2"/>
                          <a:pt x="6" y="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4" name="Freeform 1280"/>
                  <p:cNvSpPr/>
                  <p:nvPr/>
                </p:nvSpPr>
                <p:spPr bwMode="auto">
                  <a:xfrm>
                    <a:off x="5911" y="1510"/>
                    <a:ext cx="7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5 w 8"/>
                      <a:gd name="T7" fmla="*/ 6 h 10"/>
                      <a:gd name="T8" fmla="*/ 2 w 8"/>
                      <a:gd name="T9" fmla="*/ 8 h 10"/>
                      <a:gd name="T10" fmla="*/ 1 w 8"/>
                      <a:gd name="T11" fmla="*/ 8 h 10"/>
                      <a:gd name="T12" fmla="*/ 0 w 8"/>
                      <a:gd name="T13" fmla="*/ 9 h 10"/>
                      <a:gd name="T14" fmla="*/ 6 w 8"/>
                      <a:gd name="T15" fmla="*/ 7 h 10"/>
                      <a:gd name="T16" fmla="*/ 6 w 8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6" y="5"/>
                          <a:pt x="5" y="6"/>
                        </a:cubicBezTo>
                        <a:cubicBezTo>
                          <a:pt x="4" y="8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4" y="9"/>
                          <a:pt x="6" y="7"/>
                        </a:cubicBezTo>
                        <a:cubicBezTo>
                          <a:pt x="7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5" name="Freeform 1281"/>
                  <p:cNvSpPr/>
                  <p:nvPr/>
                </p:nvSpPr>
                <p:spPr bwMode="auto">
                  <a:xfrm>
                    <a:off x="5914" y="1513"/>
                    <a:ext cx="5" cy="7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0 w 6"/>
                      <a:gd name="T11" fmla="*/ 6 h 8"/>
                      <a:gd name="T12" fmla="*/ 0 w 6"/>
                      <a:gd name="T13" fmla="*/ 7 h 8"/>
                      <a:gd name="T14" fmla="*/ 4 w 6"/>
                      <a:gd name="T15" fmla="*/ 5 h 8"/>
                      <a:gd name="T16" fmla="*/ 4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6" y="3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6" name="Freeform 1282"/>
                  <p:cNvSpPr/>
                  <p:nvPr/>
                </p:nvSpPr>
                <p:spPr bwMode="auto">
                  <a:xfrm>
                    <a:off x="5917" y="1515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3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3"/>
                          <a:pt x="3" y="4"/>
                        </a:cubicBezTo>
                        <a:cubicBezTo>
                          <a:pt x="3" y="5"/>
                          <a:pt x="1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7" name="Freeform 1283"/>
                  <p:cNvSpPr/>
                  <p:nvPr/>
                </p:nvSpPr>
                <p:spPr bwMode="auto">
                  <a:xfrm>
                    <a:off x="5949" y="1504"/>
                    <a:ext cx="12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4 w 14"/>
                      <a:gd name="T15" fmla="*/ 0 h 17"/>
                      <a:gd name="T16" fmla="*/ 2 w 14"/>
                      <a:gd name="T17" fmla="*/ 11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8" y="15"/>
                          <a:pt x="5" y="13"/>
                          <a:pt x="4" y="11"/>
                        </a:cubicBezTo>
                        <a:cubicBezTo>
                          <a:pt x="2" y="8"/>
                          <a:pt x="2" y="4"/>
                          <a:pt x="5" y="3"/>
                        </a:cubicBezTo>
                        <a:cubicBezTo>
                          <a:pt x="5" y="3"/>
                          <a:pt x="6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5" y="15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8" name="Freeform 1284"/>
                  <p:cNvSpPr/>
                  <p:nvPr/>
                </p:nvSpPr>
                <p:spPr bwMode="auto">
                  <a:xfrm>
                    <a:off x="5901" y="1503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7 w 14"/>
                      <a:gd name="T3" fmla="*/ 3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1 w 14"/>
                      <a:gd name="T11" fmla="*/ 13 h 17"/>
                      <a:gd name="T12" fmla="*/ 0 w 14"/>
                      <a:gd name="T13" fmla="*/ 15 h 17"/>
                      <a:gd name="T14" fmla="*/ 0 w 14"/>
                      <a:gd name="T15" fmla="*/ 15 h 17"/>
                      <a:gd name="T16" fmla="*/ 11 w 14"/>
                      <a:gd name="T17" fmla="*/ 12 h 17"/>
                      <a:gd name="T18" fmla="*/ 9 w 14"/>
                      <a:gd name="T19" fmla="*/ 1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1" y="5"/>
                          <a:pt x="11" y="9"/>
                          <a:pt x="10" y="11"/>
                        </a:cubicBezTo>
                        <a:cubicBezTo>
                          <a:pt x="8" y="14"/>
                          <a:pt x="5" y="15"/>
                          <a:pt x="3" y="14"/>
                        </a:cubicBezTo>
                        <a:cubicBezTo>
                          <a:pt x="3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6"/>
                          <a:pt x="11" y="12"/>
                        </a:cubicBezTo>
                        <a:cubicBezTo>
                          <a:pt x="14" y="8"/>
                          <a:pt x="13" y="3"/>
                          <a:pt x="9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9" name="Freeform 1285"/>
                  <p:cNvSpPr/>
                  <p:nvPr/>
                </p:nvSpPr>
                <p:spPr bwMode="auto">
                  <a:xfrm>
                    <a:off x="5901" y="1532"/>
                    <a:ext cx="11" cy="14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3 w 13"/>
                      <a:gd name="T5" fmla="*/ 3 h 17"/>
                      <a:gd name="T6" fmla="*/ 10 w 13"/>
                      <a:gd name="T7" fmla="*/ 6 h 17"/>
                      <a:gd name="T8" fmla="*/ 9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9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8" y="4"/>
                          <a:pt x="10" y="6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8" y="14"/>
                          <a:pt x="7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0" name="Freeform 1286"/>
                  <p:cNvSpPr/>
                  <p:nvPr/>
                </p:nvSpPr>
                <p:spPr bwMode="auto">
                  <a:xfrm>
                    <a:off x="5923" y="1549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6 h 8"/>
                      <a:gd name="T6" fmla="*/ 8 w 17"/>
                      <a:gd name="T7" fmla="*/ 1 h 8"/>
                      <a:gd name="T8" fmla="*/ 14 w 17"/>
                      <a:gd name="T9" fmla="*/ 6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8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3"/>
                          <a:pt x="6" y="1"/>
                          <a:pt x="8" y="1"/>
                        </a:cubicBezTo>
                        <a:cubicBezTo>
                          <a:pt x="11" y="1"/>
                          <a:pt x="14" y="3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8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1" name="Freeform 1287"/>
                  <p:cNvSpPr/>
                  <p:nvPr/>
                </p:nvSpPr>
                <p:spPr bwMode="auto">
                  <a:xfrm>
                    <a:off x="5949" y="1532"/>
                    <a:ext cx="12" cy="15"/>
                  </a:xfrm>
                  <a:custGeom>
                    <a:avLst/>
                    <a:gdLst>
                      <a:gd name="T0" fmla="*/ 5 w 14"/>
                      <a:gd name="T1" fmla="*/ 18 h 18"/>
                      <a:gd name="T2" fmla="*/ 6 w 14"/>
                      <a:gd name="T3" fmla="*/ 15 h 18"/>
                      <a:gd name="T4" fmla="*/ 4 w 14"/>
                      <a:gd name="T5" fmla="*/ 14 h 18"/>
                      <a:gd name="T6" fmla="*/ 4 w 14"/>
                      <a:gd name="T7" fmla="*/ 7 h 18"/>
                      <a:gd name="T8" fmla="*/ 11 w 14"/>
                      <a:gd name="T9" fmla="*/ 4 h 18"/>
                      <a:gd name="T10" fmla="*/ 12 w 14"/>
                      <a:gd name="T11" fmla="*/ 5 h 18"/>
                      <a:gd name="T12" fmla="*/ 14 w 14"/>
                      <a:gd name="T13" fmla="*/ 3 h 18"/>
                      <a:gd name="T14" fmla="*/ 13 w 14"/>
                      <a:gd name="T15" fmla="*/ 3 h 18"/>
                      <a:gd name="T16" fmla="*/ 2 w 14"/>
                      <a:gd name="T17" fmla="*/ 6 h 18"/>
                      <a:gd name="T18" fmla="*/ 4 w 14"/>
                      <a:gd name="T19" fmla="*/ 17 h 18"/>
                      <a:gd name="T20" fmla="*/ 5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5" y="18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5"/>
                          <a:pt x="4" y="14"/>
                          <a:pt x="4" y="14"/>
                        </a:cubicBezTo>
                        <a:cubicBezTo>
                          <a:pt x="2" y="13"/>
                          <a:pt x="2" y="9"/>
                          <a:pt x="4" y="7"/>
                        </a:cubicBezTo>
                        <a:cubicBezTo>
                          <a:pt x="5" y="4"/>
                          <a:pt x="8" y="3"/>
                          <a:pt x="11" y="4"/>
                        </a:cubicBezTo>
                        <a:cubicBezTo>
                          <a:pt x="11" y="4"/>
                          <a:pt x="12" y="5"/>
                          <a:pt x="12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0" y="0"/>
                          <a:pt x="5" y="2"/>
                          <a:pt x="2" y="6"/>
                        </a:cubicBezTo>
                        <a:cubicBezTo>
                          <a:pt x="0" y="10"/>
                          <a:pt x="1" y="15"/>
                          <a:pt x="4" y="17"/>
                        </a:cubicBezTo>
                        <a:lnTo>
                          <a:pt x="5" y="1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2" name="Freeform 1288"/>
                  <p:cNvSpPr>
                    <a:spLocks noEditPoints="1"/>
                  </p:cNvSpPr>
                  <p:nvPr/>
                </p:nvSpPr>
                <p:spPr bwMode="auto">
                  <a:xfrm>
                    <a:off x="5924" y="1520"/>
                    <a:ext cx="13" cy="10"/>
                  </a:xfrm>
                  <a:custGeom>
                    <a:avLst/>
                    <a:gdLst>
                      <a:gd name="T0" fmla="*/ 0 w 15"/>
                      <a:gd name="T1" fmla="*/ 6 h 12"/>
                      <a:gd name="T2" fmla="*/ 4 w 15"/>
                      <a:gd name="T3" fmla="*/ 8 h 12"/>
                      <a:gd name="T4" fmla="*/ 4 w 15"/>
                      <a:gd name="T5" fmla="*/ 12 h 12"/>
                      <a:gd name="T6" fmla="*/ 7 w 15"/>
                      <a:gd name="T7" fmla="*/ 10 h 12"/>
                      <a:gd name="T8" fmla="*/ 11 w 15"/>
                      <a:gd name="T9" fmla="*/ 12 h 12"/>
                      <a:gd name="T10" fmla="*/ 12 w 15"/>
                      <a:gd name="T11" fmla="*/ 8 h 12"/>
                      <a:gd name="T12" fmla="*/ 15 w 15"/>
                      <a:gd name="T13" fmla="*/ 6 h 12"/>
                      <a:gd name="T14" fmla="*/ 12 w 15"/>
                      <a:gd name="T15" fmla="*/ 3 h 12"/>
                      <a:gd name="T16" fmla="*/ 11 w 15"/>
                      <a:gd name="T17" fmla="*/ 0 h 12"/>
                      <a:gd name="T18" fmla="*/ 8 w 15"/>
                      <a:gd name="T19" fmla="*/ 1 h 12"/>
                      <a:gd name="T20" fmla="*/ 4 w 15"/>
                      <a:gd name="T21" fmla="*/ 0 h 12"/>
                      <a:gd name="T22" fmla="*/ 3 w 15"/>
                      <a:gd name="T23" fmla="*/ 4 h 12"/>
                      <a:gd name="T24" fmla="*/ 0 w 15"/>
                      <a:gd name="T25" fmla="*/ 6 h 12"/>
                      <a:gd name="T26" fmla="*/ 3 w 15"/>
                      <a:gd name="T27" fmla="*/ 6 h 12"/>
                      <a:gd name="T28" fmla="*/ 5 w 15"/>
                      <a:gd name="T29" fmla="*/ 4 h 12"/>
                      <a:gd name="T30" fmla="*/ 5 w 15"/>
                      <a:gd name="T31" fmla="*/ 2 h 12"/>
                      <a:gd name="T32" fmla="*/ 8 w 15"/>
                      <a:gd name="T33" fmla="*/ 3 h 12"/>
                      <a:gd name="T34" fmla="*/ 10 w 15"/>
                      <a:gd name="T35" fmla="*/ 2 h 12"/>
                      <a:gd name="T36" fmla="*/ 10 w 15"/>
                      <a:gd name="T37" fmla="*/ 4 h 12"/>
                      <a:gd name="T38" fmla="*/ 12 w 15"/>
                      <a:gd name="T39" fmla="*/ 6 h 12"/>
                      <a:gd name="T40" fmla="*/ 10 w 15"/>
                      <a:gd name="T41" fmla="*/ 7 h 12"/>
                      <a:gd name="T42" fmla="*/ 10 w 15"/>
                      <a:gd name="T43" fmla="*/ 10 h 12"/>
                      <a:gd name="T44" fmla="*/ 7 w 15"/>
                      <a:gd name="T45" fmla="*/ 9 h 12"/>
                      <a:gd name="T46" fmla="*/ 5 w 15"/>
                      <a:gd name="T47" fmla="*/ 10 h 12"/>
                      <a:gd name="T48" fmla="*/ 5 w 15"/>
                      <a:gd name="T49" fmla="*/ 7 h 12"/>
                      <a:gd name="T50" fmla="*/ 3 w 15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4" y="8"/>
                        </a:cubicBezTo>
                        <a:cubicBezTo>
                          <a:pt x="4" y="9"/>
                          <a:pt x="4" y="12"/>
                          <a:pt x="4" y="12"/>
                        </a:cubicBezTo>
                        <a:cubicBezTo>
                          <a:pt x="4" y="12"/>
                          <a:pt x="6" y="10"/>
                          <a:pt x="7" y="10"/>
                        </a:cubicBezTo>
                        <a:cubicBezTo>
                          <a:pt x="9" y="10"/>
                          <a:pt x="11" y="12"/>
                          <a:pt x="11" y="12"/>
                        </a:cubicBezTo>
                        <a:cubicBezTo>
                          <a:pt x="11" y="12"/>
                          <a:pt x="11" y="9"/>
                          <a:pt x="12" y="8"/>
                        </a:cubicBezTo>
                        <a:cubicBezTo>
                          <a:pt x="13" y="7"/>
                          <a:pt x="15" y="6"/>
                          <a:pt x="15" y="6"/>
                        </a:cubicBezTo>
                        <a:cubicBezTo>
                          <a:pt x="15" y="6"/>
                          <a:pt x="13" y="4"/>
                          <a:pt x="12" y="3"/>
                        </a:cubicBezTo>
                        <a:cubicBezTo>
                          <a:pt x="11" y="2"/>
                          <a:pt x="11" y="0"/>
                          <a:pt x="11" y="0"/>
                        </a:cubicBezTo>
                        <a:cubicBezTo>
                          <a:pt x="11" y="0"/>
                          <a:pt x="9" y="1"/>
                          <a:pt x="8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3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5"/>
                          <a:pt x="5" y="4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8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3"/>
                          <a:pt x="10" y="4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0" y="7"/>
                        </a:cubicBezTo>
                        <a:cubicBezTo>
                          <a:pt x="10" y="8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7" y="9"/>
                        </a:cubicBezTo>
                        <a:cubicBezTo>
                          <a:pt x="7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5" y="7"/>
                        </a:cubicBezTo>
                        <a:cubicBezTo>
                          <a:pt x="4" y="6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3" name="Freeform 1289"/>
                  <p:cNvSpPr>
                    <a:spLocks noEditPoints="1"/>
                  </p:cNvSpPr>
                  <p:nvPr/>
                </p:nvSpPr>
                <p:spPr bwMode="auto">
                  <a:xfrm>
                    <a:off x="5225" y="1895"/>
                    <a:ext cx="24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1"/>
                          <a:pt x="6" y="28"/>
                          <a:pt x="14" y="28"/>
                        </a:cubicBezTo>
                        <a:cubicBezTo>
                          <a:pt x="22" y="28"/>
                          <a:pt x="28" y="21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4" name="Rectangle 1290"/>
                  <p:cNvSpPr>
                    <a:spLocks noChangeArrowheads="1"/>
                  </p:cNvSpPr>
                  <p:nvPr/>
                </p:nvSpPr>
                <p:spPr bwMode="auto">
                  <a:xfrm>
                    <a:off x="5236" y="1882"/>
                    <a:ext cx="2" cy="5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5" name="Freeform 1291"/>
                  <p:cNvSpPr/>
                  <p:nvPr/>
                </p:nvSpPr>
                <p:spPr bwMode="auto">
                  <a:xfrm>
                    <a:off x="5215" y="1894"/>
                    <a:ext cx="44" cy="26"/>
                  </a:xfrm>
                  <a:custGeom>
                    <a:avLst/>
                    <a:gdLst>
                      <a:gd name="T0" fmla="*/ 44 w 44"/>
                      <a:gd name="T1" fmla="*/ 1 h 26"/>
                      <a:gd name="T2" fmla="*/ 44 w 44"/>
                      <a:gd name="T3" fmla="*/ 0 h 26"/>
                      <a:gd name="T4" fmla="*/ 0 w 44"/>
                      <a:gd name="T5" fmla="*/ 25 h 26"/>
                      <a:gd name="T6" fmla="*/ 0 w 44"/>
                      <a:gd name="T7" fmla="*/ 26 h 26"/>
                      <a:gd name="T8" fmla="*/ 44 w 44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6">
                        <a:moveTo>
                          <a:pt x="44" y="1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44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6" name="Freeform 1292"/>
                  <p:cNvSpPr/>
                  <p:nvPr/>
                </p:nvSpPr>
                <p:spPr bwMode="auto">
                  <a:xfrm>
                    <a:off x="5215" y="1894"/>
                    <a:ext cx="44" cy="27"/>
                  </a:xfrm>
                  <a:custGeom>
                    <a:avLst/>
                    <a:gdLst>
                      <a:gd name="T0" fmla="*/ 43 w 44"/>
                      <a:gd name="T1" fmla="*/ 27 h 27"/>
                      <a:gd name="T2" fmla="*/ 44 w 44"/>
                      <a:gd name="T3" fmla="*/ 25 h 27"/>
                      <a:gd name="T4" fmla="*/ 0 w 44"/>
                      <a:gd name="T5" fmla="*/ 0 h 27"/>
                      <a:gd name="T6" fmla="*/ 0 w 44"/>
                      <a:gd name="T7" fmla="*/ 1 h 27"/>
                      <a:gd name="T8" fmla="*/ 43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3" y="27"/>
                        </a:moveTo>
                        <a:lnTo>
                          <a:pt x="44" y="25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3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7" name="Freeform 1293"/>
                  <p:cNvSpPr/>
                  <p:nvPr/>
                </p:nvSpPr>
                <p:spPr bwMode="auto">
                  <a:xfrm>
                    <a:off x="5232" y="1901"/>
                    <a:ext cx="9" cy="12"/>
                  </a:xfrm>
                  <a:custGeom>
                    <a:avLst/>
                    <a:gdLst>
                      <a:gd name="T0" fmla="*/ 1 w 9"/>
                      <a:gd name="T1" fmla="*/ 0 h 12"/>
                      <a:gd name="T2" fmla="*/ 0 w 9"/>
                      <a:gd name="T3" fmla="*/ 0 h 12"/>
                      <a:gd name="T4" fmla="*/ 8 w 9"/>
                      <a:gd name="T5" fmla="*/ 12 h 12"/>
                      <a:gd name="T6" fmla="*/ 9 w 9"/>
                      <a:gd name="T7" fmla="*/ 12 h 12"/>
                      <a:gd name="T8" fmla="*/ 1 w 9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2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8" y="12"/>
                        </a:lnTo>
                        <a:lnTo>
                          <a:pt x="9" y="1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8" name="Freeform 1294"/>
                  <p:cNvSpPr/>
                  <p:nvPr/>
                </p:nvSpPr>
                <p:spPr bwMode="auto">
                  <a:xfrm>
                    <a:off x="5232" y="1901"/>
                    <a:ext cx="8" cy="12"/>
                  </a:xfrm>
                  <a:custGeom>
                    <a:avLst/>
                    <a:gdLst>
                      <a:gd name="T0" fmla="*/ 8 w 8"/>
                      <a:gd name="T1" fmla="*/ 0 h 12"/>
                      <a:gd name="T2" fmla="*/ 8 w 8"/>
                      <a:gd name="T3" fmla="*/ 0 h 12"/>
                      <a:gd name="T4" fmla="*/ 0 w 8"/>
                      <a:gd name="T5" fmla="*/ 12 h 12"/>
                      <a:gd name="T6" fmla="*/ 1 w 8"/>
                      <a:gd name="T7" fmla="*/ 12 h 12"/>
                      <a:gd name="T8" fmla="*/ 8 w 8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2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2"/>
                        </a:lnTo>
                        <a:lnTo>
                          <a:pt x="1" y="12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9" name="Rectangle 1295"/>
                  <p:cNvSpPr>
                    <a:spLocks noChangeArrowheads="1"/>
                  </p:cNvSpPr>
                  <p:nvPr/>
                </p:nvSpPr>
                <p:spPr bwMode="auto">
                  <a:xfrm>
                    <a:off x="5229" y="1907"/>
                    <a:ext cx="15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0" name="Freeform 1296"/>
                  <p:cNvSpPr>
                    <a:spLocks noEditPoints="1"/>
                  </p:cNvSpPr>
                  <p:nvPr/>
                </p:nvSpPr>
                <p:spPr bwMode="auto">
                  <a:xfrm>
                    <a:off x="5234" y="1875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1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1" name="Freeform 1297"/>
                  <p:cNvSpPr>
                    <a:spLocks noEditPoints="1"/>
                  </p:cNvSpPr>
                  <p:nvPr/>
                </p:nvSpPr>
                <p:spPr bwMode="auto">
                  <a:xfrm>
                    <a:off x="5234" y="1931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9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5" y="10"/>
                          <a:pt x="6" y="8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9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2" name="Freeform 1298"/>
                  <p:cNvSpPr>
                    <a:spLocks noEditPoints="1"/>
                  </p:cNvSpPr>
                  <p:nvPr/>
                </p:nvSpPr>
                <p:spPr bwMode="auto">
                  <a:xfrm>
                    <a:off x="5257" y="1918"/>
                    <a:ext cx="8" cy="7"/>
                  </a:xfrm>
                  <a:custGeom>
                    <a:avLst/>
                    <a:gdLst>
                      <a:gd name="T0" fmla="*/ 3 w 9"/>
                      <a:gd name="T1" fmla="*/ 6 h 8"/>
                      <a:gd name="T2" fmla="*/ 9 w 9"/>
                      <a:gd name="T3" fmla="*/ 6 h 8"/>
                      <a:gd name="T4" fmla="*/ 6 w 9"/>
                      <a:gd name="T5" fmla="*/ 1 h 8"/>
                      <a:gd name="T6" fmla="*/ 0 w 9"/>
                      <a:gd name="T7" fmla="*/ 1 h 8"/>
                      <a:gd name="T8" fmla="*/ 3 w 9"/>
                      <a:gd name="T9" fmla="*/ 6 h 8"/>
                      <a:gd name="T10" fmla="*/ 4 w 9"/>
                      <a:gd name="T11" fmla="*/ 5 h 8"/>
                      <a:gd name="T12" fmla="*/ 2 w 9"/>
                      <a:gd name="T13" fmla="*/ 2 h 8"/>
                      <a:gd name="T14" fmla="*/ 6 w 9"/>
                      <a:gd name="T15" fmla="*/ 2 h 8"/>
                      <a:gd name="T16" fmla="*/ 7 w 9"/>
                      <a:gd name="T17" fmla="*/ 5 h 8"/>
                      <a:gd name="T18" fmla="*/ 4 w 9"/>
                      <a:gd name="T1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6"/>
                        </a:moveTo>
                        <a:cubicBezTo>
                          <a:pt x="5" y="8"/>
                          <a:pt x="7" y="7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2" y="5"/>
                          <a:pt x="2" y="3"/>
                          <a:pt x="2" y="2"/>
                        </a:cubicBezTo>
                        <a:cubicBezTo>
                          <a:pt x="3" y="1"/>
                          <a:pt x="4" y="1"/>
                          <a:pt x="6" y="2"/>
                        </a:cubicBezTo>
                        <a:cubicBezTo>
                          <a:pt x="7" y="3"/>
                          <a:pt x="8" y="4"/>
                          <a:pt x="7" y="5"/>
                        </a:cubicBezTo>
                        <a:cubicBezTo>
                          <a:pt x="6" y="6"/>
                          <a:pt x="5" y="6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3" name="Freeform 1299"/>
                  <p:cNvSpPr>
                    <a:spLocks noEditPoints="1"/>
                  </p:cNvSpPr>
                  <p:nvPr/>
                </p:nvSpPr>
                <p:spPr bwMode="auto">
                  <a:xfrm>
                    <a:off x="5257" y="1890"/>
                    <a:ext cx="8" cy="6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9 w 9"/>
                      <a:gd name="T3" fmla="*/ 1 h 8"/>
                      <a:gd name="T4" fmla="*/ 3 w 9"/>
                      <a:gd name="T5" fmla="*/ 2 h 8"/>
                      <a:gd name="T6" fmla="*/ 1 w 9"/>
                      <a:gd name="T7" fmla="*/ 7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2 w 9"/>
                      <a:gd name="T13" fmla="*/ 6 h 8"/>
                      <a:gd name="T14" fmla="*/ 4 w 9"/>
                      <a:gd name="T15" fmla="*/ 2 h 8"/>
                      <a:gd name="T16" fmla="*/ 7 w 9"/>
                      <a:gd name="T17" fmla="*/ 2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1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4" y="7"/>
                          <a:pt x="3" y="6"/>
                          <a:pt x="2" y="6"/>
                        </a:cubicBezTo>
                        <a:cubicBezTo>
                          <a:pt x="2" y="5"/>
                          <a:pt x="2" y="3"/>
                          <a:pt x="4" y="2"/>
                        </a:cubicBezTo>
                        <a:cubicBezTo>
                          <a:pt x="5" y="2"/>
                          <a:pt x="6" y="2"/>
                          <a:pt x="7" y="2"/>
                        </a:cubicBezTo>
                        <a:cubicBezTo>
                          <a:pt x="7" y="4"/>
                          <a:pt x="7" y="5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4" name="Freeform 1300"/>
                  <p:cNvSpPr>
                    <a:spLocks noEditPoints="1"/>
                  </p:cNvSpPr>
                  <p:nvPr/>
                </p:nvSpPr>
                <p:spPr bwMode="auto">
                  <a:xfrm>
                    <a:off x="5208" y="1918"/>
                    <a:ext cx="7" cy="6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0 w 9"/>
                      <a:gd name="T3" fmla="*/ 7 h 8"/>
                      <a:gd name="T4" fmla="*/ 3 w 9"/>
                      <a:gd name="T5" fmla="*/ 2 h 8"/>
                      <a:gd name="T6" fmla="*/ 9 w 9"/>
                      <a:gd name="T7" fmla="*/ 2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3 h 8"/>
                      <a:gd name="T14" fmla="*/ 4 w 9"/>
                      <a:gd name="T15" fmla="*/ 3 h 8"/>
                      <a:gd name="T16" fmla="*/ 2 w 9"/>
                      <a:gd name="T17" fmla="*/ 6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4" y="8"/>
                          <a:pt x="2" y="8"/>
                          <a:pt x="0" y="7"/>
                        </a:cubicBezTo>
                        <a:cubicBezTo>
                          <a:pt x="0" y="5"/>
                          <a:pt x="1" y="3"/>
                          <a:pt x="3" y="2"/>
                        </a:cubicBezTo>
                        <a:cubicBezTo>
                          <a:pt x="5" y="0"/>
                          <a:pt x="8" y="1"/>
                          <a:pt x="9" y="2"/>
                        </a:cubicBezTo>
                        <a:cubicBezTo>
                          <a:pt x="9" y="4"/>
                          <a:pt x="8" y="6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8" y="4"/>
                          <a:pt x="8" y="3"/>
                        </a:cubicBezTo>
                        <a:cubicBezTo>
                          <a:pt x="7" y="2"/>
                          <a:pt x="5" y="2"/>
                          <a:pt x="4" y="3"/>
                        </a:cubicBezTo>
                        <a:cubicBezTo>
                          <a:pt x="2" y="3"/>
                          <a:pt x="2" y="5"/>
                          <a:pt x="2" y="6"/>
                        </a:cubicBezTo>
                        <a:cubicBezTo>
                          <a:pt x="3" y="7"/>
                          <a:pt x="4" y="7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5" name="Freeform 1301"/>
                  <p:cNvSpPr>
                    <a:spLocks noEditPoints="1"/>
                  </p:cNvSpPr>
                  <p:nvPr/>
                </p:nvSpPr>
                <p:spPr bwMode="auto">
                  <a:xfrm>
                    <a:off x="5209" y="1890"/>
                    <a:ext cx="7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7 w 9"/>
                      <a:gd name="T13" fmla="*/ 5 h 8"/>
                      <a:gd name="T14" fmla="*/ 5 w 9"/>
                      <a:gd name="T15" fmla="*/ 2 h 8"/>
                      <a:gd name="T16" fmla="*/ 1 w 9"/>
                      <a:gd name="T17" fmla="*/ 2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5"/>
                          <a:pt x="0" y="3"/>
                          <a:pt x="0" y="2"/>
                        </a:cubicBezTo>
                        <a:cubicBezTo>
                          <a:pt x="1" y="0"/>
                          <a:pt x="3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3"/>
                          <a:pt x="5" y="2"/>
                        </a:cubicBezTo>
                        <a:cubicBezTo>
                          <a:pt x="4" y="1"/>
                          <a:pt x="2" y="2"/>
                          <a:pt x="1" y="2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6" name="Freeform 1302"/>
                  <p:cNvSpPr/>
                  <p:nvPr/>
                </p:nvSpPr>
                <p:spPr bwMode="auto">
                  <a:xfrm>
                    <a:off x="5229" y="1877"/>
                    <a:ext cx="15" cy="7"/>
                  </a:xfrm>
                  <a:custGeom>
                    <a:avLst/>
                    <a:gdLst>
                      <a:gd name="T0" fmla="*/ 0 w 18"/>
                      <a:gd name="T1" fmla="*/ 0 h 8"/>
                      <a:gd name="T2" fmla="*/ 3 w 18"/>
                      <a:gd name="T3" fmla="*/ 0 h 8"/>
                      <a:gd name="T4" fmla="*/ 3 w 18"/>
                      <a:gd name="T5" fmla="*/ 2 h 8"/>
                      <a:gd name="T6" fmla="*/ 9 w 18"/>
                      <a:gd name="T7" fmla="*/ 7 h 8"/>
                      <a:gd name="T8" fmla="*/ 15 w 18"/>
                      <a:gd name="T9" fmla="*/ 2 h 8"/>
                      <a:gd name="T10" fmla="*/ 15 w 18"/>
                      <a:gd name="T11" fmla="*/ 0 h 8"/>
                      <a:gd name="T12" fmla="*/ 18 w 18"/>
                      <a:gd name="T13" fmla="*/ 0 h 8"/>
                      <a:gd name="T14" fmla="*/ 18 w 18"/>
                      <a:gd name="T15" fmla="*/ 1 h 8"/>
                      <a:gd name="T16" fmla="*/ 9 w 18"/>
                      <a:gd name="T17" fmla="*/ 8 h 8"/>
                      <a:gd name="T18" fmla="*/ 0 w 18"/>
                      <a:gd name="T19" fmla="*/ 1 h 8"/>
                      <a:gd name="T20" fmla="*/ 0 w 18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5"/>
                          <a:pt x="6" y="7"/>
                          <a:pt x="9" y="7"/>
                        </a:cubicBezTo>
                        <a:cubicBezTo>
                          <a:pt x="12" y="7"/>
                          <a:pt x="15" y="5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5"/>
                          <a:pt x="14" y="8"/>
                          <a:pt x="9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7" name="Freeform 1303"/>
                  <p:cNvSpPr/>
                  <p:nvPr/>
                </p:nvSpPr>
                <p:spPr bwMode="auto">
                  <a:xfrm>
                    <a:off x="5232" y="1884"/>
                    <a:ext cx="10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1 w 12"/>
                      <a:gd name="T3" fmla="*/ 0 h 4"/>
                      <a:gd name="T4" fmla="*/ 1 w 12"/>
                      <a:gd name="T5" fmla="*/ 1 h 4"/>
                      <a:gd name="T6" fmla="*/ 6 w 12"/>
                      <a:gd name="T7" fmla="*/ 4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1 h 4"/>
                      <a:gd name="T16" fmla="*/ 6 w 12"/>
                      <a:gd name="T17" fmla="*/ 4 h 4"/>
                      <a:gd name="T18" fmla="*/ 0 w 12"/>
                      <a:gd name="T19" fmla="*/ 1 h 4"/>
                      <a:gd name="T20" fmla="*/ 0 w 12"/>
                      <a:gd name="T21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3"/>
                          <a:pt x="4" y="4"/>
                          <a:pt x="6" y="4"/>
                        </a:cubicBezTo>
                        <a:cubicBezTo>
                          <a:pt x="8" y="4"/>
                          <a:pt x="10" y="3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3"/>
                          <a:pt x="9" y="4"/>
                          <a:pt x="6" y="4"/>
                        </a:cubicBezTo>
                        <a:cubicBezTo>
                          <a:pt x="2" y="4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8" name="Freeform 1304"/>
                  <p:cNvSpPr/>
                  <p:nvPr/>
                </p:nvSpPr>
                <p:spPr bwMode="auto">
                  <a:xfrm>
                    <a:off x="5232" y="1887"/>
                    <a:ext cx="9" cy="3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1 h 3"/>
                      <a:gd name="T6" fmla="*/ 6 w 11"/>
                      <a:gd name="T7" fmla="*/ 3 h 3"/>
                      <a:gd name="T8" fmla="*/ 10 w 11"/>
                      <a:gd name="T9" fmla="*/ 1 h 3"/>
                      <a:gd name="T10" fmla="*/ 10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9" name="Freeform 1305"/>
                  <p:cNvSpPr/>
                  <p:nvPr/>
                </p:nvSpPr>
                <p:spPr bwMode="auto">
                  <a:xfrm>
                    <a:off x="5232" y="1890"/>
                    <a:ext cx="8" cy="2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2 w 9"/>
                      <a:gd name="T3" fmla="*/ 0 h 3"/>
                      <a:gd name="T4" fmla="*/ 2 w 9"/>
                      <a:gd name="T5" fmla="*/ 1 h 3"/>
                      <a:gd name="T6" fmla="*/ 5 w 9"/>
                      <a:gd name="T7" fmla="*/ 3 h 3"/>
                      <a:gd name="T8" fmla="*/ 8 w 9"/>
                      <a:gd name="T9" fmla="*/ 1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3"/>
                          <a:pt x="5" y="3"/>
                        </a:cubicBezTo>
                        <a:cubicBezTo>
                          <a:pt x="6" y="3"/>
                          <a:pt x="8" y="2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0" name="Freeform 1306"/>
                  <p:cNvSpPr/>
                  <p:nvPr/>
                </p:nvSpPr>
                <p:spPr bwMode="auto">
                  <a:xfrm>
                    <a:off x="5233" y="1892"/>
                    <a:ext cx="7" cy="3"/>
                  </a:xfrm>
                  <a:custGeom>
                    <a:avLst/>
                    <a:gdLst>
                      <a:gd name="T0" fmla="*/ 0 w 8"/>
                      <a:gd name="T1" fmla="*/ 0 h 3"/>
                      <a:gd name="T2" fmla="*/ 1 w 8"/>
                      <a:gd name="T3" fmla="*/ 0 h 3"/>
                      <a:gd name="T4" fmla="*/ 1 w 8"/>
                      <a:gd name="T5" fmla="*/ 1 h 3"/>
                      <a:gd name="T6" fmla="*/ 4 w 8"/>
                      <a:gd name="T7" fmla="*/ 2 h 3"/>
                      <a:gd name="T8" fmla="*/ 6 w 8"/>
                      <a:gd name="T9" fmla="*/ 1 h 3"/>
                      <a:gd name="T10" fmla="*/ 6 w 8"/>
                      <a:gd name="T11" fmla="*/ 0 h 3"/>
                      <a:gd name="T12" fmla="*/ 8 w 8"/>
                      <a:gd name="T13" fmla="*/ 0 h 3"/>
                      <a:gd name="T14" fmla="*/ 4 w 8"/>
                      <a:gd name="T15" fmla="*/ 3 h 3"/>
                      <a:gd name="T16" fmla="*/ 0 w 8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2"/>
                          <a:pt x="4" y="2"/>
                        </a:cubicBezTo>
                        <a:cubicBezTo>
                          <a:pt x="5" y="2"/>
                          <a:pt x="6" y="2"/>
                          <a:pt x="6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1" name="Freeform 1307"/>
                  <p:cNvSpPr/>
                  <p:nvPr/>
                </p:nvSpPr>
                <p:spPr bwMode="auto">
                  <a:xfrm>
                    <a:off x="5239" y="1899"/>
                    <a:ext cx="3" cy="2"/>
                  </a:xfrm>
                  <a:custGeom>
                    <a:avLst/>
                    <a:gdLst>
                      <a:gd name="T0" fmla="*/ 0 w 3"/>
                      <a:gd name="T1" fmla="*/ 0 h 3"/>
                      <a:gd name="T2" fmla="*/ 0 w 3"/>
                      <a:gd name="T3" fmla="*/ 0 h 3"/>
                      <a:gd name="T4" fmla="*/ 0 w 3"/>
                      <a:gd name="T5" fmla="*/ 1 h 3"/>
                      <a:gd name="T6" fmla="*/ 1 w 3"/>
                      <a:gd name="T7" fmla="*/ 2 h 3"/>
                      <a:gd name="T8" fmla="*/ 3 w 3"/>
                      <a:gd name="T9" fmla="*/ 2 h 3"/>
                      <a:gd name="T10" fmla="*/ 3 w 3"/>
                      <a:gd name="T11" fmla="*/ 2 h 3"/>
                      <a:gd name="T12" fmla="*/ 3 w 3"/>
                      <a:gd name="T13" fmla="*/ 2 h 3"/>
                      <a:gd name="T14" fmla="*/ 1 w 3"/>
                      <a:gd name="T15" fmla="*/ 2 h 3"/>
                      <a:gd name="T16" fmla="*/ 0 w 3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2" name="Freeform 1308"/>
                  <p:cNvSpPr/>
                  <p:nvPr/>
                </p:nvSpPr>
                <p:spPr bwMode="auto">
                  <a:xfrm>
                    <a:off x="5231" y="1899"/>
                    <a:ext cx="3" cy="2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3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0 h 3"/>
                      <a:gd name="T12" fmla="*/ 4 w 4"/>
                      <a:gd name="T13" fmla="*/ 0 h 3"/>
                      <a:gd name="T14" fmla="*/ 3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3" y="2"/>
                          <a:pt x="4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3" y="2"/>
                        </a:cubicBezTo>
                        <a:cubicBezTo>
                          <a:pt x="2" y="3"/>
                          <a:pt x="1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3" name="Freeform 1309"/>
                  <p:cNvSpPr/>
                  <p:nvPr/>
                </p:nvSpPr>
                <p:spPr bwMode="auto">
                  <a:xfrm>
                    <a:off x="5228" y="1906"/>
                    <a:ext cx="1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4" name="Freeform 1310"/>
                  <p:cNvSpPr/>
                  <p:nvPr/>
                </p:nvSpPr>
                <p:spPr bwMode="auto">
                  <a:xfrm>
                    <a:off x="5231" y="1913"/>
                    <a:ext cx="3" cy="2"/>
                  </a:xfrm>
                  <a:custGeom>
                    <a:avLst/>
                    <a:gdLst>
                      <a:gd name="T0" fmla="*/ 4 w 4"/>
                      <a:gd name="T1" fmla="*/ 2 h 2"/>
                      <a:gd name="T2" fmla="*/ 3 w 4"/>
                      <a:gd name="T3" fmla="*/ 2 h 2"/>
                      <a:gd name="T4" fmla="*/ 3 w 4"/>
                      <a:gd name="T5" fmla="*/ 2 h 2"/>
                      <a:gd name="T6" fmla="*/ 2 w 4"/>
                      <a:gd name="T7" fmla="*/ 0 h 2"/>
                      <a:gd name="T8" fmla="*/ 1 w 4"/>
                      <a:gd name="T9" fmla="*/ 0 h 2"/>
                      <a:gd name="T10" fmla="*/ 1 w 4"/>
                      <a:gd name="T11" fmla="*/ 0 h 2"/>
                      <a:gd name="T12" fmla="*/ 0 w 4"/>
                      <a:gd name="T13" fmla="*/ 0 h 2"/>
                      <a:gd name="T14" fmla="*/ 3 w 4"/>
                      <a:gd name="T15" fmla="*/ 0 h 2"/>
                      <a:gd name="T16" fmla="*/ 4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1"/>
                          <a:pt x="3" y="1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5" name="Freeform 1311"/>
                  <p:cNvSpPr/>
                  <p:nvPr/>
                </p:nvSpPr>
                <p:spPr bwMode="auto">
                  <a:xfrm>
                    <a:off x="5239" y="1913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3 w 4"/>
                      <a:gd name="T3" fmla="*/ 1 h 2"/>
                      <a:gd name="T4" fmla="*/ 3 w 4"/>
                      <a:gd name="T5" fmla="*/ 0 h 2"/>
                      <a:gd name="T6" fmla="*/ 1 w 4"/>
                      <a:gd name="T7" fmla="*/ 0 h 2"/>
                      <a:gd name="T8" fmla="*/ 0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2 h 2"/>
                      <a:gd name="T14" fmla="*/ 1 w 4"/>
                      <a:gd name="T15" fmla="*/ 0 h 2"/>
                      <a:gd name="T16" fmla="*/ 4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2" y="0"/>
                          <a:pt x="3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6" name="Freeform 1312"/>
                  <p:cNvSpPr/>
                  <p:nvPr/>
                </p:nvSpPr>
                <p:spPr bwMode="auto">
                  <a:xfrm>
                    <a:off x="5243" y="1906"/>
                    <a:ext cx="2" cy="3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0 h 4"/>
                      <a:gd name="T4" fmla="*/ 1 w 2"/>
                      <a:gd name="T5" fmla="*/ 0 h 4"/>
                      <a:gd name="T6" fmla="*/ 1 w 2"/>
                      <a:gd name="T7" fmla="*/ 2 h 4"/>
                      <a:gd name="T8" fmla="*/ 1 w 2"/>
                      <a:gd name="T9" fmla="*/ 3 h 4"/>
                      <a:gd name="T10" fmla="*/ 2 w 2"/>
                      <a:gd name="T11" fmla="*/ 3 h 4"/>
                      <a:gd name="T12" fmla="*/ 2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7" name="Freeform 1313"/>
                  <p:cNvSpPr/>
                  <p:nvPr/>
                </p:nvSpPr>
                <p:spPr bwMode="auto">
                  <a:xfrm>
                    <a:off x="5232" y="1927"/>
                    <a:ext cx="10" cy="3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9" y="0"/>
                          <a:pt x="6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8" name="Freeform 1314"/>
                  <p:cNvSpPr/>
                  <p:nvPr/>
                </p:nvSpPr>
                <p:spPr bwMode="auto">
                  <a:xfrm>
                    <a:off x="5232" y="1924"/>
                    <a:ext cx="9" cy="3"/>
                  </a:xfrm>
                  <a:custGeom>
                    <a:avLst/>
                    <a:gdLst>
                      <a:gd name="T0" fmla="*/ 1 w 11"/>
                      <a:gd name="T1" fmla="*/ 3 h 3"/>
                      <a:gd name="T2" fmla="*/ 2 w 11"/>
                      <a:gd name="T3" fmla="*/ 3 h 3"/>
                      <a:gd name="T4" fmla="*/ 2 w 11"/>
                      <a:gd name="T5" fmla="*/ 3 h 3"/>
                      <a:gd name="T6" fmla="*/ 6 w 11"/>
                      <a:gd name="T7" fmla="*/ 1 h 3"/>
                      <a:gd name="T8" fmla="*/ 10 w 11"/>
                      <a:gd name="T9" fmla="*/ 3 h 3"/>
                      <a:gd name="T10" fmla="*/ 10 w 11"/>
                      <a:gd name="T11" fmla="*/ 3 h 3"/>
                      <a:gd name="T12" fmla="*/ 11 w 11"/>
                      <a:gd name="T13" fmla="*/ 3 h 3"/>
                      <a:gd name="T14" fmla="*/ 6 w 11"/>
                      <a:gd name="T15" fmla="*/ 0 h 3"/>
                      <a:gd name="T16" fmla="*/ 1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1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6" y="0"/>
                        </a:cubicBezTo>
                        <a:cubicBezTo>
                          <a:pt x="3" y="0"/>
                          <a:pt x="0" y="1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9" name="Freeform 1315"/>
                  <p:cNvSpPr/>
                  <p:nvPr/>
                </p:nvSpPr>
                <p:spPr bwMode="auto">
                  <a:xfrm>
                    <a:off x="5232" y="1922"/>
                    <a:ext cx="9" cy="2"/>
                  </a:xfrm>
                  <a:custGeom>
                    <a:avLst/>
                    <a:gdLst>
                      <a:gd name="T0" fmla="*/ 0 w 10"/>
                      <a:gd name="T1" fmla="*/ 3 h 3"/>
                      <a:gd name="T2" fmla="*/ 2 w 10"/>
                      <a:gd name="T3" fmla="*/ 3 h 3"/>
                      <a:gd name="T4" fmla="*/ 2 w 10"/>
                      <a:gd name="T5" fmla="*/ 2 h 3"/>
                      <a:gd name="T6" fmla="*/ 5 w 10"/>
                      <a:gd name="T7" fmla="*/ 1 h 3"/>
                      <a:gd name="T8" fmla="*/ 8 w 10"/>
                      <a:gd name="T9" fmla="*/ 2 h 3"/>
                      <a:gd name="T10" fmla="*/ 8 w 10"/>
                      <a:gd name="T11" fmla="*/ 3 h 3"/>
                      <a:gd name="T12" fmla="*/ 9 w 10"/>
                      <a:gd name="T13" fmla="*/ 3 h 3"/>
                      <a:gd name="T14" fmla="*/ 5 w 10"/>
                      <a:gd name="T15" fmla="*/ 0 h 3"/>
                      <a:gd name="T16" fmla="*/ 0 w 10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5" y="1"/>
                        </a:cubicBezTo>
                        <a:cubicBezTo>
                          <a:pt x="7" y="1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0" name="Freeform 1316"/>
                  <p:cNvSpPr/>
                  <p:nvPr/>
                </p:nvSpPr>
                <p:spPr bwMode="auto">
                  <a:xfrm>
                    <a:off x="5233" y="1919"/>
                    <a:ext cx="7" cy="3"/>
                  </a:xfrm>
                  <a:custGeom>
                    <a:avLst/>
                    <a:gdLst>
                      <a:gd name="T0" fmla="*/ 0 w 8"/>
                      <a:gd name="T1" fmla="*/ 3 h 3"/>
                      <a:gd name="T2" fmla="*/ 1 w 8"/>
                      <a:gd name="T3" fmla="*/ 3 h 3"/>
                      <a:gd name="T4" fmla="*/ 1 w 8"/>
                      <a:gd name="T5" fmla="*/ 2 h 3"/>
                      <a:gd name="T6" fmla="*/ 4 w 8"/>
                      <a:gd name="T7" fmla="*/ 1 h 3"/>
                      <a:gd name="T8" fmla="*/ 7 w 8"/>
                      <a:gd name="T9" fmla="*/ 2 h 3"/>
                      <a:gd name="T10" fmla="*/ 7 w 8"/>
                      <a:gd name="T11" fmla="*/ 3 h 3"/>
                      <a:gd name="T12" fmla="*/ 8 w 8"/>
                      <a:gd name="T13" fmla="*/ 3 h 3"/>
                      <a:gd name="T14" fmla="*/ 4 w 8"/>
                      <a:gd name="T15" fmla="*/ 0 h 3"/>
                      <a:gd name="T16" fmla="*/ 0 w 8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5" y="1"/>
                          <a:pt x="7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1" name="Freeform 1317"/>
                  <p:cNvSpPr/>
                  <p:nvPr/>
                </p:nvSpPr>
                <p:spPr bwMode="auto">
                  <a:xfrm>
                    <a:off x="5252" y="1914"/>
                    <a:ext cx="8" cy="10"/>
                  </a:xfrm>
                  <a:custGeom>
                    <a:avLst/>
                    <a:gdLst>
                      <a:gd name="T0" fmla="*/ 2 w 9"/>
                      <a:gd name="T1" fmla="*/ 11 h 11"/>
                      <a:gd name="T2" fmla="*/ 3 w 9"/>
                      <a:gd name="T3" fmla="*/ 10 h 11"/>
                      <a:gd name="T4" fmla="*/ 2 w 9"/>
                      <a:gd name="T5" fmla="*/ 9 h 11"/>
                      <a:gd name="T6" fmla="*/ 3 w 9"/>
                      <a:gd name="T7" fmla="*/ 4 h 11"/>
                      <a:gd name="T8" fmla="*/ 7 w 9"/>
                      <a:gd name="T9" fmla="*/ 2 h 11"/>
                      <a:gd name="T10" fmla="*/ 8 w 9"/>
                      <a:gd name="T11" fmla="*/ 3 h 11"/>
                      <a:gd name="T12" fmla="*/ 9 w 9"/>
                      <a:gd name="T13" fmla="*/ 1 h 11"/>
                      <a:gd name="T14" fmla="*/ 9 w 9"/>
                      <a:gd name="T15" fmla="*/ 1 h 11"/>
                      <a:gd name="T16" fmla="*/ 2 w 9"/>
                      <a:gd name="T17" fmla="*/ 4 h 11"/>
                      <a:gd name="T18" fmla="*/ 2 w 9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2" name="Freeform 1318"/>
                  <p:cNvSpPr/>
                  <p:nvPr/>
                </p:nvSpPr>
                <p:spPr bwMode="auto">
                  <a:xfrm>
                    <a:off x="5250" y="1913"/>
                    <a:ext cx="6" cy="9"/>
                  </a:xfrm>
                  <a:custGeom>
                    <a:avLst/>
                    <a:gdLst>
                      <a:gd name="T0" fmla="*/ 1 w 7"/>
                      <a:gd name="T1" fmla="*/ 11 h 11"/>
                      <a:gd name="T2" fmla="*/ 2 w 7"/>
                      <a:gd name="T3" fmla="*/ 9 h 11"/>
                      <a:gd name="T4" fmla="*/ 1 w 7"/>
                      <a:gd name="T5" fmla="*/ 9 h 11"/>
                      <a:gd name="T6" fmla="*/ 2 w 7"/>
                      <a:gd name="T7" fmla="*/ 5 h 11"/>
                      <a:gd name="T8" fmla="*/ 6 w 7"/>
                      <a:gd name="T9" fmla="*/ 2 h 11"/>
                      <a:gd name="T10" fmla="*/ 6 w 7"/>
                      <a:gd name="T11" fmla="*/ 3 h 11"/>
                      <a:gd name="T12" fmla="*/ 7 w 7"/>
                      <a:gd name="T13" fmla="*/ 2 h 11"/>
                      <a:gd name="T14" fmla="*/ 1 w 7"/>
                      <a:gd name="T15" fmla="*/ 4 h 11"/>
                      <a:gd name="T16" fmla="*/ 1 w 7"/>
                      <a:gd name="T17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1" y="11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8"/>
                          <a:pt x="1" y="6"/>
                          <a:pt x="2" y="5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6" y="0"/>
                          <a:pt x="3" y="2"/>
                          <a:pt x="1" y="4"/>
                        </a:cubicBezTo>
                        <a:cubicBezTo>
                          <a:pt x="0" y="7"/>
                          <a:pt x="0" y="9"/>
                          <a:pt x="1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3" name="Freeform 1319"/>
                  <p:cNvSpPr/>
                  <p:nvPr/>
                </p:nvSpPr>
                <p:spPr bwMode="auto">
                  <a:xfrm>
                    <a:off x="5248" y="1912"/>
                    <a:ext cx="6" cy="7"/>
                  </a:xfrm>
                  <a:custGeom>
                    <a:avLst/>
                    <a:gdLst>
                      <a:gd name="T0" fmla="*/ 2 w 7"/>
                      <a:gd name="T1" fmla="*/ 9 h 9"/>
                      <a:gd name="T2" fmla="*/ 3 w 7"/>
                      <a:gd name="T3" fmla="*/ 8 h 9"/>
                      <a:gd name="T4" fmla="*/ 2 w 7"/>
                      <a:gd name="T5" fmla="*/ 7 h 9"/>
                      <a:gd name="T6" fmla="*/ 2 w 7"/>
                      <a:gd name="T7" fmla="*/ 4 h 9"/>
                      <a:gd name="T8" fmla="*/ 6 w 7"/>
                      <a:gd name="T9" fmla="*/ 2 h 9"/>
                      <a:gd name="T10" fmla="*/ 6 w 7"/>
                      <a:gd name="T11" fmla="*/ 2 h 9"/>
                      <a:gd name="T12" fmla="*/ 7 w 7"/>
                      <a:gd name="T13" fmla="*/ 1 h 9"/>
                      <a:gd name="T14" fmla="*/ 2 w 7"/>
                      <a:gd name="T15" fmla="*/ 4 h 9"/>
                      <a:gd name="T16" fmla="*/ 2 w 7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9">
                        <a:moveTo>
                          <a:pt x="2" y="9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2" y="5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3" y="1"/>
                          <a:pt x="2" y="4"/>
                        </a:cubicBezTo>
                        <a:cubicBezTo>
                          <a:pt x="1" y="6"/>
                          <a:pt x="0" y="8"/>
                          <a:pt x="2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4" name="Freeform 1320"/>
                  <p:cNvSpPr/>
                  <p:nvPr/>
                </p:nvSpPr>
                <p:spPr bwMode="auto">
                  <a:xfrm>
                    <a:off x="5247" y="1911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1 w 5"/>
                      <a:gd name="T3" fmla="*/ 7 h 7"/>
                      <a:gd name="T4" fmla="*/ 1 w 5"/>
                      <a:gd name="T5" fmla="*/ 6 h 7"/>
                      <a:gd name="T6" fmla="*/ 1 w 5"/>
                      <a:gd name="T7" fmla="*/ 3 h 7"/>
                      <a:gd name="T8" fmla="*/ 4 w 5"/>
                      <a:gd name="T9" fmla="*/ 2 h 7"/>
                      <a:gd name="T10" fmla="*/ 4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0" y="4"/>
                          <a:pt x="1" y="3"/>
                        </a:cubicBezTo>
                        <a:cubicBezTo>
                          <a:pt x="2" y="2"/>
                          <a:pt x="3" y="1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5"/>
                          <a:pt x="0" y="7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5" name="Freeform 1321"/>
                  <p:cNvSpPr/>
                  <p:nvPr/>
                </p:nvSpPr>
                <p:spPr bwMode="auto">
                  <a:xfrm>
                    <a:off x="5253" y="1891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1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1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6" name="Freeform 1322"/>
                  <p:cNvSpPr/>
                  <p:nvPr/>
                </p:nvSpPr>
                <p:spPr bwMode="auto">
                  <a:xfrm>
                    <a:off x="5250" y="1893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7 w 7"/>
                      <a:gd name="T3" fmla="*/ 8 h 11"/>
                      <a:gd name="T4" fmla="*/ 6 w 7"/>
                      <a:gd name="T5" fmla="*/ 9 h 11"/>
                      <a:gd name="T6" fmla="*/ 2 w 7"/>
                      <a:gd name="T7" fmla="*/ 6 h 11"/>
                      <a:gd name="T8" fmla="*/ 2 w 7"/>
                      <a:gd name="T9" fmla="*/ 2 h 11"/>
                      <a:gd name="T10" fmla="*/ 3 w 7"/>
                      <a:gd name="T11" fmla="*/ 2 h 11"/>
                      <a:gd name="T12" fmla="*/ 2 w 7"/>
                      <a:gd name="T13" fmla="*/ 0 h 11"/>
                      <a:gd name="T14" fmla="*/ 2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9"/>
                          <a:pt x="6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7" name="Freeform 1323"/>
                  <p:cNvSpPr/>
                  <p:nvPr/>
                </p:nvSpPr>
                <p:spPr bwMode="auto">
                  <a:xfrm>
                    <a:off x="5249" y="1895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1 h 9"/>
                      <a:gd name="T10" fmla="*/ 2 w 6"/>
                      <a:gd name="T11" fmla="*/ 1 h 9"/>
                      <a:gd name="T12" fmla="*/ 1 w 6"/>
                      <a:gd name="T13" fmla="*/ 0 h 9"/>
                      <a:gd name="T14" fmla="*/ 1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2" y="6"/>
                          <a:pt x="2" y="5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8" name="Freeform 1324"/>
                  <p:cNvSpPr/>
                  <p:nvPr/>
                </p:nvSpPr>
                <p:spPr bwMode="auto">
                  <a:xfrm>
                    <a:off x="5247" y="1897"/>
                    <a:ext cx="4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4 w 5"/>
                      <a:gd name="T3" fmla="*/ 6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1" y="3"/>
                          <a:pt x="0" y="2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4"/>
                        </a:cubicBezTo>
                        <a:cubicBezTo>
                          <a:pt x="2" y="6"/>
                          <a:pt x="3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9" name="Freeform 1325"/>
                  <p:cNvSpPr/>
                  <p:nvPr/>
                </p:nvSpPr>
                <p:spPr bwMode="auto">
                  <a:xfrm>
                    <a:off x="5214" y="1913"/>
                    <a:ext cx="6" cy="11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3 h 12"/>
                      <a:gd name="T4" fmla="*/ 2 w 8"/>
                      <a:gd name="T5" fmla="*/ 2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0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7 w 8"/>
                      <a:gd name="T17" fmla="*/ 5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8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0" name="Freeform 1326"/>
                  <p:cNvSpPr/>
                  <p:nvPr/>
                </p:nvSpPr>
                <p:spPr bwMode="auto">
                  <a:xfrm>
                    <a:off x="5216" y="1913"/>
                    <a:ext cx="7" cy="8"/>
                  </a:xfrm>
                  <a:custGeom>
                    <a:avLst/>
                    <a:gdLst>
                      <a:gd name="T0" fmla="*/ 0 w 8"/>
                      <a:gd name="T1" fmla="*/ 1 h 10"/>
                      <a:gd name="T2" fmla="*/ 1 w 8"/>
                      <a:gd name="T3" fmla="*/ 2 h 10"/>
                      <a:gd name="T4" fmla="*/ 2 w 8"/>
                      <a:gd name="T5" fmla="*/ 2 h 10"/>
                      <a:gd name="T6" fmla="*/ 6 w 8"/>
                      <a:gd name="T7" fmla="*/ 4 h 10"/>
                      <a:gd name="T8" fmla="*/ 6 w 8"/>
                      <a:gd name="T9" fmla="*/ 9 h 10"/>
                      <a:gd name="T10" fmla="*/ 5 w 8"/>
                      <a:gd name="T11" fmla="*/ 9 h 10"/>
                      <a:gd name="T12" fmla="*/ 6 w 8"/>
                      <a:gd name="T13" fmla="*/ 10 h 10"/>
                      <a:gd name="T14" fmla="*/ 6 w 8"/>
                      <a:gd name="T15" fmla="*/ 4 h 10"/>
                      <a:gd name="T16" fmla="*/ 0 w 8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4"/>
                        </a:cubicBezTo>
                        <a:cubicBezTo>
                          <a:pt x="6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7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1" name="Freeform 1327"/>
                  <p:cNvSpPr/>
                  <p:nvPr/>
                </p:nvSpPr>
                <p:spPr bwMode="auto">
                  <a:xfrm>
                    <a:off x="5220" y="1912"/>
                    <a:ext cx="5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7 h 9"/>
                      <a:gd name="T10" fmla="*/ 4 w 6"/>
                      <a:gd name="T11" fmla="*/ 8 h 9"/>
                      <a:gd name="T12" fmla="*/ 4 w 6"/>
                      <a:gd name="T13" fmla="*/ 9 h 9"/>
                      <a:gd name="T14" fmla="*/ 5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4"/>
                        </a:cubicBezTo>
                        <a:cubicBezTo>
                          <a:pt x="5" y="5"/>
                          <a:pt x="5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6" y="8"/>
                          <a:pt x="6" y="6"/>
                          <a:pt x="5" y="4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2" name="Freeform 1328"/>
                  <p:cNvSpPr/>
                  <p:nvPr/>
                </p:nvSpPr>
                <p:spPr bwMode="auto">
                  <a:xfrm>
                    <a:off x="5222" y="1911"/>
                    <a:ext cx="4" cy="7"/>
                  </a:xfrm>
                  <a:custGeom>
                    <a:avLst/>
                    <a:gdLst>
                      <a:gd name="T0" fmla="*/ 0 w 5"/>
                      <a:gd name="T1" fmla="*/ 1 h 8"/>
                      <a:gd name="T2" fmla="*/ 0 w 5"/>
                      <a:gd name="T3" fmla="*/ 2 h 8"/>
                      <a:gd name="T4" fmla="*/ 1 w 5"/>
                      <a:gd name="T5" fmla="*/ 2 h 8"/>
                      <a:gd name="T6" fmla="*/ 3 w 5"/>
                      <a:gd name="T7" fmla="*/ 3 h 8"/>
                      <a:gd name="T8" fmla="*/ 4 w 5"/>
                      <a:gd name="T9" fmla="*/ 6 h 8"/>
                      <a:gd name="T10" fmla="*/ 3 w 5"/>
                      <a:gd name="T11" fmla="*/ 7 h 8"/>
                      <a:gd name="T12" fmla="*/ 4 w 5"/>
                      <a:gd name="T13" fmla="*/ 8 h 8"/>
                      <a:gd name="T14" fmla="*/ 4 w 5"/>
                      <a:gd name="T15" fmla="*/ 3 h 8"/>
                      <a:gd name="T16" fmla="*/ 0 w 5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3" y="3"/>
                        </a:cubicBezTo>
                        <a:cubicBezTo>
                          <a:pt x="4" y="4"/>
                          <a:pt x="4" y="6"/>
                          <a:pt x="4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3" name="Freeform 1329"/>
                  <p:cNvSpPr/>
                  <p:nvPr/>
                </p:nvSpPr>
                <p:spPr bwMode="auto">
                  <a:xfrm>
                    <a:off x="5214" y="1890"/>
                    <a:ext cx="7" cy="11"/>
                  </a:xfrm>
                  <a:custGeom>
                    <a:avLst/>
                    <a:gdLst>
                      <a:gd name="T0" fmla="*/ 6 w 9"/>
                      <a:gd name="T1" fmla="*/ 0 h 12"/>
                      <a:gd name="T2" fmla="*/ 5 w 9"/>
                      <a:gd name="T3" fmla="*/ 2 h 12"/>
                      <a:gd name="T4" fmla="*/ 6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0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0 h 12"/>
                      <a:gd name="T20" fmla="*/ 6 w 9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4" name="Freeform 1330"/>
                  <p:cNvSpPr/>
                  <p:nvPr/>
                </p:nvSpPr>
                <p:spPr bwMode="auto">
                  <a:xfrm>
                    <a:off x="5217" y="1893"/>
                    <a:ext cx="6" cy="8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4 w 7"/>
                      <a:gd name="T3" fmla="*/ 1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0 w 7"/>
                      <a:gd name="T11" fmla="*/ 8 h 10"/>
                      <a:gd name="T12" fmla="*/ 0 w 7"/>
                      <a:gd name="T13" fmla="*/ 9 h 10"/>
                      <a:gd name="T14" fmla="*/ 5 w 7"/>
                      <a:gd name="T15" fmla="*/ 6 h 10"/>
                      <a:gd name="T16" fmla="*/ 5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8"/>
                          <a:pt x="2" y="9"/>
                          <a:pt x="1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4" y="9"/>
                          <a:pt x="5" y="6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5" name="Freeform 1331"/>
                  <p:cNvSpPr/>
                  <p:nvPr/>
                </p:nvSpPr>
                <p:spPr bwMode="auto">
                  <a:xfrm>
                    <a:off x="5220" y="1895"/>
                    <a:ext cx="5" cy="7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2 h 9"/>
                      <a:gd name="T4" fmla="*/ 5 w 6"/>
                      <a:gd name="T5" fmla="*/ 2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6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4" y="7"/>
                          <a:pt x="2" y="8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4" y="8"/>
                          <a:pt x="5" y="6"/>
                        </a:cubicBezTo>
                        <a:cubicBezTo>
                          <a:pt x="6" y="4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6" name="Freeform 1332"/>
                  <p:cNvSpPr/>
                  <p:nvPr/>
                </p:nvSpPr>
                <p:spPr bwMode="auto">
                  <a:xfrm>
                    <a:off x="5222" y="1897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5 h 7"/>
                      <a:gd name="T10" fmla="*/ 1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4" y="3"/>
                          <a:pt x="4" y="4"/>
                        </a:cubicBezTo>
                        <a:cubicBezTo>
                          <a:pt x="3" y="5"/>
                          <a:pt x="2" y="6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2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7" name="Freeform 1333"/>
                  <p:cNvSpPr/>
                  <p:nvPr/>
                </p:nvSpPr>
                <p:spPr bwMode="auto">
                  <a:xfrm>
                    <a:off x="5255" y="1886"/>
                    <a:ext cx="11" cy="15"/>
                  </a:xfrm>
                  <a:custGeom>
                    <a:avLst/>
                    <a:gdLst>
                      <a:gd name="T0" fmla="*/ 14 w 14"/>
                      <a:gd name="T1" fmla="*/ 14 h 17"/>
                      <a:gd name="T2" fmla="*/ 13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0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3 w 14"/>
                      <a:gd name="T17" fmla="*/ 11 h 17"/>
                      <a:gd name="T18" fmla="*/ 13 w 14"/>
                      <a:gd name="T19" fmla="*/ 15 h 17"/>
                      <a:gd name="T20" fmla="*/ 14 w 14"/>
                      <a:gd name="T21" fmla="*/ 14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4"/>
                        </a:move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9" y="14"/>
                          <a:pt x="5" y="13"/>
                          <a:pt x="4" y="10"/>
                        </a:cubicBezTo>
                        <a:cubicBezTo>
                          <a:pt x="2" y="8"/>
                          <a:pt x="3" y="4"/>
                          <a:pt x="5" y="3"/>
                        </a:cubicBezTo>
                        <a:cubicBezTo>
                          <a:pt x="5" y="3"/>
                          <a:pt x="6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7"/>
                          <a:pt x="3" y="11"/>
                        </a:cubicBezTo>
                        <a:cubicBezTo>
                          <a:pt x="5" y="15"/>
                          <a:pt x="10" y="17"/>
                          <a:pt x="13" y="15"/>
                        </a:cubicBezTo>
                        <a:lnTo>
                          <a:pt x="14" y="1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8" name="Freeform 1334"/>
                  <p:cNvSpPr/>
                  <p:nvPr/>
                </p:nvSpPr>
                <p:spPr bwMode="auto">
                  <a:xfrm>
                    <a:off x="5207" y="1885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1 w 14"/>
                      <a:gd name="T11" fmla="*/ 13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1 w 14"/>
                      <a:gd name="T17" fmla="*/ 12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2" y="5"/>
                          <a:pt x="12" y="8"/>
                          <a:pt x="10" y="11"/>
                        </a:cubicBezTo>
                        <a:cubicBezTo>
                          <a:pt x="9" y="13"/>
                          <a:pt x="5" y="15"/>
                          <a:pt x="3" y="14"/>
                        </a:cubicBezTo>
                        <a:cubicBezTo>
                          <a:pt x="3" y="13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1" y="12"/>
                        </a:cubicBezTo>
                        <a:cubicBezTo>
                          <a:pt x="14" y="8"/>
                          <a:pt x="13" y="3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9" name="Freeform 1335"/>
                  <p:cNvSpPr/>
                  <p:nvPr/>
                </p:nvSpPr>
                <p:spPr bwMode="auto">
                  <a:xfrm>
                    <a:off x="5207" y="1913"/>
                    <a:ext cx="12" cy="16"/>
                  </a:xfrm>
                  <a:custGeom>
                    <a:avLst/>
                    <a:gdLst>
                      <a:gd name="T0" fmla="*/ 0 w 14"/>
                      <a:gd name="T1" fmla="*/ 3 h 18"/>
                      <a:gd name="T2" fmla="*/ 1 w 14"/>
                      <a:gd name="T3" fmla="*/ 5 h 18"/>
                      <a:gd name="T4" fmla="*/ 3 w 14"/>
                      <a:gd name="T5" fmla="*/ 4 h 18"/>
                      <a:gd name="T6" fmla="*/ 10 w 14"/>
                      <a:gd name="T7" fmla="*/ 7 h 18"/>
                      <a:gd name="T8" fmla="*/ 9 w 14"/>
                      <a:gd name="T9" fmla="*/ 15 h 18"/>
                      <a:gd name="T10" fmla="*/ 7 w 14"/>
                      <a:gd name="T11" fmla="*/ 15 h 18"/>
                      <a:gd name="T12" fmla="*/ 8 w 14"/>
                      <a:gd name="T13" fmla="*/ 18 h 18"/>
                      <a:gd name="T14" fmla="*/ 9 w 14"/>
                      <a:gd name="T15" fmla="*/ 18 h 18"/>
                      <a:gd name="T16" fmla="*/ 11 w 14"/>
                      <a:gd name="T17" fmla="*/ 6 h 18"/>
                      <a:gd name="T18" fmla="*/ 1 w 14"/>
                      <a:gd name="T19" fmla="*/ 2 h 18"/>
                      <a:gd name="T20" fmla="*/ 0 w 14"/>
                      <a:gd name="T21" fmla="*/ 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0" y="3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5"/>
                          <a:pt x="3" y="4"/>
                          <a:pt x="3" y="4"/>
                        </a:cubicBezTo>
                        <a:cubicBezTo>
                          <a:pt x="5" y="3"/>
                          <a:pt x="9" y="5"/>
                          <a:pt x="10" y="7"/>
                        </a:cubicBezTo>
                        <a:cubicBezTo>
                          <a:pt x="11" y="10"/>
                          <a:pt x="11" y="13"/>
                          <a:pt x="9" y="15"/>
                        </a:cubicBezTo>
                        <a:cubicBezTo>
                          <a:pt x="9" y="15"/>
                          <a:pt x="8" y="15"/>
                          <a:pt x="7" y="15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3" y="16"/>
                          <a:pt x="14" y="10"/>
                          <a:pt x="11" y="6"/>
                        </a:cubicBezTo>
                        <a:cubicBezTo>
                          <a:pt x="9" y="2"/>
                          <a:pt x="4" y="0"/>
                          <a:pt x="1" y="2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0" name="Freeform 1336"/>
                  <p:cNvSpPr/>
                  <p:nvPr/>
                </p:nvSpPr>
                <p:spPr bwMode="auto">
                  <a:xfrm>
                    <a:off x="5229" y="1931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1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9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2" y="1"/>
                          <a:pt x="15" y="3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4" y="0"/>
                          <a:pt x="9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1" name="Freeform 1337"/>
                  <p:cNvSpPr/>
                  <p:nvPr/>
                </p:nvSpPr>
                <p:spPr bwMode="auto">
                  <a:xfrm>
                    <a:off x="5255" y="1914"/>
                    <a:ext cx="11" cy="1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7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3 h 17"/>
                      <a:gd name="T14" fmla="*/ 14 w 14"/>
                      <a:gd name="T15" fmla="*/ 2 h 17"/>
                      <a:gd name="T16" fmla="*/ 3 w 14"/>
                      <a:gd name="T17" fmla="*/ 6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2" y="13"/>
                          <a:pt x="2" y="9"/>
                          <a:pt x="4" y="7"/>
                        </a:cubicBezTo>
                        <a:cubicBezTo>
                          <a:pt x="5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2" name="Freeform 1338"/>
                  <p:cNvSpPr>
                    <a:spLocks noEditPoints="1"/>
                  </p:cNvSpPr>
                  <p:nvPr/>
                </p:nvSpPr>
                <p:spPr bwMode="auto">
                  <a:xfrm>
                    <a:off x="5231" y="1901"/>
                    <a:ext cx="12" cy="12"/>
                  </a:xfrm>
                  <a:custGeom>
                    <a:avLst/>
                    <a:gdLst>
                      <a:gd name="T0" fmla="*/ 0 w 14"/>
                      <a:gd name="T1" fmla="*/ 6 h 13"/>
                      <a:gd name="T2" fmla="*/ 3 w 14"/>
                      <a:gd name="T3" fmla="*/ 9 h 13"/>
                      <a:gd name="T4" fmla="*/ 3 w 14"/>
                      <a:gd name="T5" fmla="*/ 13 h 13"/>
                      <a:gd name="T6" fmla="*/ 7 w 14"/>
                      <a:gd name="T7" fmla="*/ 11 h 13"/>
                      <a:gd name="T8" fmla="*/ 10 w 14"/>
                      <a:gd name="T9" fmla="*/ 13 h 13"/>
                      <a:gd name="T10" fmla="*/ 11 w 14"/>
                      <a:gd name="T11" fmla="*/ 9 h 13"/>
                      <a:gd name="T12" fmla="*/ 14 w 14"/>
                      <a:gd name="T13" fmla="*/ 7 h 13"/>
                      <a:gd name="T14" fmla="*/ 11 w 14"/>
                      <a:gd name="T15" fmla="*/ 4 h 13"/>
                      <a:gd name="T16" fmla="*/ 10 w 14"/>
                      <a:gd name="T17" fmla="*/ 0 h 13"/>
                      <a:gd name="T18" fmla="*/ 7 w 14"/>
                      <a:gd name="T19" fmla="*/ 2 h 13"/>
                      <a:gd name="T20" fmla="*/ 3 w 14"/>
                      <a:gd name="T21" fmla="*/ 0 h 13"/>
                      <a:gd name="T22" fmla="*/ 3 w 14"/>
                      <a:gd name="T23" fmla="*/ 4 h 13"/>
                      <a:gd name="T24" fmla="*/ 0 w 14"/>
                      <a:gd name="T25" fmla="*/ 6 h 13"/>
                      <a:gd name="T26" fmla="*/ 2 w 14"/>
                      <a:gd name="T27" fmla="*/ 6 h 13"/>
                      <a:gd name="T28" fmla="*/ 4 w 14"/>
                      <a:gd name="T29" fmla="*/ 5 h 13"/>
                      <a:gd name="T30" fmla="*/ 5 w 14"/>
                      <a:gd name="T31" fmla="*/ 2 h 13"/>
                      <a:gd name="T32" fmla="*/ 7 w 14"/>
                      <a:gd name="T33" fmla="*/ 3 h 13"/>
                      <a:gd name="T34" fmla="*/ 9 w 14"/>
                      <a:gd name="T35" fmla="*/ 2 h 13"/>
                      <a:gd name="T36" fmla="*/ 10 w 14"/>
                      <a:gd name="T37" fmla="*/ 5 h 13"/>
                      <a:gd name="T38" fmla="*/ 12 w 14"/>
                      <a:gd name="T39" fmla="*/ 7 h 13"/>
                      <a:gd name="T40" fmla="*/ 10 w 14"/>
                      <a:gd name="T41" fmla="*/ 8 h 13"/>
                      <a:gd name="T42" fmla="*/ 9 w 14"/>
                      <a:gd name="T43" fmla="*/ 11 h 13"/>
                      <a:gd name="T44" fmla="*/ 7 w 14"/>
                      <a:gd name="T45" fmla="*/ 10 h 13"/>
                      <a:gd name="T46" fmla="*/ 4 w 14"/>
                      <a:gd name="T47" fmla="*/ 11 h 13"/>
                      <a:gd name="T48" fmla="*/ 4 w 14"/>
                      <a:gd name="T49" fmla="*/ 8 h 13"/>
                      <a:gd name="T50" fmla="*/ 2 w 14"/>
                      <a:gd name="T51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6"/>
                        </a:moveTo>
                        <a:cubicBezTo>
                          <a:pt x="0" y="6"/>
                          <a:pt x="2" y="8"/>
                          <a:pt x="3" y="9"/>
                        </a:cubicBezTo>
                        <a:cubicBezTo>
                          <a:pt x="4" y="10"/>
                          <a:pt x="3" y="13"/>
                          <a:pt x="3" y="13"/>
                        </a:cubicBezTo>
                        <a:cubicBezTo>
                          <a:pt x="3" y="13"/>
                          <a:pt x="6" y="11"/>
                          <a:pt x="7" y="11"/>
                        </a:cubicBezTo>
                        <a:cubicBezTo>
                          <a:pt x="8" y="11"/>
                          <a:pt x="10" y="13"/>
                          <a:pt x="10" y="13"/>
                        </a:cubicBezTo>
                        <a:cubicBezTo>
                          <a:pt x="10" y="13"/>
                          <a:pt x="11" y="10"/>
                          <a:pt x="11" y="9"/>
                        </a:cubicBezTo>
                        <a:cubicBezTo>
                          <a:pt x="12" y="8"/>
                          <a:pt x="14" y="7"/>
                          <a:pt x="14" y="7"/>
                        </a:cubicBezTo>
                        <a:cubicBezTo>
                          <a:pt x="14" y="7"/>
                          <a:pt x="12" y="5"/>
                          <a:pt x="11" y="4"/>
                        </a:cubicBezTo>
                        <a:cubicBezTo>
                          <a:pt x="11" y="3"/>
                          <a:pt x="10" y="0"/>
                          <a:pt x="10" y="0"/>
                        </a:cubicBezTo>
                        <a:cubicBezTo>
                          <a:pt x="10" y="0"/>
                          <a:pt x="8" y="2"/>
                          <a:pt x="7" y="2"/>
                        </a:cubicBezTo>
                        <a:cubicBezTo>
                          <a:pt x="6" y="2"/>
                          <a:pt x="3" y="0"/>
                          <a:pt x="3" y="0"/>
                        </a:cubicBezTo>
                        <a:cubicBezTo>
                          <a:pt x="3" y="0"/>
                          <a:pt x="3" y="4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6"/>
                          <a:pt x="4" y="5"/>
                        </a:cubicBezTo>
                        <a:cubicBezTo>
                          <a:pt x="5" y="5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9" y="4"/>
                          <a:pt x="10" y="5"/>
                        </a:cubicBezTo>
                        <a:cubicBezTo>
                          <a:pt x="10" y="6"/>
                          <a:pt x="12" y="7"/>
                          <a:pt x="12" y="7"/>
                        </a:cubicBezTo>
                        <a:cubicBezTo>
                          <a:pt x="12" y="7"/>
                          <a:pt x="10" y="8"/>
                          <a:pt x="10" y="8"/>
                        </a:cubicBezTo>
                        <a:cubicBezTo>
                          <a:pt x="9" y="9"/>
                          <a:pt x="9" y="11"/>
                          <a:pt x="9" y="11"/>
                        </a:cubicBezTo>
                        <a:cubicBezTo>
                          <a:pt x="9" y="11"/>
                          <a:pt x="8" y="9"/>
                          <a:pt x="7" y="10"/>
                        </a:cubicBezTo>
                        <a:cubicBezTo>
                          <a:pt x="6" y="10"/>
                          <a:pt x="4" y="11"/>
                          <a:pt x="4" y="11"/>
                        </a:cubicBezTo>
                        <a:cubicBezTo>
                          <a:pt x="4" y="11"/>
                          <a:pt x="5" y="9"/>
                          <a:pt x="4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3" name="Freeform 1339"/>
                  <p:cNvSpPr>
                    <a:spLocks noEditPoints="1"/>
                  </p:cNvSpPr>
                  <p:nvPr/>
                </p:nvSpPr>
                <p:spPr bwMode="auto">
                  <a:xfrm>
                    <a:off x="2186" y="1631"/>
                    <a:ext cx="23" cy="23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4" name="Rectangle 1340"/>
                  <p:cNvSpPr>
                    <a:spLocks noChangeArrowheads="1"/>
                  </p:cNvSpPr>
                  <p:nvPr/>
                </p:nvSpPr>
                <p:spPr bwMode="auto">
                  <a:xfrm>
                    <a:off x="2198" y="1618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5" name="Freeform 1341"/>
                  <p:cNvSpPr/>
                  <p:nvPr/>
                </p:nvSpPr>
                <p:spPr bwMode="auto">
                  <a:xfrm>
                    <a:off x="2175" y="1629"/>
                    <a:ext cx="45" cy="26"/>
                  </a:xfrm>
                  <a:custGeom>
                    <a:avLst/>
                    <a:gdLst>
                      <a:gd name="T0" fmla="*/ 45 w 45"/>
                      <a:gd name="T1" fmla="*/ 2 h 26"/>
                      <a:gd name="T2" fmla="*/ 45 w 45"/>
                      <a:gd name="T3" fmla="*/ 0 h 26"/>
                      <a:gd name="T4" fmla="*/ 0 w 45"/>
                      <a:gd name="T5" fmla="*/ 25 h 26"/>
                      <a:gd name="T6" fmla="*/ 1 w 45"/>
                      <a:gd name="T7" fmla="*/ 26 h 26"/>
                      <a:gd name="T8" fmla="*/ 45 w 45"/>
                      <a:gd name="T9" fmla="*/ 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2"/>
                        </a:moveTo>
                        <a:lnTo>
                          <a:pt x="45" y="0"/>
                        </a:lnTo>
                        <a:lnTo>
                          <a:pt x="0" y="25"/>
                        </a:lnTo>
                        <a:lnTo>
                          <a:pt x="1" y="26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6" name="Freeform 1342"/>
                  <p:cNvSpPr/>
                  <p:nvPr/>
                </p:nvSpPr>
                <p:spPr bwMode="auto">
                  <a:xfrm>
                    <a:off x="2175" y="1629"/>
                    <a:ext cx="45" cy="27"/>
                  </a:xfrm>
                  <a:custGeom>
                    <a:avLst/>
                    <a:gdLst>
                      <a:gd name="T0" fmla="*/ 45 w 45"/>
                      <a:gd name="T1" fmla="*/ 27 h 27"/>
                      <a:gd name="T2" fmla="*/ 45 w 45"/>
                      <a:gd name="T3" fmla="*/ 26 h 27"/>
                      <a:gd name="T4" fmla="*/ 1 w 45"/>
                      <a:gd name="T5" fmla="*/ 0 h 27"/>
                      <a:gd name="T6" fmla="*/ 0 w 45"/>
                      <a:gd name="T7" fmla="*/ 1 h 27"/>
                      <a:gd name="T8" fmla="*/ 45 w 45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27"/>
                        </a:moveTo>
                        <a:lnTo>
                          <a:pt x="45" y="26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5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7" name="Freeform 1343"/>
                  <p:cNvSpPr/>
                  <p:nvPr/>
                </p:nvSpPr>
                <p:spPr bwMode="auto">
                  <a:xfrm>
                    <a:off x="2194" y="1636"/>
                    <a:ext cx="8" cy="13"/>
                  </a:xfrm>
                  <a:custGeom>
                    <a:avLst/>
                    <a:gdLst>
                      <a:gd name="T0" fmla="*/ 0 w 8"/>
                      <a:gd name="T1" fmla="*/ 0 h 13"/>
                      <a:gd name="T2" fmla="*/ 0 w 8"/>
                      <a:gd name="T3" fmla="*/ 0 h 13"/>
                      <a:gd name="T4" fmla="*/ 8 w 8"/>
                      <a:gd name="T5" fmla="*/ 13 h 13"/>
                      <a:gd name="T6" fmla="*/ 8 w 8"/>
                      <a:gd name="T7" fmla="*/ 12 h 13"/>
                      <a:gd name="T8" fmla="*/ 0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3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8" name="Freeform 1344"/>
                  <p:cNvSpPr/>
                  <p:nvPr/>
                </p:nvSpPr>
                <p:spPr bwMode="auto">
                  <a:xfrm>
                    <a:off x="2194" y="1636"/>
                    <a:ext cx="8" cy="13"/>
                  </a:xfrm>
                  <a:custGeom>
                    <a:avLst/>
                    <a:gdLst>
                      <a:gd name="T0" fmla="*/ 8 w 8"/>
                      <a:gd name="T1" fmla="*/ 0 h 13"/>
                      <a:gd name="T2" fmla="*/ 7 w 8"/>
                      <a:gd name="T3" fmla="*/ 0 h 13"/>
                      <a:gd name="T4" fmla="*/ 0 w 8"/>
                      <a:gd name="T5" fmla="*/ 12 h 13"/>
                      <a:gd name="T6" fmla="*/ 0 w 8"/>
                      <a:gd name="T7" fmla="*/ 13 h 13"/>
                      <a:gd name="T8" fmla="*/ 8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8" y="0"/>
                        </a:moveTo>
                        <a:lnTo>
                          <a:pt x="7" y="0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9" name="Rectangle 1345"/>
                  <p:cNvSpPr>
                    <a:spLocks noChangeArrowheads="1"/>
                  </p:cNvSpPr>
                  <p:nvPr/>
                </p:nvSpPr>
                <p:spPr bwMode="auto">
                  <a:xfrm>
                    <a:off x="2190" y="1642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0" name="Freeform 1346"/>
                  <p:cNvSpPr>
                    <a:spLocks noEditPoints="1"/>
                  </p:cNvSpPr>
                  <p:nvPr/>
                </p:nvSpPr>
                <p:spPr bwMode="auto">
                  <a:xfrm>
                    <a:off x="2195" y="1610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1" name="Freeform 1347"/>
                  <p:cNvSpPr>
                    <a:spLocks noEditPoints="1"/>
                  </p:cNvSpPr>
                  <p:nvPr/>
                </p:nvSpPr>
                <p:spPr bwMode="auto">
                  <a:xfrm>
                    <a:off x="2195" y="1667"/>
                    <a:ext cx="5" cy="8"/>
                  </a:xfrm>
                  <a:custGeom>
                    <a:avLst/>
                    <a:gdLst>
                      <a:gd name="T0" fmla="*/ 0 w 6"/>
                      <a:gd name="T1" fmla="*/ 4 h 9"/>
                      <a:gd name="T2" fmla="*/ 3 w 6"/>
                      <a:gd name="T3" fmla="*/ 9 h 9"/>
                      <a:gd name="T4" fmla="*/ 6 w 6"/>
                      <a:gd name="T5" fmla="*/ 4 h 9"/>
                      <a:gd name="T6" fmla="*/ 3 w 6"/>
                      <a:gd name="T7" fmla="*/ 0 h 9"/>
                      <a:gd name="T8" fmla="*/ 0 w 6"/>
                      <a:gd name="T9" fmla="*/ 4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4"/>
                        </a:moveTo>
                        <a:cubicBezTo>
                          <a:pt x="0" y="7"/>
                          <a:pt x="2" y="8"/>
                          <a:pt x="3" y="9"/>
                        </a:cubicBezTo>
                        <a:cubicBezTo>
                          <a:pt x="5" y="9"/>
                          <a:pt x="6" y="7"/>
                          <a:pt x="6" y="4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2" name="Freeform 1348"/>
                  <p:cNvSpPr>
                    <a:spLocks noEditPoints="1"/>
                  </p:cNvSpPr>
                  <p:nvPr/>
                </p:nvSpPr>
                <p:spPr bwMode="auto">
                  <a:xfrm>
                    <a:off x="2219" y="1654"/>
                    <a:ext cx="7" cy="6"/>
                  </a:xfrm>
                  <a:custGeom>
                    <a:avLst/>
                    <a:gdLst>
                      <a:gd name="T0" fmla="*/ 3 w 9"/>
                      <a:gd name="T1" fmla="*/ 6 h 8"/>
                      <a:gd name="T2" fmla="*/ 8 w 9"/>
                      <a:gd name="T3" fmla="*/ 6 h 8"/>
                      <a:gd name="T4" fmla="*/ 5 w 9"/>
                      <a:gd name="T5" fmla="*/ 1 h 8"/>
                      <a:gd name="T6" fmla="*/ 0 w 9"/>
                      <a:gd name="T7" fmla="*/ 1 h 8"/>
                      <a:gd name="T8" fmla="*/ 3 w 9"/>
                      <a:gd name="T9" fmla="*/ 6 h 8"/>
                      <a:gd name="T10" fmla="*/ 3 w 9"/>
                      <a:gd name="T11" fmla="*/ 6 h 8"/>
                      <a:gd name="T12" fmla="*/ 1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5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6"/>
                        </a:moveTo>
                        <a:cubicBezTo>
                          <a:pt x="5" y="8"/>
                          <a:pt x="7" y="7"/>
                          <a:pt x="8" y="6"/>
                        </a:cubicBezTo>
                        <a:cubicBezTo>
                          <a:pt x="9" y="4"/>
                          <a:pt x="8" y="2"/>
                          <a:pt x="5" y="1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4"/>
                          <a:pt x="0" y="5"/>
                          <a:pt x="3" y="6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4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3" name="Freeform 1349"/>
                  <p:cNvSpPr>
                    <a:spLocks noEditPoints="1"/>
                  </p:cNvSpPr>
                  <p:nvPr/>
                </p:nvSpPr>
                <p:spPr bwMode="auto">
                  <a:xfrm>
                    <a:off x="2219" y="1625"/>
                    <a:ext cx="7" cy="6"/>
                  </a:xfrm>
                  <a:custGeom>
                    <a:avLst/>
                    <a:gdLst>
                      <a:gd name="T0" fmla="*/ 6 w 8"/>
                      <a:gd name="T1" fmla="*/ 7 h 8"/>
                      <a:gd name="T2" fmla="*/ 8 w 8"/>
                      <a:gd name="T3" fmla="*/ 2 h 8"/>
                      <a:gd name="T4" fmla="*/ 2 w 8"/>
                      <a:gd name="T5" fmla="*/ 2 h 8"/>
                      <a:gd name="T6" fmla="*/ 0 w 8"/>
                      <a:gd name="T7" fmla="*/ 7 h 8"/>
                      <a:gd name="T8" fmla="*/ 6 w 8"/>
                      <a:gd name="T9" fmla="*/ 7 h 8"/>
                      <a:gd name="T10" fmla="*/ 5 w 8"/>
                      <a:gd name="T11" fmla="*/ 6 h 8"/>
                      <a:gd name="T12" fmla="*/ 1 w 8"/>
                      <a:gd name="T13" fmla="*/ 6 h 8"/>
                      <a:gd name="T14" fmla="*/ 3 w 8"/>
                      <a:gd name="T15" fmla="*/ 3 h 8"/>
                      <a:gd name="T16" fmla="*/ 7 w 8"/>
                      <a:gd name="T17" fmla="*/ 2 h 8"/>
                      <a:gd name="T18" fmla="*/ 5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6" y="7"/>
                        </a:moveTo>
                        <a:cubicBezTo>
                          <a:pt x="8" y="5"/>
                          <a:pt x="8" y="3"/>
                          <a:pt x="8" y="2"/>
                        </a:cubicBezTo>
                        <a:cubicBezTo>
                          <a:pt x="7" y="0"/>
                          <a:pt x="4" y="0"/>
                          <a:pt x="2" y="2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4" y="7"/>
                          <a:pt x="3" y="7"/>
                          <a:pt x="1" y="6"/>
                        </a:cubicBezTo>
                        <a:cubicBezTo>
                          <a:pt x="1" y="5"/>
                          <a:pt x="2" y="3"/>
                          <a:pt x="3" y="3"/>
                        </a:cubicBezTo>
                        <a:cubicBezTo>
                          <a:pt x="4" y="2"/>
                          <a:pt x="6" y="2"/>
                          <a:pt x="7" y="2"/>
                        </a:cubicBezTo>
                        <a:cubicBezTo>
                          <a:pt x="7" y="4"/>
                          <a:pt x="6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4" name="Freeform 1350"/>
                  <p:cNvSpPr>
                    <a:spLocks noEditPoints="1"/>
                  </p:cNvSpPr>
                  <p:nvPr/>
                </p:nvSpPr>
                <p:spPr bwMode="auto">
                  <a:xfrm>
                    <a:off x="2169" y="1654"/>
                    <a:ext cx="8" cy="5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7 w 9"/>
                      <a:gd name="T13" fmla="*/ 2 h 7"/>
                      <a:gd name="T14" fmla="*/ 3 w 9"/>
                      <a:gd name="T15" fmla="*/ 2 h 7"/>
                      <a:gd name="T16" fmla="*/ 1 w 9"/>
                      <a:gd name="T17" fmla="*/ 5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1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7" y="4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3" y="2"/>
                        </a:cubicBezTo>
                        <a:cubicBezTo>
                          <a:pt x="2" y="2"/>
                          <a:pt x="1" y="4"/>
                          <a:pt x="1" y="5"/>
                        </a:cubicBezTo>
                        <a:cubicBezTo>
                          <a:pt x="2" y="6"/>
                          <a:pt x="4" y="6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5" name="Freeform 1351"/>
                  <p:cNvSpPr>
                    <a:spLocks noEditPoints="1"/>
                  </p:cNvSpPr>
                  <p:nvPr/>
                </p:nvSpPr>
                <p:spPr bwMode="auto">
                  <a:xfrm>
                    <a:off x="2169" y="1625"/>
                    <a:ext cx="8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7 w 9"/>
                      <a:gd name="T13" fmla="*/ 5 h 8"/>
                      <a:gd name="T14" fmla="*/ 6 w 9"/>
                      <a:gd name="T15" fmla="*/ 2 h 8"/>
                      <a:gd name="T16" fmla="*/ 2 w 9"/>
                      <a:gd name="T17" fmla="*/ 2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5"/>
                          <a:pt x="0" y="4"/>
                          <a:pt x="0" y="2"/>
                        </a:cubicBezTo>
                        <a:cubicBezTo>
                          <a:pt x="1" y="0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3"/>
                          <a:pt x="6" y="2"/>
                        </a:cubicBezTo>
                        <a:cubicBezTo>
                          <a:pt x="4" y="1"/>
                          <a:pt x="3" y="2"/>
                          <a:pt x="2" y="2"/>
                        </a:cubicBezTo>
                        <a:cubicBezTo>
                          <a:pt x="2" y="4"/>
                          <a:pt x="2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6" name="Freeform 1352"/>
                  <p:cNvSpPr/>
                  <p:nvPr/>
                </p:nvSpPr>
                <p:spPr bwMode="auto">
                  <a:xfrm>
                    <a:off x="2191" y="1613"/>
                    <a:ext cx="14" cy="6"/>
                  </a:xfrm>
                  <a:custGeom>
                    <a:avLst/>
                    <a:gdLst>
                      <a:gd name="T0" fmla="*/ 0 w 17"/>
                      <a:gd name="T1" fmla="*/ 0 h 7"/>
                      <a:gd name="T2" fmla="*/ 2 w 17"/>
                      <a:gd name="T3" fmla="*/ 0 h 7"/>
                      <a:gd name="T4" fmla="*/ 2 w 17"/>
                      <a:gd name="T5" fmla="*/ 1 h 7"/>
                      <a:gd name="T6" fmla="*/ 8 w 17"/>
                      <a:gd name="T7" fmla="*/ 6 h 7"/>
                      <a:gd name="T8" fmla="*/ 14 w 17"/>
                      <a:gd name="T9" fmla="*/ 1 h 7"/>
                      <a:gd name="T10" fmla="*/ 14 w 17"/>
                      <a:gd name="T11" fmla="*/ 0 h 7"/>
                      <a:gd name="T12" fmla="*/ 17 w 17"/>
                      <a:gd name="T13" fmla="*/ 0 h 7"/>
                      <a:gd name="T14" fmla="*/ 17 w 17"/>
                      <a:gd name="T15" fmla="*/ 0 h 7"/>
                      <a:gd name="T16" fmla="*/ 8 w 17"/>
                      <a:gd name="T17" fmla="*/ 7 h 7"/>
                      <a:gd name="T18" fmla="*/ 0 w 17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7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4"/>
                          <a:pt x="5" y="6"/>
                          <a:pt x="8" y="6"/>
                        </a:cubicBezTo>
                        <a:cubicBezTo>
                          <a:pt x="11" y="6"/>
                          <a:pt x="14" y="4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7"/>
                          <a:pt x="8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7" name="Freeform 1353"/>
                  <p:cNvSpPr/>
                  <p:nvPr/>
                </p:nvSpPr>
                <p:spPr bwMode="auto">
                  <a:xfrm>
                    <a:off x="2192" y="1619"/>
                    <a:ext cx="11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4 h 4"/>
                      <a:gd name="T8" fmla="*/ 11 w 12"/>
                      <a:gd name="T9" fmla="*/ 1 h 4"/>
                      <a:gd name="T10" fmla="*/ 11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1 h 4"/>
                      <a:gd name="T16" fmla="*/ 6 w 12"/>
                      <a:gd name="T17" fmla="*/ 4 h 4"/>
                      <a:gd name="T18" fmla="*/ 0 w 12"/>
                      <a:gd name="T19" fmla="*/ 1 h 4"/>
                      <a:gd name="T20" fmla="*/ 0 w 12"/>
                      <a:gd name="T21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4" y="4"/>
                          <a:pt x="6" y="4"/>
                        </a:cubicBezTo>
                        <a:cubicBezTo>
                          <a:pt x="8" y="4"/>
                          <a:pt x="11" y="3"/>
                          <a:pt x="11" y="1"/>
                        </a:cubicBezTo>
                        <a:cubicBezTo>
                          <a:pt x="11" y="1"/>
                          <a:pt x="11" y="1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3"/>
                          <a:pt x="10" y="4"/>
                          <a:pt x="6" y="4"/>
                        </a:cubicBezTo>
                        <a:cubicBezTo>
                          <a:pt x="3" y="4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8" name="Freeform 1354"/>
                  <p:cNvSpPr/>
                  <p:nvPr/>
                </p:nvSpPr>
                <p:spPr bwMode="auto">
                  <a:xfrm>
                    <a:off x="2193" y="1622"/>
                    <a:ext cx="10" cy="3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1 h 3"/>
                      <a:gd name="T6" fmla="*/ 5 w 11"/>
                      <a:gd name="T7" fmla="*/ 3 h 3"/>
                      <a:gd name="T8" fmla="*/ 9 w 11"/>
                      <a:gd name="T9" fmla="*/ 1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9" name="Freeform 1355"/>
                  <p:cNvSpPr/>
                  <p:nvPr/>
                </p:nvSpPr>
                <p:spPr bwMode="auto">
                  <a:xfrm>
                    <a:off x="2194" y="1625"/>
                    <a:ext cx="8" cy="2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1 w 9"/>
                      <a:gd name="T3" fmla="*/ 0 h 3"/>
                      <a:gd name="T4" fmla="*/ 1 w 9"/>
                      <a:gd name="T5" fmla="*/ 1 h 3"/>
                      <a:gd name="T6" fmla="*/ 4 w 9"/>
                      <a:gd name="T7" fmla="*/ 3 h 3"/>
                      <a:gd name="T8" fmla="*/ 7 w 9"/>
                      <a:gd name="T9" fmla="*/ 1 h 3"/>
                      <a:gd name="T10" fmla="*/ 7 w 9"/>
                      <a:gd name="T11" fmla="*/ 0 h 3"/>
                      <a:gd name="T12" fmla="*/ 9 w 9"/>
                      <a:gd name="T13" fmla="*/ 0 h 3"/>
                      <a:gd name="T14" fmla="*/ 4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3"/>
                          <a:pt x="4" y="3"/>
                        </a:cubicBezTo>
                        <a:cubicBezTo>
                          <a:pt x="6" y="3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0" name="Freeform 1356"/>
                  <p:cNvSpPr/>
                  <p:nvPr/>
                </p:nvSpPr>
                <p:spPr bwMode="auto">
                  <a:xfrm>
                    <a:off x="2194" y="1627"/>
                    <a:ext cx="7" cy="3"/>
                  </a:xfrm>
                  <a:custGeom>
                    <a:avLst/>
                    <a:gdLst>
                      <a:gd name="T0" fmla="*/ 0 w 8"/>
                      <a:gd name="T1" fmla="*/ 0 h 3"/>
                      <a:gd name="T2" fmla="*/ 2 w 8"/>
                      <a:gd name="T3" fmla="*/ 0 h 3"/>
                      <a:gd name="T4" fmla="*/ 2 w 8"/>
                      <a:gd name="T5" fmla="*/ 1 h 3"/>
                      <a:gd name="T6" fmla="*/ 4 w 8"/>
                      <a:gd name="T7" fmla="*/ 2 h 3"/>
                      <a:gd name="T8" fmla="*/ 7 w 8"/>
                      <a:gd name="T9" fmla="*/ 1 h 3"/>
                      <a:gd name="T10" fmla="*/ 7 w 8"/>
                      <a:gd name="T11" fmla="*/ 0 h 3"/>
                      <a:gd name="T12" fmla="*/ 8 w 8"/>
                      <a:gd name="T13" fmla="*/ 0 h 3"/>
                      <a:gd name="T14" fmla="*/ 4 w 8"/>
                      <a:gd name="T15" fmla="*/ 3 h 3"/>
                      <a:gd name="T16" fmla="*/ 0 w 8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2"/>
                          <a:pt x="4" y="2"/>
                        </a:cubicBezTo>
                        <a:cubicBezTo>
                          <a:pt x="5" y="2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1" name="Freeform 1357"/>
                  <p:cNvSpPr/>
                  <p:nvPr/>
                </p:nvSpPr>
                <p:spPr bwMode="auto">
                  <a:xfrm>
                    <a:off x="2200" y="1634"/>
                    <a:ext cx="3" cy="2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0 h 3"/>
                      <a:gd name="T4" fmla="*/ 1 w 4"/>
                      <a:gd name="T5" fmla="*/ 1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2" y="2"/>
                          <a:pt x="3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2" name="Freeform 1358"/>
                  <p:cNvSpPr/>
                  <p:nvPr/>
                </p:nvSpPr>
                <p:spPr bwMode="auto">
                  <a:xfrm>
                    <a:off x="2192" y="1634"/>
                    <a:ext cx="3" cy="2"/>
                  </a:xfrm>
                  <a:custGeom>
                    <a:avLst/>
                    <a:gdLst>
                      <a:gd name="T0" fmla="*/ 0 w 3"/>
                      <a:gd name="T1" fmla="*/ 2 h 3"/>
                      <a:gd name="T2" fmla="*/ 0 w 3"/>
                      <a:gd name="T3" fmla="*/ 2 h 3"/>
                      <a:gd name="T4" fmla="*/ 0 w 3"/>
                      <a:gd name="T5" fmla="*/ 2 h 3"/>
                      <a:gd name="T6" fmla="*/ 2 w 3"/>
                      <a:gd name="T7" fmla="*/ 2 h 3"/>
                      <a:gd name="T8" fmla="*/ 3 w 3"/>
                      <a:gd name="T9" fmla="*/ 1 h 3"/>
                      <a:gd name="T10" fmla="*/ 3 w 3"/>
                      <a:gd name="T11" fmla="*/ 0 h 3"/>
                      <a:gd name="T12" fmla="*/ 3 w 3"/>
                      <a:gd name="T13" fmla="*/ 0 h 3"/>
                      <a:gd name="T14" fmla="*/ 2 w 3"/>
                      <a:gd name="T15" fmla="*/ 2 h 3"/>
                      <a:gd name="T16" fmla="*/ 0 w 3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3"/>
                          <a:pt x="1" y="3"/>
                          <a:pt x="2" y="2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3" name="Freeform 1359"/>
                  <p:cNvSpPr/>
                  <p:nvPr/>
                </p:nvSpPr>
                <p:spPr bwMode="auto">
                  <a:xfrm>
                    <a:off x="2189" y="1641"/>
                    <a:ext cx="2" cy="3"/>
                  </a:xfrm>
                  <a:custGeom>
                    <a:avLst/>
                    <a:gdLst>
                      <a:gd name="T0" fmla="*/ 0 w 2"/>
                      <a:gd name="T1" fmla="*/ 4 h 4"/>
                      <a:gd name="T2" fmla="*/ 0 w 2"/>
                      <a:gd name="T3" fmla="*/ 3 h 4"/>
                      <a:gd name="T4" fmla="*/ 1 w 2"/>
                      <a:gd name="T5" fmla="*/ 3 h 4"/>
                      <a:gd name="T6" fmla="*/ 1 w 2"/>
                      <a:gd name="T7" fmla="*/ 2 h 4"/>
                      <a:gd name="T8" fmla="*/ 1 w 2"/>
                      <a:gd name="T9" fmla="*/ 0 h 4"/>
                      <a:gd name="T10" fmla="*/ 0 w 2"/>
                      <a:gd name="T11" fmla="*/ 0 h 4"/>
                      <a:gd name="T12" fmla="*/ 0 w 2"/>
                      <a:gd name="T13" fmla="*/ 0 h 4"/>
                      <a:gd name="T14" fmla="*/ 2 w 2"/>
                      <a:gd name="T15" fmla="*/ 2 h 4"/>
                      <a:gd name="T16" fmla="*/ 0 w 2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2"/>
                        </a:cubicBezTo>
                        <a:cubicBezTo>
                          <a:pt x="2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4" name="Freeform 1360"/>
                  <p:cNvSpPr/>
                  <p:nvPr/>
                </p:nvSpPr>
                <p:spPr bwMode="auto">
                  <a:xfrm>
                    <a:off x="2192" y="1648"/>
                    <a:ext cx="3" cy="2"/>
                  </a:xfrm>
                  <a:custGeom>
                    <a:avLst/>
                    <a:gdLst>
                      <a:gd name="T0" fmla="*/ 3 w 3"/>
                      <a:gd name="T1" fmla="*/ 2 h 2"/>
                      <a:gd name="T2" fmla="*/ 3 w 3"/>
                      <a:gd name="T3" fmla="*/ 2 h 2"/>
                      <a:gd name="T4" fmla="*/ 3 w 3"/>
                      <a:gd name="T5" fmla="*/ 2 h 2"/>
                      <a:gd name="T6" fmla="*/ 2 w 3"/>
                      <a:gd name="T7" fmla="*/ 0 h 2"/>
                      <a:gd name="T8" fmla="*/ 0 w 3"/>
                      <a:gd name="T9" fmla="*/ 0 h 2"/>
                      <a:gd name="T10" fmla="*/ 0 w 3"/>
                      <a:gd name="T11" fmla="*/ 1 h 2"/>
                      <a:gd name="T12" fmla="*/ 0 w 3"/>
                      <a:gd name="T13" fmla="*/ 0 h 2"/>
                      <a:gd name="T14" fmla="*/ 2 w 3"/>
                      <a:gd name="T15" fmla="*/ 0 h 2"/>
                      <a:gd name="T16" fmla="*/ 3 w 3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2">
                        <a:moveTo>
                          <a:pt x="3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1"/>
                          <a:pt x="2" y="1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5" name="Freeform 1361"/>
                  <p:cNvSpPr/>
                  <p:nvPr/>
                </p:nvSpPr>
                <p:spPr bwMode="auto">
                  <a:xfrm>
                    <a:off x="2200" y="1648"/>
                    <a:ext cx="3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3 w 4"/>
                      <a:gd name="T3" fmla="*/ 1 h 2"/>
                      <a:gd name="T4" fmla="*/ 3 w 4"/>
                      <a:gd name="T5" fmla="*/ 0 h 2"/>
                      <a:gd name="T6" fmla="*/ 2 w 4"/>
                      <a:gd name="T7" fmla="*/ 0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6" name="Freeform 1362"/>
                  <p:cNvSpPr/>
                  <p:nvPr/>
                </p:nvSpPr>
                <p:spPr bwMode="auto">
                  <a:xfrm>
                    <a:off x="2205" y="1641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7" name="Freeform 1363"/>
                  <p:cNvSpPr/>
                  <p:nvPr/>
                </p:nvSpPr>
                <p:spPr bwMode="auto">
                  <a:xfrm>
                    <a:off x="2192" y="1662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6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6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8" name="Freeform 1364"/>
                  <p:cNvSpPr/>
                  <p:nvPr/>
                </p:nvSpPr>
                <p:spPr bwMode="auto">
                  <a:xfrm>
                    <a:off x="2193" y="1659"/>
                    <a:ext cx="10" cy="4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5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5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8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9" name="Freeform 1365"/>
                  <p:cNvSpPr/>
                  <p:nvPr/>
                </p:nvSpPr>
                <p:spPr bwMode="auto">
                  <a:xfrm>
                    <a:off x="2194" y="1657"/>
                    <a:ext cx="8" cy="2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1 h 3"/>
                      <a:gd name="T8" fmla="*/ 8 w 9"/>
                      <a:gd name="T9" fmla="*/ 2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6" y="1"/>
                          <a:pt x="8" y="2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0" name="Freeform 1366"/>
                  <p:cNvSpPr/>
                  <p:nvPr/>
                </p:nvSpPr>
                <p:spPr bwMode="auto">
                  <a:xfrm>
                    <a:off x="2195" y="1655"/>
                    <a:ext cx="6" cy="2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1 h 2"/>
                      <a:gd name="T6" fmla="*/ 3 w 7"/>
                      <a:gd name="T7" fmla="*/ 0 h 2"/>
                      <a:gd name="T8" fmla="*/ 6 w 7"/>
                      <a:gd name="T9" fmla="*/ 1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3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5" y="0"/>
                          <a:pt x="6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5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1" name="Freeform 1367"/>
                  <p:cNvSpPr/>
                  <p:nvPr/>
                </p:nvSpPr>
                <p:spPr bwMode="auto">
                  <a:xfrm>
                    <a:off x="2213" y="1649"/>
                    <a:ext cx="7" cy="10"/>
                  </a:xfrm>
                  <a:custGeom>
                    <a:avLst/>
                    <a:gdLst>
                      <a:gd name="T0" fmla="*/ 2 w 9"/>
                      <a:gd name="T1" fmla="*/ 11 h 11"/>
                      <a:gd name="T2" fmla="*/ 3 w 9"/>
                      <a:gd name="T3" fmla="*/ 10 h 11"/>
                      <a:gd name="T4" fmla="*/ 2 w 9"/>
                      <a:gd name="T5" fmla="*/ 9 h 11"/>
                      <a:gd name="T6" fmla="*/ 3 w 9"/>
                      <a:gd name="T7" fmla="*/ 4 h 11"/>
                      <a:gd name="T8" fmla="*/ 7 w 9"/>
                      <a:gd name="T9" fmla="*/ 2 h 11"/>
                      <a:gd name="T10" fmla="*/ 8 w 9"/>
                      <a:gd name="T11" fmla="*/ 3 h 11"/>
                      <a:gd name="T12" fmla="*/ 9 w 9"/>
                      <a:gd name="T13" fmla="*/ 1 h 11"/>
                      <a:gd name="T14" fmla="*/ 9 w 9"/>
                      <a:gd name="T15" fmla="*/ 1 h 11"/>
                      <a:gd name="T16" fmla="*/ 2 w 9"/>
                      <a:gd name="T17" fmla="*/ 4 h 11"/>
                      <a:gd name="T18" fmla="*/ 2 w 9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2" y="6"/>
                          <a:pt x="3" y="4"/>
                        </a:cubicBezTo>
                        <a:cubicBezTo>
                          <a:pt x="4" y="3"/>
                          <a:pt x="6" y="1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2" name="Freeform 1368"/>
                  <p:cNvSpPr/>
                  <p:nvPr/>
                </p:nvSpPr>
                <p:spPr bwMode="auto">
                  <a:xfrm>
                    <a:off x="2211" y="1648"/>
                    <a:ext cx="7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2 w 8"/>
                      <a:gd name="T3" fmla="*/ 8 h 10"/>
                      <a:gd name="T4" fmla="*/ 2 w 8"/>
                      <a:gd name="T5" fmla="*/ 8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3" name="Freeform 1369"/>
                  <p:cNvSpPr/>
                  <p:nvPr/>
                </p:nvSpPr>
                <p:spPr bwMode="auto">
                  <a:xfrm>
                    <a:off x="2209" y="1648"/>
                    <a:ext cx="6" cy="6"/>
                  </a:xfrm>
                  <a:custGeom>
                    <a:avLst/>
                    <a:gdLst>
                      <a:gd name="T0" fmla="*/ 1 w 6"/>
                      <a:gd name="T1" fmla="*/ 8 h 8"/>
                      <a:gd name="T2" fmla="*/ 2 w 6"/>
                      <a:gd name="T3" fmla="*/ 7 h 8"/>
                      <a:gd name="T4" fmla="*/ 1 w 6"/>
                      <a:gd name="T5" fmla="*/ 6 h 8"/>
                      <a:gd name="T6" fmla="*/ 2 w 6"/>
                      <a:gd name="T7" fmla="*/ 3 h 8"/>
                      <a:gd name="T8" fmla="*/ 5 w 6"/>
                      <a:gd name="T9" fmla="*/ 1 h 8"/>
                      <a:gd name="T10" fmla="*/ 5 w 6"/>
                      <a:gd name="T11" fmla="*/ 2 h 8"/>
                      <a:gd name="T12" fmla="*/ 6 w 6"/>
                      <a:gd name="T13" fmla="*/ 0 h 8"/>
                      <a:gd name="T14" fmla="*/ 1 w 6"/>
                      <a:gd name="T15" fmla="*/ 3 h 8"/>
                      <a:gd name="T16" fmla="*/ 1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4" name="Freeform 1370"/>
                  <p:cNvSpPr/>
                  <p:nvPr/>
                </p:nvSpPr>
                <p:spPr bwMode="auto">
                  <a:xfrm>
                    <a:off x="2208" y="1647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5 h 7"/>
                      <a:gd name="T6" fmla="*/ 2 w 5"/>
                      <a:gd name="T7" fmla="*/ 2 h 7"/>
                      <a:gd name="T8" fmla="*/ 4 w 5"/>
                      <a:gd name="T9" fmla="*/ 1 h 7"/>
                      <a:gd name="T10" fmla="*/ 5 w 5"/>
                      <a:gd name="T11" fmla="*/ 1 h 7"/>
                      <a:gd name="T12" fmla="*/ 5 w 5"/>
                      <a:gd name="T13" fmla="*/ 0 h 7"/>
                      <a:gd name="T14" fmla="*/ 1 w 5"/>
                      <a:gd name="T15" fmla="*/ 2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2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2" y="0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5" name="Freeform 1371"/>
                  <p:cNvSpPr/>
                  <p:nvPr/>
                </p:nvSpPr>
                <p:spPr bwMode="auto">
                  <a:xfrm>
                    <a:off x="2214" y="1626"/>
                    <a:ext cx="6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7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2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6" name="Freeform 1372"/>
                  <p:cNvSpPr/>
                  <p:nvPr/>
                </p:nvSpPr>
                <p:spPr bwMode="auto">
                  <a:xfrm>
                    <a:off x="2212" y="1628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9 h 11"/>
                      <a:gd name="T4" fmla="*/ 5 w 7"/>
                      <a:gd name="T5" fmla="*/ 9 h 11"/>
                      <a:gd name="T6" fmla="*/ 2 w 7"/>
                      <a:gd name="T7" fmla="*/ 7 h 11"/>
                      <a:gd name="T8" fmla="*/ 2 w 7"/>
                      <a:gd name="T9" fmla="*/ 2 h 11"/>
                      <a:gd name="T10" fmla="*/ 2 w 7"/>
                      <a:gd name="T11" fmla="*/ 2 h 11"/>
                      <a:gd name="T12" fmla="*/ 1 w 7"/>
                      <a:gd name="T13" fmla="*/ 0 h 11"/>
                      <a:gd name="T14" fmla="*/ 1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2" y="9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7" name="Freeform 1373"/>
                  <p:cNvSpPr/>
                  <p:nvPr/>
                </p:nvSpPr>
                <p:spPr bwMode="auto">
                  <a:xfrm>
                    <a:off x="2209" y="1631"/>
                    <a:ext cx="6" cy="7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1 h 9"/>
                      <a:gd name="T10" fmla="*/ 2 w 6"/>
                      <a:gd name="T11" fmla="*/ 1 h 9"/>
                      <a:gd name="T12" fmla="*/ 2 w 6"/>
                      <a:gd name="T13" fmla="*/ 0 h 9"/>
                      <a:gd name="T14" fmla="*/ 2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2" y="5"/>
                        </a:cubicBezTo>
                        <a:cubicBezTo>
                          <a:pt x="3" y="7"/>
                          <a:pt x="5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8" name="Freeform 1374"/>
                  <p:cNvSpPr/>
                  <p:nvPr/>
                </p:nvSpPr>
                <p:spPr bwMode="auto">
                  <a:xfrm>
                    <a:off x="2208" y="1632"/>
                    <a:ext cx="4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5 w 5"/>
                      <a:gd name="T3" fmla="*/ 6 h 7"/>
                      <a:gd name="T4" fmla="*/ 4 w 5"/>
                      <a:gd name="T5" fmla="*/ 6 h 7"/>
                      <a:gd name="T6" fmla="*/ 2 w 5"/>
                      <a:gd name="T7" fmla="*/ 4 h 7"/>
                      <a:gd name="T8" fmla="*/ 2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4"/>
                        </a:cubicBezTo>
                        <a:cubicBezTo>
                          <a:pt x="2" y="6"/>
                          <a:pt x="4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9" name="Freeform 1375"/>
                  <p:cNvSpPr/>
                  <p:nvPr/>
                </p:nvSpPr>
                <p:spPr bwMode="auto">
                  <a:xfrm>
                    <a:off x="2175" y="1648"/>
                    <a:ext cx="7" cy="11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2 h 12"/>
                      <a:gd name="T6" fmla="*/ 6 w 9"/>
                      <a:gd name="T7" fmla="*/ 5 h 12"/>
                      <a:gd name="T8" fmla="*/ 6 w 9"/>
                      <a:gd name="T9" fmla="*/ 10 h 12"/>
                      <a:gd name="T10" fmla="*/ 6 w 9"/>
                      <a:gd name="T11" fmla="*/ 11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5 h 12"/>
                      <a:gd name="T18" fmla="*/ 0 w 9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8" y="9"/>
                          <a:pt x="6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0" name="Freeform 1376"/>
                  <p:cNvSpPr/>
                  <p:nvPr/>
                </p:nvSpPr>
                <p:spPr bwMode="auto">
                  <a:xfrm>
                    <a:off x="2178" y="1648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1 w 7"/>
                      <a:gd name="T5" fmla="*/ 2 h 11"/>
                      <a:gd name="T6" fmla="*/ 5 w 7"/>
                      <a:gd name="T7" fmla="*/ 4 h 11"/>
                      <a:gd name="T8" fmla="*/ 5 w 7"/>
                      <a:gd name="T9" fmla="*/ 9 h 11"/>
                      <a:gd name="T10" fmla="*/ 4 w 7"/>
                      <a:gd name="T11" fmla="*/ 9 h 11"/>
                      <a:gd name="T12" fmla="*/ 5 w 7"/>
                      <a:gd name="T13" fmla="*/ 11 h 11"/>
                      <a:gd name="T14" fmla="*/ 5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5" y="4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7" y="10"/>
                          <a:pt x="7" y="7"/>
                          <a:pt x="5" y="4"/>
                        </a:cubicBezTo>
                        <a:cubicBezTo>
                          <a:pt x="4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1" name="Freeform 1377"/>
                  <p:cNvSpPr/>
                  <p:nvPr/>
                </p:nvSpPr>
                <p:spPr bwMode="auto">
                  <a:xfrm>
                    <a:off x="2180" y="1647"/>
                    <a:ext cx="6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5 w 6"/>
                      <a:gd name="T7" fmla="*/ 4 h 9"/>
                      <a:gd name="T8" fmla="*/ 5 w 6"/>
                      <a:gd name="T9" fmla="*/ 7 h 9"/>
                      <a:gd name="T10" fmla="*/ 4 w 6"/>
                      <a:gd name="T11" fmla="*/ 8 h 9"/>
                      <a:gd name="T12" fmla="*/ 5 w 6"/>
                      <a:gd name="T13" fmla="*/ 9 h 9"/>
                      <a:gd name="T14" fmla="*/ 5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5" y="4"/>
                        </a:cubicBezTo>
                        <a:cubicBezTo>
                          <a:pt x="5" y="5"/>
                          <a:pt x="6" y="7"/>
                          <a:pt x="5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6"/>
                          <a:pt x="5" y="4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2" name="Freeform 1378"/>
                  <p:cNvSpPr/>
                  <p:nvPr/>
                </p:nvSpPr>
                <p:spPr bwMode="auto">
                  <a:xfrm>
                    <a:off x="2183" y="1647"/>
                    <a:ext cx="4" cy="6"/>
                  </a:xfrm>
                  <a:custGeom>
                    <a:avLst/>
                    <a:gdLst>
                      <a:gd name="T0" fmla="*/ 0 w 5"/>
                      <a:gd name="T1" fmla="*/ 0 h 7"/>
                      <a:gd name="T2" fmla="*/ 1 w 5"/>
                      <a:gd name="T3" fmla="*/ 1 h 7"/>
                      <a:gd name="T4" fmla="*/ 1 w 5"/>
                      <a:gd name="T5" fmla="*/ 1 h 7"/>
                      <a:gd name="T6" fmla="*/ 4 w 5"/>
                      <a:gd name="T7" fmla="*/ 2 h 7"/>
                      <a:gd name="T8" fmla="*/ 4 w 5"/>
                      <a:gd name="T9" fmla="*/ 5 h 7"/>
                      <a:gd name="T10" fmla="*/ 4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5" y="4"/>
                          <a:pt x="5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3" name="Freeform 1379"/>
                  <p:cNvSpPr/>
                  <p:nvPr/>
                </p:nvSpPr>
                <p:spPr bwMode="auto">
                  <a:xfrm>
                    <a:off x="2175" y="1625"/>
                    <a:ext cx="7" cy="11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1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6"/>
                          <a:pt x="6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2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4" name="Freeform 1380"/>
                  <p:cNvSpPr/>
                  <p:nvPr/>
                </p:nvSpPr>
                <p:spPr bwMode="auto">
                  <a:xfrm>
                    <a:off x="2178" y="1628"/>
                    <a:ext cx="6" cy="8"/>
                  </a:xfrm>
                  <a:custGeom>
                    <a:avLst/>
                    <a:gdLst>
                      <a:gd name="T0" fmla="*/ 6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6 w 7"/>
                      <a:gd name="T15" fmla="*/ 6 h 10"/>
                      <a:gd name="T16" fmla="*/ 6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8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4" y="9"/>
                          <a:pt x="6" y="6"/>
                        </a:cubicBezTo>
                        <a:cubicBezTo>
                          <a:pt x="7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5" name="Freeform 1381"/>
                  <p:cNvSpPr/>
                  <p:nvPr/>
                </p:nvSpPr>
                <p:spPr bwMode="auto">
                  <a:xfrm>
                    <a:off x="2180" y="1631"/>
                    <a:ext cx="6" cy="6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1 h 8"/>
                      <a:gd name="T6" fmla="*/ 5 w 6"/>
                      <a:gd name="T7" fmla="*/ 5 h 8"/>
                      <a:gd name="T8" fmla="*/ 2 w 6"/>
                      <a:gd name="T9" fmla="*/ 6 h 8"/>
                      <a:gd name="T10" fmla="*/ 1 w 6"/>
                      <a:gd name="T11" fmla="*/ 6 h 8"/>
                      <a:gd name="T12" fmla="*/ 0 w 6"/>
                      <a:gd name="T13" fmla="*/ 7 h 8"/>
                      <a:gd name="T14" fmla="*/ 5 w 6"/>
                      <a:gd name="T15" fmla="*/ 5 h 8"/>
                      <a:gd name="T16" fmla="*/ 5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3"/>
                          <a:pt x="5" y="5"/>
                        </a:cubicBezTo>
                        <a:cubicBezTo>
                          <a:pt x="4" y="6"/>
                          <a:pt x="2" y="7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2" y="8"/>
                          <a:pt x="4" y="7"/>
                          <a:pt x="5" y="5"/>
                        </a:cubicBezTo>
                        <a:cubicBezTo>
                          <a:pt x="6" y="3"/>
                          <a:pt x="6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6" name="Freeform 1382"/>
                  <p:cNvSpPr/>
                  <p:nvPr/>
                </p:nvSpPr>
                <p:spPr bwMode="auto">
                  <a:xfrm>
                    <a:off x="2183" y="1632"/>
                    <a:ext cx="5" cy="6"/>
                  </a:xfrm>
                  <a:custGeom>
                    <a:avLst/>
                    <a:gdLst>
                      <a:gd name="T0" fmla="*/ 4 w 6"/>
                      <a:gd name="T1" fmla="*/ 0 h 7"/>
                      <a:gd name="T2" fmla="*/ 4 w 6"/>
                      <a:gd name="T3" fmla="*/ 1 h 7"/>
                      <a:gd name="T4" fmla="*/ 4 w 6"/>
                      <a:gd name="T5" fmla="*/ 1 h 7"/>
                      <a:gd name="T6" fmla="*/ 4 w 6"/>
                      <a:gd name="T7" fmla="*/ 4 h 7"/>
                      <a:gd name="T8" fmla="*/ 2 w 6"/>
                      <a:gd name="T9" fmla="*/ 6 h 7"/>
                      <a:gd name="T10" fmla="*/ 1 w 6"/>
                      <a:gd name="T11" fmla="*/ 5 h 7"/>
                      <a:gd name="T12" fmla="*/ 0 w 6"/>
                      <a:gd name="T13" fmla="*/ 6 h 7"/>
                      <a:gd name="T14" fmla="*/ 4 w 6"/>
                      <a:gd name="T15" fmla="*/ 4 h 7"/>
                      <a:gd name="T16" fmla="*/ 4 w 6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3"/>
                          <a:pt x="4" y="4"/>
                        </a:cubicBezTo>
                        <a:cubicBezTo>
                          <a:pt x="3" y="5"/>
                          <a:pt x="2" y="6"/>
                          <a:pt x="2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7"/>
                          <a:pt x="3" y="6"/>
                          <a:pt x="4" y="4"/>
                        </a:cubicBezTo>
                        <a:cubicBezTo>
                          <a:pt x="6" y="2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7" name="Freeform 1383"/>
                  <p:cNvSpPr/>
                  <p:nvPr/>
                </p:nvSpPr>
                <p:spPr bwMode="auto">
                  <a:xfrm>
                    <a:off x="2216" y="1621"/>
                    <a:ext cx="11" cy="15"/>
                  </a:xfrm>
                  <a:custGeom>
                    <a:avLst/>
                    <a:gdLst>
                      <a:gd name="T0" fmla="*/ 13 w 13"/>
                      <a:gd name="T1" fmla="*/ 15 h 17"/>
                      <a:gd name="T2" fmla="*/ 12 w 13"/>
                      <a:gd name="T3" fmla="*/ 12 h 17"/>
                      <a:gd name="T4" fmla="*/ 10 w 13"/>
                      <a:gd name="T5" fmla="*/ 13 h 17"/>
                      <a:gd name="T6" fmla="*/ 3 w 13"/>
                      <a:gd name="T7" fmla="*/ 10 h 17"/>
                      <a:gd name="T8" fmla="*/ 4 w 13"/>
                      <a:gd name="T9" fmla="*/ 3 h 17"/>
                      <a:gd name="T10" fmla="*/ 6 w 13"/>
                      <a:gd name="T11" fmla="*/ 2 h 17"/>
                      <a:gd name="T12" fmla="*/ 5 w 13"/>
                      <a:gd name="T13" fmla="*/ 0 h 17"/>
                      <a:gd name="T14" fmla="*/ 4 w 13"/>
                      <a:gd name="T15" fmla="*/ 0 h 17"/>
                      <a:gd name="T16" fmla="*/ 2 w 13"/>
                      <a:gd name="T17" fmla="*/ 11 h 17"/>
                      <a:gd name="T18" fmla="*/ 13 w 13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13" y="15"/>
                        </a:move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1" y="13"/>
                          <a:pt x="10" y="13"/>
                          <a:pt x="10" y="13"/>
                        </a:cubicBezTo>
                        <a:cubicBezTo>
                          <a:pt x="8" y="15"/>
                          <a:pt x="5" y="13"/>
                          <a:pt x="3" y="10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5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0" y="2"/>
                          <a:pt x="0" y="7"/>
                          <a:pt x="2" y="11"/>
                        </a:cubicBezTo>
                        <a:cubicBezTo>
                          <a:pt x="4" y="15"/>
                          <a:pt x="9" y="17"/>
                          <a:pt x="13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8" name="Freeform 1384"/>
                  <p:cNvSpPr/>
                  <p:nvPr/>
                </p:nvSpPr>
                <p:spPr bwMode="auto">
                  <a:xfrm>
                    <a:off x="2168" y="1620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10 w 14"/>
                      <a:gd name="T5" fmla="*/ 3 h 17"/>
                      <a:gd name="T6" fmla="*/ 11 w 14"/>
                      <a:gd name="T7" fmla="*/ 11 h 17"/>
                      <a:gd name="T8" fmla="*/ 3 w 14"/>
                      <a:gd name="T9" fmla="*/ 14 h 17"/>
                      <a:gd name="T10" fmla="*/ 2 w 14"/>
                      <a:gd name="T11" fmla="*/ 13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2 w 14"/>
                      <a:gd name="T17" fmla="*/ 12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5"/>
                          <a:pt x="12" y="8"/>
                          <a:pt x="11" y="11"/>
                        </a:cubicBezTo>
                        <a:cubicBezTo>
                          <a:pt x="9" y="13"/>
                          <a:pt x="6" y="15"/>
                          <a:pt x="3" y="14"/>
                        </a:cubicBezTo>
                        <a:cubicBezTo>
                          <a:pt x="3" y="14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2" y="12"/>
                        </a:cubicBezTo>
                        <a:cubicBezTo>
                          <a:pt x="14" y="8"/>
                          <a:pt x="13" y="3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9" name="Freeform 1385"/>
                  <p:cNvSpPr/>
                  <p:nvPr/>
                </p:nvSpPr>
                <p:spPr bwMode="auto">
                  <a:xfrm>
                    <a:off x="2169" y="1649"/>
                    <a:ext cx="11" cy="15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2 w 13"/>
                      <a:gd name="T5" fmla="*/ 3 h 17"/>
                      <a:gd name="T6" fmla="*/ 9 w 13"/>
                      <a:gd name="T7" fmla="*/ 6 h 17"/>
                      <a:gd name="T8" fmla="*/ 8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8 w 13"/>
                      <a:gd name="T15" fmla="*/ 17 h 17"/>
                      <a:gd name="T16" fmla="*/ 11 w 13"/>
                      <a:gd name="T17" fmla="*/ 5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2" y="3"/>
                          <a:pt x="2" y="3"/>
                        </a:cubicBezTo>
                        <a:cubicBezTo>
                          <a:pt x="5" y="2"/>
                          <a:pt x="8" y="4"/>
                          <a:pt x="9" y="6"/>
                        </a:cubicBezTo>
                        <a:cubicBezTo>
                          <a:pt x="11" y="9"/>
                          <a:pt x="11" y="12"/>
                          <a:pt x="8" y="14"/>
                        </a:cubicBezTo>
                        <a:cubicBezTo>
                          <a:pt x="8" y="14"/>
                          <a:pt x="7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2" y="15"/>
                          <a:pt x="13" y="10"/>
                          <a:pt x="11" y="5"/>
                        </a:cubicBezTo>
                        <a:cubicBezTo>
                          <a:pt x="8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0" name="Freeform 1386"/>
                  <p:cNvSpPr/>
                  <p:nvPr/>
                </p:nvSpPr>
                <p:spPr bwMode="auto">
                  <a:xfrm>
                    <a:off x="2191" y="1666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6 h 8"/>
                      <a:gd name="T6" fmla="*/ 8 w 17"/>
                      <a:gd name="T7" fmla="*/ 1 h 8"/>
                      <a:gd name="T8" fmla="*/ 14 w 17"/>
                      <a:gd name="T9" fmla="*/ 6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8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3"/>
                          <a:pt x="5" y="1"/>
                          <a:pt x="8" y="1"/>
                        </a:cubicBezTo>
                        <a:cubicBezTo>
                          <a:pt x="11" y="1"/>
                          <a:pt x="14" y="3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8" y="0"/>
                        </a:cubicBezTo>
                        <a:cubicBezTo>
                          <a:pt x="3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1" name="Freeform 1387"/>
                  <p:cNvSpPr/>
                  <p:nvPr/>
                </p:nvSpPr>
                <p:spPr bwMode="auto">
                  <a:xfrm>
                    <a:off x="2215" y="1649"/>
                    <a:ext cx="12" cy="1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7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7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3 h 17"/>
                      <a:gd name="T14" fmla="*/ 14 w 14"/>
                      <a:gd name="T15" fmla="*/ 3 h 17"/>
                      <a:gd name="T16" fmla="*/ 3 w 14"/>
                      <a:gd name="T17" fmla="*/ 6 h 17"/>
                      <a:gd name="T18" fmla="*/ 5 w 14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7" y="15"/>
                          <a:pt x="7" y="15"/>
                          <a:pt x="7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3" y="13"/>
                          <a:pt x="3" y="9"/>
                          <a:pt x="4" y="7"/>
                        </a:cubicBezTo>
                        <a:cubicBezTo>
                          <a:pt x="6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2" name="Freeform 1388"/>
                  <p:cNvSpPr>
                    <a:spLocks noEditPoints="1"/>
                  </p:cNvSpPr>
                  <p:nvPr/>
                </p:nvSpPr>
                <p:spPr bwMode="auto">
                  <a:xfrm>
                    <a:off x="2192" y="1636"/>
                    <a:ext cx="11" cy="12"/>
                  </a:xfrm>
                  <a:custGeom>
                    <a:avLst/>
                    <a:gdLst>
                      <a:gd name="T0" fmla="*/ 0 w 14"/>
                      <a:gd name="T1" fmla="*/ 7 h 13"/>
                      <a:gd name="T2" fmla="*/ 3 w 14"/>
                      <a:gd name="T3" fmla="*/ 9 h 13"/>
                      <a:gd name="T4" fmla="*/ 4 w 14"/>
                      <a:gd name="T5" fmla="*/ 13 h 13"/>
                      <a:gd name="T6" fmla="*/ 7 w 14"/>
                      <a:gd name="T7" fmla="*/ 11 h 13"/>
                      <a:gd name="T8" fmla="*/ 11 w 14"/>
                      <a:gd name="T9" fmla="*/ 13 h 13"/>
                      <a:gd name="T10" fmla="*/ 12 w 14"/>
                      <a:gd name="T11" fmla="*/ 9 h 13"/>
                      <a:gd name="T12" fmla="*/ 14 w 14"/>
                      <a:gd name="T13" fmla="*/ 7 h 13"/>
                      <a:gd name="T14" fmla="*/ 12 w 14"/>
                      <a:gd name="T15" fmla="*/ 4 h 13"/>
                      <a:gd name="T16" fmla="*/ 11 w 14"/>
                      <a:gd name="T17" fmla="*/ 0 h 13"/>
                      <a:gd name="T18" fmla="*/ 7 w 14"/>
                      <a:gd name="T19" fmla="*/ 2 h 13"/>
                      <a:gd name="T20" fmla="*/ 4 w 14"/>
                      <a:gd name="T21" fmla="*/ 0 h 13"/>
                      <a:gd name="T22" fmla="*/ 3 w 14"/>
                      <a:gd name="T23" fmla="*/ 5 h 13"/>
                      <a:gd name="T24" fmla="*/ 0 w 14"/>
                      <a:gd name="T25" fmla="*/ 7 h 13"/>
                      <a:gd name="T26" fmla="*/ 3 w 14"/>
                      <a:gd name="T27" fmla="*/ 7 h 13"/>
                      <a:gd name="T28" fmla="*/ 5 w 14"/>
                      <a:gd name="T29" fmla="*/ 5 h 13"/>
                      <a:gd name="T30" fmla="*/ 5 w 14"/>
                      <a:gd name="T31" fmla="*/ 2 h 13"/>
                      <a:gd name="T32" fmla="*/ 7 w 14"/>
                      <a:gd name="T33" fmla="*/ 4 h 13"/>
                      <a:gd name="T34" fmla="*/ 10 w 14"/>
                      <a:gd name="T35" fmla="*/ 3 h 13"/>
                      <a:gd name="T36" fmla="*/ 10 w 14"/>
                      <a:gd name="T37" fmla="*/ 5 h 13"/>
                      <a:gd name="T38" fmla="*/ 12 w 14"/>
                      <a:gd name="T39" fmla="*/ 7 h 13"/>
                      <a:gd name="T40" fmla="*/ 10 w 14"/>
                      <a:gd name="T41" fmla="*/ 8 h 13"/>
                      <a:gd name="T42" fmla="*/ 10 w 14"/>
                      <a:gd name="T43" fmla="*/ 11 h 13"/>
                      <a:gd name="T44" fmla="*/ 7 w 14"/>
                      <a:gd name="T45" fmla="*/ 10 h 13"/>
                      <a:gd name="T46" fmla="*/ 5 w 14"/>
                      <a:gd name="T47" fmla="*/ 11 h 13"/>
                      <a:gd name="T48" fmla="*/ 5 w 14"/>
                      <a:gd name="T49" fmla="*/ 8 h 13"/>
                      <a:gd name="T50" fmla="*/ 3 w 14"/>
                      <a:gd name="T51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7"/>
                        </a:moveTo>
                        <a:cubicBezTo>
                          <a:pt x="0" y="7"/>
                          <a:pt x="3" y="8"/>
                          <a:pt x="3" y="9"/>
                        </a:cubicBezTo>
                        <a:cubicBezTo>
                          <a:pt x="4" y="10"/>
                          <a:pt x="4" y="13"/>
                          <a:pt x="4" y="13"/>
                        </a:cubicBezTo>
                        <a:cubicBezTo>
                          <a:pt x="4" y="13"/>
                          <a:pt x="6" y="11"/>
                          <a:pt x="7" y="11"/>
                        </a:cubicBezTo>
                        <a:cubicBezTo>
                          <a:pt x="8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2" y="9"/>
                        </a:cubicBezTo>
                        <a:cubicBezTo>
                          <a:pt x="12" y="8"/>
                          <a:pt x="14" y="7"/>
                          <a:pt x="14" y="7"/>
                        </a:cubicBezTo>
                        <a:cubicBezTo>
                          <a:pt x="14" y="7"/>
                          <a:pt x="12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2"/>
                          <a:pt x="7" y="2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ubicBezTo>
                          <a:pt x="4" y="0"/>
                          <a:pt x="4" y="4"/>
                          <a:pt x="3" y="5"/>
                        </a:cubicBezTo>
                        <a:cubicBezTo>
                          <a:pt x="2" y="6"/>
                          <a:pt x="0" y="7"/>
                          <a:pt x="0" y="7"/>
                        </a:cubicBezTo>
                        <a:close/>
                        <a:moveTo>
                          <a:pt x="3" y="7"/>
                        </a:moveTo>
                        <a:cubicBezTo>
                          <a:pt x="3" y="7"/>
                          <a:pt x="4" y="6"/>
                          <a:pt x="5" y="5"/>
                        </a:cubicBezTo>
                        <a:cubicBezTo>
                          <a:pt x="5" y="5"/>
                          <a:pt x="5" y="2"/>
                          <a:pt x="5" y="2"/>
                        </a:cubicBezTo>
                        <a:cubicBezTo>
                          <a:pt x="5" y="2"/>
                          <a:pt x="7" y="4"/>
                          <a:pt x="7" y="4"/>
                        </a:cubicBezTo>
                        <a:cubicBezTo>
                          <a:pt x="8" y="4"/>
                          <a:pt x="10" y="3"/>
                          <a:pt x="10" y="3"/>
                        </a:cubicBezTo>
                        <a:cubicBezTo>
                          <a:pt x="10" y="3"/>
                          <a:pt x="10" y="4"/>
                          <a:pt x="10" y="5"/>
                        </a:cubicBezTo>
                        <a:cubicBezTo>
                          <a:pt x="11" y="6"/>
                          <a:pt x="12" y="7"/>
                          <a:pt x="12" y="7"/>
                        </a:cubicBezTo>
                        <a:cubicBezTo>
                          <a:pt x="12" y="7"/>
                          <a:pt x="11" y="8"/>
                          <a:pt x="10" y="8"/>
                        </a:cubicBezTo>
                        <a:cubicBezTo>
                          <a:pt x="10" y="9"/>
                          <a:pt x="10" y="11"/>
                          <a:pt x="10" y="11"/>
                        </a:cubicBezTo>
                        <a:cubicBezTo>
                          <a:pt x="10" y="11"/>
                          <a:pt x="8" y="10"/>
                          <a:pt x="7" y="10"/>
                        </a:cubicBezTo>
                        <a:cubicBezTo>
                          <a:pt x="6" y="10"/>
                          <a:pt x="5" y="11"/>
                          <a:pt x="5" y="11"/>
                        </a:cubicBezTo>
                        <a:cubicBezTo>
                          <a:pt x="5" y="11"/>
                          <a:pt x="5" y="9"/>
                          <a:pt x="5" y="8"/>
                        </a:cubicBezTo>
                        <a:cubicBezTo>
                          <a:pt x="4" y="7"/>
                          <a:pt x="3" y="7"/>
                          <a:pt x="3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3" name="Freeform 1389"/>
                  <p:cNvSpPr>
                    <a:spLocks noEditPoints="1"/>
                  </p:cNvSpPr>
                  <p:nvPr/>
                </p:nvSpPr>
                <p:spPr bwMode="auto">
                  <a:xfrm>
                    <a:off x="1807" y="1677"/>
                    <a:ext cx="25" cy="23"/>
                  </a:xfrm>
                  <a:custGeom>
                    <a:avLst/>
                    <a:gdLst>
                      <a:gd name="T0" fmla="*/ 0 w 29"/>
                      <a:gd name="T1" fmla="*/ 14 h 28"/>
                      <a:gd name="T2" fmla="*/ 14 w 29"/>
                      <a:gd name="T3" fmla="*/ 28 h 28"/>
                      <a:gd name="T4" fmla="*/ 29 w 29"/>
                      <a:gd name="T5" fmla="*/ 14 h 28"/>
                      <a:gd name="T6" fmla="*/ 14 w 29"/>
                      <a:gd name="T7" fmla="*/ 0 h 28"/>
                      <a:gd name="T8" fmla="*/ 0 w 29"/>
                      <a:gd name="T9" fmla="*/ 14 h 28"/>
                      <a:gd name="T10" fmla="*/ 3 w 29"/>
                      <a:gd name="T11" fmla="*/ 14 h 28"/>
                      <a:gd name="T12" fmla="*/ 14 w 29"/>
                      <a:gd name="T13" fmla="*/ 3 h 28"/>
                      <a:gd name="T14" fmla="*/ 25 w 29"/>
                      <a:gd name="T15" fmla="*/ 14 h 28"/>
                      <a:gd name="T16" fmla="*/ 14 w 29"/>
                      <a:gd name="T17" fmla="*/ 25 h 28"/>
                      <a:gd name="T18" fmla="*/ 3 w 29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9" h="28">
                        <a:moveTo>
                          <a:pt x="0" y="14"/>
                        </a:moveTo>
                        <a:cubicBezTo>
                          <a:pt x="0" y="22"/>
                          <a:pt x="7" y="28"/>
                          <a:pt x="14" y="28"/>
                        </a:cubicBezTo>
                        <a:cubicBezTo>
                          <a:pt x="22" y="28"/>
                          <a:pt x="29" y="22"/>
                          <a:pt x="29" y="14"/>
                        </a:cubicBezTo>
                        <a:cubicBezTo>
                          <a:pt x="29" y="6"/>
                          <a:pt x="22" y="0"/>
                          <a:pt x="14" y="0"/>
                        </a:cubicBezTo>
                        <a:cubicBezTo>
                          <a:pt x="7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1" y="3"/>
                          <a:pt x="25" y="8"/>
                          <a:pt x="25" y="14"/>
                        </a:cubicBezTo>
                        <a:cubicBezTo>
                          <a:pt x="25" y="20"/>
                          <a:pt x="21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4" name="Rectangle 1390"/>
                  <p:cNvSpPr>
                    <a:spLocks noChangeArrowheads="1"/>
                  </p:cNvSpPr>
                  <p:nvPr/>
                </p:nvSpPr>
                <p:spPr bwMode="auto">
                  <a:xfrm>
                    <a:off x="1819" y="1664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5" name="Freeform 1391"/>
                  <p:cNvSpPr/>
                  <p:nvPr/>
                </p:nvSpPr>
                <p:spPr bwMode="auto">
                  <a:xfrm>
                    <a:off x="1797" y="1676"/>
                    <a:ext cx="45" cy="26"/>
                  </a:xfrm>
                  <a:custGeom>
                    <a:avLst/>
                    <a:gdLst>
                      <a:gd name="T0" fmla="*/ 45 w 45"/>
                      <a:gd name="T1" fmla="*/ 1 h 26"/>
                      <a:gd name="T2" fmla="*/ 44 w 45"/>
                      <a:gd name="T3" fmla="*/ 0 h 26"/>
                      <a:gd name="T4" fmla="*/ 0 w 45"/>
                      <a:gd name="T5" fmla="*/ 24 h 26"/>
                      <a:gd name="T6" fmla="*/ 1 w 45"/>
                      <a:gd name="T7" fmla="*/ 26 h 26"/>
                      <a:gd name="T8" fmla="*/ 45 w 45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1"/>
                        </a:moveTo>
                        <a:lnTo>
                          <a:pt x="44" y="0"/>
                        </a:lnTo>
                        <a:lnTo>
                          <a:pt x="0" y="24"/>
                        </a:lnTo>
                        <a:lnTo>
                          <a:pt x="1" y="26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6" name="Freeform 1392"/>
                  <p:cNvSpPr/>
                  <p:nvPr/>
                </p:nvSpPr>
                <p:spPr bwMode="auto">
                  <a:xfrm>
                    <a:off x="1797" y="1675"/>
                    <a:ext cx="45" cy="27"/>
                  </a:xfrm>
                  <a:custGeom>
                    <a:avLst/>
                    <a:gdLst>
                      <a:gd name="T0" fmla="*/ 44 w 45"/>
                      <a:gd name="T1" fmla="*/ 27 h 27"/>
                      <a:gd name="T2" fmla="*/ 45 w 45"/>
                      <a:gd name="T3" fmla="*/ 26 h 27"/>
                      <a:gd name="T4" fmla="*/ 1 w 45"/>
                      <a:gd name="T5" fmla="*/ 0 h 27"/>
                      <a:gd name="T6" fmla="*/ 0 w 45"/>
                      <a:gd name="T7" fmla="*/ 1 h 27"/>
                      <a:gd name="T8" fmla="*/ 44 w 45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4" y="27"/>
                        </a:moveTo>
                        <a:lnTo>
                          <a:pt x="45" y="26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4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7" name="Freeform 1393"/>
                  <p:cNvSpPr/>
                  <p:nvPr/>
                </p:nvSpPr>
                <p:spPr bwMode="auto">
                  <a:xfrm>
                    <a:off x="1815" y="1682"/>
                    <a:ext cx="8" cy="13"/>
                  </a:xfrm>
                  <a:custGeom>
                    <a:avLst/>
                    <a:gdLst>
                      <a:gd name="T0" fmla="*/ 0 w 8"/>
                      <a:gd name="T1" fmla="*/ 0 h 13"/>
                      <a:gd name="T2" fmla="*/ 0 w 8"/>
                      <a:gd name="T3" fmla="*/ 0 h 13"/>
                      <a:gd name="T4" fmla="*/ 8 w 8"/>
                      <a:gd name="T5" fmla="*/ 13 h 13"/>
                      <a:gd name="T6" fmla="*/ 8 w 8"/>
                      <a:gd name="T7" fmla="*/ 13 h 13"/>
                      <a:gd name="T8" fmla="*/ 0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3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8" name="Freeform 1394"/>
                  <p:cNvSpPr/>
                  <p:nvPr/>
                </p:nvSpPr>
                <p:spPr bwMode="auto">
                  <a:xfrm>
                    <a:off x="1815" y="1682"/>
                    <a:ext cx="8" cy="13"/>
                  </a:xfrm>
                  <a:custGeom>
                    <a:avLst/>
                    <a:gdLst>
                      <a:gd name="T0" fmla="*/ 8 w 8"/>
                      <a:gd name="T1" fmla="*/ 0 h 13"/>
                      <a:gd name="T2" fmla="*/ 8 w 8"/>
                      <a:gd name="T3" fmla="*/ 0 h 13"/>
                      <a:gd name="T4" fmla="*/ 0 w 8"/>
                      <a:gd name="T5" fmla="*/ 13 h 13"/>
                      <a:gd name="T6" fmla="*/ 0 w 8"/>
                      <a:gd name="T7" fmla="*/ 13 h 13"/>
                      <a:gd name="T8" fmla="*/ 8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9" name="Rectangle 1395"/>
                  <p:cNvSpPr>
                    <a:spLocks noChangeArrowheads="1"/>
                  </p:cNvSpPr>
                  <p:nvPr/>
                </p:nvSpPr>
                <p:spPr bwMode="auto">
                  <a:xfrm>
                    <a:off x="1812" y="1688"/>
                    <a:ext cx="14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0" name="Freeform 1396"/>
                  <p:cNvSpPr>
                    <a:spLocks noEditPoints="1"/>
                  </p:cNvSpPr>
                  <p:nvPr/>
                </p:nvSpPr>
                <p:spPr bwMode="auto">
                  <a:xfrm>
                    <a:off x="1816" y="1656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2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1" name="Freeform 1397"/>
                  <p:cNvSpPr>
                    <a:spLocks noEditPoints="1"/>
                  </p:cNvSpPr>
                  <p:nvPr/>
                </p:nvSpPr>
                <p:spPr bwMode="auto">
                  <a:xfrm>
                    <a:off x="1816" y="1713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1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2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2" name="Freeform 1398"/>
                  <p:cNvSpPr>
                    <a:spLocks noEditPoints="1"/>
                  </p:cNvSpPr>
                  <p:nvPr/>
                </p:nvSpPr>
                <p:spPr bwMode="auto">
                  <a:xfrm>
                    <a:off x="1840" y="1700"/>
                    <a:ext cx="8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8 w 9"/>
                      <a:gd name="T3" fmla="*/ 6 h 8"/>
                      <a:gd name="T4" fmla="*/ 6 w 9"/>
                      <a:gd name="T5" fmla="*/ 1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1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7"/>
                          <a:pt x="8" y="6"/>
                        </a:cubicBezTo>
                        <a:cubicBezTo>
                          <a:pt x="9" y="5"/>
                          <a:pt x="8" y="3"/>
                          <a:pt x="6" y="1"/>
                        </a:cubicBezTo>
                        <a:cubicBezTo>
                          <a:pt x="4" y="0"/>
                          <a:pt x="1" y="1"/>
                          <a:pt x="0" y="2"/>
                        </a:cubicBezTo>
                        <a:cubicBezTo>
                          <a:pt x="0" y="4"/>
                          <a:pt x="1" y="6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4" y="2"/>
                          <a:pt x="5" y="2"/>
                        </a:cubicBezTo>
                        <a:cubicBezTo>
                          <a:pt x="6" y="3"/>
                          <a:pt x="7" y="4"/>
                          <a:pt x="7" y="6"/>
                        </a:cubicBezTo>
                        <a:cubicBezTo>
                          <a:pt x="6" y="6"/>
                          <a:pt x="5" y="7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3" name="Freeform 1399"/>
                  <p:cNvSpPr>
                    <a:spLocks noEditPoints="1"/>
                  </p:cNvSpPr>
                  <p:nvPr/>
                </p:nvSpPr>
                <p:spPr bwMode="auto">
                  <a:xfrm>
                    <a:off x="1840" y="1671"/>
                    <a:ext cx="7" cy="6"/>
                  </a:xfrm>
                  <a:custGeom>
                    <a:avLst/>
                    <a:gdLst>
                      <a:gd name="T0" fmla="*/ 6 w 8"/>
                      <a:gd name="T1" fmla="*/ 6 h 7"/>
                      <a:gd name="T2" fmla="*/ 8 w 8"/>
                      <a:gd name="T3" fmla="*/ 1 h 7"/>
                      <a:gd name="T4" fmla="*/ 2 w 8"/>
                      <a:gd name="T5" fmla="*/ 1 h 7"/>
                      <a:gd name="T6" fmla="*/ 0 w 8"/>
                      <a:gd name="T7" fmla="*/ 6 h 7"/>
                      <a:gd name="T8" fmla="*/ 6 w 8"/>
                      <a:gd name="T9" fmla="*/ 6 h 7"/>
                      <a:gd name="T10" fmla="*/ 5 w 8"/>
                      <a:gd name="T11" fmla="*/ 5 h 7"/>
                      <a:gd name="T12" fmla="*/ 1 w 8"/>
                      <a:gd name="T13" fmla="*/ 5 h 7"/>
                      <a:gd name="T14" fmla="*/ 3 w 8"/>
                      <a:gd name="T15" fmla="*/ 2 h 7"/>
                      <a:gd name="T16" fmla="*/ 7 w 8"/>
                      <a:gd name="T17" fmla="*/ 2 h 7"/>
                      <a:gd name="T18" fmla="*/ 5 w 8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7">
                        <a:moveTo>
                          <a:pt x="6" y="6"/>
                        </a:move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7" y="0"/>
                          <a:pt x="4" y="0"/>
                          <a:pt x="2" y="1"/>
                        </a:cubicBezTo>
                        <a:cubicBezTo>
                          <a:pt x="0" y="2"/>
                          <a:pt x="0" y="4"/>
                          <a:pt x="0" y="6"/>
                        </a:cubicBezTo>
                        <a:cubicBezTo>
                          <a:pt x="2" y="7"/>
                          <a:pt x="4" y="7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4" y="6"/>
                          <a:pt x="3" y="6"/>
                          <a:pt x="1" y="5"/>
                        </a:cubicBez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4" name="Freeform 1400"/>
                  <p:cNvSpPr>
                    <a:spLocks noEditPoints="1"/>
                  </p:cNvSpPr>
                  <p:nvPr/>
                </p:nvSpPr>
                <p:spPr bwMode="auto">
                  <a:xfrm>
                    <a:off x="1791" y="1700"/>
                    <a:ext cx="7" cy="5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7 w 9"/>
                      <a:gd name="T13" fmla="*/ 2 h 7"/>
                      <a:gd name="T14" fmla="*/ 3 w 9"/>
                      <a:gd name="T15" fmla="*/ 2 h 7"/>
                      <a:gd name="T16" fmla="*/ 1 w 9"/>
                      <a:gd name="T17" fmla="*/ 5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7" y="5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3" y="2"/>
                        </a:cubicBezTo>
                        <a:cubicBezTo>
                          <a:pt x="2" y="3"/>
                          <a:pt x="1" y="4"/>
                          <a:pt x="1" y="5"/>
                        </a:cubicBezTo>
                        <a:cubicBezTo>
                          <a:pt x="3" y="6"/>
                          <a:pt x="4" y="6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5" name="Freeform 1401"/>
                  <p:cNvSpPr>
                    <a:spLocks noEditPoints="1"/>
                  </p:cNvSpPr>
                  <p:nvPr/>
                </p:nvSpPr>
                <p:spPr bwMode="auto">
                  <a:xfrm>
                    <a:off x="1791" y="1671"/>
                    <a:ext cx="7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8 w 9"/>
                      <a:gd name="T13" fmla="*/ 6 h 8"/>
                      <a:gd name="T14" fmla="*/ 6 w 9"/>
                      <a:gd name="T15" fmla="*/ 2 h 8"/>
                      <a:gd name="T16" fmla="*/ 2 w 9"/>
                      <a:gd name="T17" fmla="*/ 3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0" y="2"/>
                        </a:cubicBezTo>
                        <a:cubicBezTo>
                          <a:pt x="2" y="1"/>
                          <a:pt x="4" y="0"/>
                          <a:pt x="6" y="1"/>
                        </a:cubicBezTo>
                        <a:cubicBezTo>
                          <a:pt x="8" y="3"/>
                          <a:pt x="9" y="5"/>
                          <a:pt x="9" y="6"/>
                        </a:cubicBezTo>
                        <a:cubicBezTo>
                          <a:pt x="7" y="8"/>
                          <a:pt x="5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7"/>
                          <a:pt x="6" y="6"/>
                          <a:pt x="8" y="6"/>
                        </a:cubicBezTo>
                        <a:cubicBezTo>
                          <a:pt x="8" y="4"/>
                          <a:pt x="7" y="3"/>
                          <a:pt x="6" y="2"/>
                        </a:cubicBezTo>
                        <a:cubicBezTo>
                          <a:pt x="4" y="2"/>
                          <a:pt x="3" y="2"/>
                          <a:pt x="2" y="3"/>
                        </a:cubicBezTo>
                        <a:cubicBezTo>
                          <a:pt x="2" y="4"/>
                          <a:pt x="2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6" name="Freeform 1402"/>
                  <p:cNvSpPr/>
                  <p:nvPr/>
                </p:nvSpPr>
                <p:spPr bwMode="auto">
                  <a:xfrm>
                    <a:off x="1812" y="1659"/>
                    <a:ext cx="14" cy="6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2 w 17"/>
                      <a:gd name="T3" fmla="*/ 0 h 8"/>
                      <a:gd name="T4" fmla="*/ 2 w 17"/>
                      <a:gd name="T5" fmla="*/ 2 h 8"/>
                      <a:gd name="T6" fmla="*/ 8 w 17"/>
                      <a:gd name="T7" fmla="*/ 6 h 8"/>
                      <a:gd name="T8" fmla="*/ 14 w 17"/>
                      <a:gd name="T9" fmla="*/ 2 h 8"/>
                      <a:gd name="T10" fmla="*/ 14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0 h 8"/>
                      <a:gd name="T16" fmla="*/ 8 w 17"/>
                      <a:gd name="T17" fmla="*/ 8 h 8"/>
                      <a:gd name="T18" fmla="*/ 0 w 17"/>
                      <a:gd name="T1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2"/>
                          <a:pt x="2" y="2"/>
                        </a:cubicBezTo>
                        <a:cubicBezTo>
                          <a:pt x="2" y="4"/>
                          <a:pt x="5" y="6"/>
                          <a:pt x="8" y="6"/>
                        </a:cubicBezTo>
                        <a:cubicBezTo>
                          <a:pt x="11" y="6"/>
                          <a:pt x="14" y="4"/>
                          <a:pt x="14" y="2"/>
                        </a:cubicBezTo>
                        <a:cubicBezTo>
                          <a:pt x="14" y="2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8"/>
                          <a:pt x="8" y="8"/>
                        </a:cubicBezTo>
                        <a:cubicBezTo>
                          <a:pt x="4" y="8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7" name="Freeform 1403"/>
                  <p:cNvSpPr/>
                  <p:nvPr/>
                </p:nvSpPr>
                <p:spPr bwMode="auto">
                  <a:xfrm>
                    <a:off x="1814" y="1665"/>
                    <a:ext cx="11" cy="4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6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6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8" name="Freeform 1404"/>
                  <p:cNvSpPr/>
                  <p:nvPr/>
                </p:nvSpPr>
                <p:spPr bwMode="auto">
                  <a:xfrm>
                    <a:off x="1815" y="1668"/>
                    <a:ext cx="9" cy="3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5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5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4"/>
                          <a:pt x="5" y="4"/>
                        </a:cubicBezTo>
                        <a:cubicBezTo>
                          <a:pt x="2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9" name="Freeform 1405"/>
                  <p:cNvSpPr/>
                  <p:nvPr/>
                </p:nvSpPr>
                <p:spPr bwMode="auto">
                  <a:xfrm>
                    <a:off x="1815" y="1671"/>
                    <a:ext cx="8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4 w 9"/>
                      <a:gd name="T7" fmla="*/ 2 h 2"/>
                      <a:gd name="T8" fmla="*/ 8 w 9"/>
                      <a:gd name="T9" fmla="*/ 0 h 2"/>
                      <a:gd name="T10" fmla="*/ 8 w 9"/>
                      <a:gd name="T11" fmla="*/ 0 h 2"/>
                      <a:gd name="T12" fmla="*/ 9 w 9"/>
                      <a:gd name="T13" fmla="*/ 0 h 2"/>
                      <a:gd name="T14" fmla="*/ 4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0" name="Freeform 1406"/>
                  <p:cNvSpPr/>
                  <p:nvPr/>
                </p:nvSpPr>
                <p:spPr bwMode="auto">
                  <a:xfrm>
                    <a:off x="1816" y="1674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3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3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3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5" y="2"/>
                          <a:pt x="3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1" name="Freeform 1407"/>
                  <p:cNvSpPr/>
                  <p:nvPr/>
                </p:nvSpPr>
                <p:spPr bwMode="auto">
                  <a:xfrm>
                    <a:off x="1821" y="1680"/>
                    <a:ext cx="4" cy="2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3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3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2" name="Freeform 1408"/>
                  <p:cNvSpPr/>
                  <p:nvPr/>
                </p:nvSpPr>
                <p:spPr bwMode="auto">
                  <a:xfrm>
                    <a:off x="1814" y="1680"/>
                    <a:ext cx="3" cy="2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0 w 4"/>
                      <a:gd name="T3" fmla="*/ 2 h 3"/>
                      <a:gd name="T4" fmla="*/ 0 w 4"/>
                      <a:gd name="T5" fmla="*/ 3 h 3"/>
                      <a:gd name="T6" fmla="*/ 2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0 h 3"/>
                      <a:gd name="T14" fmla="*/ 2 w 4"/>
                      <a:gd name="T15" fmla="*/ 3 h 3"/>
                      <a:gd name="T16" fmla="*/ 0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2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2"/>
                          <a:pt x="2" y="3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3" name="Freeform 1409"/>
                  <p:cNvSpPr/>
                  <p:nvPr/>
                </p:nvSpPr>
                <p:spPr bwMode="auto">
                  <a:xfrm>
                    <a:off x="1811" y="1687"/>
                    <a:ext cx="1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2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ubicBezTo>
                          <a:pt x="1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4" name="Freeform 1410"/>
                  <p:cNvSpPr/>
                  <p:nvPr/>
                </p:nvSpPr>
                <p:spPr bwMode="auto">
                  <a:xfrm>
                    <a:off x="1814" y="1694"/>
                    <a:ext cx="3" cy="3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0 w 4"/>
                      <a:gd name="T9" fmla="*/ 1 h 3"/>
                      <a:gd name="T10" fmla="*/ 0 w 4"/>
                      <a:gd name="T11" fmla="*/ 1 h 3"/>
                      <a:gd name="T12" fmla="*/ 0 w 4"/>
                      <a:gd name="T13" fmla="*/ 0 h 3"/>
                      <a:gd name="T14" fmla="*/ 2 w 4"/>
                      <a:gd name="T15" fmla="*/ 0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2" name="Group 1612"/>
                <p:cNvGrpSpPr/>
                <p:nvPr/>
              </p:nvGrpSpPr>
              <p:grpSpPr bwMode="auto">
                <a:xfrm>
                  <a:off x="2841625" y="3384550"/>
                  <a:ext cx="4151313" cy="687388"/>
                  <a:chOff x="1790" y="1286"/>
                  <a:chExt cx="2615" cy="433"/>
                </a:xfrm>
              </p:grpSpPr>
              <p:sp>
                <p:nvSpPr>
                  <p:cNvPr id="8885" name="Freeform 1412"/>
                  <p:cNvSpPr/>
                  <p:nvPr/>
                </p:nvSpPr>
                <p:spPr bwMode="auto">
                  <a:xfrm>
                    <a:off x="1821" y="1694"/>
                    <a:ext cx="4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4 w 4"/>
                      <a:gd name="T3" fmla="*/ 1 h 2"/>
                      <a:gd name="T4" fmla="*/ 3 w 4"/>
                      <a:gd name="T5" fmla="*/ 1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6" name="Freeform 1413"/>
                  <p:cNvSpPr/>
                  <p:nvPr/>
                </p:nvSpPr>
                <p:spPr bwMode="auto">
                  <a:xfrm>
                    <a:off x="1826" y="1687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4 h 4"/>
                      <a:gd name="T10" fmla="*/ 1 w 1"/>
                      <a:gd name="T11" fmla="*/ 4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7" name="Freeform 1414"/>
                  <p:cNvSpPr/>
                  <p:nvPr/>
                </p:nvSpPr>
                <p:spPr bwMode="auto">
                  <a:xfrm>
                    <a:off x="1814" y="1708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4 h 4"/>
                      <a:gd name="T6" fmla="*/ 6 w 13"/>
                      <a:gd name="T7" fmla="*/ 1 h 4"/>
                      <a:gd name="T8" fmla="*/ 11 w 13"/>
                      <a:gd name="T9" fmla="*/ 4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6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9" y="1"/>
                          <a:pt x="11" y="2"/>
                          <a:pt x="11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8" name="Freeform 1415"/>
                  <p:cNvSpPr/>
                  <p:nvPr/>
                </p:nvSpPr>
                <p:spPr bwMode="auto">
                  <a:xfrm>
                    <a:off x="1815" y="1705"/>
                    <a:ext cx="9" cy="4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5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5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8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9" name="Freeform 1416"/>
                  <p:cNvSpPr/>
                  <p:nvPr/>
                </p:nvSpPr>
                <p:spPr bwMode="auto">
                  <a:xfrm>
                    <a:off x="1815" y="1703"/>
                    <a:ext cx="8" cy="2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3 h 3"/>
                      <a:gd name="T6" fmla="*/ 4 w 9"/>
                      <a:gd name="T7" fmla="*/ 1 h 3"/>
                      <a:gd name="T8" fmla="*/ 8 w 9"/>
                      <a:gd name="T9" fmla="*/ 3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6" y="1"/>
                          <a:pt x="8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0" name="Freeform 1417"/>
                  <p:cNvSpPr/>
                  <p:nvPr/>
                </p:nvSpPr>
                <p:spPr bwMode="auto">
                  <a:xfrm>
                    <a:off x="1816" y="1701"/>
                    <a:ext cx="6" cy="2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3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3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1" name="Freeform 1418"/>
                  <p:cNvSpPr/>
                  <p:nvPr/>
                </p:nvSpPr>
                <p:spPr bwMode="auto">
                  <a:xfrm>
                    <a:off x="1834" y="1695"/>
                    <a:ext cx="8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3 w 9"/>
                      <a:gd name="T5" fmla="*/ 10 h 12"/>
                      <a:gd name="T6" fmla="*/ 3 w 9"/>
                      <a:gd name="T7" fmla="*/ 5 h 12"/>
                      <a:gd name="T8" fmla="*/ 7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9 w 9"/>
                      <a:gd name="T15" fmla="*/ 1 h 12"/>
                      <a:gd name="T16" fmla="*/ 2 w 9"/>
                      <a:gd name="T17" fmla="*/ 4 h 12"/>
                      <a:gd name="T18" fmla="*/ 2 w 9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1" y="9"/>
                          <a:pt x="2" y="6"/>
                          <a:pt x="3" y="5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2" name="Freeform 1419"/>
                  <p:cNvSpPr/>
                  <p:nvPr/>
                </p:nvSpPr>
                <p:spPr bwMode="auto">
                  <a:xfrm>
                    <a:off x="1832" y="1694"/>
                    <a:ext cx="7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8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5"/>
                          <a:pt x="2" y="4"/>
                        </a:cubicBezTo>
                        <a:cubicBezTo>
                          <a:pt x="4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3" name="Freeform 1420"/>
                  <p:cNvSpPr/>
                  <p:nvPr/>
                </p:nvSpPr>
                <p:spPr bwMode="auto">
                  <a:xfrm>
                    <a:off x="1831" y="1694"/>
                    <a:ext cx="5" cy="6"/>
                  </a:xfrm>
                  <a:custGeom>
                    <a:avLst/>
                    <a:gdLst>
                      <a:gd name="T0" fmla="*/ 1 w 6"/>
                      <a:gd name="T1" fmla="*/ 8 h 8"/>
                      <a:gd name="T2" fmla="*/ 2 w 6"/>
                      <a:gd name="T3" fmla="*/ 7 h 8"/>
                      <a:gd name="T4" fmla="*/ 2 w 6"/>
                      <a:gd name="T5" fmla="*/ 7 h 8"/>
                      <a:gd name="T6" fmla="*/ 2 w 6"/>
                      <a:gd name="T7" fmla="*/ 3 h 8"/>
                      <a:gd name="T8" fmla="*/ 5 w 6"/>
                      <a:gd name="T9" fmla="*/ 1 h 8"/>
                      <a:gd name="T10" fmla="*/ 6 w 6"/>
                      <a:gd name="T11" fmla="*/ 2 h 8"/>
                      <a:gd name="T12" fmla="*/ 6 w 6"/>
                      <a:gd name="T13" fmla="*/ 1 h 8"/>
                      <a:gd name="T14" fmla="*/ 2 w 6"/>
                      <a:gd name="T15" fmla="*/ 3 h 8"/>
                      <a:gd name="T16" fmla="*/ 1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4" name="Freeform 1421"/>
                  <p:cNvSpPr/>
                  <p:nvPr/>
                </p:nvSpPr>
                <p:spPr bwMode="auto">
                  <a:xfrm>
                    <a:off x="1829" y="1693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6 h 7"/>
                      <a:gd name="T6" fmla="*/ 2 w 5"/>
                      <a:gd name="T7" fmla="*/ 3 h 7"/>
                      <a:gd name="T8" fmla="*/ 4 w 5"/>
                      <a:gd name="T9" fmla="*/ 1 h 7"/>
                      <a:gd name="T10" fmla="*/ 5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2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2" y="2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5" name="Freeform 1422"/>
                  <p:cNvSpPr/>
                  <p:nvPr/>
                </p:nvSpPr>
                <p:spPr bwMode="auto">
                  <a:xfrm>
                    <a:off x="1835" y="1672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8 w 8"/>
                      <a:gd name="T3" fmla="*/ 10 h 12"/>
                      <a:gd name="T4" fmla="*/ 7 w 8"/>
                      <a:gd name="T5" fmla="*/ 10 h 12"/>
                      <a:gd name="T6" fmla="*/ 2 w 8"/>
                      <a:gd name="T7" fmla="*/ 7 h 12"/>
                      <a:gd name="T8" fmla="*/ 3 w 8"/>
                      <a:gd name="T9" fmla="*/ 2 h 12"/>
                      <a:gd name="T10" fmla="*/ 3 w 8"/>
                      <a:gd name="T11" fmla="*/ 2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8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8"/>
                        </a:cubicBezTo>
                        <a:cubicBezTo>
                          <a:pt x="3" y="11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6" name="Freeform 1423"/>
                  <p:cNvSpPr/>
                  <p:nvPr/>
                </p:nvSpPr>
                <p:spPr bwMode="auto">
                  <a:xfrm>
                    <a:off x="1833" y="1675"/>
                    <a:ext cx="6" cy="8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5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1 h 10"/>
                      <a:gd name="T10" fmla="*/ 2 w 7"/>
                      <a:gd name="T11" fmla="*/ 1 h 10"/>
                      <a:gd name="T12" fmla="*/ 2 w 7"/>
                      <a:gd name="T13" fmla="*/ 0 h 10"/>
                      <a:gd name="T14" fmla="*/ 1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9"/>
                          <a:pt x="3" y="7"/>
                          <a:pt x="2" y="6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7" name="Freeform 1424"/>
                  <p:cNvSpPr/>
                  <p:nvPr/>
                </p:nvSpPr>
                <p:spPr bwMode="auto">
                  <a:xfrm>
                    <a:off x="1831" y="1677"/>
                    <a:ext cx="5" cy="7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6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2 h 9"/>
                      <a:gd name="T10" fmla="*/ 3 w 6"/>
                      <a:gd name="T11" fmla="*/ 1 h 9"/>
                      <a:gd name="T12" fmla="*/ 2 w 6"/>
                      <a:gd name="T13" fmla="*/ 0 h 9"/>
                      <a:gd name="T14" fmla="*/ 2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8"/>
                          <a:pt x="3" y="7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3"/>
                          <a:pt x="2" y="5"/>
                        </a:cubicBezTo>
                        <a:cubicBezTo>
                          <a:pt x="3" y="8"/>
                          <a:pt x="5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8" name="Freeform 1425"/>
                  <p:cNvSpPr/>
                  <p:nvPr/>
                </p:nvSpPr>
                <p:spPr bwMode="auto">
                  <a:xfrm>
                    <a:off x="1829" y="1678"/>
                    <a:ext cx="4" cy="7"/>
                  </a:xfrm>
                  <a:custGeom>
                    <a:avLst/>
                    <a:gdLst>
                      <a:gd name="T0" fmla="*/ 5 w 5"/>
                      <a:gd name="T1" fmla="*/ 7 h 8"/>
                      <a:gd name="T2" fmla="*/ 5 w 5"/>
                      <a:gd name="T3" fmla="*/ 6 h 8"/>
                      <a:gd name="T4" fmla="*/ 4 w 5"/>
                      <a:gd name="T5" fmla="*/ 6 h 8"/>
                      <a:gd name="T6" fmla="*/ 2 w 5"/>
                      <a:gd name="T7" fmla="*/ 4 h 8"/>
                      <a:gd name="T8" fmla="*/ 2 w 5"/>
                      <a:gd name="T9" fmla="*/ 1 h 8"/>
                      <a:gd name="T10" fmla="*/ 2 w 5"/>
                      <a:gd name="T11" fmla="*/ 1 h 8"/>
                      <a:gd name="T12" fmla="*/ 2 w 5"/>
                      <a:gd name="T13" fmla="*/ 0 h 8"/>
                      <a:gd name="T14" fmla="*/ 1 w 5"/>
                      <a:gd name="T15" fmla="*/ 5 h 8"/>
                      <a:gd name="T16" fmla="*/ 5 w 5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5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2" y="6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8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9" name="Freeform 1426"/>
                  <p:cNvSpPr/>
                  <p:nvPr/>
                </p:nvSpPr>
                <p:spPr bwMode="auto">
                  <a:xfrm>
                    <a:off x="1796" y="1694"/>
                    <a:ext cx="7" cy="11"/>
                  </a:xfrm>
                  <a:custGeom>
                    <a:avLst/>
                    <a:gdLst>
                      <a:gd name="T0" fmla="*/ 0 w 9"/>
                      <a:gd name="T1" fmla="*/ 2 h 12"/>
                      <a:gd name="T2" fmla="*/ 1 w 9"/>
                      <a:gd name="T3" fmla="*/ 3 h 12"/>
                      <a:gd name="T4" fmla="*/ 2 w 9"/>
                      <a:gd name="T5" fmla="*/ 3 h 12"/>
                      <a:gd name="T6" fmla="*/ 6 w 9"/>
                      <a:gd name="T7" fmla="*/ 5 h 12"/>
                      <a:gd name="T8" fmla="*/ 7 w 9"/>
                      <a:gd name="T9" fmla="*/ 10 h 12"/>
                      <a:gd name="T10" fmla="*/ 6 w 9"/>
                      <a:gd name="T11" fmla="*/ 11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5 h 12"/>
                      <a:gd name="T18" fmla="*/ 1 w 9"/>
                      <a:gd name="T19" fmla="*/ 1 h 12"/>
                      <a:gd name="T20" fmla="*/ 0 w 9"/>
                      <a:gd name="T21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8" y="7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1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0" name="Freeform 1427"/>
                  <p:cNvSpPr/>
                  <p:nvPr/>
                </p:nvSpPr>
                <p:spPr bwMode="auto">
                  <a:xfrm>
                    <a:off x="1799" y="1694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1 w 7"/>
                      <a:gd name="T5" fmla="*/ 2 h 11"/>
                      <a:gd name="T6" fmla="*/ 5 w 7"/>
                      <a:gd name="T7" fmla="*/ 5 h 11"/>
                      <a:gd name="T8" fmla="*/ 5 w 7"/>
                      <a:gd name="T9" fmla="*/ 9 h 11"/>
                      <a:gd name="T10" fmla="*/ 5 w 7"/>
                      <a:gd name="T11" fmla="*/ 9 h 11"/>
                      <a:gd name="T12" fmla="*/ 5 w 7"/>
                      <a:gd name="T13" fmla="*/ 11 h 11"/>
                      <a:gd name="T14" fmla="*/ 6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5" y="5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7" y="10"/>
                          <a:pt x="7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1" name="Freeform 1428"/>
                  <p:cNvSpPr/>
                  <p:nvPr/>
                </p:nvSpPr>
                <p:spPr bwMode="auto">
                  <a:xfrm>
                    <a:off x="1802" y="1694"/>
                    <a:ext cx="5" cy="6"/>
                  </a:xfrm>
                  <a:custGeom>
                    <a:avLst/>
                    <a:gdLst>
                      <a:gd name="T0" fmla="*/ 0 w 6"/>
                      <a:gd name="T1" fmla="*/ 0 h 8"/>
                      <a:gd name="T2" fmla="*/ 1 w 6"/>
                      <a:gd name="T3" fmla="*/ 2 h 8"/>
                      <a:gd name="T4" fmla="*/ 2 w 6"/>
                      <a:gd name="T5" fmla="*/ 1 h 8"/>
                      <a:gd name="T6" fmla="*/ 5 w 6"/>
                      <a:gd name="T7" fmla="*/ 3 h 8"/>
                      <a:gd name="T8" fmla="*/ 5 w 6"/>
                      <a:gd name="T9" fmla="*/ 7 h 8"/>
                      <a:gd name="T10" fmla="*/ 4 w 6"/>
                      <a:gd name="T11" fmla="*/ 7 h 8"/>
                      <a:gd name="T12" fmla="*/ 5 w 6"/>
                      <a:gd name="T13" fmla="*/ 8 h 8"/>
                      <a:gd name="T14" fmla="*/ 5 w 6"/>
                      <a:gd name="T15" fmla="*/ 3 h 8"/>
                      <a:gd name="T16" fmla="*/ 0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0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4" y="2"/>
                          <a:pt x="5" y="3"/>
                        </a:cubicBezTo>
                        <a:cubicBezTo>
                          <a:pt x="5" y="4"/>
                          <a:pt x="6" y="6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7"/>
                          <a:pt x="6" y="5"/>
                          <a:pt x="5" y="3"/>
                        </a:cubicBezTo>
                        <a:cubicBezTo>
                          <a:pt x="4" y="1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2" name="Freeform 1429"/>
                  <p:cNvSpPr/>
                  <p:nvPr/>
                </p:nvSpPr>
                <p:spPr bwMode="auto">
                  <a:xfrm>
                    <a:off x="1804" y="1693"/>
                    <a:ext cx="5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1 w 5"/>
                      <a:gd name="T3" fmla="*/ 1 h 7"/>
                      <a:gd name="T4" fmla="*/ 1 w 5"/>
                      <a:gd name="T5" fmla="*/ 1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4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4"/>
                          <a:pt x="5" y="5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3" name="Freeform 1430"/>
                  <p:cNvSpPr/>
                  <p:nvPr/>
                </p:nvSpPr>
                <p:spPr bwMode="auto">
                  <a:xfrm>
                    <a:off x="1797" y="1672"/>
                    <a:ext cx="6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1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1 w 8"/>
                      <a:gd name="T9" fmla="*/ 9 h 12"/>
                      <a:gd name="T10" fmla="*/ 0 w 8"/>
                      <a:gd name="T11" fmla="*/ 9 h 12"/>
                      <a:gd name="T12" fmla="*/ 0 w 8"/>
                      <a:gd name="T13" fmla="*/ 10 h 12"/>
                      <a:gd name="T14" fmla="*/ 0 w 8"/>
                      <a:gd name="T15" fmla="*/ 10 h 12"/>
                      <a:gd name="T16" fmla="*/ 6 w 8"/>
                      <a:gd name="T17" fmla="*/ 7 h 12"/>
                      <a:gd name="T18" fmla="*/ 6 w 8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5"/>
                          <a:pt x="6" y="7"/>
                        </a:cubicBezTo>
                        <a:cubicBezTo>
                          <a:pt x="5" y="9"/>
                          <a:pt x="2" y="10"/>
                          <a:pt x="1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2"/>
                          <a:pt x="5" y="10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4" name="Freeform 1431"/>
                  <p:cNvSpPr/>
                  <p:nvPr/>
                </p:nvSpPr>
                <p:spPr bwMode="auto">
                  <a:xfrm>
                    <a:off x="1799" y="1674"/>
                    <a:ext cx="6" cy="9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5 w 7"/>
                      <a:gd name="T3" fmla="*/ 2 h 11"/>
                      <a:gd name="T4" fmla="*/ 6 w 7"/>
                      <a:gd name="T5" fmla="*/ 2 h 11"/>
                      <a:gd name="T6" fmla="*/ 5 w 7"/>
                      <a:gd name="T7" fmla="*/ 6 h 11"/>
                      <a:gd name="T8" fmla="*/ 2 w 7"/>
                      <a:gd name="T9" fmla="*/ 9 h 11"/>
                      <a:gd name="T10" fmla="*/ 1 w 7"/>
                      <a:gd name="T11" fmla="*/ 8 h 11"/>
                      <a:gd name="T12" fmla="*/ 0 w 7"/>
                      <a:gd name="T13" fmla="*/ 10 h 11"/>
                      <a:gd name="T14" fmla="*/ 6 w 7"/>
                      <a:gd name="T15" fmla="*/ 7 h 11"/>
                      <a:gd name="T16" fmla="*/ 6 w 7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3"/>
                          <a:pt x="6" y="5"/>
                          <a:pt x="5" y="6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4" y="9"/>
                          <a:pt x="6" y="7"/>
                        </a:cubicBezTo>
                        <a:cubicBezTo>
                          <a:pt x="7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5" name="Freeform 1432"/>
                  <p:cNvSpPr/>
                  <p:nvPr/>
                </p:nvSpPr>
                <p:spPr bwMode="auto">
                  <a:xfrm>
                    <a:off x="1803" y="1677"/>
                    <a:ext cx="5" cy="6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0 w 6"/>
                      <a:gd name="T11" fmla="*/ 6 h 8"/>
                      <a:gd name="T12" fmla="*/ 0 w 6"/>
                      <a:gd name="T13" fmla="*/ 8 h 8"/>
                      <a:gd name="T14" fmla="*/ 4 w 6"/>
                      <a:gd name="T15" fmla="*/ 5 h 8"/>
                      <a:gd name="T16" fmla="*/ 4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6" name="Freeform 1433"/>
                  <p:cNvSpPr/>
                  <p:nvPr/>
                </p:nvSpPr>
                <p:spPr bwMode="auto">
                  <a:xfrm>
                    <a:off x="1805" y="1678"/>
                    <a:ext cx="4" cy="6"/>
                  </a:xfrm>
                  <a:custGeom>
                    <a:avLst/>
                    <a:gdLst>
                      <a:gd name="T0" fmla="*/ 3 w 5"/>
                      <a:gd name="T1" fmla="*/ 0 h 7"/>
                      <a:gd name="T2" fmla="*/ 3 w 5"/>
                      <a:gd name="T3" fmla="*/ 1 h 7"/>
                      <a:gd name="T4" fmla="*/ 3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3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3"/>
                          <a:pt x="3" y="4"/>
                        </a:cubicBezTo>
                        <a:cubicBezTo>
                          <a:pt x="3" y="5"/>
                          <a:pt x="1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3"/>
                          <a:pt x="5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7" name="Freeform 1434"/>
                  <p:cNvSpPr/>
                  <p:nvPr/>
                </p:nvSpPr>
                <p:spPr bwMode="auto">
                  <a:xfrm>
                    <a:off x="1838" y="1667"/>
                    <a:ext cx="11" cy="15"/>
                  </a:xfrm>
                  <a:custGeom>
                    <a:avLst/>
                    <a:gdLst>
                      <a:gd name="T0" fmla="*/ 13 w 13"/>
                      <a:gd name="T1" fmla="*/ 15 h 17"/>
                      <a:gd name="T2" fmla="*/ 12 w 13"/>
                      <a:gd name="T3" fmla="*/ 13 h 17"/>
                      <a:gd name="T4" fmla="*/ 11 w 13"/>
                      <a:gd name="T5" fmla="*/ 14 h 17"/>
                      <a:gd name="T6" fmla="*/ 3 w 13"/>
                      <a:gd name="T7" fmla="*/ 11 h 17"/>
                      <a:gd name="T8" fmla="*/ 4 w 13"/>
                      <a:gd name="T9" fmla="*/ 3 h 17"/>
                      <a:gd name="T10" fmla="*/ 6 w 13"/>
                      <a:gd name="T11" fmla="*/ 2 h 17"/>
                      <a:gd name="T12" fmla="*/ 5 w 13"/>
                      <a:gd name="T13" fmla="*/ 0 h 17"/>
                      <a:gd name="T14" fmla="*/ 4 w 13"/>
                      <a:gd name="T15" fmla="*/ 0 h 17"/>
                      <a:gd name="T16" fmla="*/ 2 w 13"/>
                      <a:gd name="T17" fmla="*/ 12 h 17"/>
                      <a:gd name="T18" fmla="*/ 13 w 13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13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3"/>
                          <a:pt x="11" y="14"/>
                        </a:cubicBezTo>
                        <a:cubicBezTo>
                          <a:pt x="8" y="15"/>
                          <a:pt x="5" y="13"/>
                          <a:pt x="3" y="11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5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2"/>
                        </a:cubicBezTo>
                        <a:cubicBezTo>
                          <a:pt x="5" y="16"/>
                          <a:pt x="9" y="17"/>
                          <a:pt x="13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8" name="Freeform 1435"/>
                  <p:cNvSpPr/>
                  <p:nvPr/>
                </p:nvSpPr>
                <p:spPr bwMode="auto">
                  <a:xfrm>
                    <a:off x="1790" y="1666"/>
                    <a:ext cx="11" cy="16"/>
                  </a:xfrm>
                  <a:custGeom>
                    <a:avLst/>
                    <a:gdLst>
                      <a:gd name="T0" fmla="*/ 9 w 13"/>
                      <a:gd name="T1" fmla="*/ 0 h 18"/>
                      <a:gd name="T2" fmla="*/ 7 w 13"/>
                      <a:gd name="T3" fmla="*/ 3 h 18"/>
                      <a:gd name="T4" fmla="*/ 9 w 13"/>
                      <a:gd name="T5" fmla="*/ 4 h 18"/>
                      <a:gd name="T6" fmla="*/ 10 w 13"/>
                      <a:gd name="T7" fmla="*/ 11 h 18"/>
                      <a:gd name="T8" fmla="*/ 3 w 13"/>
                      <a:gd name="T9" fmla="*/ 14 h 18"/>
                      <a:gd name="T10" fmla="*/ 1 w 13"/>
                      <a:gd name="T11" fmla="*/ 13 h 18"/>
                      <a:gd name="T12" fmla="*/ 0 w 13"/>
                      <a:gd name="T13" fmla="*/ 15 h 18"/>
                      <a:gd name="T14" fmla="*/ 0 w 13"/>
                      <a:gd name="T15" fmla="*/ 15 h 18"/>
                      <a:gd name="T16" fmla="*/ 11 w 13"/>
                      <a:gd name="T17" fmla="*/ 12 h 18"/>
                      <a:gd name="T18" fmla="*/ 9 w 13"/>
                      <a:gd name="T19" fmla="*/ 1 h 18"/>
                      <a:gd name="T20" fmla="*/ 9 w 13"/>
                      <a:gd name="T21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9" y="0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4"/>
                          <a:pt x="9" y="4"/>
                        </a:cubicBezTo>
                        <a:cubicBezTo>
                          <a:pt x="11" y="5"/>
                          <a:pt x="11" y="9"/>
                          <a:pt x="10" y="11"/>
                        </a:cubicBezTo>
                        <a:cubicBezTo>
                          <a:pt x="8" y="14"/>
                          <a:pt x="5" y="15"/>
                          <a:pt x="3" y="14"/>
                        </a:cubicBezTo>
                        <a:cubicBezTo>
                          <a:pt x="2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8"/>
                          <a:pt x="9" y="16"/>
                          <a:pt x="11" y="12"/>
                        </a:cubicBezTo>
                        <a:cubicBezTo>
                          <a:pt x="13" y="8"/>
                          <a:pt x="13" y="3"/>
                          <a:pt x="9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9" name="Freeform 1436"/>
                  <p:cNvSpPr/>
                  <p:nvPr/>
                </p:nvSpPr>
                <p:spPr bwMode="auto">
                  <a:xfrm>
                    <a:off x="1790" y="1695"/>
                    <a:ext cx="11" cy="15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3 w 13"/>
                      <a:gd name="T5" fmla="*/ 3 h 17"/>
                      <a:gd name="T6" fmla="*/ 10 w 13"/>
                      <a:gd name="T7" fmla="*/ 6 h 17"/>
                      <a:gd name="T8" fmla="*/ 8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8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8" y="4"/>
                          <a:pt x="10" y="6"/>
                        </a:cubicBezTo>
                        <a:cubicBezTo>
                          <a:pt x="11" y="9"/>
                          <a:pt x="11" y="13"/>
                          <a:pt x="8" y="14"/>
                        </a:cubicBezTo>
                        <a:cubicBezTo>
                          <a:pt x="8" y="14"/>
                          <a:pt x="7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2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0" name="Freeform 1437"/>
                  <p:cNvSpPr/>
                  <p:nvPr/>
                </p:nvSpPr>
                <p:spPr bwMode="auto">
                  <a:xfrm>
                    <a:off x="1812" y="1712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6 h 8"/>
                      <a:gd name="T6" fmla="*/ 8 w 17"/>
                      <a:gd name="T7" fmla="*/ 1 h 8"/>
                      <a:gd name="T8" fmla="*/ 14 w 17"/>
                      <a:gd name="T9" fmla="*/ 6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8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4"/>
                          <a:pt x="5" y="1"/>
                          <a:pt x="8" y="1"/>
                        </a:cubicBezTo>
                        <a:cubicBezTo>
                          <a:pt x="11" y="1"/>
                          <a:pt x="14" y="4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8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1" name="Freeform 1438"/>
                  <p:cNvSpPr/>
                  <p:nvPr/>
                </p:nvSpPr>
                <p:spPr bwMode="auto">
                  <a:xfrm>
                    <a:off x="1838" y="1696"/>
                    <a:ext cx="11" cy="15"/>
                  </a:xfrm>
                  <a:custGeom>
                    <a:avLst/>
                    <a:gdLst>
                      <a:gd name="T0" fmla="*/ 4 w 13"/>
                      <a:gd name="T1" fmla="*/ 17 h 17"/>
                      <a:gd name="T2" fmla="*/ 6 w 13"/>
                      <a:gd name="T3" fmla="*/ 14 h 17"/>
                      <a:gd name="T4" fmla="*/ 4 w 13"/>
                      <a:gd name="T5" fmla="*/ 13 h 17"/>
                      <a:gd name="T6" fmla="*/ 3 w 13"/>
                      <a:gd name="T7" fmla="*/ 6 h 17"/>
                      <a:gd name="T8" fmla="*/ 11 w 13"/>
                      <a:gd name="T9" fmla="*/ 3 h 17"/>
                      <a:gd name="T10" fmla="*/ 12 w 13"/>
                      <a:gd name="T11" fmla="*/ 4 h 17"/>
                      <a:gd name="T12" fmla="*/ 13 w 13"/>
                      <a:gd name="T13" fmla="*/ 2 h 17"/>
                      <a:gd name="T14" fmla="*/ 13 w 13"/>
                      <a:gd name="T15" fmla="*/ 2 h 17"/>
                      <a:gd name="T16" fmla="*/ 2 w 13"/>
                      <a:gd name="T17" fmla="*/ 5 h 17"/>
                      <a:gd name="T18" fmla="*/ 4 w 13"/>
                      <a:gd name="T19" fmla="*/ 16 h 17"/>
                      <a:gd name="T20" fmla="*/ 4 w 13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7">
                        <a:moveTo>
                          <a:pt x="4" y="17"/>
                        </a:move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4"/>
                          <a:pt x="4" y="14"/>
                          <a:pt x="4" y="13"/>
                        </a:cubicBezTo>
                        <a:cubicBezTo>
                          <a:pt x="2" y="12"/>
                          <a:pt x="2" y="8"/>
                          <a:pt x="3" y="6"/>
                        </a:cubicBezTo>
                        <a:cubicBezTo>
                          <a:pt x="5" y="3"/>
                          <a:pt x="8" y="2"/>
                          <a:pt x="11" y="3"/>
                        </a:cubicBezTo>
                        <a:cubicBezTo>
                          <a:pt x="11" y="3"/>
                          <a:pt x="12" y="4"/>
                          <a:pt x="12" y="4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9"/>
                          <a:pt x="0" y="14"/>
                          <a:pt x="4" y="16"/>
                        </a:cubicBezTo>
                        <a:lnTo>
                          <a:pt x="4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2" name="Freeform 1439"/>
                  <p:cNvSpPr>
                    <a:spLocks noEditPoints="1"/>
                  </p:cNvSpPr>
                  <p:nvPr/>
                </p:nvSpPr>
                <p:spPr bwMode="auto">
                  <a:xfrm>
                    <a:off x="1813" y="1683"/>
                    <a:ext cx="13" cy="11"/>
                  </a:xfrm>
                  <a:custGeom>
                    <a:avLst/>
                    <a:gdLst>
                      <a:gd name="T0" fmla="*/ 0 w 15"/>
                      <a:gd name="T1" fmla="*/ 6 h 12"/>
                      <a:gd name="T2" fmla="*/ 3 w 15"/>
                      <a:gd name="T3" fmla="*/ 8 h 12"/>
                      <a:gd name="T4" fmla="*/ 4 w 15"/>
                      <a:gd name="T5" fmla="*/ 12 h 12"/>
                      <a:gd name="T6" fmla="*/ 7 w 15"/>
                      <a:gd name="T7" fmla="*/ 10 h 12"/>
                      <a:gd name="T8" fmla="*/ 11 w 15"/>
                      <a:gd name="T9" fmla="*/ 12 h 12"/>
                      <a:gd name="T10" fmla="*/ 12 w 15"/>
                      <a:gd name="T11" fmla="*/ 8 h 12"/>
                      <a:gd name="T12" fmla="*/ 15 w 15"/>
                      <a:gd name="T13" fmla="*/ 6 h 12"/>
                      <a:gd name="T14" fmla="*/ 12 w 15"/>
                      <a:gd name="T15" fmla="*/ 3 h 12"/>
                      <a:gd name="T16" fmla="*/ 11 w 15"/>
                      <a:gd name="T17" fmla="*/ 0 h 12"/>
                      <a:gd name="T18" fmla="*/ 7 w 15"/>
                      <a:gd name="T19" fmla="*/ 1 h 12"/>
                      <a:gd name="T20" fmla="*/ 4 w 15"/>
                      <a:gd name="T21" fmla="*/ 0 h 12"/>
                      <a:gd name="T22" fmla="*/ 3 w 15"/>
                      <a:gd name="T23" fmla="*/ 4 h 12"/>
                      <a:gd name="T24" fmla="*/ 0 w 15"/>
                      <a:gd name="T25" fmla="*/ 6 h 12"/>
                      <a:gd name="T26" fmla="*/ 3 w 15"/>
                      <a:gd name="T27" fmla="*/ 6 h 12"/>
                      <a:gd name="T28" fmla="*/ 5 w 15"/>
                      <a:gd name="T29" fmla="*/ 5 h 12"/>
                      <a:gd name="T30" fmla="*/ 5 w 15"/>
                      <a:gd name="T31" fmla="*/ 2 h 12"/>
                      <a:gd name="T32" fmla="*/ 7 w 15"/>
                      <a:gd name="T33" fmla="*/ 3 h 12"/>
                      <a:gd name="T34" fmla="*/ 10 w 15"/>
                      <a:gd name="T35" fmla="*/ 2 h 12"/>
                      <a:gd name="T36" fmla="*/ 10 w 15"/>
                      <a:gd name="T37" fmla="*/ 4 h 12"/>
                      <a:gd name="T38" fmla="*/ 12 w 15"/>
                      <a:gd name="T39" fmla="*/ 6 h 12"/>
                      <a:gd name="T40" fmla="*/ 10 w 15"/>
                      <a:gd name="T41" fmla="*/ 8 h 12"/>
                      <a:gd name="T42" fmla="*/ 10 w 15"/>
                      <a:gd name="T43" fmla="*/ 10 h 12"/>
                      <a:gd name="T44" fmla="*/ 7 w 15"/>
                      <a:gd name="T45" fmla="*/ 9 h 12"/>
                      <a:gd name="T46" fmla="*/ 5 w 15"/>
                      <a:gd name="T47" fmla="*/ 10 h 12"/>
                      <a:gd name="T48" fmla="*/ 5 w 15"/>
                      <a:gd name="T49" fmla="*/ 7 h 12"/>
                      <a:gd name="T50" fmla="*/ 3 w 15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3" y="8"/>
                        </a:cubicBezTo>
                        <a:cubicBezTo>
                          <a:pt x="4" y="9"/>
                          <a:pt x="4" y="12"/>
                          <a:pt x="4" y="12"/>
                        </a:cubicBezTo>
                        <a:cubicBezTo>
                          <a:pt x="4" y="12"/>
                          <a:pt x="6" y="10"/>
                          <a:pt x="7" y="10"/>
                        </a:cubicBezTo>
                        <a:cubicBezTo>
                          <a:pt x="9" y="10"/>
                          <a:pt x="11" y="12"/>
                          <a:pt x="11" y="12"/>
                        </a:cubicBezTo>
                        <a:cubicBezTo>
                          <a:pt x="11" y="12"/>
                          <a:pt x="11" y="10"/>
                          <a:pt x="12" y="8"/>
                        </a:cubicBezTo>
                        <a:cubicBezTo>
                          <a:pt x="12" y="7"/>
                          <a:pt x="15" y="6"/>
                          <a:pt x="15" y="6"/>
                        </a:cubicBezTo>
                        <a:cubicBezTo>
                          <a:pt x="15" y="6"/>
                          <a:pt x="12" y="4"/>
                          <a:pt x="12" y="3"/>
                        </a:cubicBezTo>
                        <a:cubicBezTo>
                          <a:pt x="11" y="2"/>
                          <a:pt x="11" y="0"/>
                          <a:pt x="11" y="0"/>
                        </a:cubicBezTo>
                        <a:cubicBezTo>
                          <a:pt x="11" y="0"/>
                          <a:pt x="9" y="1"/>
                          <a:pt x="7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3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5"/>
                          <a:pt x="5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7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3"/>
                          <a:pt x="10" y="4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0" y="8"/>
                        </a:cubicBezTo>
                        <a:cubicBezTo>
                          <a:pt x="10" y="8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7" y="9"/>
                        </a:cubicBezTo>
                        <a:cubicBezTo>
                          <a:pt x="7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5" y="7"/>
                        </a:cubicBezTo>
                        <a:cubicBezTo>
                          <a:pt x="4" y="7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3" name="Freeform 1440"/>
                  <p:cNvSpPr>
                    <a:spLocks noEditPoints="1"/>
                  </p:cNvSpPr>
                  <p:nvPr/>
                </p:nvSpPr>
                <p:spPr bwMode="auto">
                  <a:xfrm>
                    <a:off x="4164" y="1375"/>
                    <a:ext cx="24" cy="24"/>
                  </a:xfrm>
                  <a:custGeom>
                    <a:avLst/>
                    <a:gdLst>
                      <a:gd name="T0" fmla="*/ 23 w 28"/>
                      <a:gd name="T1" fmla="*/ 20 h 28"/>
                      <a:gd name="T2" fmla="*/ 15 w 28"/>
                      <a:gd name="T3" fmla="*/ 25 h 28"/>
                      <a:gd name="T4" fmla="*/ 15 w 28"/>
                      <a:gd name="T5" fmla="*/ 28 h 28"/>
                      <a:gd name="T6" fmla="*/ 26 w 28"/>
                      <a:gd name="T7" fmla="*/ 22 h 28"/>
                      <a:gd name="T8" fmla="*/ 23 w 28"/>
                      <a:gd name="T9" fmla="*/ 20 h 28"/>
                      <a:gd name="T10" fmla="*/ 5 w 28"/>
                      <a:gd name="T11" fmla="*/ 20 h 28"/>
                      <a:gd name="T12" fmla="*/ 2 w 28"/>
                      <a:gd name="T13" fmla="*/ 21 h 28"/>
                      <a:gd name="T14" fmla="*/ 14 w 28"/>
                      <a:gd name="T15" fmla="*/ 28 h 28"/>
                      <a:gd name="T16" fmla="*/ 14 w 28"/>
                      <a:gd name="T17" fmla="*/ 25 h 28"/>
                      <a:gd name="T18" fmla="*/ 5 w 28"/>
                      <a:gd name="T19" fmla="*/ 20 h 28"/>
                      <a:gd name="T20" fmla="*/ 27 w 28"/>
                      <a:gd name="T21" fmla="*/ 7 h 28"/>
                      <a:gd name="T22" fmla="*/ 24 w 28"/>
                      <a:gd name="T23" fmla="*/ 9 h 28"/>
                      <a:gd name="T24" fmla="*/ 25 w 28"/>
                      <a:gd name="T25" fmla="*/ 14 h 28"/>
                      <a:gd name="T26" fmla="*/ 24 w 28"/>
                      <a:gd name="T27" fmla="*/ 19 h 28"/>
                      <a:gd name="T28" fmla="*/ 27 w 28"/>
                      <a:gd name="T29" fmla="*/ 20 h 28"/>
                      <a:gd name="T30" fmla="*/ 28 w 28"/>
                      <a:gd name="T31" fmla="*/ 14 h 28"/>
                      <a:gd name="T32" fmla="*/ 27 w 28"/>
                      <a:gd name="T33" fmla="*/ 7 h 28"/>
                      <a:gd name="T34" fmla="*/ 2 w 28"/>
                      <a:gd name="T35" fmla="*/ 7 h 28"/>
                      <a:gd name="T36" fmla="*/ 0 w 28"/>
                      <a:gd name="T37" fmla="*/ 14 h 28"/>
                      <a:gd name="T38" fmla="*/ 2 w 28"/>
                      <a:gd name="T39" fmla="*/ 20 h 28"/>
                      <a:gd name="T40" fmla="*/ 4 w 28"/>
                      <a:gd name="T41" fmla="*/ 19 h 28"/>
                      <a:gd name="T42" fmla="*/ 3 w 28"/>
                      <a:gd name="T43" fmla="*/ 14 h 28"/>
                      <a:gd name="T44" fmla="*/ 4 w 28"/>
                      <a:gd name="T45" fmla="*/ 9 h 28"/>
                      <a:gd name="T46" fmla="*/ 2 w 28"/>
                      <a:gd name="T47" fmla="*/ 7 h 28"/>
                      <a:gd name="T48" fmla="*/ 14 w 28"/>
                      <a:gd name="T49" fmla="*/ 0 h 28"/>
                      <a:gd name="T50" fmla="*/ 3 w 28"/>
                      <a:gd name="T51" fmla="*/ 6 h 28"/>
                      <a:gd name="T52" fmla="*/ 5 w 28"/>
                      <a:gd name="T53" fmla="*/ 7 h 28"/>
                      <a:gd name="T54" fmla="*/ 14 w 28"/>
                      <a:gd name="T55" fmla="*/ 3 h 28"/>
                      <a:gd name="T56" fmla="*/ 14 w 28"/>
                      <a:gd name="T57" fmla="*/ 0 h 28"/>
                      <a:gd name="T58" fmla="*/ 15 w 28"/>
                      <a:gd name="T59" fmla="*/ 0 h 28"/>
                      <a:gd name="T60" fmla="*/ 15 w 28"/>
                      <a:gd name="T61" fmla="*/ 3 h 28"/>
                      <a:gd name="T62" fmla="*/ 24 w 28"/>
                      <a:gd name="T63" fmla="*/ 8 h 28"/>
                      <a:gd name="T64" fmla="*/ 26 w 28"/>
                      <a:gd name="T65" fmla="*/ 6 h 28"/>
                      <a:gd name="T66" fmla="*/ 15 w 28"/>
                      <a:gd name="T6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8" h="28">
                        <a:moveTo>
                          <a:pt x="23" y="20"/>
                        </a:moveTo>
                        <a:cubicBezTo>
                          <a:pt x="22" y="23"/>
                          <a:pt x="19" y="25"/>
                          <a:pt x="15" y="25"/>
                        </a:cubicBezTo>
                        <a:cubicBezTo>
                          <a:pt x="15" y="28"/>
                          <a:pt x="15" y="28"/>
                          <a:pt x="15" y="28"/>
                        </a:cubicBezTo>
                        <a:cubicBezTo>
                          <a:pt x="20" y="28"/>
                          <a:pt x="24" y="25"/>
                          <a:pt x="26" y="22"/>
                        </a:cubicBezTo>
                        <a:cubicBezTo>
                          <a:pt x="23" y="20"/>
                          <a:pt x="23" y="20"/>
                          <a:pt x="23" y="20"/>
                        </a:cubicBezTo>
                        <a:moveTo>
                          <a:pt x="5" y="20"/>
                        </a:move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5" y="25"/>
                          <a:pt x="9" y="28"/>
                          <a:pt x="14" y="28"/>
                        </a:cubicBezTo>
                        <a:cubicBezTo>
                          <a:pt x="14" y="25"/>
                          <a:pt x="14" y="25"/>
                          <a:pt x="14" y="25"/>
                        </a:cubicBezTo>
                        <a:cubicBezTo>
                          <a:pt x="10" y="25"/>
                          <a:pt x="7" y="23"/>
                          <a:pt x="5" y="20"/>
                        </a:cubicBezTo>
                        <a:moveTo>
                          <a:pt x="27" y="7"/>
                        </a:move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5" y="10"/>
                          <a:pt x="25" y="12"/>
                          <a:pt x="25" y="14"/>
                        </a:cubicBezTo>
                        <a:cubicBezTo>
                          <a:pt x="25" y="16"/>
                          <a:pt x="25" y="17"/>
                          <a:pt x="24" y="19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8" y="18"/>
                          <a:pt x="28" y="16"/>
                          <a:pt x="28" y="14"/>
                        </a:cubicBezTo>
                        <a:cubicBezTo>
                          <a:pt x="28" y="11"/>
                          <a:pt x="28" y="9"/>
                          <a:pt x="27" y="7"/>
                        </a:cubicBezTo>
                        <a:moveTo>
                          <a:pt x="2" y="7"/>
                        </a:moveTo>
                        <a:cubicBezTo>
                          <a:pt x="1" y="9"/>
                          <a:pt x="0" y="11"/>
                          <a:pt x="0" y="14"/>
                        </a:cubicBezTo>
                        <a:cubicBezTo>
                          <a:pt x="0" y="16"/>
                          <a:pt x="1" y="18"/>
                          <a:pt x="2" y="20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4" y="17"/>
                          <a:pt x="3" y="16"/>
                          <a:pt x="3" y="14"/>
                        </a:cubicBezTo>
                        <a:cubicBezTo>
                          <a:pt x="3" y="12"/>
                          <a:pt x="4" y="10"/>
                          <a:pt x="4" y="9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moveTo>
                          <a:pt x="14" y="0"/>
                        </a:moveTo>
                        <a:cubicBezTo>
                          <a:pt x="9" y="0"/>
                          <a:pt x="5" y="2"/>
                          <a:pt x="3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7" y="5"/>
                          <a:pt x="10" y="3"/>
                          <a:pt x="14" y="3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moveTo>
                          <a:pt x="15" y="0"/>
                        </a:move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9" y="3"/>
                          <a:pt x="22" y="5"/>
                          <a:pt x="24" y="8"/>
                        </a:cubicBezTo>
                        <a:cubicBezTo>
                          <a:pt x="26" y="6"/>
                          <a:pt x="26" y="6"/>
                          <a:pt x="26" y="6"/>
                        </a:cubicBezTo>
                        <a:cubicBezTo>
                          <a:pt x="24" y="2"/>
                          <a:pt x="20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4" name="Freeform 1441"/>
                  <p:cNvSpPr>
                    <a:spLocks noEditPoints="1"/>
                  </p:cNvSpPr>
                  <p:nvPr/>
                </p:nvSpPr>
                <p:spPr bwMode="auto">
                  <a:xfrm>
                    <a:off x="4176" y="1363"/>
                    <a:ext cx="1" cy="48"/>
                  </a:xfrm>
                  <a:custGeom>
                    <a:avLst/>
                    <a:gdLst>
                      <a:gd name="T0" fmla="*/ 0 w 1"/>
                      <a:gd name="T1" fmla="*/ 52 h 56"/>
                      <a:gd name="T2" fmla="*/ 0 w 1"/>
                      <a:gd name="T3" fmla="*/ 56 h 56"/>
                      <a:gd name="T4" fmla="*/ 1 w 1"/>
                      <a:gd name="T5" fmla="*/ 52 h 56"/>
                      <a:gd name="T6" fmla="*/ 0 w 1"/>
                      <a:gd name="T7" fmla="*/ 49 h 56"/>
                      <a:gd name="T8" fmla="*/ 0 w 1"/>
                      <a:gd name="T9" fmla="*/ 51 h 56"/>
                      <a:gd name="T10" fmla="*/ 1 w 1"/>
                      <a:gd name="T11" fmla="*/ 51 h 56"/>
                      <a:gd name="T12" fmla="*/ 0 w 1"/>
                      <a:gd name="T13" fmla="*/ 49 h 56"/>
                      <a:gd name="T14" fmla="*/ 0 w 1"/>
                      <a:gd name="T15" fmla="*/ 46 h 56"/>
                      <a:gd name="T16" fmla="*/ 0 w 1"/>
                      <a:gd name="T17" fmla="*/ 48 h 56"/>
                      <a:gd name="T18" fmla="*/ 1 w 1"/>
                      <a:gd name="T19" fmla="*/ 46 h 56"/>
                      <a:gd name="T20" fmla="*/ 0 w 1"/>
                      <a:gd name="T21" fmla="*/ 43 h 56"/>
                      <a:gd name="T22" fmla="*/ 0 w 1"/>
                      <a:gd name="T23" fmla="*/ 45 h 56"/>
                      <a:gd name="T24" fmla="*/ 1 w 1"/>
                      <a:gd name="T25" fmla="*/ 45 h 56"/>
                      <a:gd name="T26" fmla="*/ 0 w 1"/>
                      <a:gd name="T27" fmla="*/ 43 h 56"/>
                      <a:gd name="T28" fmla="*/ 0 w 1"/>
                      <a:gd name="T29" fmla="*/ 32 h 56"/>
                      <a:gd name="T30" fmla="*/ 0 w 1"/>
                      <a:gd name="T31" fmla="*/ 39 h 56"/>
                      <a:gd name="T32" fmla="*/ 0 w 1"/>
                      <a:gd name="T33" fmla="*/ 43 h 56"/>
                      <a:gd name="T34" fmla="*/ 1 w 1"/>
                      <a:gd name="T35" fmla="*/ 43 h 56"/>
                      <a:gd name="T36" fmla="*/ 1 w 1"/>
                      <a:gd name="T37" fmla="*/ 39 h 56"/>
                      <a:gd name="T38" fmla="*/ 0 w 1"/>
                      <a:gd name="T39" fmla="*/ 32 h 56"/>
                      <a:gd name="T40" fmla="*/ 0 w 1"/>
                      <a:gd name="T41" fmla="*/ 29 h 56"/>
                      <a:gd name="T42" fmla="*/ 0 w 1"/>
                      <a:gd name="T43" fmla="*/ 31 h 56"/>
                      <a:gd name="T44" fmla="*/ 0 w 1"/>
                      <a:gd name="T45" fmla="*/ 31 h 56"/>
                      <a:gd name="T46" fmla="*/ 1 w 1"/>
                      <a:gd name="T47" fmla="*/ 29 h 56"/>
                      <a:gd name="T48" fmla="*/ 0 w 1"/>
                      <a:gd name="T49" fmla="*/ 29 h 56"/>
                      <a:gd name="T50" fmla="*/ 0 w 1"/>
                      <a:gd name="T51" fmla="*/ 26 h 56"/>
                      <a:gd name="T52" fmla="*/ 0 w 1"/>
                      <a:gd name="T53" fmla="*/ 27 h 56"/>
                      <a:gd name="T54" fmla="*/ 1 w 1"/>
                      <a:gd name="T55" fmla="*/ 26 h 56"/>
                      <a:gd name="T56" fmla="*/ 0 w 1"/>
                      <a:gd name="T57" fmla="*/ 25 h 56"/>
                      <a:gd name="T58" fmla="*/ 0 w 1"/>
                      <a:gd name="T59" fmla="*/ 24 h 56"/>
                      <a:gd name="T60" fmla="*/ 0 w 1"/>
                      <a:gd name="T61" fmla="*/ 13 h 56"/>
                      <a:gd name="T62" fmla="*/ 0 w 1"/>
                      <a:gd name="T63" fmla="*/ 14 h 56"/>
                      <a:gd name="T64" fmla="*/ 0 w 1"/>
                      <a:gd name="T65" fmla="*/ 23 h 56"/>
                      <a:gd name="T66" fmla="*/ 0 w 1"/>
                      <a:gd name="T67" fmla="*/ 23 h 56"/>
                      <a:gd name="T68" fmla="*/ 1 w 1"/>
                      <a:gd name="T69" fmla="*/ 17 h 56"/>
                      <a:gd name="T70" fmla="*/ 1 w 1"/>
                      <a:gd name="T71" fmla="*/ 13 h 56"/>
                      <a:gd name="T72" fmla="*/ 0 w 1"/>
                      <a:gd name="T73" fmla="*/ 10 h 56"/>
                      <a:gd name="T74" fmla="*/ 0 w 1"/>
                      <a:gd name="T75" fmla="*/ 12 h 56"/>
                      <a:gd name="T76" fmla="*/ 1 w 1"/>
                      <a:gd name="T77" fmla="*/ 12 h 56"/>
                      <a:gd name="T78" fmla="*/ 1 w 1"/>
                      <a:gd name="T79" fmla="*/ 7 h 56"/>
                      <a:gd name="T80" fmla="*/ 0 w 1"/>
                      <a:gd name="T81" fmla="*/ 7 h 56"/>
                      <a:gd name="T82" fmla="*/ 0 w 1"/>
                      <a:gd name="T83" fmla="*/ 10 h 56"/>
                      <a:gd name="T84" fmla="*/ 1 w 1"/>
                      <a:gd name="T85" fmla="*/ 7 h 56"/>
                      <a:gd name="T86" fmla="*/ 0 w 1"/>
                      <a:gd name="T87" fmla="*/ 4 h 56"/>
                      <a:gd name="T88" fmla="*/ 0 w 1"/>
                      <a:gd name="T89" fmla="*/ 7 h 56"/>
                      <a:gd name="T90" fmla="*/ 1 w 1"/>
                      <a:gd name="T91" fmla="*/ 7 h 56"/>
                      <a:gd name="T92" fmla="*/ 0 w 1"/>
                      <a:gd name="T93" fmla="*/ 0 h 56"/>
                      <a:gd name="T94" fmla="*/ 0 w 1"/>
                      <a:gd name="T95" fmla="*/ 4 h 56"/>
                      <a:gd name="T96" fmla="*/ 1 w 1"/>
                      <a:gd name="T97" fmla="*/ 0 h 56"/>
                      <a:gd name="T98" fmla="*/ 0 w 1"/>
                      <a:gd name="T99" fmla="*/ 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" h="56">
                        <a:moveTo>
                          <a:pt x="0" y="52"/>
                        </a:move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1" y="56"/>
                          <a:pt x="1" y="56"/>
                          <a:pt x="1" y="56"/>
                        </a:cubicBezTo>
                        <a:cubicBezTo>
                          <a:pt x="1" y="52"/>
                          <a:pt x="1" y="52"/>
                          <a:pt x="1" y="52"/>
                        </a:cubicBezTo>
                        <a:cubicBezTo>
                          <a:pt x="1" y="52"/>
                          <a:pt x="1" y="52"/>
                          <a:pt x="0" y="52"/>
                        </a:cubicBezTo>
                        <a:moveTo>
                          <a:pt x="0" y="49"/>
                        </a:moveTo>
                        <a:cubicBezTo>
                          <a:pt x="0" y="49"/>
                          <a:pt x="0" y="49"/>
                          <a:pt x="0" y="49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1" y="51"/>
                          <a:pt x="1" y="51"/>
                          <a:pt x="1" y="51"/>
                        </a:cubicBez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1" y="49"/>
                          <a:pt x="1" y="49"/>
                          <a:pt x="0" y="49"/>
                        </a:cubicBezTo>
                        <a:moveTo>
                          <a:pt x="0" y="46"/>
                        </a:move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1" y="48"/>
                          <a:pt x="1" y="48"/>
                          <a:pt x="1" y="48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46"/>
                          <a:pt x="1" y="46"/>
                          <a:pt x="0" y="46"/>
                        </a:cubicBezTo>
                        <a:moveTo>
                          <a:pt x="0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1" y="43"/>
                          <a:pt x="0" y="43"/>
                        </a:cubicBezTo>
                        <a:moveTo>
                          <a:pt x="0" y="32"/>
                        </a:move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2"/>
                          <a:pt x="1" y="42"/>
                          <a:pt x="1" y="42"/>
                        </a:cubicBezTo>
                        <a:cubicBezTo>
                          <a:pt x="1" y="39"/>
                          <a:pt x="1" y="39"/>
                          <a:pt x="1" y="39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1" y="32"/>
                          <a:pt x="1" y="32"/>
                          <a:pt x="0" y="32"/>
                        </a:cubicBezTo>
                        <a:moveTo>
                          <a:pt x="0" y="29"/>
                        </a:move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1" y="31"/>
                          <a:pt x="1" y="31"/>
                          <a:pt x="1" y="31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moveTo>
                          <a:pt x="0" y="24"/>
                        </a:move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0" y="27"/>
                          <a:pt x="0" y="27"/>
                          <a:pt x="0" y="27"/>
                        </a:cubicBezTo>
                        <a:cubicBezTo>
                          <a:pt x="0" y="27"/>
                          <a:pt x="0" y="27"/>
                          <a:pt x="0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1" y="25"/>
                          <a:pt x="0" y="25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5"/>
                          <a:pt x="0" y="24"/>
                          <a:pt x="0" y="24"/>
                        </a:cubicBezTo>
                        <a:moveTo>
                          <a:pt x="1" y="13"/>
                        </a:moveTo>
                        <a:cubicBezTo>
                          <a:pt x="1" y="13"/>
                          <a:pt x="1" y="13"/>
                          <a:pt x="0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moveTo>
                          <a:pt x="1" y="10"/>
                        </a:moveTo>
                        <a:cubicBezTo>
                          <a:pt x="1" y="10"/>
                          <a:pt x="1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moveTo>
                          <a:pt x="1" y="4"/>
                        </a:moveTo>
                        <a:cubicBezTo>
                          <a:pt x="1" y="4"/>
                          <a:pt x="1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moveTo>
                          <a:pt x="0" y="0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5" name="Freeform 1442"/>
                  <p:cNvSpPr>
                    <a:spLocks noEditPoints="1"/>
                  </p:cNvSpPr>
                  <p:nvPr/>
                </p:nvSpPr>
                <p:spPr bwMode="auto">
                  <a:xfrm>
                    <a:off x="4155" y="1375"/>
                    <a:ext cx="42" cy="25"/>
                  </a:xfrm>
                  <a:custGeom>
                    <a:avLst/>
                    <a:gdLst>
                      <a:gd name="T0" fmla="*/ 1 w 49"/>
                      <a:gd name="T1" fmla="*/ 29 h 29"/>
                      <a:gd name="T2" fmla="*/ 1 w 49"/>
                      <a:gd name="T3" fmla="*/ 28 h 29"/>
                      <a:gd name="T4" fmla="*/ 0 w 49"/>
                      <a:gd name="T5" fmla="*/ 28 h 29"/>
                      <a:gd name="T6" fmla="*/ 0 w 49"/>
                      <a:gd name="T7" fmla="*/ 27 h 29"/>
                      <a:gd name="T8" fmla="*/ 1 w 49"/>
                      <a:gd name="T9" fmla="*/ 27 h 29"/>
                      <a:gd name="T10" fmla="*/ 2 w 49"/>
                      <a:gd name="T11" fmla="*/ 28 h 29"/>
                      <a:gd name="T12" fmla="*/ 4 w 49"/>
                      <a:gd name="T13" fmla="*/ 26 h 29"/>
                      <a:gd name="T14" fmla="*/ 6 w 49"/>
                      <a:gd name="T15" fmla="*/ 24 h 29"/>
                      <a:gd name="T16" fmla="*/ 5 w 49"/>
                      <a:gd name="T17" fmla="*/ 26 h 29"/>
                      <a:gd name="T18" fmla="*/ 7 w 49"/>
                      <a:gd name="T19" fmla="*/ 25 h 29"/>
                      <a:gd name="T20" fmla="*/ 6 w 49"/>
                      <a:gd name="T21" fmla="*/ 24 h 29"/>
                      <a:gd name="T22" fmla="*/ 7 w 49"/>
                      <a:gd name="T23" fmla="*/ 23 h 29"/>
                      <a:gd name="T24" fmla="*/ 8 w 49"/>
                      <a:gd name="T25" fmla="*/ 25 h 29"/>
                      <a:gd name="T26" fmla="*/ 10 w 49"/>
                      <a:gd name="T27" fmla="*/ 23 h 29"/>
                      <a:gd name="T28" fmla="*/ 11 w 49"/>
                      <a:gd name="T29" fmla="*/ 21 h 29"/>
                      <a:gd name="T30" fmla="*/ 10 w 49"/>
                      <a:gd name="T31" fmla="*/ 23 h 29"/>
                      <a:gd name="T32" fmla="*/ 12 w 49"/>
                      <a:gd name="T33" fmla="*/ 22 h 29"/>
                      <a:gd name="T34" fmla="*/ 11 w 49"/>
                      <a:gd name="T35" fmla="*/ 21 h 29"/>
                      <a:gd name="T36" fmla="*/ 15 w 49"/>
                      <a:gd name="T37" fmla="*/ 19 h 29"/>
                      <a:gd name="T38" fmla="*/ 12 w 49"/>
                      <a:gd name="T39" fmla="*/ 21 h 29"/>
                      <a:gd name="T40" fmla="*/ 13 w 49"/>
                      <a:gd name="T41" fmla="*/ 22 h 29"/>
                      <a:gd name="T42" fmla="*/ 16 w 49"/>
                      <a:gd name="T43" fmla="*/ 20 h 29"/>
                      <a:gd name="T44" fmla="*/ 21 w 49"/>
                      <a:gd name="T45" fmla="*/ 16 h 29"/>
                      <a:gd name="T46" fmla="*/ 25 w 49"/>
                      <a:gd name="T47" fmla="*/ 15 h 29"/>
                      <a:gd name="T48" fmla="*/ 25 w 49"/>
                      <a:gd name="T49" fmla="*/ 15 h 29"/>
                      <a:gd name="T50" fmla="*/ 23 w 49"/>
                      <a:gd name="T51" fmla="*/ 14 h 29"/>
                      <a:gd name="T52" fmla="*/ 23 w 49"/>
                      <a:gd name="T53" fmla="*/ 15 h 29"/>
                      <a:gd name="T54" fmla="*/ 24 w 49"/>
                      <a:gd name="T55" fmla="*/ 15 h 29"/>
                      <a:gd name="T56" fmla="*/ 24 w 49"/>
                      <a:gd name="T57" fmla="*/ 14 h 29"/>
                      <a:gd name="T58" fmla="*/ 26 w 49"/>
                      <a:gd name="T59" fmla="*/ 13 h 29"/>
                      <a:gd name="T60" fmla="*/ 25 w 49"/>
                      <a:gd name="T61" fmla="*/ 13 h 29"/>
                      <a:gd name="T62" fmla="*/ 28 w 49"/>
                      <a:gd name="T63" fmla="*/ 11 h 29"/>
                      <a:gd name="T64" fmla="*/ 26 w 49"/>
                      <a:gd name="T65" fmla="*/ 13 h 29"/>
                      <a:gd name="T66" fmla="*/ 27 w 49"/>
                      <a:gd name="T67" fmla="*/ 14 h 29"/>
                      <a:gd name="T68" fmla="*/ 28 w 49"/>
                      <a:gd name="T69" fmla="*/ 12 h 29"/>
                      <a:gd name="T70" fmla="*/ 38 w 49"/>
                      <a:gd name="T71" fmla="*/ 6 h 29"/>
                      <a:gd name="T72" fmla="*/ 35 w 49"/>
                      <a:gd name="T73" fmla="*/ 8 h 29"/>
                      <a:gd name="T74" fmla="*/ 30 w 49"/>
                      <a:gd name="T75" fmla="*/ 11 h 29"/>
                      <a:gd name="T76" fmla="*/ 35 w 49"/>
                      <a:gd name="T77" fmla="*/ 9 h 29"/>
                      <a:gd name="T78" fmla="*/ 39 w 49"/>
                      <a:gd name="T79" fmla="*/ 7 h 29"/>
                      <a:gd name="T80" fmla="*/ 38 w 49"/>
                      <a:gd name="T81" fmla="*/ 6 h 29"/>
                      <a:gd name="T82" fmla="*/ 38 w 49"/>
                      <a:gd name="T83" fmla="*/ 5 h 29"/>
                      <a:gd name="T84" fmla="*/ 39 w 49"/>
                      <a:gd name="T85" fmla="*/ 7 h 29"/>
                      <a:gd name="T86" fmla="*/ 41 w 49"/>
                      <a:gd name="T87" fmla="*/ 5 h 29"/>
                      <a:gd name="T88" fmla="*/ 43 w 49"/>
                      <a:gd name="T89" fmla="*/ 3 h 29"/>
                      <a:gd name="T90" fmla="*/ 41 w 49"/>
                      <a:gd name="T91" fmla="*/ 5 h 29"/>
                      <a:gd name="T92" fmla="*/ 43 w 49"/>
                      <a:gd name="T93" fmla="*/ 4 h 29"/>
                      <a:gd name="T94" fmla="*/ 43 w 49"/>
                      <a:gd name="T95" fmla="*/ 3 h 29"/>
                      <a:gd name="T96" fmla="*/ 43 w 49"/>
                      <a:gd name="T97" fmla="*/ 3 h 29"/>
                      <a:gd name="T98" fmla="*/ 44 w 49"/>
                      <a:gd name="T99" fmla="*/ 4 h 29"/>
                      <a:gd name="T100" fmla="*/ 46 w 49"/>
                      <a:gd name="T101" fmla="*/ 2 h 29"/>
                      <a:gd name="T102" fmla="*/ 49 w 49"/>
                      <a:gd name="T103" fmla="*/ 0 h 29"/>
                      <a:gd name="T104" fmla="*/ 46 w 49"/>
                      <a:gd name="T105" fmla="*/ 2 h 29"/>
                      <a:gd name="T106" fmla="*/ 49 w 49"/>
                      <a:gd name="T107" fmla="*/ 1 h 29"/>
                      <a:gd name="T108" fmla="*/ 49 w 49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9" h="29">
                        <a:moveTo>
                          <a:pt x="1" y="28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8"/>
                          <a:pt x="1" y="28"/>
                        </a:cubicBezTo>
                        <a:moveTo>
                          <a:pt x="0" y="27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7"/>
                        </a:cubicBezTo>
                        <a:moveTo>
                          <a:pt x="4" y="25"/>
                        </a:move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5"/>
                        </a:cubicBezTo>
                        <a:moveTo>
                          <a:pt x="6" y="24"/>
                        </a:moveTo>
                        <a:cubicBezTo>
                          <a:pt x="4" y="25"/>
                          <a:pt x="4" y="25"/>
                          <a:pt x="4" y="25"/>
                        </a:cubicBezTo>
                        <a:cubicBezTo>
                          <a:pt x="5" y="25"/>
                          <a:pt x="5" y="25"/>
                          <a:pt x="5" y="26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7" y="25"/>
                          <a:pt x="7" y="25"/>
                          <a:pt x="7" y="25"/>
                        </a:cubicBezTo>
                        <a:cubicBezTo>
                          <a:pt x="7" y="25"/>
                          <a:pt x="7" y="25"/>
                          <a:pt x="7" y="24"/>
                        </a:cubicBezTo>
                        <a:cubicBezTo>
                          <a:pt x="7" y="24"/>
                          <a:pt x="7" y="24"/>
                          <a:pt x="6" y="24"/>
                        </a:cubicBezTo>
                        <a:moveTo>
                          <a:pt x="9" y="22"/>
                        </a:moveTo>
                        <a:cubicBezTo>
                          <a:pt x="7" y="23"/>
                          <a:pt x="7" y="23"/>
                          <a:pt x="7" y="23"/>
                        </a:cubicBezTo>
                        <a:cubicBezTo>
                          <a:pt x="7" y="24"/>
                          <a:pt x="7" y="24"/>
                          <a:pt x="8" y="24"/>
                        </a:cubicBezTo>
                        <a:cubicBezTo>
                          <a:pt x="8" y="24"/>
                          <a:pt x="8" y="24"/>
                          <a:pt x="8" y="25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9" y="23"/>
                          <a:pt x="9" y="22"/>
                          <a:pt x="9" y="22"/>
                        </a:cubicBezTo>
                        <a:moveTo>
                          <a:pt x="11" y="21"/>
                        </a:moveTo>
                        <a:cubicBezTo>
                          <a:pt x="10" y="22"/>
                          <a:pt x="10" y="22"/>
                          <a:pt x="10" y="22"/>
                        </a:cubicBezTo>
                        <a:cubicBezTo>
                          <a:pt x="10" y="22"/>
                          <a:pt x="10" y="22"/>
                          <a:pt x="10" y="23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cubicBezTo>
                          <a:pt x="12" y="22"/>
                          <a:pt x="12" y="22"/>
                          <a:pt x="12" y="21"/>
                        </a:cubicBezTo>
                        <a:cubicBezTo>
                          <a:pt x="12" y="21"/>
                          <a:pt x="12" y="21"/>
                          <a:pt x="11" y="21"/>
                        </a:cubicBezTo>
                        <a:moveTo>
                          <a:pt x="21" y="15"/>
                        </a:moveTo>
                        <a:cubicBezTo>
                          <a:pt x="15" y="19"/>
                          <a:pt x="15" y="19"/>
                          <a:pt x="15" y="19"/>
                        </a:cubicBezTo>
                        <a:cubicBezTo>
                          <a:pt x="13" y="20"/>
                          <a:pt x="13" y="20"/>
                          <a:pt x="13" y="20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2" y="21"/>
                          <a:pt x="13" y="22"/>
                          <a:pt x="13" y="22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6"/>
                          <a:pt x="21" y="16"/>
                          <a:pt x="21" y="16"/>
                        </a:cubicBezTo>
                        <a:cubicBezTo>
                          <a:pt x="21" y="16"/>
                          <a:pt x="21" y="16"/>
                          <a:pt x="21" y="15"/>
                        </a:cubicBezTo>
                        <a:moveTo>
                          <a:pt x="25" y="15"/>
                        </a:move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moveTo>
                          <a:pt x="23" y="14"/>
                        </a:move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2" y="15"/>
                          <a:pt x="23" y="15"/>
                          <a:pt x="23" y="15"/>
                        </a:cubicBezTo>
                        <a:cubicBezTo>
                          <a:pt x="23" y="15"/>
                          <a:pt x="23" y="16"/>
                          <a:pt x="23" y="16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moveTo>
                          <a:pt x="26" y="13"/>
                        </a:move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moveTo>
                          <a:pt x="28" y="11"/>
                        </a:move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2"/>
                          <a:pt x="28" y="12"/>
                          <a:pt x="28" y="12"/>
                        </a:cubicBezTo>
                        <a:cubicBezTo>
                          <a:pt x="28" y="12"/>
                          <a:pt x="28" y="12"/>
                          <a:pt x="28" y="11"/>
                        </a:cubicBezTo>
                        <a:moveTo>
                          <a:pt x="38" y="6"/>
                        </a:moveTo>
                        <a:cubicBezTo>
                          <a:pt x="37" y="6"/>
                          <a:pt x="37" y="6"/>
                          <a:pt x="37" y="6"/>
                        </a:cubicBezTo>
                        <a:cubicBezTo>
                          <a:pt x="35" y="8"/>
                          <a:pt x="35" y="8"/>
                          <a:pt x="35" y="8"/>
                        </a:cubicBezTo>
                        <a:cubicBezTo>
                          <a:pt x="29" y="11"/>
                          <a:pt x="29" y="11"/>
                          <a:pt x="29" y="11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1"/>
                          <a:pt x="30" y="12"/>
                          <a:pt x="30" y="12"/>
                        </a:cubicBezTo>
                        <a:cubicBezTo>
                          <a:pt x="35" y="9"/>
                          <a:pt x="35" y="9"/>
                          <a:pt x="35" y="9"/>
                        </a:cubicBez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8" y="7"/>
                          <a:pt x="38" y="7"/>
                          <a:pt x="38" y="6"/>
                        </a:cubicBezTo>
                        <a:cubicBezTo>
                          <a:pt x="38" y="6"/>
                          <a:pt x="38" y="6"/>
                          <a:pt x="38" y="6"/>
                        </a:cubicBezTo>
                        <a:moveTo>
                          <a:pt x="40" y="4"/>
                        </a:moveTo>
                        <a:cubicBezTo>
                          <a:pt x="38" y="5"/>
                          <a:pt x="38" y="5"/>
                          <a:pt x="38" y="5"/>
                        </a:cubicBezTo>
                        <a:cubicBezTo>
                          <a:pt x="38" y="6"/>
                          <a:pt x="38" y="6"/>
                          <a:pt x="39" y="6"/>
                        </a:cubicBezTo>
                        <a:cubicBezTo>
                          <a:pt x="39" y="6"/>
                          <a:pt x="39" y="7"/>
                          <a:pt x="39" y="7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5"/>
                          <a:pt x="41" y="5"/>
                        </a:cubicBezTo>
                        <a:cubicBezTo>
                          <a:pt x="40" y="5"/>
                          <a:pt x="40" y="5"/>
                          <a:pt x="40" y="4"/>
                        </a:cubicBezTo>
                        <a:moveTo>
                          <a:pt x="43" y="3"/>
                        </a:moveTo>
                        <a:cubicBezTo>
                          <a:pt x="41" y="4"/>
                          <a:pt x="41" y="4"/>
                          <a:pt x="41" y="4"/>
                        </a:cubicBezTo>
                        <a:cubicBezTo>
                          <a:pt x="41" y="4"/>
                          <a:pt x="41" y="5"/>
                          <a:pt x="41" y="5"/>
                        </a:cubicBez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3" y="4"/>
                          <a:pt x="43" y="4"/>
                          <a:pt x="43" y="4"/>
                        </a:cubicBezTo>
                        <a:cubicBezTo>
                          <a:pt x="43" y="4"/>
                          <a:pt x="43" y="4"/>
                          <a:pt x="43" y="4"/>
                        </a:cubicBezTo>
                        <a:cubicBezTo>
                          <a:pt x="43" y="4"/>
                          <a:pt x="43" y="3"/>
                          <a:pt x="43" y="3"/>
                        </a:cubicBezTo>
                        <a:moveTo>
                          <a:pt x="45" y="1"/>
                        </a:moveTo>
                        <a:cubicBezTo>
                          <a:pt x="43" y="3"/>
                          <a:pt x="43" y="3"/>
                          <a:pt x="43" y="3"/>
                        </a:cubicBezTo>
                        <a:cubicBezTo>
                          <a:pt x="43" y="3"/>
                          <a:pt x="44" y="3"/>
                          <a:pt x="44" y="3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3"/>
                          <a:pt x="46" y="2"/>
                        </a:cubicBezTo>
                        <a:cubicBezTo>
                          <a:pt x="46" y="2"/>
                          <a:pt x="45" y="2"/>
                          <a:pt x="45" y="1"/>
                        </a:cubicBezTo>
                        <a:moveTo>
                          <a:pt x="49" y="0"/>
                        </a:moveTo>
                        <a:cubicBezTo>
                          <a:pt x="46" y="1"/>
                          <a:pt x="46" y="1"/>
                          <a:pt x="46" y="1"/>
                        </a:cubicBezTo>
                        <a:cubicBezTo>
                          <a:pt x="46" y="1"/>
                          <a:pt x="46" y="2"/>
                          <a:pt x="46" y="2"/>
                        </a:cubicBezTo>
                        <a:cubicBezTo>
                          <a:pt x="46" y="2"/>
                          <a:pt x="47" y="2"/>
                          <a:pt x="47" y="2"/>
                        </a:cubicBezTo>
                        <a:cubicBezTo>
                          <a:pt x="49" y="1"/>
                          <a:pt x="49" y="1"/>
                          <a:pt x="49" y="1"/>
                        </a:cubicBezTo>
                        <a:cubicBezTo>
                          <a:pt x="49" y="1"/>
                          <a:pt x="49" y="0"/>
                          <a:pt x="49" y="0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6" name="Freeform 1443"/>
                  <p:cNvSpPr>
                    <a:spLocks noEditPoints="1"/>
                  </p:cNvSpPr>
                  <p:nvPr/>
                </p:nvSpPr>
                <p:spPr bwMode="auto">
                  <a:xfrm>
                    <a:off x="4156" y="1374"/>
                    <a:ext cx="41" cy="26"/>
                  </a:xfrm>
                  <a:custGeom>
                    <a:avLst/>
                    <a:gdLst>
                      <a:gd name="T0" fmla="*/ 45 w 48"/>
                      <a:gd name="T1" fmla="*/ 27 h 30"/>
                      <a:gd name="T2" fmla="*/ 48 w 48"/>
                      <a:gd name="T3" fmla="*/ 30 h 30"/>
                      <a:gd name="T4" fmla="*/ 48 w 48"/>
                      <a:gd name="T5" fmla="*/ 28 h 30"/>
                      <a:gd name="T6" fmla="*/ 43 w 48"/>
                      <a:gd name="T7" fmla="*/ 25 h 30"/>
                      <a:gd name="T8" fmla="*/ 42 w 48"/>
                      <a:gd name="T9" fmla="*/ 26 h 30"/>
                      <a:gd name="T10" fmla="*/ 44 w 48"/>
                      <a:gd name="T11" fmla="*/ 27 h 30"/>
                      <a:gd name="T12" fmla="*/ 43 w 48"/>
                      <a:gd name="T13" fmla="*/ 25 h 30"/>
                      <a:gd name="T14" fmla="*/ 40 w 48"/>
                      <a:gd name="T15" fmla="*/ 24 h 30"/>
                      <a:gd name="T16" fmla="*/ 41 w 48"/>
                      <a:gd name="T17" fmla="*/ 26 h 30"/>
                      <a:gd name="T18" fmla="*/ 42 w 48"/>
                      <a:gd name="T19" fmla="*/ 25 h 30"/>
                      <a:gd name="T20" fmla="*/ 38 w 48"/>
                      <a:gd name="T21" fmla="*/ 22 h 30"/>
                      <a:gd name="T22" fmla="*/ 37 w 48"/>
                      <a:gd name="T23" fmla="*/ 23 h 30"/>
                      <a:gd name="T24" fmla="*/ 39 w 48"/>
                      <a:gd name="T25" fmla="*/ 24 h 30"/>
                      <a:gd name="T26" fmla="*/ 38 w 48"/>
                      <a:gd name="T27" fmla="*/ 22 h 30"/>
                      <a:gd name="T28" fmla="*/ 29 w 48"/>
                      <a:gd name="T29" fmla="*/ 17 h 30"/>
                      <a:gd name="T30" fmla="*/ 33 w 48"/>
                      <a:gd name="T31" fmla="*/ 21 h 30"/>
                      <a:gd name="T32" fmla="*/ 37 w 48"/>
                      <a:gd name="T33" fmla="*/ 23 h 30"/>
                      <a:gd name="T34" fmla="*/ 37 w 48"/>
                      <a:gd name="T35" fmla="*/ 22 h 30"/>
                      <a:gd name="T36" fmla="*/ 34 w 48"/>
                      <a:gd name="T37" fmla="*/ 20 h 30"/>
                      <a:gd name="T38" fmla="*/ 24 w 48"/>
                      <a:gd name="T39" fmla="*/ 15 h 30"/>
                      <a:gd name="T40" fmla="*/ 24 w 48"/>
                      <a:gd name="T41" fmla="*/ 16 h 30"/>
                      <a:gd name="T42" fmla="*/ 24 w 48"/>
                      <a:gd name="T43" fmla="*/ 15 h 30"/>
                      <a:gd name="T44" fmla="*/ 26 w 48"/>
                      <a:gd name="T45" fmla="*/ 16 h 30"/>
                      <a:gd name="T46" fmla="*/ 27 w 48"/>
                      <a:gd name="T47" fmla="*/ 16 h 30"/>
                      <a:gd name="T48" fmla="*/ 26 w 48"/>
                      <a:gd name="T49" fmla="*/ 15 h 30"/>
                      <a:gd name="T50" fmla="*/ 23 w 48"/>
                      <a:gd name="T51" fmla="*/ 15 h 30"/>
                      <a:gd name="T52" fmla="*/ 24 w 48"/>
                      <a:gd name="T53" fmla="*/ 15 h 30"/>
                      <a:gd name="T54" fmla="*/ 25 w 48"/>
                      <a:gd name="T55" fmla="*/ 14 h 30"/>
                      <a:gd name="T56" fmla="*/ 25 w 48"/>
                      <a:gd name="T57" fmla="*/ 15 h 30"/>
                      <a:gd name="T58" fmla="*/ 24 w 48"/>
                      <a:gd name="T59" fmla="*/ 14 h 30"/>
                      <a:gd name="T60" fmla="*/ 24 w 48"/>
                      <a:gd name="T61" fmla="*/ 14 h 30"/>
                      <a:gd name="T62" fmla="*/ 24 w 48"/>
                      <a:gd name="T63" fmla="*/ 14 h 30"/>
                      <a:gd name="T64" fmla="*/ 22 w 48"/>
                      <a:gd name="T65" fmla="*/ 13 h 30"/>
                      <a:gd name="T66" fmla="*/ 22 w 48"/>
                      <a:gd name="T67" fmla="*/ 15 h 30"/>
                      <a:gd name="T68" fmla="*/ 23 w 48"/>
                      <a:gd name="T69" fmla="*/ 13 h 30"/>
                      <a:gd name="T70" fmla="*/ 12 w 48"/>
                      <a:gd name="T71" fmla="*/ 6 h 30"/>
                      <a:gd name="T72" fmla="*/ 11 w 48"/>
                      <a:gd name="T73" fmla="*/ 8 h 30"/>
                      <a:gd name="T74" fmla="*/ 14 w 48"/>
                      <a:gd name="T75" fmla="*/ 10 h 30"/>
                      <a:gd name="T76" fmla="*/ 20 w 48"/>
                      <a:gd name="T77" fmla="*/ 13 h 30"/>
                      <a:gd name="T78" fmla="*/ 15 w 48"/>
                      <a:gd name="T79" fmla="*/ 8 h 30"/>
                      <a:gd name="T80" fmla="*/ 12 w 48"/>
                      <a:gd name="T81" fmla="*/ 6 h 30"/>
                      <a:gd name="T82" fmla="*/ 9 w 48"/>
                      <a:gd name="T83" fmla="*/ 6 h 30"/>
                      <a:gd name="T84" fmla="*/ 11 w 48"/>
                      <a:gd name="T85" fmla="*/ 8 h 30"/>
                      <a:gd name="T86" fmla="*/ 11 w 48"/>
                      <a:gd name="T87" fmla="*/ 6 h 30"/>
                      <a:gd name="T88" fmla="*/ 7 w 48"/>
                      <a:gd name="T89" fmla="*/ 4 h 30"/>
                      <a:gd name="T90" fmla="*/ 6 w 48"/>
                      <a:gd name="T91" fmla="*/ 5 h 30"/>
                      <a:gd name="T92" fmla="*/ 9 w 48"/>
                      <a:gd name="T93" fmla="*/ 6 h 30"/>
                      <a:gd name="T94" fmla="*/ 7 w 48"/>
                      <a:gd name="T95" fmla="*/ 4 h 30"/>
                      <a:gd name="T96" fmla="*/ 4 w 48"/>
                      <a:gd name="T97" fmla="*/ 3 h 30"/>
                      <a:gd name="T98" fmla="*/ 6 w 48"/>
                      <a:gd name="T99" fmla="*/ 5 h 30"/>
                      <a:gd name="T100" fmla="*/ 7 w 48"/>
                      <a:gd name="T101" fmla="*/ 3 h 30"/>
                      <a:gd name="T102" fmla="*/ 1 w 48"/>
                      <a:gd name="T103" fmla="*/ 0 h 30"/>
                      <a:gd name="T104" fmla="*/ 0 w 48"/>
                      <a:gd name="T105" fmla="*/ 1 h 30"/>
                      <a:gd name="T106" fmla="*/ 4 w 48"/>
                      <a:gd name="T107" fmla="*/ 2 h 30"/>
                      <a:gd name="T108" fmla="*/ 1 w 48"/>
                      <a:gd name="T10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8" h="30">
                        <a:moveTo>
                          <a:pt x="45" y="27"/>
                        </a:moveTo>
                        <a:cubicBezTo>
                          <a:pt x="45" y="27"/>
                          <a:pt x="45" y="27"/>
                          <a:pt x="45" y="27"/>
                        </a:cubicBezTo>
                        <a:cubicBezTo>
                          <a:pt x="45" y="27"/>
                          <a:pt x="45" y="28"/>
                          <a:pt x="45" y="28"/>
                        </a:cubicBezTo>
                        <a:cubicBezTo>
                          <a:pt x="48" y="30"/>
                          <a:pt x="48" y="30"/>
                          <a:pt x="48" y="30"/>
                        </a:cubicBezTo>
                        <a:cubicBezTo>
                          <a:pt x="48" y="29"/>
                          <a:pt x="48" y="29"/>
                          <a:pt x="48" y="29"/>
                        </a:cubicBezTo>
                        <a:cubicBezTo>
                          <a:pt x="48" y="29"/>
                          <a:pt x="48" y="28"/>
                          <a:pt x="48" y="28"/>
                        </a:cubicBezTo>
                        <a:cubicBezTo>
                          <a:pt x="45" y="27"/>
                          <a:pt x="45" y="27"/>
                          <a:pt x="45" y="27"/>
                        </a:cubicBezTo>
                        <a:moveTo>
                          <a:pt x="43" y="25"/>
                        </a:moveTo>
                        <a:cubicBezTo>
                          <a:pt x="43" y="25"/>
                          <a:pt x="43" y="25"/>
                          <a:pt x="42" y="26"/>
                        </a:cubicBezTo>
                        <a:cubicBezTo>
                          <a:pt x="42" y="26"/>
                          <a:pt x="42" y="26"/>
                          <a:pt x="42" y="26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4" y="27"/>
                          <a:pt x="45" y="26"/>
                          <a:pt x="45" y="26"/>
                        </a:cubicBezTo>
                        <a:cubicBezTo>
                          <a:pt x="43" y="25"/>
                          <a:pt x="43" y="25"/>
                          <a:pt x="43" y="25"/>
                        </a:cubicBezTo>
                        <a:moveTo>
                          <a:pt x="40" y="23"/>
                        </a:moveTo>
                        <a:cubicBezTo>
                          <a:pt x="40" y="24"/>
                          <a:pt x="40" y="24"/>
                          <a:pt x="40" y="24"/>
                        </a:cubicBezTo>
                        <a:cubicBezTo>
                          <a:pt x="40" y="24"/>
                          <a:pt x="40" y="24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2" y="26"/>
                          <a:pt x="42" y="25"/>
                          <a:pt x="42" y="25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moveTo>
                          <a:pt x="38" y="22"/>
                        </a:move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moveTo>
                          <a:pt x="29" y="17"/>
                        </a:moveTo>
                        <a:cubicBezTo>
                          <a:pt x="29" y="17"/>
                          <a:pt x="29" y="17"/>
                          <a:pt x="29" y="17"/>
                        </a:cubicBezTo>
                        <a:cubicBezTo>
                          <a:pt x="29" y="17"/>
                          <a:pt x="28" y="18"/>
                          <a:pt x="28" y="18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cubicBezTo>
                          <a:pt x="37" y="23"/>
                          <a:pt x="37" y="22"/>
                          <a:pt x="37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4" y="20"/>
                          <a:pt x="34" y="20"/>
                          <a:pt x="34" y="20"/>
                        </a:cubicBezTo>
                        <a:cubicBezTo>
                          <a:pt x="29" y="17"/>
                          <a:pt x="29" y="17"/>
                          <a:pt x="29" y="17"/>
                        </a:cubicBezTo>
                        <a:moveTo>
                          <a:pt x="24" y="15"/>
                        </a:move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5" y="15"/>
                        </a:moveTo>
                        <a:cubicBezTo>
                          <a:pt x="26" y="16"/>
                          <a:pt x="26" y="16"/>
                          <a:pt x="26" y="16"/>
                        </a:cubicBezTo>
                        <a:cubicBezTo>
                          <a:pt x="27" y="17"/>
                          <a:pt x="27" y="17"/>
                          <a:pt x="27" y="17"/>
                        </a:cubicBezTo>
                        <a:cubicBezTo>
                          <a:pt x="27" y="17"/>
                          <a:pt x="27" y="17"/>
                          <a:pt x="27" y="16"/>
                        </a:cubicBezTo>
                        <a:cubicBezTo>
                          <a:pt x="27" y="16"/>
                          <a:pt x="27" y="16"/>
                          <a:pt x="28" y="16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moveTo>
                          <a:pt x="23" y="15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moveTo>
                          <a:pt x="25" y="14"/>
                        </a:move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moveTo>
                          <a:pt x="24" y="14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2" y="12"/>
                        </a:move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1" y="13"/>
                          <a:pt x="21" y="14"/>
                          <a:pt x="21" y="14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22" y="12"/>
                          <a:pt x="22" y="12"/>
                          <a:pt x="22" y="12"/>
                        </a:cubicBezTo>
                        <a:moveTo>
                          <a:pt x="12" y="6"/>
                        </a:move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1" y="7"/>
                          <a:pt x="11" y="8"/>
                          <a:pt x="11" y="8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2"/>
                          <a:pt x="20" y="12"/>
                          <a:pt x="21" y="12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moveTo>
                          <a:pt x="10" y="5"/>
                        </a:moveTo>
                        <a:cubicBezTo>
                          <a:pt x="9" y="5"/>
                          <a:pt x="9" y="6"/>
                          <a:pt x="9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1" y="8"/>
                          <a:pt x="11" y="8"/>
                          <a:pt x="11" y="8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7"/>
                          <a:pt x="11" y="6"/>
                          <a:pt x="11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moveTo>
                          <a:pt x="7" y="4"/>
                        </a:move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5"/>
                          <a:pt x="6" y="5"/>
                          <a:pt x="6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9" y="6"/>
                          <a:pt x="9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moveTo>
                          <a:pt x="5" y="2"/>
                        </a:moveTo>
                        <a:cubicBezTo>
                          <a:pt x="4" y="2"/>
                          <a:pt x="4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7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7" name="Freeform 1444"/>
                  <p:cNvSpPr>
                    <a:spLocks noEditPoints="1"/>
                  </p:cNvSpPr>
                  <p:nvPr/>
                </p:nvSpPr>
                <p:spPr bwMode="auto">
                  <a:xfrm>
                    <a:off x="4173" y="1380"/>
                    <a:ext cx="7" cy="13"/>
                  </a:xfrm>
                  <a:custGeom>
                    <a:avLst/>
                    <a:gdLst>
                      <a:gd name="T0" fmla="*/ 9 w 9"/>
                      <a:gd name="T1" fmla="*/ 15 h 15"/>
                      <a:gd name="T2" fmla="*/ 9 w 9"/>
                      <a:gd name="T3" fmla="*/ 15 h 15"/>
                      <a:gd name="T4" fmla="*/ 9 w 9"/>
                      <a:gd name="T5" fmla="*/ 15 h 15"/>
                      <a:gd name="T6" fmla="*/ 9 w 9"/>
                      <a:gd name="T7" fmla="*/ 15 h 15"/>
                      <a:gd name="T8" fmla="*/ 9 w 9"/>
                      <a:gd name="T9" fmla="*/ 15 h 15"/>
                      <a:gd name="T10" fmla="*/ 8 w 9"/>
                      <a:gd name="T11" fmla="*/ 13 h 15"/>
                      <a:gd name="T12" fmla="*/ 8 w 9"/>
                      <a:gd name="T13" fmla="*/ 14 h 15"/>
                      <a:gd name="T14" fmla="*/ 7 w 9"/>
                      <a:gd name="T15" fmla="*/ 14 h 15"/>
                      <a:gd name="T16" fmla="*/ 8 w 9"/>
                      <a:gd name="T17" fmla="*/ 15 h 15"/>
                      <a:gd name="T18" fmla="*/ 9 w 9"/>
                      <a:gd name="T19" fmla="*/ 15 h 15"/>
                      <a:gd name="T20" fmla="*/ 9 w 9"/>
                      <a:gd name="T21" fmla="*/ 15 h 15"/>
                      <a:gd name="T22" fmla="*/ 8 w 9"/>
                      <a:gd name="T23" fmla="*/ 13 h 15"/>
                      <a:gd name="T24" fmla="*/ 4 w 9"/>
                      <a:gd name="T25" fmla="*/ 8 h 15"/>
                      <a:gd name="T26" fmla="*/ 4 w 9"/>
                      <a:gd name="T27" fmla="*/ 8 h 15"/>
                      <a:gd name="T28" fmla="*/ 5 w 9"/>
                      <a:gd name="T29" fmla="*/ 9 h 15"/>
                      <a:gd name="T30" fmla="*/ 5 w 9"/>
                      <a:gd name="T31" fmla="*/ 9 h 15"/>
                      <a:gd name="T32" fmla="*/ 6 w 9"/>
                      <a:gd name="T33" fmla="*/ 11 h 15"/>
                      <a:gd name="T34" fmla="*/ 7 w 9"/>
                      <a:gd name="T35" fmla="*/ 12 h 15"/>
                      <a:gd name="T36" fmla="*/ 7 w 9"/>
                      <a:gd name="T37" fmla="*/ 11 h 15"/>
                      <a:gd name="T38" fmla="*/ 6 w 9"/>
                      <a:gd name="T39" fmla="*/ 9 h 15"/>
                      <a:gd name="T40" fmla="*/ 5 w 9"/>
                      <a:gd name="T41" fmla="*/ 8 h 15"/>
                      <a:gd name="T42" fmla="*/ 4 w 9"/>
                      <a:gd name="T43" fmla="*/ 8 h 15"/>
                      <a:gd name="T44" fmla="*/ 2 w 9"/>
                      <a:gd name="T45" fmla="*/ 3 h 15"/>
                      <a:gd name="T46" fmla="*/ 2 w 9"/>
                      <a:gd name="T47" fmla="*/ 4 h 15"/>
                      <a:gd name="T48" fmla="*/ 3 w 9"/>
                      <a:gd name="T49" fmla="*/ 6 h 15"/>
                      <a:gd name="T50" fmla="*/ 4 w 9"/>
                      <a:gd name="T51" fmla="*/ 8 h 15"/>
                      <a:gd name="T52" fmla="*/ 4 w 9"/>
                      <a:gd name="T53" fmla="*/ 8 h 15"/>
                      <a:gd name="T54" fmla="*/ 4 w 9"/>
                      <a:gd name="T55" fmla="*/ 7 h 15"/>
                      <a:gd name="T56" fmla="*/ 4 w 9"/>
                      <a:gd name="T57" fmla="*/ 7 h 15"/>
                      <a:gd name="T58" fmla="*/ 4 w 9"/>
                      <a:gd name="T59" fmla="*/ 6 h 15"/>
                      <a:gd name="T60" fmla="*/ 2 w 9"/>
                      <a:gd name="T61" fmla="*/ 4 h 15"/>
                      <a:gd name="T62" fmla="*/ 2 w 9"/>
                      <a:gd name="T63" fmla="*/ 3 h 15"/>
                      <a:gd name="T64" fmla="*/ 0 w 9"/>
                      <a:gd name="T65" fmla="*/ 0 h 15"/>
                      <a:gd name="T66" fmla="*/ 0 w 9"/>
                      <a:gd name="T67" fmla="*/ 0 h 15"/>
                      <a:gd name="T68" fmla="*/ 0 w 9"/>
                      <a:gd name="T69" fmla="*/ 0 h 15"/>
                      <a:gd name="T70" fmla="*/ 1 w 9"/>
                      <a:gd name="T71" fmla="*/ 2 h 15"/>
                      <a:gd name="T72" fmla="*/ 1 w 9"/>
                      <a:gd name="T73" fmla="*/ 1 h 15"/>
                      <a:gd name="T74" fmla="*/ 1 w 9"/>
                      <a:gd name="T75" fmla="*/ 1 h 15"/>
                      <a:gd name="T76" fmla="*/ 0 w 9"/>
                      <a:gd name="T77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9" h="15">
                        <a:moveTo>
                          <a:pt x="9" y="15"/>
                        </a:move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moveTo>
                          <a:pt x="8" y="13"/>
                        </a:move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8" y="14"/>
                          <a:pt x="8" y="14"/>
                          <a:pt x="7" y="14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moveTo>
                          <a:pt x="4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1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2" y="3"/>
                        </a:moveTo>
                        <a:cubicBezTo>
                          <a:pt x="2" y="3"/>
                          <a:pt x="2" y="4"/>
                          <a:pt x="2" y="4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8" name="Freeform 1445"/>
                  <p:cNvSpPr>
                    <a:spLocks noEditPoints="1"/>
                  </p:cNvSpPr>
                  <p:nvPr/>
                </p:nvSpPr>
                <p:spPr bwMode="auto">
                  <a:xfrm>
                    <a:off x="4173" y="1380"/>
                    <a:ext cx="7" cy="13"/>
                  </a:xfrm>
                  <a:custGeom>
                    <a:avLst/>
                    <a:gdLst>
                      <a:gd name="T0" fmla="*/ 1 w 9"/>
                      <a:gd name="T1" fmla="*/ 13 h 15"/>
                      <a:gd name="T2" fmla="*/ 1 w 9"/>
                      <a:gd name="T3" fmla="*/ 14 h 15"/>
                      <a:gd name="T4" fmla="*/ 0 w 9"/>
                      <a:gd name="T5" fmla="*/ 15 h 15"/>
                      <a:gd name="T6" fmla="*/ 0 w 9"/>
                      <a:gd name="T7" fmla="*/ 15 h 15"/>
                      <a:gd name="T8" fmla="*/ 0 w 9"/>
                      <a:gd name="T9" fmla="*/ 15 h 15"/>
                      <a:gd name="T10" fmla="*/ 1 w 9"/>
                      <a:gd name="T11" fmla="*/ 13 h 15"/>
                      <a:gd name="T12" fmla="*/ 4 w 9"/>
                      <a:gd name="T13" fmla="*/ 8 h 15"/>
                      <a:gd name="T14" fmla="*/ 4 w 9"/>
                      <a:gd name="T15" fmla="*/ 8 h 15"/>
                      <a:gd name="T16" fmla="*/ 3 w 9"/>
                      <a:gd name="T17" fmla="*/ 9 h 15"/>
                      <a:gd name="T18" fmla="*/ 2 w 9"/>
                      <a:gd name="T19" fmla="*/ 12 h 15"/>
                      <a:gd name="T20" fmla="*/ 2 w 9"/>
                      <a:gd name="T21" fmla="*/ 12 h 15"/>
                      <a:gd name="T22" fmla="*/ 3 w 9"/>
                      <a:gd name="T23" fmla="*/ 11 h 15"/>
                      <a:gd name="T24" fmla="*/ 4 w 9"/>
                      <a:gd name="T25" fmla="*/ 10 h 15"/>
                      <a:gd name="T26" fmla="*/ 4 w 9"/>
                      <a:gd name="T27" fmla="*/ 9 h 15"/>
                      <a:gd name="T28" fmla="*/ 4 w 9"/>
                      <a:gd name="T29" fmla="*/ 9 h 15"/>
                      <a:gd name="T30" fmla="*/ 4 w 9"/>
                      <a:gd name="T31" fmla="*/ 8 h 15"/>
                      <a:gd name="T32" fmla="*/ 4 w 9"/>
                      <a:gd name="T33" fmla="*/ 8 h 15"/>
                      <a:gd name="T34" fmla="*/ 4 w 9"/>
                      <a:gd name="T35" fmla="*/ 8 h 15"/>
                      <a:gd name="T36" fmla="*/ 7 w 9"/>
                      <a:gd name="T37" fmla="*/ 3 h 15"/>
                      <a:gd name="T38" fmla="*/ 6 w 9"/>
                      <a:gd name="T39" fmla="*/ 4 h 15"/>
                      <a:gd name="T40" fmla="*/ 5 w 9"/>
                      <a:gd name="T41" fmla="*/ 6 h 15"/>
                      <a:gd name="T42" fmla="*/ 5 w 9"/>
                      <a:gd name="T43" fmla="*/ 7 h 15"/>
                      <a:gd name="T44" fmla="*/ 4 w 9"/>
                      <a:gd name="T45" fmla="*/ 7 h 15"/>
                      <a:gd name="T46" fmla="*/ 4 w 9"/>
                      <a:gd name="T47" fmla="*/ 7 h 15"/>
                      <a:gd name="T48" fmla="*/ 4 w 9"/>
                      <a:gd name="T49" fmla="*/ 8 h 15"/>
                      <a:gd name="T50" fmla="*/ 5 w 9"/>
                      <a:gd name="T51" fmla="*/ 8 h 15"/>
                      <a:gd name="T52" fmla="*/ 5 w 9"/>
                      <a:gd name="T53" fmla="*/ 7 h 15"/>
                      <a:gd name="T54" fmla="*/ 5 w 9"/>
                      <a:gd name="T55" fmla="*/ 6 h 15"/>
                      <a:gd name="T56" fmla="*/ 7 w 9"/>
                      <a:gd name="T57" fmla="*/ 4 h 15"/>
                      <a:gd name="T58" fmla="*/ 7 w 9"/>
                      <a:gd name="T59" fmla="*/ 3 h 15"/>
                      <a:gd name="T60" fmla="*/ 8 w 9"/>
                      <a:gd name="T61" fmla="*/ 0 h 15"/>
                      <a:gd name="T62" fmla="*/ 8 w 9"/>
                      <a:gd name="T63" fmla="*/ 2 h 15"/>
                      <a:gd name="T64" fmla="*/ 8 w 9"/>
                      <a:gd name="T65" fmla="*/ 1 h 15"/>
                      <a:gd name="T66" fmla="*/ 8 w 9"/>
                      <a:gd name="T67" fmla="*/ 2 h 15"/>
                      <a:gd name="T68" fmla="*/ 9 w 9"/>
                      <a:gd name="T69" fmla="*/ 0 h 15"/>
                      <a:gd name="T70" fmla="*/ 8 w 9"/>
                      <a:gd name="T71" fmla="*/ 0 h 15"/>
                      <a:gd name="T72" fmla="*/ 8 w 9"/>
                      <a:gd name="T7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9" h="15">
                        <a:moveTo>
                          <a:pt x="1" y="13"/>
                        </a:moveTo>
                        <a:cubicBezTo>
                          <a:pt x="1" y="13"/>
                          <a:pt x="1" y="14"/>
                          <a:pt x="1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moveTo>
                          <a:pt x="4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2" y="12"/>
                          <a:pt x="2" y="11"/>
                          <a:pt x="3" y="11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7" y="4"/>
                          <a:pt x="6" y="4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4"/>
                          <a:pt x="7" y="3"/>
                          <a:pt x="7" y="3"/>
                        </a:cubicBezTo>
                        <a:moveTo>
                          <a:pt x="8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2"/>
                          <a:pt x="8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9" name="Freeform 1446"/>
                  <p:cNvSpPr>
                    <a:spLocks noEditPoints="1"/>
                  </p:cNvSpPr>
                  <p:nvPr/>
                </p:nvSpPr>
                <p:spPr bwMode="auto">
                  <a:xfrm>
                    <a:off x="4169" y="1386"/>
                    <a:ext cx="15" cy="1"/>
                  </a:xfrm>
                  <a:custGeom>
                    <a:avLst/>
                    <a:gdLst>
                      <a:gd name="T0" fmla="*/ 17 w 17"/>
                      <a:gd name="T1" fmla="*/ 1 h 1"/>
                      <a:gd name="T2" fmla="*/ 17 w 17"/>
                      <a:gd name="T3" fmla="*/ 1 h 1"/>
                      <a:gd name="T4" fmla="*/ 17 w 17"/>
                      <a:gd name="T5" fmla="*/ 1 h 1"/>
                      <a:gd name="T6" fmla="*/ 15 w 17"/>
                      <a:gd name="T7" fmla="*/ 1 h 1"/>
                      <a:gd name="T8" fmla="*/ 15 w 17"/>
                      <a:gd name="T9" fmla="*/ 1 h 1"/>
                      <a:gd name="T10" fmla="*/ 17 w 17"/>
                      <a:gd name="T11" fmla="*/ 1 h 1"/>
                      <a:gd name="T12" fmla="*/ 17 w 17"/>
                      <a:gd name="T13" fmla="*/ 1 h 1"/>
                      <a:gd name="T14" fmla="*/ 17 w 17"/>
                      <a:gd name="T15" fmla="*/ 1 h 1"/>
                      <a:gd name="T16" fmla="*/ 15 w 17"/>
                      <a:gd name="T17" fmla="*/ 1 h 1"/>
                      <a:gd name="T18" fmla="*/ 4 w 17"/>
                      <a:gd name="T19" fmla="*/ 0 h 1"/>
                      <a:gd name="T20" fmla="*/ 4 w 17"/>
                      <a:gd name="T21" fmla="*/ 1 h 1"/>
                      <a:gd name="T22" fmla="*/ 4 w 17"/>
                      <a:gd name="T23" fmla="*/ 1 h 1"/>
                      <a:gd name="T24" fmla="*/ 6 w 17"/>
                      <a:gd name="T25" fmla="*/ 1 h 1"/>
                      <a:gd name="T26" fmla="*/ 7 w 17"/>
                      <a:gd name="T27" fmla="*/ 1 h 1"/>
                      <a:gd name="T28" fmla="*/ 8 w 17"/>
                      <a:gd name="T29" fmla="*/ 1 h 1"/>
                      <a:gd name="T30" fmla="*/ 8 w 17"/>
                      <a:gd name="T31" fmla="*/ 1 h 1"/>
                      <a:gd name="T32" fmla="*/ 9 w 17"/>
                      <a:gd name="T33" fmla="*/ 1 h 1"/>
                      <a:gd name="T34" fmla="*/ 10 w 17"/>
                      <a:gd name="T35" fmla="*/ 1 h 1"/>
                      <a:gd name="T36" fmla="*/ 12 w 17"/>
                      <a:gd name="T37" fmla="*/ 1 h 1"/>
                      <a:gd name="T38" fmla="*/ 13 w 17"/>
                      <a:gd name="T39" fmla="*/ 1 h 1"/>
                      <a:gd name="T40" fmla="*/ 10 w 17"/>
                      <a:gd name="T41" fmla="*/ 1 h 1"/>
                      <a:gd name="T42" fmla="*/ 9 w 17"/>
                      <a:gd name="T43" fmla="*/ 1 h 1"/>
                      <a:gd name="T44" fmla="*/ 9 w 17"/>
                      <a:gd name="T45" fmla="*/ 1 h 1"/>
                      <a:gd name="T46" fmla="*/ 8 w 17"/>
                      <a:gd name="T47" fmla="*/ 1 h 1"/>
                      <a:gd name="T48" fmla="*/ 8 w 17"/>
                      <a:gd name="T49" fmla="*/ 1 h 1"/>
                      <a:gd name="T50" fmla="*/ 6 w 17"/>
                      <a:gd name="T51" fmla="*/ 1 h 1"/>
                      <a:gd name="T52" fmla="*/ 4 w 17"/>
                      <a:gd name="T53" fmla="*/ 0 h 1"/>
                      <a:gd name="T54" fmla="*/ 0 w 17"/>
                      <a:gd name="T55" fmla="*/ 0 h 1"/>
                      <a:gd name="T56" fmla="*/ 0 w 17"/>
                      <a:gd name="T57" fmla="*/ 1 h 1"/>
                      <a:gd name="T58" fmla="*/ 0 w 17"/>
                      <a:gd name="T59" fmla="*/ 1 h 1"/>
                      <a:gd name="T60" fmla="*/ 2 w 17"/>
                      <a:gd name="T61" fmla="*/ 1 h 1"/>
                      <a:gd name="T62" fmla="*/ 1 w 17"/>
                      <a:gd name="T63" fmla="*/ 1 h 1"/>
                      <a:gd name="T64" fmla="*/ 1 w 17"/>
                      <a:gd name="T65" fmla="*/ 0 h 1"/>
                      <a:gd name="T66" fmla="*/ 0 w 17"/>
                      <a:gd name="T6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7" h="1">
                        <a:moveTo>
                          <a:pt x="17" y="1"/>
                        </a:move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moveTo>
                          <a:pt x="15" y="1"/>
                        </a:moveTo>
                        <a:cubicBezTo>
                          <a:pt x="15" y="1"/>
                          <a:pt x="15" y="1"/>
                          <a:pt x="15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5" y="1"/>
                          <a:pt x="15" y="1"/>
                          <a:pt x="15" y="1"/>
                        </a:cubicBezTo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0" name="Freeform 1447"/>
                  <p:cNvSpPr>
                    <a:spLocks noEditPoints="1"/>
                  </p:cNvSpPr>
                  <p:nvPr/>
                </p:nvSpPr>
                <p:spPr bwMode="auto">
                  <a:xfrm>
                    <a:off x="4174" y="1354"/>
                    <a:ext cx="5" cy="8"/>
                  </a:xfrm>
                  <a:custGeom>
                    <a:avLst/>
                    <a:gdLst>
                      <a:gd name="T0" fmla="*/ 3 w 6"/>
                      <a:gd name="T1" fmla="*/ 8 h 9"/>
                      <a:gd name="T2" fmla="*/ 1 w 6"/>
                      <a:gd name="T3" fmla="*/ 5 h 9"/>
                      <a:gd name="T4" fmla="*/ 3 w 6"/>
                      <a:gd name="T5" fmla="*/ 2 h 9"/>
                      <a:gd name="T6" fmla="*/ 5 w 6"/>
                      <a:gd name="T7" fmla="*/ 5 h 9"/>
                      <a:gd name="T8" fmla="*/ 3 w 6"/>
                      <a:gd name="T9" fmla="*/ 8 h 9"/>
                      <a:gd name="T10" fmla="*/ 3 w 6"/>
                      <a:gd name="T11" fmla="*/ 0 h 9"/>
                      <a:gd name="T12" fmla="*/ 0 w 6"/>
                      <a:gd name="T13" fmla="*/ 5 h 9"/>
                      <a:gd name="T14" fmla="*/ 2 w 6"/>
                      <a:gd name="T15" fmla="*/ 9 h 9"/>
                      <a:gd name="T16" fmla="*/ 3 w 6"/>
                      <a:gd name="T17" fmla="*/ 9 h 9"/>
                      <a:gd name="T18" fmla="*/ 5 w 6"/>
                      <a:gd name="T19" fmla="*/ 9 h 9"/>
                      <a:gd name="T20" fmla="*/ 6 w 6"/>
                      <a:gd name="T21" fmla="*/ 5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8"/>
                        </a:moveTo>
                        <a:cubicBezTo>
                          <a:pt x="2" y="7"/>
                          <a:pt x="1" y="6"/>
                          <a:pt x="1" y="5"/>
                        </a:cubicBez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1" y="1"/>
                          <a:pt x="0" y="2"/>
                          <a:pt x="0" y="5"/>
                        </a:cubicBezTo>
                        <a:cubicBezTo>
                          <a:pt x="0" y="6"/>
                          <a:pt x="1" y="8"/>
                          <a:pt x="2" y="9"/>
                        </a:cubicBezTo>
                        <a:cubicBezTo>
                          <a:pt x="2" y="9"/>
                          <a:pt x="3" y="9"/>
                          <a:pt x="3" y="9"/>
                        </a:cubicBezTo>
                        <a:cubicBezTo>
                          <a:pt x="4" y="9"/>
                          <a:pt x="4" y="9"/>
                          <a:pt x="5" y="9"/>
                        </a:cubicBezTo>
                        <a:cubicBezTo>
                          <a:pt x="6" y="8"/>
                          <a:pt x="6" y="6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1" name="Freeform 1448"/>
                  <p:cNvSpPr>
                    <a:spLocks noEditPoints="1"/>
                  </p:cNvSpPr>
                  <p:nvPr/>
                </p:nvSpPr>
                <p:spPr bwMode="auto">
                  <a:xfrm>
                    <a:off x="4174" y="1412"/>
                    <a:ext cx="5" cy="7"/>
                  </a:xfrm>
                  <a:custGeom>
                    <a:avLst/>
                    <a:gdLst>
                      <a:gd name="T0" fmla="*/ 3 w 6"/>
                      <a:gd name="T1" fmla="*/ 8 h 9"/>
                      <a:gd name="T2" fmla="*/ 1 w 6"/>
                      <a:gd name="T3" fmla="*/ 4 h 9"/>
                      <a:gd name="T4" fmla="*/ 3 w 6"/>
                      <a:gd name="T5" fmla="*/ 1 h 9"/>
                      <a:gd name="T6" fmla="*/ 5 w 6"/>
                      <a:gd name="T7" fmla="*/ 4 h 9"/>
                      <a:gd name="T8" fmla="*/ 3 w 6"/>
                      <a:gd name="T9" fmla="*/ 8 h 9"/>
                      <a:gd name="T10" fmla="*/ 3 w 6"/>
                      <a:gd name="T11" fmla="*/ 0 h 9"/>
                      <a:gd name="T12" fmla="*/ 2 w 6"/>
                      <a:gd name="T13" fmla="*/ 0 h 9"/>
                      <a:gd name="T14" fmla="*/ 0 w 6"/>
                      <a:gd name="T15" fmla="*/ 4 h 9"/>
                      <a:gd name="T16" fmla="*/ 3 w 6"/>
                      <a:gd name="T17" fmla="*/ 9 h 9"/>
                      <a:gd name="T18" fmla="*/ 6 w 6"/>
                      <a:gd name="T19" fmla="*/ 4 h 9"/>
                      <a:gd name="T20" fmla="*/ 4 w 6"/>
                      <a:gd name="T21" fmla="*/ 0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8"/>
                        </a:moveTo>
                        <a:cubicBezTo>
                          <a:pt x="2" y="7"/>
                          <a:pt x="1" y="6"/>
                          <a:pt x="1" y="4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ubicBezTo>
                          <a:pt x="0" y="7"/>
                          <a:pt x="2" y="8"/>
                          <a:pt x="3" y="9"/>
                        </a:cubicBezTo>
                        <a:cubicBezTo>
                          <a:pt x="5" y="9"/>
                          <a:pt x="6" y="7"/>
                          <a:pt x="6" y="4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2" name="Freeform 1449"/>
                  <p:cNvSpPr>
                    <a:spLocks noEditPoints="1"/>
                  </p:cNvSpPr>
                  <p:nvPr/>
                </p:nvSpPr>
                <p:spPr bwMode="auto">
                  <a:xfrm>
                    <a:off x="4198" y="1398"/>
                    <a:ext cx="7" cy="6"/>
                  </a:xfrm>
                  <a:custGeom>
                    <a:avLst/>
                    <a:gdLst>
                      <a:gd name="T0" fmla="*/ 5 w 9"/>
                      <a:gd name="T1" fmla="*/ 6 h 7"/>
                      <a:gd name="T2" fmla="*/ 3 w 9"/>
                      <a:gd name="T3" fmla="*/ 6 h 7"/>
                      <a:gd name="T4" fmla="*/ 1 w 9"/>
                      <a:gd name="T5" fmla="*/ 2 h 7"/>
                      <a:gd name="T6" fmla="*/ 3 w 9"/>
                      <a:gd name="T7" fmla="*/ 2 h 7"/>
                      <a:gd name="T8" fmla="*/ 5 w 9"/>
                      <a:gd name="T9" fmla="*/ 2 h 7"/>
                      <a:gd name="T10" fmla="*/ 7 w 9"/>
                      <a:gd name="T11" fmla="*/ 5 h 7"/>
                      <a:gd name="T12" fmla="*/ 5 w 9"/>
                      <a:gd name="T13" fmla="*/ 6 h 7"/>
                      <a:gd name="T14" fmla="*/ 3 w 9"/>
                      <a:gd name="T15" fmla="*/ 0 h 7"/>
                      <a:gd name="T16" fmla="*/ 1 w 9"/>
                      <a:gd name="T17" fmla="*/ 1 h 7"/>
                      <a:gd name="T18" fmla="*/ 0 w 9"/>
                      <a:gd name="T19" fmla="*/ 2 h 7"/>
                      <a:gd name="T20" fmla="*/ 0 w 9"/>
                      <a:gd name="T21" fmla="*/ 2 h 7"/>
                      <a:gd name="T22" fmla="*/ 3 w 9"/>
                      <a:gd name="T23" fmla="*/ 6 h 7"/>
                      <a:gd name="T24" fmla="*/ 5 w 9"/>
                      <a:gd name="T25" fmla="*/ 7 h 7"/>
                      <a:gd name="T26" fmla="*/ 8 w 9"/>
                      <a:gd name="T27" fmla="*/ 6 h 7"/>
                      <a:gd name="T28" fmla="*/ 6 w 9"/>
                      <a:gd name="T29" fmla="*/ 1 h 7"/>
                      <a:gd name="T30" fmla="*/ 3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5" y="6"/>
                        </a:moveTo>
                        <a:cubicBezTo>
                          <a:pt x="4" y="6"/>
                          <a:pt x="4" y="6"/>
                          <a:pt x="3" y="6"/>
                        </a:cubicBez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6" y="6"/>
                          <a:pt x="5" y="6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2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1" y="5"/>
                          <a:pt x="3" y="6"/>
                        </a:cubicBezTo>
                        <a:cubicBezTo>
                          <a:pt x="3" y="7"/>
                          <a:pt x="4" y="7"/>
                          <a:pt x="5" y="7"/>
                        </a:cubicBezTo>
                        <a:cubicBezTo>
                          <a:pt x="6" y="7"/>
                          <a:pt x="7" y="7"/>
                          <a:pt x="8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5" y="1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3" name="Freeform 1450"/>
                  <p:cNvSpPr>
                    <a:spLocks noEditPoints="1"/>
                  </p:cNvSpPr>
                  <p:nvPr/>
                </p:nvSpPr>
                <p:spPr bwMode="auto">
                  <a:xfrm>
                    <a:off x="4198" y="1370"/>
                    <a:ext cx="6" cy="6"/>
                  </a:xfrm>
                  <a:custGeom>
                    <a:avLst/>
                    <a:gdLst>
                      <a:gd name="T0" fmla="*/ 3 w 8"/>
                      <a:gd name="T1" fmla="*/ 5 h 7"/>
                      <a:gd name="T2" fmla="*/ 1 w 8"/>
                      <a:gd name="T3" fmla="*/ 5 h 7"/>
                      <a:gd name="T4" fmla="*/ 3 w 8"/>
                      <a:gd name="T5" fmla="*/ 2 h 7"/>
                      <a:gd name="T6" fmla="*/ 5 w 8"/>
                      <a:gd name="T7" fmla="*/ 1 h 7"/>
                      <a:gd name="T8" fmla="*/ 7 w 8"/>
                      <a:gd name="T9" fmla="*/ 1 h 7"/>
                      <a:gd name="T10" fmla="*/ 5 w 8"/>
                      <a:gd name="T11" fmla="*/ 5 h 7"/>
                      <a:gd name="T12" fmla="*/ 3 w 8"/>
                      <a:gd name="T13" fmla="*/ 5 h 7"/>
                      <a:gd name="T14" fmla="*/ 5 w 8"/>
                      <a:gd name="T15" fmla="*/ 0 h 7"/>
                      <a:gd name="T16" fmla="*/ 2 w 8"/>
                      <a:gd name="T17" fmla="*/ 1 h 7"/>
                      <a:gd name="T18" fmla="*/ 0 w 8"/>
                      <a:gd name="T19" fmla="*/ 5 h 7"/>
                      <a:gd name="T20" fmla="*/ 0 w 8"/>
                      <a:gd name="T21" fmla="*/ 5 h 7"/>
                      <a:gd name="T22" fmla="*/ 1 w 8"/>
                      <a:gd name="T23" fmla="*/ 6 h 7"/>
                      <a:gd name="T24" fmla="*/ 3 w 8"/>
                      <a:gd name="T25" fmla="*/ 7 h 7"/>
                      <a:gd name="T26" fmla="*/ 6 w 8"/>
                      <a:gd name="T27" fmla="*/ 6 h 7"/>
                      <a:gd name="T28" fmla="*/ 8 w 8"/>
                      <a:gd name="T29" fmla="*/ 0 h 7"/>
                      <a:gd name="T30" fmla="*/ 5 w 8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7">
                        <a:moveTo>
                          <a:pt x="3" y="5"/>
                        </a:moveTo>
                        <a:cubicBezTo>
                          <a:pt x="3" y="5"/>
                          <a:pt x="2" y="5"/>
                          <a:pt x="1" y="5"/>
                        </a:cubicBezTo>
                        <a:cubicBezTo>
                          <a:pt x="1" y="4"/>
                          <a:pt x="2" y="2"/>
                          <a:pt x="3" y="2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3"/>
                          <a:pt x="6" y="4"/>
                          <a:pt x="5" y="5"/>
                        </a:cubicBezTo>
                        <a:cubicBezTo>
                          <a:pt x="4" y="5"/>
                          <a:pt x="4" y="5"/>
                          <a:pt x="3" y="5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1" y="6"/>
                          <a:pt x="1" y="6"/>
                        </a:cubicBezTo>
                        <a:cubicBezTo>
                          <a:pt x="2" y="6"/>
                          <a:pt x="2" y="7"/>
                          <a:pt x="3" y="7"/>
                        </a:cubicBezTo>
                        <a:cubicBezTo>
                          <a:pt x="4" y="7"/>
                          <a:pt x="5" y="6"/>
                          <a:pt x="6" y="6"/>
                        </a:cubicBezTo>
                        <a:cubicBezTo>
                          <a:pt x="8" y="4"/>
                          <a:pt x="8" y="2"/>
                          <a:pt x="8" y="0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4" name="Freeform 1451"/>
                  <p:cNvSpPr>
                    <a:spLocks noEditPoints="1"/>
                  </p:cNvSpPr>
                  <p:nvPr/>
                </p:nvSpPr>
                <p:spPr bwMode="auto">
                  <a:xfrm>
                    <a:off x="4148" y="1398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1 w 9"/>
                      <a:gd name="T3" fmla="*/ 5 h 7"/>
                      <a:gd name="T4" fmla="*/ 3 w 9"/>
                      <a:gd name="T5" fmla="*/ 2 h 7"/>
                      <a:gd name="T6" fmla="*/ 5 w 9"/>
                      <a:gd name="T7" fmla="*/ 1 h 7"/>
                      <a:gd name="T8" fmla="*/ 7 w 9"/>
                      <a:gd name="T9" fmla="*/ 2 h 7"/>
                      <a:gd name="T10" fmla="*/ 5 w 9"/>
                      <a:gd name="T11" fmla="*/ 5 h 7"/>
                      <a:gd name="T12" fmla="*/ 3 w 9"/>
                      <a:gd name="T13" fmla="*/ 6 h 7"/>
                      <a:gd name="T14" fmla="*/ 5 w 9"/>
                      <a:gd name="T15" fmla="*/ 0 h 7"/>
                      <a:gd name="T16" fmla="*/ 3 w 9"/>
                      <a:gd name="T17" fmla="*/ 1 h 7"/>
                      <a:gd name="T18" fmla="*/ 0 w 9"/>
                      <a:gd name="T19" fmla="*/ 6 h 7"/>
                      <a:gd name="T20" fmla="*/ 3 w 9"/>
                      <a:gd name="T21" fmla="*/ 7 h 7"/>
                      <a:gd name="T22" fmla="*/ 6 w 9"/>
                      <a:gd name="T23" fmla="*/ 6 h 7"/>
                      <a:gd name="T24" fmla="*/ 9 w 9"/>
                      <a:gd name="T25" fmla="*/ 2 h 7"/>
                      <a:gd name="T26" fmla="*/ 9 w 9"/>
                      <a:gd name="T27" fmla="*/ 1 h 7"/>
                      <a:gd name="T28" fmla="*/ 8 w 9"/>
                      <a:gd name="T29" fmla="*/ 1 h 7"/>
                      <a:gd name="T30" fmla="*/ 8 w 9"/>
                      <a:gd name="T31" fmla="*/ 1 h 7"/>
                      <a:gd name="T32" fmla="*/ 8 w 9"/>
                      <a:gd name="T33" fmla="*/ 1 h 7"/>
                      <a:gd name="T34" fmla="*/ 5 w 9"/>
                      <a:gd name="T3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3" y="6"/>
                          <a:pt x="2" y="5"/>
                          <a:pt x="1" y="5"/>
                        </a:cubicBezTo>
                        <a:cubicBezTo>
                          <a:pt x="1" y="4"/>
                          <a:pt x="2" y="2"/>
                          <a:pt x="3" y="2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4"/>
                          <a:pt x="5" y="5"/>
                        </a:cubicBezTo>
                        <a:cubicBezTo>
                          <a:pt x="5" y="5"/>
                          <a:pt x="4" y="6"/>
                          <a:pt x="3" y="6"/>
                        </a:cubicBezTo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1" y="6"/>
                          <a:pt x="2" y="7"/>
                          <a:pt x="3" y="7"/>
                        </a:cubicBezTo>
                        <a:cubicBezTo>
                          <a:pt x="4" y="7"/>
                          <a:pt x="5" y="7"/>
                          <a:pt x="6" y="6"/>
                        </a:cubicBezTo>
                        <a:cubicBezTo>
                          <a:pt x="8" y="5"/>
                          <a:pt x="8" y="4"/>
                          <a:pt x="9" y="2"/>
                        </a:cubicBezTo>
                        <a:cubicBezTo>
                          <a:pt x="9" y="2"/>
                          <a:pt x="9" y="2"/>
                          <a:pt x="9" y="1"/>
                        </a:cubicBezTo>
                        <a:cubicBezTo>
                          <a:pt x="9" y="1"/>
                          <a:pt x="9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5" name="Freeform 1452"/>
                  <p:cNvSpPr>
                    <a:spLocks noEditPoints="1"/>
                  </p:cNvSpPr>
                  <p:nvPr/>
                </p:nvSpPr>
                <p:spPr bwMode="auto">
                  <a:xfrm>
                    <a:off x="4148" y="1370"/>
                    <a:ext cx="8" cy="5"/>
                  </a:xfrm>
                  <a:custGeom>
                    <a:avLst/>
                    <a:gdLst>
                      <a:gd name="T0" fmla="*/ 5 w 9"/>
                      <a:gd name="T1" fmla="*/ 5 h 6"/>
                      <a:gd name="T2" fmla="*/ 4 w 9"/>
                      <a:gd name="T3" fmla="*/ 5 h 6"/>
                      <a:gd name="T4" fmla="*/ 2 w 9"/>
                      <a:gd name="T5" fmla="*/ 1 h 6"/>
                      <a:gd name="T6" fmla="*/ 4 w 9"/>
                      <a:gd name="T7" fmla="*/ 1 h 6"/>
                      <a:gd name="T8" fmla="*/ 6 w 9"/>
                      <a:gd name="T9" fmla="*/ 1 h 6"/>
                      <a:gd name="T10" fmla="*/ 8 w 9"/>
                      <a:gd name="T11" fmla="*/ 4 h 6"/>
                      <a:gd name="T12" fmla="*/ 5 w 9"/>
                      <a:gd name="T13" fmla="*/ 5 h 6"/>
                      <a:gd name="T14" fmla="*/ 3 w 9"/>
                      <a:gd name="T15" fmla="*/ 0 h 6"/>
                      <a:gd name="T16" fmla="*/ 0 w 9"/>
                      <a:gd name="T17" fmla="*/ 1 h 6"/>
                      <a:gd name="T18" fmla="*/ 3 w 9"/>
                      <a:gd name="T19" fmla="*/ 6 h 6"/>
                      <a:gd name="T20" fmla="*/ 6 w 9"/>
                      <a:gd name="T21" fmla="*/ 6 h 6"/>
                      <a:gd name="T22" fmla="*/ 8 w 9"/>
                      <a:gd name="T23" fmla="*/ 6 h 6"/>
                      <a:gd name="T24" fmla="*/ 9 w 9"/>
                      <a:gd name="T25" fmla="*/ 5 h 6"/>
                      <a:gd name="T26" fmla="*/ 9 w 9"/>
                      <a:gd name="T27" fmla="*/ 4 h 6"/>
                      <a:gd name="T28" fmla="*/ 6 w 9"/>
                      <a:gd name="T29" fmla="*/ 0 h 6"/>
                      <a:gd name="T30" fmla="*/ 3 w 9"/>
                      <a:gd name="T3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6">
                        <a:moveTo>
                          <a:pt x="5" y="5"/>
                        </a:moveTo>
                        <a:cubicBezTo>
                          <a:pt x="5" y="5"/>
                          <a:pt x="4" y="5"/>
                          <a:pt x="4" y="5"/>
                        </a:cubicBezTo>
                        <a:cubicBezTo>
                          <a:pt x="2" y="4"/>
                          <a:pt x="2" y="3"/>
                          <a:pt x="2" y="1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6" y="1"/>
                        </a:cubicBezTo>
                        <a:cubicBezTo>
                          <a:pt x="7" y="2"/>
                          <a:pt x="8" y="3"/>
                          <a:pt x="8" y="4"/>
                        </a:cubicBezTo>
                        <a:cubicBezTo>
                          <a:pt x="7" y="5"/>
                          <a:pt x="6" y="5"/>
                          <a:pt x="5" y="5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1"/>
                        </a:cubicBezTo>
                        <a:cubicBezTo>
                          <a:pt x="0" y="2"/>
                          <a:pt x="1" y="4"/>
                          <a:pt x="3" y="6"/>
                        </a:cubicBezTo>
                        <a:cubicBezTo>
                          <a:pt x="4" y="6"/>
                          <a:pt x="5" y="6"/>
                          <a:pt x="6" y="6"/>
                        </a:cubicBezTo>
                        <a:cubicBezTo>
                          <a:pt x="6" y="6"/>
                          <a:pt x="7" y="6"/>
                          <a:pt x="8" y="6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9" y="5"/>
                          <a:pt x="9" y="4"/>
                          <a:pt x="9" y="4"/>
                        </a:cubicBezTo>
                        <a:cubicBezTo>
                          <a:pt x="9" y="3"/>
                          <a:pt x="8" y="1"/>
                          <a:pt x="6" y="0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6" name="Freeform 1453"/>
                  <p:cNvSpPr/>
                  <p:nvPr/>
                </p:nvSpPr>
                <p:spPr bwMode="auto">
                  <a:xfrm>
                    <a:off x="4169" y="1357"/>
                    <a:ext cx="15" cy="6"/>
                  </a:xfrm>
                  <a:custGeom>
                    <a:avLst/>
                    <a:gdLst>
                      <a:gd name="T0" fmla="*/ 17 w 17"/>
                      <a:gd name="T1" fmla="*/ 0 h 7"/>
                      <a:gd name="T2" fmla="*/ 14 w 17"/>
                      <a:gd name="T3" fmla="*/ 0 h 7"/>
                      <a:gd name="T4" fmla="*/ 14 w 17"/>
                      <a:gd name="T5" fmla="*/ 1 h 7"/>
                      <a:gd name="T6" fmla="*/ 10 w 17"/>
                      <a:gd name="T7" fmla="*/ 6 h 7"/>
                      <a:gd name="T8" fmla="*/ 8 w 17"/>
                      <a:gd name="T9" fmla="*/ 6 h 7"/>
                      <a:gd name="T10" fmla="*/ 7 w 17"/>
                      <a:gd name="T11" fmla="*/ 6 h 7"/>
                      <a:gd name="T12" fmla="*/ 2 w 17"/>
                      <a:gd name="T13" fmla="*/ 1 h 7"/>
                      <a:gd name="T14" fmla="*/ 2 w 17"/>
                      <a:gd name="T15" fmla="*/ 0 h 7"/>
                      <a:gd name="T16" fmla="*/ 0 w 17"/>
                      <a:gd name="T17" fmla="*/ 0 h 7"/>
                      <a:gd name="T18" fmla="*/ 0 w 17"/>
                      <a:gd name="T19" fmla="*/ 0 h 7"/>
                      <a:gd name="T20" fmla="*/ 8 w 17"/>
                      <a:gd name="T21" fmla="*/ 7 h 7"/>
                      <a:gd name="T22" fmla="*/ 8 w 17"/>
                      <a:gd name="T23" fmla="*/ 7 h 7"/>
                      <a:gd name="T24" fmla="*/ 9 w 17"/>
                      <a:gd name="T25" fmla="*/ 7 h 7"/>
                      <a:gd name="T26" fmla="*/ 17 w 17"/>
                      <a:gd name="T27" fmla="*/ 0 h 7"/>
                      <a:gd name="T28" fmla="*/ 17 w 17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7">
                        <a:moveTo>
                          <a:pt x="17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1"/>
                          <a:pt x="14" y="1"/>
                        </a:cubicBezTo>
                        <a:cubicBezTo>
                          <a:pt x="14" y="3"/>
                          <a:pt x="12" y="5"/>
                          <a:pt x="10" y="6"/>
                        </a:cubicBezTo>
                        <a:cubicBezTo>
                          <a:pt x="9" y="6"/>
                          <a:pt x="9" y="6"/>
                          <a:pt x="8" y="6"/>
                        </a:cubicBezTo>
                        <a:cubicBezTo>
                          <a:pt x="8" y="6"/>
                          <a:pt x="7" y="6"/>
                          <a:pt x="7" y="6"/>
                        </a:cubicBezTo>
                        <a:cubicBezTo>
                          <a:pt x="4" y="5"/>
                          <a:pt x="2" y="3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4"/>
                          <a:pt x="3" y="7"/>
                          <a:pt x="8" y="7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13" y="7"/>
                          <a:pt x="17" y="4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7" name="Freeform 1454"/>
                  <p:cNvSpPr/>
                  <p:nvPr/>
                </p:nvSpPr>
                <p:spPr bwMode="auto">
                  <a:xfrm>
                    <a:off x="4171" y="1363"/>
                    <a:ext cx="11" cy="3"/>
                  </a:xfrm>
                  <a:custGeom>
                    <a:avLst/>
                    <a:gdLst>
                      <a:gd name="T0" fmla="*/ 13 w 13"/>
                      <a:gd name="T1" fmla="*/ 0 h 4"/>
                      <a:gd name="T2" fmla="*/ 11 w 13"/>
                      <a:gd name="T3" fmla="*/ 0 h 4"/>
                      <a:gd name="T4" fmla="*/ 11 w 13"/>
                      <a:gd name="T5" fmla="*/ 1 h 4"/>
                      <a:gd name="T6" fmla="*/ 7 w 13"/>
                      <a:gd name="T7" fmla="*/ 4 h 4"/>
                      <a:gd name="T8" fmla="*/ 6 w 13"/>
                      <a:gd name="T9" fmla="*/ 4 h 4"/>
                      <a:gd name="T10" fmla="*/ 6 w 13"/>
                      <a:gd name="T11" fmla="*/ 4 h 4"/>
                      <a:gd name="T12" fmla="*/ 2 w 13"/>
                      <a:gd name="T13" fmla="*/ 1 h 4"/>
                      <a:gd name="T14" fmla="*/ 2 w 13"/>
                      <a:gd name="T15" fmla="*/ 0 h 4"/>
                      <a:gd name="T16" fmla="*/ 0 w 13"/>
                      <a:gd name="T17" fmla="*/ 0 h 4"/>
                      <a:gd name="T18" fmla="*/ 0 w 13"/>
                      <a:gd name="T19" fmla="*/ 1 h 4"/>
                      <a:gd name="T20" fmla="*/ 6 w 13"/>
                      <a:gd name="T21" fmla="*/ 4 h 4"/>
                      <a:gd name="T22" fmla="*/ 6 w 13"/>
                      <a:gd name="T23" fmla="*/ 4 h 4"/>
                      <a:gd name="T24" fmla="*/ 7 w 13"/>
                      <a:gd name="T25" fmla="*/ 4 h 4"/>
                      <a:gd name="T26" fmla="*/ 13 w 13"/>
                      <a:gd name="T27" fmla="*/ 1 h 4"/>
                      <a:gd name="T28" fmla="*/ 13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13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2"/>
                          <a:pt x="9" y="3"/>
                          <a:pt x="7" y="4"/>
                        </a:cubicBez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3"/>
                          <a:pt x="2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10" y="4"/>
                          <a:pt x="13" y="3"/>
                          <a:pt x="13" y="1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8" name="Freeform 1455"/>
                  <p:cNvSpPr/>
                  <p:nvPr/>
                </p:nvSpPr>
                <p:spPr bwMode="auto">
                  <a:xfrm>
                    <a:off x="4172" y="1366"/>
                    <a:ext cx="9" cy="3"/>
                  </a:xfrm>
                  <a:custGeom>
                    <a:avLst/>
                    <a:gdLst>
                      <a:gd name="T0" fmla="*/ 11 w 11"/>
                      <a:gd name="T1" fmla="*/ 0 h 3"/>
                      <a:gd name="T2" fmla="*/ 9 w 11"/>
                      <a:gd name="T3" fmla="*/ 0 h 3"/>
                      <a:gd name="T4" fmla="*/ 9 w 11"/>
                      <a:gd name="T5" fmla="*/ 1 h 3"/>
                      <a:gd name="T6" fmla="*/ 6 w 11"/>
                      <a:gd name="T7" fmla="*/ 3 h 3"/>
                      <a:gd name="T8" fmla="*/ 5 w 11"/>
                      <a:gd name="T9" fmla="*/ 3 h 3"/>
                      <a:gd name="T10" fmla="*/ 5 w 11"/>
                      <a:gd name="T11" fmla="*/ 3 h 3"/>
                      <a:gd name="T12" fmla="*/ 1 w 11"/>
                      <a:gd name="T13" fmla="*/ 1 h 3"/>
                      <a:gd name="T14" fmla="*/ 1 w 11"/>
                      <a:gd name="T15" fmla="*/ 0 h 3"/>
                      <a:gd name="T16" fmla="*/ 0 w 11"/>
                      <a:gd name="T17" fmla="*/ 0 h 3"/>
                      <a:gd name="T18" fmla="*/ 5 w 11"/>
                      <a:gd name="T19" fmla="*/ 3 h 3"/>
                      <a:gd name="T20" fmla="*/ 5 w 11"/>
                      <a:gd name="T21" fmla="*/ 3 h 3"/>
                      <a:gd name="T22" fmla="*/ 6 w 11"/>
                      <a:gd name="T23" fmla="*/ 3 h 3"/>
                      <a:gd name="T24" fmla="*/ 11 w 11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3">
                        <a:moveTo>
                          <a:pt x="11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2"/>
                          <a:pt x="8" y="2"/>
                          <a:pt x="6" y="3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3" y="3"/>
                          <a:pt x="1" y="2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9" y="3"/>
                          <a:pt x="11" y="2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9" name="Freeform 1456"/>
                  <p:cNvSpPr/>
                  <p:nvPr/>
                </p:nvSpPr>
                <p:spPr bwMode="auto">
                  <a:xfrm>
                    <a:off x="4173" y="1369"/>
                    <a:ext cx="7" cy="3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7 w 9"/>
                      <a:gd name="T3" fmla="*/ 0 h 3"/>
                      <a:gd name="T4" fmla="*/ 7 w 9"/>
                      <a:gd name="T5" fmla="*/ 1 h 3"/>
                      <a:gd name="T6" fmla="*/ 5 w 9"/>
                      <a:gd name="T7" fmla="*/ 3 h 3"/>
                      <a:gd name="T8" fmla="*/ 4 w 9"/>
                      <a:gd name="T9" fmla="*/ 3 h 3"/>
                      <a:gd name="T10" fmla="*/ 4 w 9"/>
                      <a:gd name="T11" fmla="*/ 3 h 3"/>
                      <a:gd name="T12" fmla="*/ 1 w 9"/>
                      <a:gd name="T13" fmla="*/ 1 h 3"/>
                      <a:gd name="T14" fmla="*/ 1 w 9"/>
                      <a:gd name="T15" fmla="*/ 0 h 3"/>
                      <a:gd name="T16" fmla="*/ 0 w 9"/>
                      <a:gd name="T17" fmla="*/ 0 h 3"/>
                      <a:gd name="T18" fmla="*/ 4 w 9"/>
                      <a:gd name="T19" fmla="*/ 3 h 3"/>
                      <a:gd name="T20" fmla="*/ 4 w 9"/>
                      <a:gd name="T21" fmla="*/ 3 h 3"/>
                      <a:gd name="T22" fmla="*/ 5 w 9"/>
                      <a:gd name="T23" fmla="*/ 3 h 3"/>
                      <a:gd name="T24" fmla="*/ 9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2"/>
                          <a:pt x="6" y="2"/>
                          <a:pt x="5" y="3"/>
                        </a:cubicBezTo>
                        <a:cubicBezTo>
                          <a:pt x="5" y="3"/>
                          <a:pt x="5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2" y="2"/>
                          <a:pt x="1" y="2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1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7" y="3"/>
                          <a:pt x="9" y="2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0" name="Freeform 1457"/>
                  <p:cNvSpPr/>
                  <p:nvPr/>
                </p:nvSpPr>
                <p:spPr bwMode="auto">
                  <a:xfrm>
                    <a:off x="4173" y="1372"/>
                    <a:ext cx="7" cy="2"/>
                  </a:xfrm>
                  <a:custGeom>
                    <a:avLst/>
                    <a:gdLst>
                      <a:gd name="T0" fmla="*/ 8 w 8"/>
                      <a:gd name="T1" fmla="*/ 0 h 3"/>
                      <a:gd name="T2" fmla="*/ 7 w 8"/>
                      <a:gd name="T3" fmla="*/ 0 h 3"/>
                      <a:gd name="T4" fmla="*/ 7 w 8"/>
                      <a:gd name="T5" fmla="*/ 1 h 3"/>
                      <a:gd name="T6" fmla="*/ 5 w 8"/>
                      <a:gd name="T7" fmla="*/ 2 h 3"/>
                      <a:gd name="T8" fmla="*/ 4 w 8"/>
                      <a:gd name="T9" fmla="*/ 2 h 3"/>
                      <a:gd name="T10" fmla="*/ 4 w 8"/>
                      <a:gd name="T11" fmla="*/ 2 h 3"/>
                      <a:gd name="T12" fmla="*/ 2 w 8"/>
                      <a:gd name="T13" fmla="*/ 1 h 3"/>
                      <a:gd name="T14" fmla="*/ 2 w 8"/>
                      <a:gd name="T15" fmla="*/ 0 h 3"/>
                      <a:gd name="T16" fmla="*/ 0 w 8"/>
                      <a:gd name="T17" fmla="*/ 0 h 3"/>
                      <a:gd name="T18" fmla="*/ 4 w 8"/>
                      <a:gd name="T19" fmla="*/ 3 h 3"/>
                      <a:gd name="T20" fmla="*/ 4 w 8"/>
                      <a:gd name="T21" fmla="*/ 3 h 3"/>
                      <a:gd name="T22" fmla="*/ 5 w 8"/>
                      <a:gd name="T23" fmla="*/ 3 h 3"/>
                      <a:gd name="T24" fmla="*/ 8 w 8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3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2"/>
                          <a:pt x="6" y="2"/>
                          <a:pt x="5" y="2"/>
                        </a:cubicBezTo>
                        <a:cubicBezTo>
                          <a:pt x="5" y="2"/>
                          <a:pt x="5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7" y="3"/>
                          <a:pt x="8" y="2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1" name="Freeform 1458"/>
                  <p:cNvSpPr/>
                  <p:nvPr/>
                </p:nvSpPr>
                <p:spPr bwMode="auto">
                  <a:xfrm>
                    <a:off x="4179" y="1378"/>
                    <a:ext cx="3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2 h 3"/>
                      <a:gd name="T4" fmla="*/ 1 w 4"/>
                      <a:gd name="T5" fmla="*/ 2 h 3"/>
                      <a:gd name="T6" fmla="*/ 2 w 4"/>
                      <a:gd name="T7" fmla="*/ 2 h 3"/>
                      <a:gd name="T8" fmla="*/ 3 w 4"/>
                      <a:gd name="T9" fmla="*/ 3 h 3"/>
                      <a:gd name="T10" fmla="*/ 4 w 4"/>
                      <a:gd name="T11" fmla="*/ 2 h 3"/>
                      <a:gd name="T12" fmla="*/ 3 w 4"/>
                      <a:gd name="T13" fmla="*/ 2 h 3"/>
                      <a:gd name="T14" fmla="*/ 3 w 4"/>
                      <a:gd name="T15" fmla="*/ 2 h 3"/>
                      <a:gd name="T16" fmla="*/ 3 w 4"/>
                      <a:gd name="T17" fmla="*/ 2 h 3"/>
                      <a:gd name="T18" fmla="*/ 2 w 4"/>
                      <a:gd name="T19" fmla="*/ 2 h 3"/>
                      <a:gd name="T20" fmla="*/ 1 w 4"/>
                      <a:gd name="T21" fmla="*/ 1 h 3"/>
                      <a:gd name="T22" fmla="*/ 1 w 4"/>
                      <a:gd name="T23" fmla="*/ 0 h 3"/>
                      <a:gd name="T24" fmla="*/ 0 w 4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4" y="3"/>
                          <a:pt x="4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2" name="Freeform 1459"/>
                  <p:cNvSpPr/>
                  <p:nvPr/>
                </p:nvSpPr>
                <p:spPr bwMode="auto">
                  <a:xfrm>
                    <a:off x="4171" y="1378"/>
                    <a:ext cx="3" cy="3"/>
                  </a:xfrm>
                  <a:custGeom>
                    <a:avLst/>
                    <a:gdLst>
                      <a:gd name="T0" fmla="*/ 3 w 3"/>
                      <a:gd name="T1" fmla="*/ 0 h 3"/>
                      <a:gd name="T2" fmla="*/ 3 w 3"/>
                      <a:gd name="T3" fmla="*/ 0 h 3"/>
                      <a:gd name="T4" fmla="*/ 3 w 3"/>
                      <a:gd name="T5" fmla="*/ 1 h 3"/>
                      <a:gd name="T6" fmla="*/ 2 w 3"/>
                      <a:gd name="T7" fmla="*/ 2 h 3"/>
                      <a:gd name="T8" fmla="*/ 1 w 3"/>
                      <a:gd name="T9" fmla="*/ 2 h 3"/>
                      <a:gd name="T10" fmla="*/ 0 w 3"/>
                      <a:gd name="T11" fmla="*/ 2 h 3"/>
                      <a:gd name="T12" fmla="*/ 0 w 3"/>
                      <a:gd name="T13" fmla="*/ 2 h 3"/>
                      <a:gd name="T14" fmla="*/ 0 w 3"/>
                      <a:gd name="T15" fmla="*/ 2 h 3"/>
                      <a:gd name="T16" fmla="*/ 1 w 3"/>
                      <a:gd name="T17" fmla="*/ 3 h 3"/>
                      <a:gd name="T18" fmla="*/ 2 w 3"/>
                      <a:gd name="T19" fmla="*/ 2 h 3"/>
                      <a:gd name="T20" fmla="*/ 2 w 3"/>
                      <a:gd name="T21" fmla="*/ 2 h 3"/>
                      <a:gd name="T22" fmla="*/ 2 w 3"/>
                      <a:gd name="T23" fmla="*/ 2 h 3"/>
                      <a:gd name="T24" fmla="*/ 3 w 3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1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3" name="Freeform 1460"/>
                  <p:cNvSpPr/>
                  <p:nvPr/>
                </p:nvSpPr>
                <p:spPr bwMode="auto">
                  <a:xfrm>
                    <a:off x="4168" y="1385"/>
                    <a:ext cx="1" cy="4"/>
                  </a:xfrm>
                  <a:custGeom>
                    <a:avLst/>
                    <a:gdLst>
                      <a:gd name="T0" fmla="*/ 0 w 2"/>
                      <a:gd name="T1" fmla="*/ 0 h 4"/>
                      <a:gd name="T2" fmla="*/ 0 w 2"/>
                      <a:gd name="T3" fmla="*/ 0 h 4"/>
                      <a:gd name="T4" fmla="*/ 0 w 2"/>
                      <a:gd name="T5" fmla="*/ 0 h 4"/>
                      <a:gd name="T6" fmla="*/ 1 w 2"/>
                      <a:gd name="T7" fmla="*/ 0 h 4"/>
                      <a:gd name="T8" fmla="*/ 1 w 2"/>
                      <a:gd name="T9" fmla="*/ 2 h 4"/>
                      <a:gd name="T10" fmla="*/ 1 w 2"/>
                      <a:gd name="T11" fmla="*/ 2 h 4"/>
                      <a:gd name="T12" fmla="*/ 1 w 2"/>
                      <a:gd name="T13" fmla="*/ 2 h 4"/>
                      <a:gd name="T14" fmla="*/ 1 w 2"/>
                      <a:gd name="T15" fmla="*/ 3 h 4"/>
                      <a:gd name="T16" fmla="*/ 0 w 2"/>
                      <a:gd name="T17" fmla="*/ 3 h 4"/>
                      <a:gd name="T18" fmla="*/ 0 w 2"/>
                      <a:gd name="T19" fmla="*/ 4 h 4"/>
                      <a:gd name="T20" fmla="*/ 2 w 2"/>
                      <a:gd name="T21" fmla="*/ 2 h 4"/>
                      <a:gd name="T22" fmla="*/ 2 w 2"/>
                      <a:gd name="T23" fmla="*/ 2 h 4"/>
                      <a:gd name="T24" fmla="*/ 2 w 2"/>
                      <a:gd name="T25" fmla="*/ 1 h 4"/>
                      <a:gd name="T26" fmla="*/ 0 w 2"/>
                      <a:gd name="T2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" h="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2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1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4" name="Freeform 1461"/>
                  <p:cNvSpPr/>
                  <p:nvPr/>
                </p:nvSpPr>
                <p:spPr bwMode="auto">
                  <a:xfrm>
                    <a:off x="4171" y="1393"/>
                    <a:ext cx="3" cy="2"/>
                  </a:xfrm>
                  <a:custGeom>
                    <a:avLst/>
                    <a:gdLst>
                      <a:gd name="T0" fmla="*/ 1 w 3"/>
                      <a:gd name="T1" fmla="*/ 0 h 2"/>
                      <a:gd name="T2" fmla="*/ 0 w 3"/>
                      <a:gd name="T3" fmla="*/ 0 h 2"/>
                      <a:gd name="T4" fmla="*/ 0 w 3"/>
                      <a:gd name="T5" fmla="*/ 1 h 2"/>
                      <a:gd name="T6" fmla="*/ 0 w 3"/>
                      <a:gd name="T7" fmla="*/ 0 h 2"/>
                      <a:gd name="T8" fmla="*/ 1 w 3"/>
                      <a:gd name="T9" fmla="*/ 0 h 2"/>
                      <a:gd name="T10" fmla="*/ 2 w 3"/>
                      <a:gd name="T11" fmla="*/ 0 h 2"/>
                      <a:gd name="T12" fmla="*/ 3 w 3"/>
                      <a:gd name="T13" fmla="*/ 2 h 2"/>
                      <a:gd name="T14" fmla="*/ 3 w 3"/>
                      <a:gd name="T15" fmla="*/ 2 h 2"/>
                      <a:gd name="T16" fmla="*/ 3 w 3"/>
                      <a:gd name="T17" fmla="*/ 2 h 2"/>
                      <a:gd name="T18" fmla="*/ 2 w 3"/>
                      <a:gd name="T19" fmla="*/ 0 h 2"/>
                      <a:gd name="T20" fmla="*/ 2 w 3"/>
                      <a:gd name="T21" fmla="*/ 0 h 2"/>
                      <a:gd name="T22" fmla="*/ 2 w 3"/>
                      <a:gd name="T23" fmla="*/ 0 h 2"/>
                      <a:gd name="T24" fmla="*/ 1 w 3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2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2" y="1"/>
                          <a:pt x="3" y="1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5" name="Freeform 1462"/>
                  <p:cNvSpPr/>
                  <p:nvPr/>
                </p:nvSpPr>
                <p:spPr bwMode="auto">
                  <a:xfrm>
                    <a:off x="4179" y="1393"/>
                    <a:ext cx="3" cy="2"/>
                  </a:xfrm>
                  <a:custGeom>
                    <a:avLst/>
                    <a:gdLst>
                      <a:gd name="T0" fmla="*/ 3 w 4"/>
                      <a:gd name="T1" fmla="*/ 0 h 2"/>
                      <a:gd name="T2" fmla="*/ 2 w 4"/>
                      <a:gd name="T3" fmla="*/ 0 h 2"/>
                      <a:gd name="T4" fmla="*/ 2 w 4"/>
                      <a:gd name="T5" fmla="*/ 0 h 2"/>
                      <a:gd name="T6" fmla="*/ 1 w 4"/>
                      <a:gd name="T7" fmla="*/ 0 h 2"/>
                      <a:gd name="T8" fmla="*/ 0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2 w 4"/>
                      <a:gd name="T17" fmla="*/ 0 h 2"/>
                      <a:gd name="T18" fmla="*/ 2 w 4"/>
                      <a:gd name="T19" fmla="*/ 0 h 2"/>
                      <a:gd name="T20" fmla="*/ 3 w 4"/>
                      <a:gd name="T21" fmla="*/ 0 h 2"/>
                      <a:gd name="T22" fmla="*/ 3 w 4"/>
                      <a:gd name="T23" fmla="*/ 0 h 2"/>
                      <a:gd name="T24" fmla="*/ 4 w 4"/>
                      <a:gd name="T25" fmla="*/ 1 h 2"/>
                      <a:gd name="T26" fmla="*/ 4 w 4"/>
                      <a:gd name="T27" fmla="*/ 0 h 2"/>
                      <a:gd name="T28" fmla="*/ 3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3" y="0"/>
                        </a:move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6" name="Freeform 1463"/>
                  <p:cNvSpPr/>
                  <p:nvPr/>
                </p:nvSpPr>
                <p:spPr bwMode="auto">
                  <a:xfrm>
                    <a:off x="4184" y="1385"/>
                    <a:ext cx="1" cy="4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0 w 1"/>
                      <a:gd name="T3" fmla="*/ 2 h 4"/>
                      <a:gd name="T4" fmla="*/ 0 w 1"/>
                      <a:gd name="T5" fmla="*/ 2 h 4"/>
                      <a:gd name="T6" fmla="*/ 0 w 1"/>
                      <a:gd name="T7" fmla="*/ 2 h 4"/>
                      <a:gd name="T8" fmla="*/ 1 w 1"/>
                      <a:gd name="T9" fmla="*/ 4 h 4"/>
                      <a:gd name="T10" fmla="*/ 1 w 1"/>
                      <a:gd name="T11" fmla="*/ 3 h 4"/>
                      <a:gd name="T12" fmla="*/ 1 w 1"/>
                      <a:gd name="T13" fmla="*/ 3 h 4"/>
                      <a:gd name="T14" fmla="*/ 0 w 1"/>
                      <a:gd name="T15" fmla="*/ 2 h 4"/>
                      <a:gd name="T16" fmla="*/ 0 w 1"/>
                      <a:gd name="T17" fmla="*/ 2 h 4"/>
                      <a:gd name="T18" fmla="*/ 0 w 1"/>
                      <a:gd name="T19" fmla="*/ 2 h 4"/>
                      <a:gd name="T20" fmla="*/ 1 w 1"/>
                      <a:gd name="T21" fmla="*/ 1 h 4"/>
                      <a:gd name="T22" fmla="*/ 1 w 1"/>
                      <a:gd name="T23" fmla="*/ 1 h 4"/>
                      <a:gd name="T24" fmla="*/ 1 w 1"/>
                      <a:gd name="T25" fmla="*/ 1 h 4"/>
                      <a:gd name="T26" fmla="*/ 1 w 1"/>
                      <a:gd name="T27" fmla="*/ 0 h 4"/>
                      <a:gd name="T28" fmla="*/ 1 w 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7" name="Freeform 1464"/>
                  <p:cNvSpPr/>
                  <p:nvPr/>
                </p:nvSpPr>
                <p:spPr bwMode="auto">
                  <a:xfrm>
                    <a:off x="4171" y="1406"/>
                    <a:ext cx="11" cy="4"/>
                  </a:xfrm>
                  <a:custGeom>
                    <a:avLst/>
                    <a:gdLst>
                      <a:gd name="T0" fmla="*/ 6 w 13"/>
                      <a:gd name="T1" fmla="*/ 0 h 4"/>
                      <a:gd name="T2" fmla="*/ 6 w 13"/>
                      <a:gd name="T3" fmla="*/ 0 h 4"/>
                      <a:gd name="T4" fmla="*/ 0 w 13"/>
                      <a:gd name="T5" fmla="*/ 4 h 4"/>
                      <a:gd name="T6" fmla="*/ 0 w 13"/>
                      <a:gd name="T7" fmla="*/ 4 h 4"/>
                      <a:gd name="T8" fmla="*/ 2 w 13"/>
                      <a:gd name="T9" fmla="*/ 4 h 4"/>
                      <a:gd name="T10" fmla="*/ 2 w 13"/>
                      <a:gd name="T11" fmla="*/ 3 h 4"/>
                      <a:gd name="T12" fmla="*/ 6 w 13"/>
                      <a:gd name="T13" fmla="*/ 1 h 4"/>
                      <a:gd name="T14" fmla="*/ 6 w 13"/>
                      <a:gd name="T15" fmla="*/ 1 h 4"/>
                      <a:gd name="T16" fmla="*/ 7 w 13"/>
                      <a:gd name="T17" fmla="*/ 1 h 4"/>
                      <a:gd name="T18" fmla="*/ 11 w 13"/>
                      <a:gd name="T19" fmla="*/ 3 h 4"/>
                      <a:gd name="T20" fmla="*/ 11 w 13"/>
                      <a:gd name="T21" fmla="*/ 4 h 4"/>
                      <a:gd name="T22" fmla="*/ 13 w 13"/>
                      <a:gd name="T23" fmla="*/ 4 h 4"/>
                      <a:gd name="T24" fmla="*/ 13 w 13"/>
                      <a:gd name="T25" fmla="*/ 4 h 4"/>
                      <a:gd name="T26" fmla="*/ 7 w 13"/>
                      <a:gd name="T27" fmla="*/ 0 h 4"/>
                      <a:gd name="T28" fmla="*/ 6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8" name="Freeform 1465"/>
                  <p:cNvSpPr/>
                  <p:nvPr/>
                </p:nvSpPr>
                <p:spPr bwMode="auto">
                  <a:xfrm>
                    <a:off x="4172" y="1404"/>
                    <a:ext cx="9" cy="3"/>
                  </a:xfrm>
                  <a:custGeom>
                    <a:avLst/>
                    <a:gdLst>
                      <a:gd name="T0" fmla="*/ 5 w 11"/>
                      <a:gd name="T1" fmla="*/ 0 h 4"/>
                      <a:gd name="T2" fmla="*/ 5 w 11"/>
                      <a:gd name="T3" fmla="*/ 0 h 4"/>
                      <a:gd name="T4" fmla="*/ 0 w 11"/>
                      <a:gd name="T5" fmla="*/ 4 h 4"/>
                      <a:gd name="T6" fmla="*/ 2 w 11"/>
                      <a:gd name="T7" fmla="*/ 4 h 4"/>
                      <a:gd name="T8" fmla="*/ 2 w 11"/>
                      <a:gd name="T9" fmla="*/ 3 h 4"/>
                      <a:gd name="T10" fmla="*/ 5 w 11"/>
                      <a:gd name="T11" fmla="*/ 1 h 4"/>
                      <a:gd name="T12" fmla="*/ 5 w 11"/>
                      <a:gd name="T13" fmla="*/ 1 h 4"/>
                      <a:gd name="T14" fmla="*/ 6 w 11"/>
                      <a:gd name="T15" fmla="*/ 1 h 4"/>
                      <a:gd name="T16" fmla="*/ 9 w 11"/>
                      <a:gd name="T17" fmla="*/ 3 h 4"/>
                      <a:gd name="T18" fmla="*/ 9 w 11"/>
                      <a:gd name="T19" fmla="*/ 4 h 4"/>
                      <a:gd name="T20" fmla="*/ 11 w 11"/>
                      <a:gd name="T21" fmla="*/ 4 h 4"/>
                      <a:gd name="T22" fmla="*/ 6 w 11"/>
                      <a:gd name="T23" fmla="*/ 0 h 4"/>
                      <a:gd name="T24" fmla="*/ 5 w 11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4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8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6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9" name="Freeform 1466"/>
                  <p:cNvSpPr/>
                  <p:nvPr/>
                </p:nvSpPr>
                <p:spPr bwMode="auto">
                  <a:xfrm>
                    <a:off x="4173" y="1401"/>
                    <a:ext cx="7" cy="3"/>
                  </a:xfrm>
                  <a:custGeom>
                    <a:avLst/>
                    <a:gdLst>
                      <a:gd name="T0" fmla="*/ 4 w 9"/>
                      <a:gd name="T1" fmla="*/ 0 h 3"/>
                      <a:gd name="T2" fmla="*/ 4 w 9"/>
                      <a:gd name="T3" fmla="*/ 0 h 3"/>
                      <a:gd name="T4" fmla="*/ 0 w 9"/>
                      <a:gd name="T5" fmla="*/ 3 h 3"/>
                      <a:gd name="T6" fmla="*/ 1 w 9"/>
                      <a:gd name="T7" fmla="*/ 3 h 3"/>
                      <a:gd name="T8" fmla="*/ 1 w 9"/>
                      <a:gd name="T9" fmla="*/ 2 h 3"/>
                      <a:gd name="T10" fmla="*/ 4 w 9"/>
                      <a:gd name="T11" fmla="*/ 1 h 3"/>
                      <a:gd name="T12" fmla="*/ 4 w 9"/>
                      <a:gd name="T13" fmla="*/ 1 h 3"/>
                      <a:gd name="T14" fmla="*/ 5 w 9"/>
                      <a:gd name="T15" fmla="*/ 1 h 3"/>
                      <a:gd name="T16" fmla="*/ 8 w 9"/>
                      <a:gd name="T17" fmla="*/ 2 h 3"/>
                      <a:gd name="T18" fmla="*/ 8 w 9"/>
                      <a:gd name="T19" fmla="*/ 3 h 3"/>
                      <a:gd name="T20" fmla="*/ 9 w 9"/>
                      <a:gd name="T21" fmla="*/ 3 h 3"/>
                      <a:gd name="T22" fmla="*/ 5 w 9"/>
                      <a:gd name="T23" fmla="*/ 0 h 3"/>
                      <a:gd name="T24" fmla="*/ 4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0"/>
                          <a:pt x="0" y="2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8" y="2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5" y="0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0" name="Freeform 1467"/>
                  <p:cNvSpPr/>
                  <p:nvPr/>
                </p:nvSpPr>
                <p:spPr bwMode="auto">
                  <a:xfrm>
                    <a:off x="4174" y="1400"/>
                    <a:ext cx="6" cy="1"/>
                  </a:xfrm>
                  <a:custGeom>
                    <a:avLst/>
                    <a:gdLst>
                      <a:gd name="T0" fmla="*/ 3 w 7"/>
                      <a:gd name="T1" fmla="*/ 0 h 2"/>
                      <a:gd name="T2" fmla="*/ 3 w 7"/>
                      <a:gd name="T3" fmla="*/ 0 h 2"/>
                      <a:gd name="T4" fmla="*/ 0 w 7"/>
                      <a:gd name="T5" fmla="*/ 2 h 2"/>
                      <a:gd name="T6" fmla="*/ 1 w 7"/>
                      <a:gd name="T7" fmla="*/ 2 h 2"/>
                      <a:gd name="T8" fmla="*/ 1 w 7"/>
                      <a:gd name="T9" fmla="*/ 1 h 2"/>
                      <a:gd name="T10" fmla="*/ 3 w 7"/>
                      <a:gd name="T11" fmla="*/ 0 h 2"/>
                      <a:gd name="T12" fmla="*/ 3 w 7"/>
                      <a:gd name="T13" fmla="*/ 0 h 2"/>
                      <a:gd name="T14" fmla="*/ 4 w 7"/>
                      <a:gd name="T15" fmla="*/ 0 h 2"/>
                      <a:gd name="T16" fmla="*/ 6 w 7"/>
                      <a:gd name="T17" fmla="*/ 1 h 2"/>
                      <a:gd name="T18" fmla="*/ 6 w 7"/>
                      <a:gd name="T19" fmla="*/ 2 h 2"/>
                      <a:gd name="T20" fmla="*/ 7 w 7"/>
                      <a:gd name="T21" fmla="*/ 2 h 2"/>
                      <a:gd name="T22" fmla="*/ 4 w 7"/>
                      <a:gd name="T23" fmla="*/ 0 h 2"/>
                      <a:gd name="T24" fmla="*/ 3 w 7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" h="2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5" y="0"/>
                          <a:pt x="6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1" name="Freeform 1468"/>
                  <p:cNvSpPr/>
                  <p:nvPr/>
                </p:nvSpPr>
                <p:spPr bwMode="auto">
                  <a:xfrm>
                    <a:off x="4192" y="1394"/>
                    <a:ext cx="7" cy="9"/>
                  </a:xfrm>
                  <a:custGeom>
                    <a:avLst/>
                    <a:gdLst>
                      <a:gd name="T0" fmla="*/ 8 w 9"/>
                      <a:gd name="T1" fmla="*/ 0 h 11"/>
                      <a:gd name="T2" fmla="*/ 3 w 9"/>
                      <a:gd name="T3" fmla="*/ 3 h 11"/>
                      <a:gd name="T4" fmla="*/ 2 w 9"/>
                      <a:gd name="T5" fmla="*/ 4 h 11"/>
                      <a:gd name="T6" fmla="*/ 2 w 9"/>
                      <a:gd name="T7" fmla="*/ 4 h 11"/>
                      <a:gd name="T8" fmla="*/ 2 w 9"/>
                      <a:gd name="T9" fmla="*/ 11 h 11"/>
                      <a:gd name="T10" fmla="*/ 2 w 9"/>
                      <a:gd name="T11" fmla="*/ 11 h 11"/>
                      <a:gd name="T12" fmla="*/ 3 w 9"/>
                      <a:gd name="T13" fmla="*/ 10 h 11"/>
                      <a:gd name="T14" fmla="*/ 2 w 9"/>
                      <a:gd name="T15" fmla="*/ 9 h 11"/>
                      <a:gd name="T16" fmla="*/ 3 w 9"/>
                      <a:gd name="T17" fmla="*/ 5 h 11"/>
                      <a:gd name="T18" fmla="*/ 3 w 9"/>
                      <a:gd name="T19" fmla="*/ 4 h 11"/>
                      <a:gd name="T20" fmla="*/ 3 w 9"/>
                      <a:gd name="T21" fmla="*/ 4 h 11"/>
                      <a:gd name="T22" fmla="*/ 7 w 9"/>
                      <a:gd name="T23" fmla="*/ 2 h 11"/>
                      <a:gd name="T24" fmla="*/ 7 w 9"/>
                      <a:gd name="T25" fmla="*/ 2 h 11"/>
                      <a:gd name="T26" fmla="*/ 8 w 9"/>
                      <a:gd name="T27" fmla="*/ 3 h 11"/>
                      <a:gd name="T28" fmla="*/ 9 w 9"/>
                      <a:gd name="T29" fmla="*/ 1 h 11"/>
                      <a:gd name="T30" fmla="*/ 9 w 9"/>
                      <a:gd name="T31" fmla="*/ 1 h 11"/>
                      <a:gd name="T32" fmla="*/ 8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8" y="0"/>
                        </a:moveTo>
                        <a:cubicBezTo>
                          <a:pt x="6" y="0"/>
                          <a:pt x="4" y="1"/>
                          <a:pt x="3" y="3"/>
                        </a:cubicBezTo>
                        <a:cubicBezTo>
                          <a:pt x="3" y="3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2" y="7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2" name="Freeform 1469"/>
                  <p:cNvSpPr/>
                  <p:nvPr/>
                </p:nvSpPr>
                <p:spPr bwMode="auto">
                  <a:xfrm>
                    <a:off x="4190" y="1393"/>
                    <a:ext cx="7" cy="8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2 w 8"/>
                      <a:gd name="T3" fmla="*/ 3 h 10"/>
                      <a:gd name="T4" fmla="*/ 2 w 8"/>
                      <a:gd name="T5" fmla="*/ 3 h 10"/>
                      <a:gd name="T6" fmla="*/ 1 w 8"/>
                      <a:gd name="T7" fmla="*/ 4 h 10"/>
                      <a:gd name="T8" fmla="*/ 2 w 8"/>
                      <a:gd name="T9" fmla="*/ 10 h 10"/>
                      <a:gd name="T10" fmla="*/ 3 w 8"/>
                      <a:gd name="T11" fmla="*/ 8 h 10"/>
                      <a:gd name="T12" fmla="*/ 2 w 8"/>
                      <a:gd name="T13" fmla="*/ 8 h 10"/>
                      <a:gd name="T14" fmla="*/ 2 w 8"/>
                      <a:gd name="T15" fmla="*/ 4 h 10"/>
                      <a:gd name="T16" fmla="*/ 2 w 8"/>
                      <a:gd name="T17" fmla="*/ 4 h 10"/>
                      <a:gd name="T18" fmla="*/ 3 w 8"/>
                      <a:gd name="T19" fmla="*/ 3 h 10"/>
                      <a:gd name="T20" fmla="*/ 6 w 8"/>
                      <a:gd name="T21" fmla="*/ 1 h 10"/>
                      <a:gd name="T22" fmla="*/ 6 w 8"/>
                      <a:gd name="T23" fmla="*/ 2 h 10"/>
                      <a:gd name="T24" fmla="*/ 7 w 8"/>
                      <a:gd name="T25" fmla="*/ 2 h 10"/>
                      <a:gd name="T26" fmla="*/ 8 w 8"/>
                      <a:gd name="T27" fmla="*/ 1 h 10"/>
                      <a:gd name="T28" fmla="*/ 6 w 8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4"/>
                          <a:pt x="1" y="4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6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6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3" name="Freeform 1470"/>
                  <p:cNvSpPr/>
                  <p:nvPr/>
                </p:nvSpPr>
                <p:spPr bwMode="auto">
                  <a:xfrm>
                    <a:off x="4188" y="1392"/>
                    <a:ext cx="5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2 w 6"/>
                      <a:gd name="T3" fmla="*/ 2 h 8"/>
                      <a:gd name="T4" fmla="*/ 1 w 6"/>
                      <a:gd name="T5" fmla="*/ 3 h 8"/>
                      <a:gd name="T6" fmla="*/ 1 w 6"/>
                      <a:gd name="T7" fmla="*/ 3 h 8"/>
                      <a:gd name="T8" fmla="*/ 1 w 6"/>
                      <a:gd name="T9" fmla="*/ 8 h 8"/>
                      <a:gd name="T10" fmla="*/ 2 w 6"/>
                      <a:gd name="T11" fmla="*/ 7 h 8"/>
                      <a:gd name="T12" fmla="*/ 1 w 6"/>
                      <a:gd name="T13" fmla="*/ 6 h 8"/>
                      <a:gd name="T14" fmla="*/ 1 w 6"/>
                      <a:gd name="T15" fmla="*/ 4 h 8"/>
                      <a:gd name="T16" fmla="*/ 2 w 6"/>
                      <a:gd name="T17" fmla="*/ 3 h 8"/>
                      <a:gd name="T18" fmla="*/ 2 w 6"/>
                      <a:gd name="T19" fmla="*/ 2 h 8"/>
                      <a:gd name="T20" fmla="*/ 5 w 6"/>
                      <a:gd name="T21" fmla="*/ 1 h 8"/>
                      <a:gd name="T22" fmla="*/ 5 w 6"/>
                      <a:gd name="T23" fmla="*/ 1 h 8"/>
                      <a:gd name="T24" fmla="*/ 6 w 6"/>
                      <a:gd name="T25" fmla="*/ 2 h 8"/>
                      <a:gd name="T26" fmla="*/ 6 w 6"/>
                      <a:gd name="T27" fmla="*/ 0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2" y="2"/>
                          <a:pt x="2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5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2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4" name="Freeform 1471"/>
                  <p:cNvSpPr/>
                  <p:nvPr/>
                </p:nvSpPr>
                <p:spPr bwMode="auto">
                  <a:xfrm>
                    <a:off x="4186" y="1391"/>
                    <a:ext cx="5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1 w 5"/>
                      <a:gd name="T3" fmla="*/ 2 h 7"/>
                      <a:gd name="T4" fmla="*/ 1 w 5"/>
                      <a:gd name="T5" fmla="*/ 2 h 7"/>
                      <a:gd name="T6" fmla="*/ 1 w 5"/>
                      <a:gd name="T7" fmla="*/ 3 h 7"/>
                      <a:gd name="T8" fmla="*/ 1 w 5"/>
                      <a:gd name="T9" fmla="*/ 7 h 7"/>
                      <a:gd name="T10" fmla="*/ 2 w 5"/>
                      <a:gd name="T11" fmla="*/ 6 h 7"/>
                      <a:gd name="T12" fmla="*/ 1 w 5"/>
                      <a:gd name="T13" fmla="*/ 5 h 7"/>
                      <a:gd name="T14" fmla="*/ 1 w 5"/>
                      <a:gd name="T15" fmla="*/ 3 h 7"/>
                      <a:gd name="T16" fmla="*/ 2 w 5"/>
                      <a:gd name="T17" fmla="*/ 2 h 7"/>
                      <a:gd name="T18" fmla="*/ 2 w 5"/>
                      <a:gd name="T19" fmla="*/ 2 h 7"/>
                      <a:gd name="T20" fmla="*/ 4 w 5"/>
                      <a:gd name="T21" fmla="*/ 1 h 7"/>
                      <a:gd name="T22" fmla="*/ 4 w 5"/>
                      <a:gd name="T23" fmla="*/ 1 h 7"/>
                      <a:gd name="T24" fmla="*/ 5 w 5"/>
                      <a:gd name="T25" fmla="*/ 1 h 7"/>
                      <a:gd name="T26" fmla="*/ 5 w 5"/>
                      <a:gd name="T27" fmla="*/ 0 h 7"/>
                      <a:gd name="T28" fmla="*/ 4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0"/>
                          <a:pt x="2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0" y="5"/>
                          <a:pt x="0" y="6"/>
                          <a:pt x="1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5" name="Freeform 1472"/>
                  <p:cNvSpPr/>
                  <p:nvPr/>
                </p:nvSpPr>
                <p:spPr bwMode="auto">
                  <a:xfrm>
                    <a:off x="4192" y="1371"/>
                    <a:ext cx="7" cy="9"/>
                  </a:xfrm>
                  <a:custGeom>
                    <a:avLst/>
                    <a:gdLst>
                      <a:gd name="T0" fmla="*/ 2 w 8"/>
                      <a:gd name="T1" fmla="*/ 0 h 11"/>
                      <a:gd name="T2" fmla="*/ 2 w 8"/>
                      <a:gd name="T3" fmla="*/ 0 h 11"/>
                      <a:gd name="T4" fmla="*/ 1 w 8"/>
                      <a:gd name="T5" fmla="*/ 6 h 11"/>
                      <a:gd name="T6" fmla="*/ 2 w 8"/>
                      <a:gd name="T7" fmla="*/ 7 h 11"/>
                      <a:gd name="T8" fmla="*/ 2 w 8"/>
                      <a:gd name="T9" fmla="*/ 8 h 11"/>
                      <a:gd name="T10" fmla="*/ 7 w 8"/>
                      <a:gd name="T11" fmla="*/ 11 h 11"/>
                      <a:gd name="T12" fmla="*/ 8 w 8"/>
                      <a:gd name="T13" fmla="*/ 11 h 11"/>
                      <a:gd name="T14" fmla="*/ 8 w 8"/>
                      <a:gd name="T15" fmla="*/ 11 h 11"/>
                      <a:gd name="T16" fmla="*/ 7 w 8"/>
                      <a:gd name="T17" fmla="*/ 9 h 11"/>
                      <a:gd name="T18" fmla="*/ 7 w 8"/>
                      <a:gd name="T19" fmla="*/ 10 h 11"/>
                      <a:gd name="T20" fmla="*/ 6 w 8"/>
                      <a:gd name="T21" fmla="*/ 10 h 11"/>
                      <a:gd name="T22" fmla="*/ 3 w 8"/>
                      <a:gd name="T23" fmla="*/ 7 h 11"/>
                      <a:gd name="T24" fmla="*/ 2 w 8"/>
                      <a:gd name="T25" fmla="*/ 7 h 11"/>
                      <a:gd name="T26" fmla="*/ 2 w 8"/>
                      <a:gd name="T27" fmla="*/ 6 h 11"/>
                      <a:gd name="T28" fmla="*/ 2 w 8"/>
                      <a:gd name="T29" fmla="*/ 2 h 11"/>
                      <a:gd name="T30" fmla="*/ 3 w 8"/>
                      <a:gd name="T31" fmla="*/ 2 h 11"/>
                      <a:gd name="T32" fmla="*/ 2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6"/>
                        </a:cubicBezTo>
                        <a:cubicBezTo>
                          <a:pt x="1" y="7"/>
                          <a:pt x="2" y="7"/>
                          <a:pt x="2" y="7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3" y="10"/>
                          <a:pt x="5" y="11"/>
                          <a:pt x="7" y="11"/>
                        </a:cubicBezTo>
                        <a:cubicBezTo>
                          <a:pt x="7" y="11"/>
                          <a:pt x="8" y="11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4" y="9"/>
                          <a:pt x="3" y="7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1" y="4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6" name="Freeform 1473"/>
                  <p:cNvSpPr/>
                  <p:nvPr/>
                </p:nvSpPr>
                <p:spPr bwMode="auto">
                  <a:xfrm>
                    <a:off x="4191" y="1372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6 h 10"/>
                      <a:gd name="T4" fmla="*/ 1 w 7"/>
                      <a:gd name="T5" fmla="*/ 7 h 10"/>
                      <a:gd name="T6" fmla="*/ 1 w 7"/>
                      <a:gd name="T7" fmla="*/ 7 h 10"/>
                      <a:gd name="T8" fmla="*/ 6 w 7"/>
                      <a:gd name="T9" fmla="*/ 10 h 10"/>
                      <a:gd name="T10" fmla="*/ 7 w 7"/>
                      <a:gd name="T11" fmla="*/ 10 h 10"/>
                      <a:gd name="T12" fmla="*/ 6 w 7"/>
                      <a:gd name="T13" fmla="*/ 9 h 10"/>
                      <a:gd name="T14" fmla="*/ 5 w 7"/>
                      <a:gd name="T15" fmla="*/ 9 h 10"/>
                      <a:gd name="T16" fmla="*/ 5 w 7"/>
                      <a:gd name="T17" fmla="*/ 9 h 10"/>
                      <a:gd name="T18" fmla="*/ 2 w 7"/>
                      <a:gd name="T19" fmla="*/ 7 h 10"/>
                      <a:gd name="T20" fmla="*/ 2 w 7"/>
                      <a:gd name="T21" fmla="*/ 6 h 10"/>
                      <a:gd name="T22" fmla="*/ 1 w 7"/>
                      <a:gd name="T23" fmla="*/ 6 h 10"/>
                      <a:gd name="T24" fmla="*/ 2 w 7"/>
                      <a:gd name="T25" fmla="*/ 2 h 10"/>
                      <a:gd name="T26" fmla="*/ 2 w 7"/>
                      <a:gd name="T27" fmla="*/ 2 h 10"/>
                      <a:gd name="T28" fmla="*/ 2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0" y="1"/>
                          <a:pt x="0" y="4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3" y="9"/>
                          <a:pt x="4" y="10"/>
                          <a:pt x="6" y="10"/>
                        </a:cubicBezTo>
                        <a:cubicBezTo>
                          <a:pt x="6" y="10"/>
                          <a:pt x="6" y="10"/>
                          <a:pt x="7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7"/>
                        </a:cubicBezTo>
                        <a:cubicBezTo>
                          <a:pt x="2" y="7"/>
                          <a:pt x="2" y="7"/>
                          <a:pt x="2" y="6"/>
                        </a:cubicBezTo>
                        <a:cubicBezTo>
                          <a:pt x="2" y="6"/>
                          <a:pt x="1" y="6"/>
                          <a:pt x="1" y="6"/>
                        </a:cubicBezTo>
                        <a:cubicBezTo>
                          <a:pt x="1" y="4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7" name="Freeform 1474"/>
                  <p:cNvSpPr/>
                  <p:nvPr/>
                </p:nvSpPr>
                <p:spPr bwMode="auto">
                  <a:xfrm>
                    <a:off x="4188" y="1375"/>
                    <a:ext cx="5" cy="7"/>
                  </a:xfrm>
                  <a:custGeom>
                    <a:avLst/>
                    <a:gdLst>
                      <a:gd name="T0" fmla="*/ 2 w 6"/>
                      <a:gd name="T1" fmla="*/ 0 h 8"/>
                      <a:gd name="T2" fmla="*/ 1 w 6"/>
                      <a:gd name="T3" fmla="*/ 4 h 8"/>
                      <a:gd name="T4" fmla="*/ 2 w 6"/>
                      <a:gd name="T5" fmla="*/ 5 h 8"/>
                      <a:gd name="T6" fmla="*/ 2 w 6"/>
                      <a:gd name="T7" fmla="*/ 6 h 8"/>
                      <a:gd name="T8" fmla="*/ 5 w 6"/>
                      <a:gd name="T9" fmla="*/ 8 h 8"/>
                      <a:gd name="T10" fmla="*/ 6 w 6"/>
                      <a:gd name="T11" fmla="*/ 8 h 8"/>
                      <a:gd name="T12" fmla="*/ 6 w 6"/>
                      <a:gd name="T13" fmla="*/ 7 h 8"/>
                      <a:gd name="T14" fmla="*/ 5 w 6"/>
                      <a:gd name="T15" fmla="*/ 7 h 8"/>
                      <a:gd name="T16" fmla="*/ 5 w 6"/>
                      <a:gd name="T17" fmla="*/ 7 h 8"/>
                      <a:gd name="T18" fmla="*/ 2 w 6"/>
                      <a:gd name="T19" fmla="*/ 5 h 8"/>
                      <a:gd name="T20" fmla="*/ 2 w 6"/>
                      <a:gd name="T21" fmla="*/ 5 h 8"/>
                      <a:gd name="T22" fmla="*/ 2 w 6"/>
                      <a:gd name="T23" fmla="*/ 4 h 8"/>
                      <a:gd name="T24" fmla="*/ 2 w 6"/>
                      <a:gd name="T25" fmla="*/ 1 h 8"/>
                      <a:gd name="T26" fmla="*/ 2 w 6"/>
                      <a:gd name="T27" fmla="*/ 1 h 8"/>
                      <a:gd name="T28" fmla="*/ 2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2" y="0"/>
                        </a:moveTo>
                        <a:cubicBezTo>
                          <a:pt x="1" y="1"/>
                          <a:pt x="0" y="2"/>
                          <a:pt x="1" y="4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ubicBezTo>
                          <a:pt x="2" y="5"/>
                          <a:pt x="2" y="6"/>
                          <a:pt x="2" y="6"/>
                        </a:cubicBezTo>
                        <a:cubicBezTo>
                          <a:pt x="3" y="7"/>
                          <a:pt x="4" y="8"/>
                          <a:pt x="5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8" name="Freeform 1475"/>
                  <p:cNvSpPr/>
                  <p:nvPr/>
                </p:nvSpPr>
                <p:spPr bwMode="auto">
                  <a:xfrm>
                    <a:off x="4186" y="1377"/>
                    <a:ext cx="5" cy="6"/>
                  </a:xfrm>
                  <a:custGeom>
                    <a:avLst/>
                    <a:gdLst>
                      <a:gd name="T0" fmla="*/ 2 w 5"/>
                      <a:gd name="T1" fmla="*/ 0 h 7"/>
                      <a:gd name="T2" fmla="*/ 1 w 5"/>
                      <a:gd name="T3" fmla="*/ 4 h 7"/>
                      <a:gd name="T4" fmla="*/ 1 w 5"/>
                      <a:gd name="T5" fmla="*/ 4 h 7"/>
                      <a:gd name="T6" fmla="*/ 2 w 5"/>
                      <a:gd name="T7" fmla="*/ 5 h 7"/>
                      <a:gd name="T8" fmla="*/ 4 w 5"/>
                      <a:gd name="T9" fmla="*/ 7 h 7"/>
                      <a:gd name="T10" fmla="*/ 5 w 5"/>
                      <a:gd name="T11" fmla="*/ 7 h 7"/>
                      <a:gd name="T12" fmla="*/ 5 w 5"/>
                      <a:gd name="T13" fmla="*/ 6 h 7"/>
                      <a:gd name="T14" fmla="*/ 4 w 5"/>
                      <a:gd name="T15" fmla="*/ 6 h 7"/>
                      <a:gd name="T16" fmla="*/ 4 w 5"/>
                      <a:gd name="T17" fmla="*/ 6 h 7"/>
                      <a:gd name="T18" fmla="*/ 2 w 5"/>
                      <a:gd name="T19" fmla="*/ 5 h 7"/>
                      <a:gd name="T20" fmla="*/ 2 w 5"/>
                      <a:gd name="T21" fmla="*/ 4 h 7"/>
                      <a:gd name="T22" fmla="*/ 1 w 5"/>
                      <a:gd name="T23" fmla="*/ 3 h 7"/>
                      <a:gd name="T24" fmla="*/ 2 w 5"/>
                      <a:gd name="T25" fmla="*/ 1 h 7"/>
                      <a:gd name="T26" fmla="*/ 2 w 5"/>
                      <a:gd name="T27" fmla="*/ 1 h 7"/>
                      <a:gd name="T28" fmla="*/ 2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2" y="0"/>
                        </a:moveTo>
                        <a:cubicBezTo>
                          <a:pt x="0" y="1"/>
                          <a:pt x="0" y="2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ubicBezTo>
                          <a:pt x="2" y="6"/>
                          <a:pt x="3" y="7"/>
                          <a:pt x="4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9" name="Freeform 1476"/>
                  <p:cNvSpPr/>
                  <p:nvPr/>
                </p:nvSpPr>
                <p:spPr bwMode="auto">
                  <a:xfrm>
                    <a:off x="4153" y="1394"/>
                    <a:ext cx="8" cy="9"/>
                  </a:xfrm>
                  <a:custGeom>
                    <a:avLst/>
                    <a:gdLst>
                      <a:gd name="T0" fmla="*/ 2 w 9"/>
                      <a:gd name="T1" fmla="*/ 0 h 11"/>
                      <a:gd name="T2" fmla="*/ 0 w 9"/>
                      <a:gd name="T3" fmla="*/ 0 h 11"/>
                      <a:gd name="T4" fmla="*/ 0 w 9"/>
                      <a:gd name="T5" fmla="*/ 0 h 11"/>
                      <a:gd name="T6" fmla="*/ 1 w 9"/>
                      <a:gd name="T7" fmla="*/ 2 h 11"/>
                      <a:gd name="T8" fmla="*/ 2 w 9"/>
                      <a:gd name="T9" fmla="*/ 1 h 11"/>
                      <a:gd name="T10" fmla="*/ 3 w 9"/>
                      <a:gd name="T11" fmla="*/ 1 h 11"/>
                      <a:gd name="T12" fmla="*/ 6 w 9"/>
                      <a:gd name="T13" fmla="*/ 3 h 11"/>
                      <a:gd name="T14" fmla="*/ 6 w 9"/>
                      <a:gd name="T15" fmla="*/ 4 h 11"/>
                      <a:gd name="T16" fmla="*/ 7 w 9"/>
                      <a:gd name="T17" fmla="*/ 5 h 11"/>
                      <a:gd name="T18" fmla="*/ 6 w 9"/>
                      <a:gd name="T19" fmla="*/ 9 h 11"/>
                      <a:gd name="T20" fmla="*/ 6 w 9"/>
                      <a:gd name="T21" fmla="*/ 9 h 11"/>
                      <a:gd name="T22" fmla="*/ 7 w 9"/>
                      <a:gd name="T23" fmla="*/ 11 h 11"/>
                      <a:gd name="T24" fmla="*/ 7 w 9"/>
                      <a:gd name="T25" fmla="*/ 11 h 11"/>
                      <a:gd name="T26" fmla="*/ 7 w 9"/>
                      <a:gd name="T27" fmla="*/ 4 h 11"/>
                      <a:gd name="T28" fmla="*/ 7 w 9"/>
                      <a:gd name="T29" fmla="*/ 4 h 11"/>
                      <a:gd name="T30" fmla="*/ 6 w 9"/>
                      <a:gd name="T31" fmla="*/ 3 h 11"/>
                      <a:gd name="T32" fmla="*/ 2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4" y="1"/>
                          <a:pt x="5" y="2"/>
                          <a:pt x="6" y="3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7" y="4"/>
                          <a:pt x="7" y="5"/>
                        </a:cubicBezTo>
                        <a:cubicBezTo>
                          <a:pt x="7" y="6"/>
                          <a:pt x="8" y="8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9" y="10"/>
                          <a:pt x="9" y="7"/>
                          <a:pt x="7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3"/>
                          <a:pt x="7" y="3"/>
                          <a:pt x="6" y="3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0" name="Freeform 1477"/>
                  <p:cNvSpPr/>
                  <p:nvPr/>
                </p:nvSpPr>
                <p:spPr bwMode="auto">
                  <a:xfrm>
                    <a:off x="4157" y="1393"/>
                    <a:ext cx="6" cy="8"/>
                  </a:xfrm>
                  <a:custGeom>
                    <a:avLst/>
                    <a:gdLst>
                      <a:gd name="T0" fmla="*/ 1 w 7"/>
                      <a:gd name="T1" fmla="*/ 0 h 10"/>
                      <a:gd name="T2" fmla="*/ 0 w 7"/>
                      <a:gd name="T3" fmla="*/ 0 h 10"/>
                      <a:gd name="T4" fmla="*/ 1 w 7"/>
                      <a:gd name="T5" fmla="*/ 2 h 10"/>
                      <a:gd name="T6" fmla="*/ 1 w 7"/>
                      <a:gd name="T7" fmla="*/ 1 h 10"/>
                      <a:gd name="T8" fmla="*/ 2 w 7"/>
                      <a:gd name="T9" fmla="*/ 1 h 10"/>
                      <a:gd name="T10" fmla="*/ 4 w 7"/>
                      <a:gd name="T11" fmla="*/ 3 h 10"/>
                      <a:gd name="T12" fmla="*/ 5 w 7"/>
                      <a:gd name="T13" fmla="*/ 3 h 10"/>
                      <a:gd name="T14" fmla="*/ 5 w 7"/>
                      <a:gd name="T15" fmla="*/ 4 h 10"/>
                      <a:gd name="T16" fmla="*/ 5 w 7"/>
                      <a:gd name="T17" fmla="*/ 8 h 10"/>
                      <a:gd name="T18" fmla="*/ 5 w 7"/>
                      <a:gd name="T19" fmla="*/ 8 h 10"/>
                      <a:gd name="T20" fmla="*/ 5 w 7"/>
                      <a:gd name="T21" fmla="*/ 10 h 10"/>
                      <a:gd name="T22" fmla="*/ 6 w 7"/>
                      <a:gd name="T23" fmla="*/ 4 h 10"/>
                      <a:gd name="T24" fmla="*/ 6 w 7"/>
                      <a:gd name="T25" fmla="*/ 3 h 10"/>
                      <a:gd name="T26" fmla="*/ 5 w 7"/>
                      <a:gd name="T27" fmla="*/ 2 h 10"/>
                      <a:gd name="T28" fmla="*/ 1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6"/>
                          <a:pt x="6" y="7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7" y="9"/>
                          <a:pt x="7" y="6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3"/>
                          <a:pt x="5" y="3"/>
                          <a:pt x="5" y="2"/>
                        </a:cubicBezTo>
                        <a:cubicBezTo>
                          <a:pt x="4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1" name="Freeform 1478"/>
                  <p:cNvSpPr/>
                  <p:nvPr/>
                </p:nvSpPr>
                <p:spPr bwMode="auto">
                  <a:xfrm>
                    <a:off x="4159" y="1392"/>
                    <a:ext cx="5" cy="7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0 w 6"/>
                      <a:gd name="T3" fmla="*/ 0 h 8"/>
                      <a:gd name="T4" fmla="*/ 1 w 6"/>
                      <a:gd name="T5" fmla="*/ 1 h 8"/>
                      <a:gd name="T6" fmla="*/ 2 w 6"/>
                      <a:gd name="T7" fmla="*/ 1 h 8"/>
                      <a:gd name="T8" fmla="*/ 2 w 6"/>
                      <a:gd name="T9" fmla="*/ 1 h 8"/>
                      <a:gd name="T10" fmla="*/ 4 w 6"/>
                      <a:gd name="T11" fmla="*/ 2 h 8"/>
                      <a:gd name="T12" fmla="*/ 5 w 6"/>
                      <a:gd name="T13" fmla="*/ 3 h 8"/>
                      <a:gd name="T14" fmla="*/ 5 w 6"/>
                      <a:gd name="T15" fmla="*/ 4 h 8"/>
                      <a:gd name="T16" fmla="*/ 5 w 6"/>
                      <a:gd name="T17" fmla="*/ 6 h 8"/>
                      <a:gd name="T18" fmla="*/ 4 w 6"/>
                      <a:gd name="T19" fmla="*/ 7 h 8"/>
                      <a:gd name="T20" fmla="*/ 5 w 6"/>
                      <a:gd name="T21" fmla="*/ 8 h 8"/>
                      <a:gd name="T22" fmla="*/ 5 w 6"/>
                      <a:gd name="T23" fmla="*/ 3 h 8"/>
                      <a:gd name="T24" fmla="*/ 5 w 6"/>
                      <a:gd name="T25" fmla="*/ 3 h 8"/>
                      <a:gd name="T26" fmla="*/ 5 w 6"/>
                      <a:gd name="T27" fmla="*/ 2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3" y="1"/>
                          <a:pt x="4" y="2"/>
                        </a:cubicBezTo>
                        <a:cubicBezTo>
                          <a:pt x="4" y="2"/>
                          <a:pt x="4" y="3"/>
                          <a:pt x="5" y="3"/>
                        </a:cubicBezTo>
                        <a:cubicBezTo>
                          <a:pt x="5" y="3"/>
                          <a:pt x="5" y="3"/>
                          <a:pt x="5" y="4"/>
                        </a:cubicBezTo>
                        <a:cubicBezTo>
                          <a:pt x="5" y="5"/>
                          <a:pt x="5" y="6"/>
                          <a:pt x="5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7"/>
                          <a:pt x="6" y="5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2" name="Freeform 1479"/>
                  <p:cNvSpPr/>
                  <p:nvPr/>
                </p:nvSpPr>
                <p:spPr bwMode="auto">
                  <a:xfrm>
                    <a:off x="4162" y="1391"/>
                    <a:ext cx="4" cy="6"/>
                  </a:xfrm>
                  <a:custGeom>
                    <a:avLst/>
                    <a:gdLst>
                      <a:gd name="T0" fmla="*/ 1 w 5"/>
                      <a:gd name="T1" fmla="*/ 0 h 7"/>
                      <a:gd name="T2" fmla="*/ 0 w 5"/>
                      <a:gd name="T3" fmla="*/ 0 h 7"/>
                      <a:gd name="T4" fmla="*/ 1 w 5"/>
                      <a:gd name="T5" fmla="*/ 1 h 7"/>
                      <a:gd name="T6" fmla="*/ 1 w 5"/>
                      <a:gd name="T7" fmla="*/ 1 h 7"/>
                      <a:gd name="T8" fmla="*/ 2 w 5"/>
                      <a:gd name="T9" fmla="*/ 1 h 7"/>
                      <a:gd name="T10" fmla="*/ 3 w 5"/>
                      <a:gd name="T11" fmla="*/ 2 h 7"/>
                      <a:gd name="T12" fmla="*/ 4 w 5"/>
                      <a:gd name="T13" fmla="*/ 2 h 7"/>
                      <a:gd name="T14" fmla="*/ 4 w 5"/>
                      <a:gd name="T15" fmla="*/ 3 h 7"/>
                      <a:gd name="T16" fmla="*/ 4 w 5"/>
                      <a:gd name="T17" fmla="*/ 5 h 7"/>
                      <a:gd name="T18" fmla="*/ 4 w 5"/>
                      <a:gd name="T19" fmla="*/ 6 h 7"/>
                      <a:gd name="T20" fmla="*/ 4 w 5"/>
                      <a:gd name="T21" fmla="*/ 7 h 7"/>
                      <a:gd name="T22" fmla="*/ 5 w 5"/>
                      <a:gd name="T23" fmla="*/ 3 h 7"/>
                      <a:gd name="T24" fmla="*/ 4 w 5"/>
                      <a:gd name="T25" fmla="*/ 2 h 7"/>
                      <a:gd name="T26" fmla="*/ 4 w 5"/>
                      <a:gd name="T27" fmla="*/ 2 h 7"/>
                      <a:gd name="T28" fmla="*/ 1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1"/>
                          <a:pt x="2" y="1"/>
                        </a:cubicBezTo>
                        <a:cubicBezTo>
                          <a:pt x="2" y="1"/>
                          <a:pt x="3" y="1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4"/>
                          <a:pt x="5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5"/>
                          <a:pt x="5" y="3"/>
                        </a:cubicBezTo>
                        <a:cubicBezTo>
                          <a:pt x="5" y="3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3" name="Freeform 1480"/>
                  <p:cNvSpPr/>
                  <p:nvPr/>
                </p:nvSpPr>
                <p:spPr bwMode="auto">
                  <a:xfrm>
                    <a:off x="4153" y="1370"/>
                    <a:ext cx="8" cy="10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7 w 9"/>
                      <a:gd name="T7" fmla="*/ 7 h 12"/>
                      <a:gd name="T8" fmla="*/ 7 w 9"/>
                      <a:gd name="T9" fmla="*/ 7 h 12"/>
                      <a:gd name="T10" fmla="*/ 6 w 9"/>
                      <a:gd name="T11" fmla="*/ 8 h 12"/>
                      <a:gd name="T12" fmla="*/ 3 w 9"/>
                      <a:gd name="T13" fmla="*/ 10 h 12"/>
                      <a:gd name="T14" fmla="*/ 2 w 9"/>
                      <a:gd name="T15" fmla="*/ 10 h 12"/>
                      <a:gd name="T16" fmla="*/ 1 w 9"/>
                      <a:gd name="T17" fmla="*/ 9 h 12"/>
                      <a:gd name="T18" fmla="*/ 0 w 9"/>
                      <a:gd name="T19" fmla="*/ 11 h 12"/>
                      <a:gd name="T20" fmla="*/ 1 w 9"/>
                      <a:gd name="T21" fmla="*/ 11 h 12"/>
                      <a:gd name="T22" fmla="*/ 2 w 9"/>
                      <a:gd name="T23" fmla="*/ 12 h 12"/>
                      <a:gd name="T24" fmla="*/ 7 w 9"/>
                      <a:gd name="T25" fmla="*/ 8 h 12"/>
                      <a:gd name="T26" fmla="*/ 7 w 9"/>
                      <a:gd name="T27" fmla="*/ 8 h 12"/>
                      <a:gd name="T28" fmla="*/ 8 w 9"/>
                      <a:gd name="T29" fmla="*/ 7 h 12"/>
                      <a:gd name="T30" fmla="*/ 7 w 9"/>
                      <a:gd name="T31" fmla="*/ 0 h 12"/>
                      <a:gd name="T32" fmla="*/ 7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4" y="10"/>
                          <a:pt x="3" y="10"/>
                        </a:cubicBezTo>
                        <a:cubicBezTo>
                          <a:pt x="3" y="10"/>
                          <a:pt x="2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1" y="11"/>
                          <a:pt x="1" y="12"/>
                          <a:pt x="2" y="12"/>
                        </a:cubicBezTo>
                        <a:cubicBezTo>
                          <a:pt x="4" y="12"/>
                          <a:pt x="5" y="10"/>
                          <a:pt x="7" y="8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8"/>
                          <a:pt x="7" y="7"/>
                          <a:pt x="8" y="7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4" name="Freeform 1481"/>
                  <p:cNvSpPr/>
                  <p:nvPr/>
                </p:nvSpPr>
                <p:spPr bwMode="auto">
                  <a:xfrm>
                    <a:off x="4157" y="1372"/>
                    <a:ext cx="6" cy="9"/>
                  </a:xfrm>
                  <a:custGeom>
                    <a:avLst/>
                    <a:gdLst>
                      <a:gd name="T0" fmla="*/ 6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2 h 10"/>
                      <a:gd name="T6" fmla="*/ 6 w 7"/>
                      <a:gd name="T7" fmla="*/ 5 h 10"/>
                      <a:gd name="T8" fmla="*/ 5 w 7"/>
                      <a:gd name="T9" fmla="*/ 6 h 10"/>
                      <a:gd name="T10" fmla="*/ 5 w 7"/>
                      <a:gd name="T11" fmla="*/ 7 h 10"/>
                      <a:gd name="T12" fmla="*/ 2 w 7"/>
                      <a:gd name="T13" fmla="*/ 8 h 10"/>
                      <a:gd name="T14" fmla="*/ 2 w 7"/>
                      <a:gd name="T15" fmla="*/ 8 h 10"/>
                      <a:gd name="T16" fmla="*/ 1 w 7"/>
                      <a:gd name="T17" fmla="*/ 8 h 10"/>
                      <a:gd name="T18" fmla="*/ 0 w 7"/>
                      <a:gd name="T19" fmla="*/ 9 h 10"/>
                      <a:gd name="T20" fmla="*/ 1 w 7"/>
                      <a:gd name="T21" fmla="*/ 10 h 10"/>
                      <a:gd name="T22" fmla="*/ 5 w 7"/>
                      <a:gd name="T23" fmla="*/ 7 h 10"/>
                      <a:gd name="T24" fmla="*/ 6 w 7"/>
                      <a:gd name="T25" fmla="*/ 6 h 10"/>
                      <a:gd name="T26" fmla="*/ 6 w 7"/>
                      <a:gd name="T27" fmla="*/ 6 h 10"/>
                      <a:gd name="T28" fmla="*/ 6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6" y="5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7"/>
                        </a:cubicBezTo>
                        <a:cubicBezTo>
                          <a:pt x="4" y="8"/>
                          <a:pt x="3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3" y="10"/>
                          <a:pt x="4" y="9"/>
                          <a:pt x="5" y="7"/>
                        </a:cubicBezTo>
                        <a:cubicBezTo>
                          <a:pt x="5" y="7"/>
                          <a:pt x="6" y="7"/>
                          <a:pt x="6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3"/>
                          <a:pt x="7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5" name="Freeform 1482"/>
                  <p:cNvSpPr/>
                  <p:nvPr/>
                </p:nvSpPr>
                <p:spPr bwMode="auto">
                  <a:xfrm>
                    <a:off x="4159" y="1375"/>
                    <a:ext cx="5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1 h 8"/>
                      <a:gd name="T6" fmla="*/ 5 w 6"/>
                      <a:gd name="T7" fmla="*/ 4 h 8"/>
                      <a:gd name="T8" fmla="*/ 5 w 6"/>
                      <a:gd name="T9" fmla="*/ 5 h 8"/>
                      <a:gd name="T10" fmla="*/ 4 w 6"/>
                      <a:gd name="T11" fmla="*/ 5 h 8"/>
                      <a:gd name="T12" fmla="*/ 2 w 6"/>
                      <a:gd name="T13" fmla="*/ 7 h 8"/>
                      <a:gd name="T14" fmla="*/ 2 w 6"/>
                      <a:gd name="T15" fmla="*/ 6 h 8"/>
                      <a:gd name="T16" fmla="*/ 1 w 6"/>
                      <a:gd name="T17" fmla="*/ 6 h 8"/>
                      <a:gd name="T18" fmla="*/ 0 w 6"/>
                      <a:gd name="T19" fmla="*/ 7 h 8"/>
                      <a:gd name="T20" fmla="*/ 1 w 6"/>
                      <a:gd name="T21" fmla="*/ 8 h 8"/>
                      <a:gd name="T22" fmla="*/ 5 w 6"/>
                      <a:gd name="T23" fmla="*/ 5 h 8"/>
                      <a:gd name="T24" fmla="*/ 5 w 6"/>
                      <a:gd name="T25" fmla="*/ 5 h 8"/>
                      <a:gd name="T26" fmla="*/ 6 w 6"/>
                      <a:gd name="T27" fmla="*/ 4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3"/>
                          <a:pt x="5" y="4"/>
                        </a:cubicBezTo>
                        <a:cubicBezTo>
                          <a:pt x="5" y="4"/>
                          <a:pt x="5" y="4"/>
                          <a:pt x="5" y="5"/>
                        </a:cubicBezTo>
                        <a:cubicBezTo>
                          <a:pt x="5" y="5"/>
                          <a:pt x="4" y="5"/>
                          <a:pt x="4" y="5"/>
                        </a:cubicBezTo>
                        <a:cubicBezTo>
                          <a:pt x="4" y="6"/>
                          <a:pt x="3" y="7"/>
                          <a:pt x="2" y="7"/>
                        </a:cubicBezTo>
                        <a:cubicBezTo>
                          <a:pt x="2" y="7"/>
                          <a:pt x="2" y="7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1" y="8"/>
                          <a:pt x="1" y="8"/>
                        </a:cubicBezTo>
                        <a:cubicBezTo>
                          <a:pt x="3" y="8"/>
                          <a:pt x="4" y="7"/>
                          <a:pt x="5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5" y="5"/>
                          <a:pt x="5" y="4"/>
                          <a:pt x="6" y="4"/>
                        </a:cubicBezTo>
                        <a:cubicBezTo>
                          <a:pt x="6" y="2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6" name="Freeform 1483"/>
                  <p:cNvSpPr/>
                  <p:nvPr/>
                </p:nvSpPr>
                <p:spPr bwMode="auto">
                  <a:xfrm>
                    <a:off x="4162" y="1377"/>
                    <a:ext cx="5" cy="5"/>
                  </a:xfrm>
                  <a:custGeom>
                    <a:avLst/>
                    <a:gdLst>
                      <a:gd name="T0" fmla="*/ 4 w 6"/>
                      <a:gd name="T1" fmla="*/ 0 h 6"/>
                      <a:gd name="T2" fmla="*/ 4 w 6"/>
                      <a:gd name="T3" fmla="*/ 1 h 6"/>
                      <a:gd name="T4" fmla="*/ 4 w 6"/>
                      <a:gd name="T5" fmla="*/ 1 h 6"/>
                      <a:gd name="T6" fmla="*/ 4 w 6"/>
                      <a:gd name="T7" fmla="*/ 3 h 6"/>
                      <a:gd name="T8" fmla="*/ 4 w 6"/>
                      <a:gd name="T9" fmla="*/ 4 h 6"/>
                      <a:gd name="T10" fmla="*/ 4 w 6"/>
                      <a:gd name="T11" fmla="*/ 5 h 6"/>
                      <a:gd name="T12" fmla="*/ 2 w 6"/>
                      <a:gd name="T13" fmla="*/ 6 h 6"/>
                      <a:gd name="T14" fmla="*/ 2 w 6"/>
                      <a:gd name="T15" fmla="*/ 6 h 6"/>
                      <a:gd name="T16" fmla="*/ 1 w 6"/>
                      <a:gd name="T17" fmla="*/ 5 h 6"/>
                      <a:gd name="T18" fmla="*/ 0 w 6"/>
                      <a:gd name="T19" fmla="*/ 6 h 6"/>
                      <a:gd name="T20" fmla="*/ 1 w 6"/>
                      <a:gd name="T21" fmla="*/ 6 h 6"/>
                      <a:gd name="T22" fmla="*/ 4 w 6"/>
                      <a:gd name="T23" fmla="*/ 5 h 6"/>
                      <a:gd name="T24" fmla="*/ 5 w 6"/>
                      <a:gd name="T25" fmla="*/ 4 h 6"/>
                      <a:gd name="T26" fmla="*/ 5 w 6"/>
                      <a:gd name="T27" fmla="*/ 3 h 6"/>
                      <a:gd name="T28" fmla="*/ 4 w 6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6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2"/>
                          <a:pt x="4" y="3"/>
                        </a:cubicBezTo>
                        <a:cubicBezTo>
                          <a:pt x="4" y="3"/>
                          <a:pt x="4" y="4"/>
                          <a:pt x="4" y="4"/>
                        </a:cubicBezTo>
                        <a:cubicBezTo>
                          <a:pt x="4" y="4"/>
                          <a:pt x="4" y="4"/>
                          <a:pt x="4" y="5"/>
                        </a:cubicBezTo>
                        <a:cubicBezTo>
                          <a:pt x="3" y="5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6"/>
                          <a:pt x="3" y="6"/>
                          <a:pt x="4" y="5"/>
                        </a:cubicBezTo>
                        <a:cubicBezTo>
                          <a:pt x="4" y="5"/>
                          <a:pt x="4" y="4"/>
                          <a:pt x="5" y="4"/>
                        </a:cubicBezTo>
                        <a:cubicBezTo>
                          <a:pt x="5" y="4"/>
                          <a:pt x="5" y="4"/>
                          <a:pt x="5" y="3"/>
                        </a:cubicBezTo>
                        <a:cubicBezTo>
                          <a:pt x="6" y="2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7" name="Freeform 1484"/>
                  <p:cNvSpPr/>
                  <p:nvPr/>
                </p:nvSpPr>
                <p:spPr bwMode="auto">
                  <a:xfrm>
                    <a:off x="4195" y="1366"/>
                    <a:ext cx="11" cy="13"/>
                  </a:xfrm>
                  <a:custGeom>
                    <a:avLst/>
                    <a:gdLst>
                      <a:gd name="T0" fmla="*/ 5 w 13"/>
                      <a:gd name="T1" fmla="*/ 0 h 16"/>
                      <a:gd name="T2" fmla="*/ 4 w 13"/>
                      <a:gd name="T3" fmla="*/ 0 h 16"/>
                      <a:gd name="T4" fmla="*/ 2 w 13"/>
                      <a:gd name="T5" fmla="*/ 11 h 16"/>
                      <a:gd name="T6" fmla="*/ 2 w 13"/>
                      <a:gd name="T7" fmla="*/ 11 h 16"/>
                      <a:gd name="T8" fmla="*/ 2 w 13"/>
                      <a:gd name="T9" fmla="*/ 12 h 16"/>
                      <a:gd name="T10" fmla="*/ 9 w 13"/>
                      <a:gd name="T11" fmla="*/ 16 h 16"/>
                      <a:gd name="T12" fmla="*/ 13 w 13"/>
                      <a:gd name="T13" fmla="*/ 15 h 16"/>
                      <a:gd name="T14" fmla="*/ 13 w 13"/>
                      <a:gd name="T15" fmla="*/ 15 h 16"/>
                      <a:gd name="T16" fmla="*/ 12 w 13"/>
                      <a:gd name="T17" fmla="*/ 12 h 16"/>
                      <a:gd name="T18" fmla="*/ 10 w 13"/>
                      <a:gd name="T19" fmla="*/ 13 h 16"/>
                      <a:gd name="T20" fmla="*/ 9 w 13"/>
                      <a:gd name="T21" fmla="*/ 14 h 16"/>
                      <a:gd name="T22" fmla="*/ 4 w 13"/>
                      <a:gd name="T23" fmla="*/ 11 h 16"/>
                      <a:gd name="T24" fmla="*/ 3 w 13"/>
                      <a:gd name="T25" fmla="*/ 10 h 16"/>
                      <a:gd name="T26" fmla="*/ 3 w 13"/>
                      <a:gd name="T27" fmla="*/ 10 h 16"/>
                      <a:gd name="T28" fmla="*/ 4 w 13"/>
                      <a:gd name="T29" fmla="*/ 3 h 16"/>
                      <a:gd name="T30" fmla="*/ 6 w 13"/>
                      <a:gd name="T31" fmla="*/ 2 h 16"/>
                      <a:gd name="T32" fmla="*/ 5 w 13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6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2" y="12"/>
                          <a:pt x="2" y="12"/>
                        </a:cubicBezTo>
                        <a:cubicBezTo>
                          <a:pt x="4" y="14"/>
                          <a:pt x="7" y="16"/>
                          <a:pt x="9" y="16"/>
                        </a:cubicBezTo>
                        <a:cubicBezTo>
                          <a:pt x="11" y="16"/>
                          <a:pt x="12" y="15"/>
                          <a:pt x="13" y="15"/>
                        </a:cubicBezTo>
                        <a:cubicBezTo>
                          <a:pt x="13" y="15"/>
                          <a:pt x="13" y="15"/>
                          <a:pt x="13" y="15"/>
                        </a:cubicBez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1" y="13"/>
                          <a:pt x="10" y="13"/>
                          <a:pt x="10" y="13"/>
                        </a:cubicBezTo>
                        <a:cubicBezTo>
                          <a:pt x="10" y="14"/>
                          <a:pt x="9" y="14"/>
                          <a:pt x="9" y="14"/>
                        </a:cubicBezTo>
                        <a:cubicBezTo>
                          <a:pt x="7" y="14"/>
                          <a:pt x="5" y="13"/>
                          <a:pt x="4" y="11"/>
                        </a:cubicBezTo>
                        <a:cubicBezTo>
                          <a:pt x="4" y="11"/>
                          <a:pt x="3" y="11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4" y="3"/>
                        </a:cubicBezTo>
                        <a:cubicBezTo>
                          <a:pt x="4" y="3"/>
                          <a:pt x="5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8" name="Freeform 1485"/>
                  <p:cNvSpPr/>
                  <p:nvPr/>
                </p:nvSpPr>
                <p:spPr bwMode="auto">
                  <a:xfrm>
                    <a:off x="4147" y="1365"/>
                    <a:ext cx="11" cy="13"/>
                  </a:xfrm>
                  <a:custGeom>
                    <a:avLst/>
                    <a:gdLst>
                      <a:gd name="T0" fmla="*/ 8 w 13"/>
                      <a:gd name="T1" fmla="*/ 0 h 16"/>
                      <a:gd name="T2" fmla="*/ 7 w 13"/>
                      <a:gd name="T3" fmla="*/ 2 h 16"/>
                      <a:gd name="T4" fmla="*/ 9 w 13"/>
                      <a:gd name="T5" fmla="*/ 3 h 16"/>
                      <a:gd name="T6" fmla="*/ 10 w 13"/>
                      <a:gd name="T7" fmla="*/ 10 h 16"/>
                      <a:gd name="T8" fmla="*/ 10 w 13"/>
                      <a:gd name="T9" fmla="*/ 11 h 16"/>
                      <a:gd name="T10" fmla="*/ 9 w 13"/>
                      <a:gd name="T11" fmla="*/ 12 h 16"/>
                      <a:gd name="T12" fmla="*/ 4 w 13"/>
                      <a:gd name="T13" fmla="*/ 14 h 16"/>
                      <a:gd name="T14" fmla="*/ 2 w 13"/>
                      <a:gd name="T15" fmla="*/ 14 h 16"/>
                      <a:gd name="T16" fmla="*/ 1 w 13"/>
                      <a:gd name="T17" fmla="*/ 13 h 16"/>
                      <a:gd name="T18" fmla="*/ 0 w 13"/>
                      <a:gd name="T19" fmla="*/ 15 h 16"/>
                      <a:gd name="T20" fmla="*/ 0 w 13"/>
                      <a:gd name="T21" fmla="*/ 15 h 16"/>
                      <a:gd name="T22" fmla="*/ 4 w 13"/>
                      <a:gd name="T23" fmla="*/ 16 h 16"/>
                      <a:gd name="T24" fmla="*/ 10 w 13"/>
                      <a:gd name="T25" fmla="*/ 12 h 16"/>
                      <a:gd name="T26" fmla="*/ 11 w 13"/>
                      <a:gd name="T27" fmla="*/ 12 h 16"/>
                      <a:gd name="T28" fmla="*/ 11 w 13"/>
                      <a:gd name="T29" fmla="*/ 11 h 16"/>
                      <a:gd name="T30" fmla="*/ 9 w 13"/>
                      <a:gd name="T31" fmla="*/ 0 h 16"/>
                      <a:gd name="T32" fmla="*/ 8 w 13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6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1" y="5"/>
                          <a:pt x="11" y="8"/>
                          <a:pt x="10" y="10"/>
                        </a:cubicBezTo>
                        <a:cubicBezTo>
                          <a:pt x="10" y="10"/>
                          <a:pt x="10" y="11"/>
                          <a:pt x="10" y="11"/>
                        </a:cubicBezTo>
                        <a:cubicBezTo>
                          <a:pt x="9" y="11"/>
                          <a:pt x="9" y="11"/>
                          <a:pt x="9" y="12"/>
                        </a:cubicBezTo>
                        <a:cubicBezTo>
                          <a:pt x="8" y="13"/>
                          <a:pt x="6" y="14"/>
                          <a:pt x="4" y="14"/>
                        </a:cubicBezTo>
                        <a:cubicBezTo>
                          <a:pt x="4" y="14"/>
                          <a:pt x="3" y="14"/>
                          <a:pt x="2" y="14"/>
                        </a:cubicBezTo>
                        <a:cubicBezTo>
                          <a:pt x="2" y="14"/>
                          <a:pt x="1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6"/>
                          <a:pt x="2" y="16"/>
                          <a:pt x="4" y="16"/>
                        </a:cubicBezTo>
                        <a:cubicBezTo>
                          <a:pt x="6" y="16"/>
                          <a:pt x="9" y="15"/>
                          <a:pt x="10" y="12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2"/>
                          <a:pt x="11" y="11"/>
                          <a:pt x="11" y="11"/>
                        </a:cubicBezTo>
                        <a:cubicBezTo>
                          <a:pt x="13" y="7"/>
                          <a:pt x="12" y="2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9" name="Freeform 1486"/>
                  <p:cNvSpPr/>
                  <p:nvPr/>
                </p:nvSpPr>
                <p:spPr bwMode="auto">
                  <a:xfrm>
                    <a:off x="4147" y="1395"/>
                    <a:ext cx="11" cy="13"/>
                  </a:xfrm>
                  <a:custGeom>
                    <a:avLst/>
                    <a:gdLst>
                      <a:gd name="T0" fmla="*/ 3 w 13"/>
                      <a:gd name="T1" fmla="*/ 0 h 16"/>
                      <a:gd name="T2" fmla="*/ 0 w 13"/>
                      <a:gd name="T3" fmla="*/ 1 h 16"/>
                      <a:gd name="T4" fmla="*/ 0 w 13"/>
                      <a:gd name="T5" fmla="*/ 1 h 16"/>
                      <a:gd name="T6" fmla="*/ 1 w 13"/>
                      <a:gd name="T7" fmla="*/ 3 h 16"/>
                      <a:gd name="T8" fmla="*/ 2 w 13"/>
                      <a:gd name="T9" fmla="*/ 2 h 16"/>
                      <a:gd name="T10" fmla="*/ 4 w 13"/>
                      <a:gd name="T11" fmla="*/ 2 h 16"/>
                      <a:gd name="T12" fmla="*/ 9 w 13"/>
                      <a:gd name="T13" fmla="*/ 4 h 16"/>
                      <a:gd name="T14" fmla="*/ 9 w 13"/>
                      <a:gd name="T15" fmla="*/ 5 h 16"/>
                      <a:gd name="T16" fmla="*/ 9 w 13"/>
                      <a:gd name="T17" fmla="*/ 5 h 16"/>
                      <a:gd name="T18" fmla="*/ 10 w 13"/>
                      <a:gd name="T19" fmla="*/ 5 h 16"/>
                      <a:gd name="T20" fmla="*/ 10 w 13"/>
                      <a:gd name="T21" fmla="*/ 6 h 16"/>
                      <a:gd name="T22" fmla="*/ 8 w 13"/>
                      <a:gd name="T23" fmla="*/ 13 h 16"/>
                      <a:gd name="T24" fmla="*/ 7 w 13"/>
                      <a:gd name="T25" fmla="*/ 14 h 16"/>
                      <a:gd name="T26" fmla="*/ 8 w 13"/>
                      <a:gd name="T27" fmla="*/ 16 h 16"/>
                      <a:gd name="T28" fmla="*/ 8 w 13"/>
                      <a:gd name="T29" fmla="*/ 16 h 16"/>
                      <a:gd name="T30" fmla="*/ 11 w 13"/>
                      <a:gd name="T31" fmla="*/ 5 h 16"/>
                      <a:gd name="T32" fmla="*/ 11 w 13"/>
                      <a:gd name="T33" fmla="*/ 4 h 16"/>
                      <a:gd name="T34" fmla="*/ 10 w 13"/>
                      <a:gd name="T35" fmla="*/ 4 h 16"/>
                      <a:gd name="T36" fmla="*/ 3 w 13"/>
                      <a:gd name="T3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3" h="16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2"/>
                          <a:pt x="2" y="2"/>
                        </a:cubicBezTo>
                        <a:cubicBezTo>
                          <a:pt x="3" y="2"/>
                          <a:pt x="4" y="2"/>
                          <a:pt x="4" y="2"/>
                        </a:cubicBezTo>
                        <a:cubicBezTo>
                          <a:pt x="6" y="2"/>
                          <a:pt x="8" y="3"/>
                          <a:pt x="9" y="4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5"/>
                          <a:pt x="10" y="6"/>
                          <a:pt x="10" y="6"/>
                        </a:cubicBezTo>
                        <a:cubicBezTo>
                          <a:pt x="11" y="8"/>
                          <a:pt x="10" y="12"/>
                          <a:pt x="8" y="13"/>
                        </a:cubicBezTo>
                        <a:cubicBezTo>
                          <a:pt x="8" y="13"/>
                          <a:pt x="7" y="13"/>
                          <a:pt x="7" y="14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12" y="14"/>
                          <a:pt x="13" y="9"/>
                          <a:pt x="11" y="5"/>
                        </a:cubicBezTo>
                        <a:cubicBezTo>
                          <a:pt x="11" y="5"/>
                          <a:pt x="11" y="5"/>
                          <a:pt x="11" y="4"/>
                        </a:cubicBezTo>
                        <a:cubicBezTo>
                          <a:pt x="11" y="4"/>
                          <a:pt x="11" y="4"/>
                          <a:pt x="10" y="4"/>
                        </a:cubicBezTo>
                        <a:cubicBezTo>
                          <a:pt x="9" y="1"/>
                          <a:pt x="6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0" name="Freeform 1487"/>
                  <p:cNvSpPr/>
                  <p:nvPr/>
                </p:nvSpPr>
                <p:spPr bwMode="auto">
                  <a:xfrm>
                    <a:off x="4169" y="1411"/>
                    <a:ext cx="15" cy="7"/>
                  </a:xfrm>
                  <a:custGeom>
                    <a:avLst/>
                    <a:gdLst>
                      <a:gd name="T0" fmla="*/ 8 w 17"/>
                      <a:gd name="T1" fmla="*/ 0 h 8"/>
                      <a:gd name="T2" fmla="*/ 8 w 17"/>
                      <a:gd name="T3" fmla="*/ 0 h 8"/>
                      <a:gd name="T4" fmla="*/ 0 w 17"/>
                      <a:gd name="T5" fmla="*/ 7 h 8"/>
                      <a:gd name="T6" fmla="*/ 0 w 17"/>
                      <a:gd name="T7" fmla="*/ 8 h 8"/>
                      <a:gd name="T8" fmla="*/ 2 w 17"/>
                      <a:gd name="T9" fmla="*/ 8 h 8"/>
                      <a:gd name="T10" fmla="*/ 2 w 17"/>
                      <a:gd name="T11" fmla="*/ 6 h 8"/>
                      <a:gd name="T12" fmla="*/ 7 w 17"/>
                      <a:gd name="T13" fmla="*/ 1 h 8"/>
                      <a:gd name="T14" fmla="*/ 8 w 17"/>
                      <a:gd name="T15" fmla="*/ 1 h 8"/>
                      <a:gd name="T16" fmla="*/ 9 w 17"/>
                      <a:gd name="T17" fmla="*/ 1 h 8"/>
                      <a:gd name="T18" fmla="*/ 14 w 17"/>
                      <a:gd name="T19" fmla="*/ 6 h 8"/>
                      <a:gd name="T20" fmla="*/ 14 w 17"/>
                      <a:gd name="T21" fmla="*/ 8 h 8"/>
                      <a:gd name="T22" fmla="*/ 17 w 17"/>
                      <a:gd name="T23" fmla="*/ 8 h 8"/>
                      <a:gd name="T24" fmla="*/ 17 w 17"/>
                      <a:gd name="T25" fmla="*/ 7 h 8"/>
                      <a:gd name="T26" fmla="*/ 9 w 17"/>
                      <a:gd name="T27" fmla="*/ 0 h 8"/>
                      <a:gd name="T28" fmla="*/ 8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4"/>
                          <a:pt x="5" y="2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2" y="2"/>
                          <a:pt x="14" y="4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1" name="Freeform 1488"/>
                  <p:cNvSpPr/>
                  <p:nvPr/>
                </p:nvSpPr>
                <p:spPr bwMode="auto">
                  <a:xfrm>
                    <a:off x="4195" y="1395"/>
                    <a:ext cx="11" cy="13"/>
                  </a:xfrm>
                  <a:custGeom>
                    <a:avLst/>
                    <a:gdLst>
                      <a:gd name="T0" fmla="*/ 9 w 13"/>
                      <a:gd name="T1" fmla="*/ 0 h 16"/>
                      <a:gd name="T2" fmla="*/ 2 w 13"/>
                      <a:gd name="T3" fmla="*/ 4 h 16"/>
                      <a:gd name="T4" fmla="*/ 2 w 13"/>
                      <a:gd name="T5" fmla="*/ 5 h 16"/>
                      <a:gd name="T6" fmla="*/ 2 w 13"/>
                      <a:gd name="T7" fmla="*/ 6 h 16"/>
                      <a:gd name="T8" fmla="*/ 4 w 13"/>
                      <a:gd name="T9" fmla="*/ 16 h 16"/>
                      <a:gd name="T10" fmla="*/ 4 w 13"/>
                      <a:gd name="T11" fmla="*/ 16 h 16"/>
                      <a:gd name="T12" fmla="*/ 6 w 13"/>
                      <a:gd name="T13" fmla="*/ 14 h 16"/>
                      <a:gd name="T14" fmla="*/ 4 w 13"/>
                      <a:gd name="T15" fmla="*/ 13 h 16"/>
                      <a:gd name="T16" fmla="*/ 3 w 13"/>
                      <a:gd name="T17" fmla="*/ 6 h 16"/>
                      <a:gd name="T18" fmla="*/ 3 w 13"/>
                      <a:gd name="T19" fmla="*/ 6 h 16"/>
                      <a:gd name="T20" fmla="*/ 4 w 13"/>
                      <a:gd name="T21" fmla="*/ 5 h 16"/>
                      <a:gd name="T22" fmla="*/ 9 w 13"/>
                      <a:gd name="T23" fmla="*/ 2 h 16"/>
                      <a:gd name="T24" fmla="*/ 10 w 13"/>
                      <a:gd name="T25" fmla="*/ 3 h 16"/>
                      <a:gd name="T26" fmla="*/ 12 w 13"/>
                      <a:gd name="T27" fmla="*/ 4 h 16"/>
                      <a:gd name="T28" fmla="*/ 13 w 13"/>
                      <a:gd name="T29" fmla="*/ 2 h 16"/>
                      <a:gd name="T30" fmla="*/ 13 w 13"/>
                      <a:gd name="T31" fmla="*/ 2 h 16"/>
                      <a:gd name="T32" fmla="*/ 9 w 13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6">
                        <a:moveTo>
                          <a:pt x="9" y="0"/>
                        </a:moveTo>
                        <a:cubicBezTo>
                          <a:pt x="7" y="0"/>
                          <a:pt x="4" y="2"/>
                          <a:pt x="2" y="4"/>
                        </a:cubicBezTo>
                        <a:cubicBezTo>
                          <a:pt x="2" y="4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6"/>
                        </a:cubicBezTo>
                        <a:cubicBezTo>
                          <a:pt x="0" y="9"/>
                          <a:pt x="1" y="14"/>
                          <a:pt x="4" y="16"/>
                        </a:cubicBez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4"/>
                          <a:pt x="4" y="13"/>
                          <a:pt x="4" y="13"/>
                        </a:cubicBezTo>
                        <a:cubicBezTo>
                          <a:pt x="2" y="12"/>
                          <a:pt x="2" y="9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4" y="5"/>
                          <a:pt x="4" y="5"/>
                        </a:cubicBezTo>
                        <a:cubicBezTo>
                          <a:pt x="5" y="3"/>
                          <a:pt x="7" y="2"/>
                          <a:pt x="9" y="2"/>
                        </a:cubicBezTo>
                        <a:cubicBezTo>
                          <a:pt x="9" y="2"/>
                          <a:pt x="10" y="3"/>
                          <a:pt x="10" y="3"/>
                        </a:cubicBezTo>
                        <a:cubicBezTo>
                          <a:pt x="11" y="3"/>
                          <a:pt x="11" y="4"/>
                          <a:pt x="12" y="4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2" y="1"/>
                          <a:pt x="11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2" name="Freeform 1489"/>
                  <p:cNvSpPr>
                    <a:spLocks noEditPoints="1"/>
                  </p:cNvSpPr>
                  <p:nvPr/>
                </p:nvSpPr>
                <p:spPr bwMode="auto">
                  <a:xfrm>
                    <a:off x="4170" y="1381"/>
                    <a:ext cx="12" cy="11"/>
                  </a:xfrm>
                  <a:custGeom>
                    <a:avLst/>
                    <a:gdLst>
                      <a:gd name="T0" fmla="*/ 5 w 14"/>
                      <a:gd name="T1" fmla="*/ 2 h 13"/>
                      <a:gd name="T2" fmla="*/ 7 w 14"/>
                      <a:gd name="T3" fmla="*/ 3 h 13"/>
                      <a:gd name="T4" fmla="*/ 7 w 14"/>
                      <a:gd name="T5" fmla="*/ 4 h 13"/>
                      <a:gd name="T6" fmla="*/ 9 w 14"/>
                      <a:gd name="T7" fmla="*/ 3 h 13"/>
                      <a:gd name="T8" fmla="*/ 10 w 14"/>
                      <a:gd name="T9" fmla="*/ 3 h 13"/>
                      <a:gd name="T10" fmla="*/ 10 w 14"/>
                      <a:gd name="T11" fmla="*/ 5 h 13"/>
                      <a:gd name="T12" fmla="*/ 12 w 14"/>
                      <a:gd name="T13" fmla="*/ 7 h 13"/>
                      <a:gd name="T14" fmla="*/ 11 w 14"/>
                      <a:gd name="T15" fmla="*/ 7 h 13"/>
                      <a:gd name="T16" fmla="*/ 10 w 14"/>
                      <a:gd name="T17" fmla="*/ 8 h 13"/>
                      <a:gd name="T18" fmla="*/ 10 w 14"/>
                      <a:gd name="T19" fmla="*/ 10 h 13"/>
                      <a:gd name="T20" fmla="*/ 9 w 14"/>
                      <a:gd name="T21" fmla="*/ 10 h 13"/>
                      <a:gd name="T22" fmla="*/ 7 w 14"/>
                      <a:gd name="T23" fmla="*/ 10 h 13"/>
                      <a:gd name="T24" fmla="*/ 7 w 14"/>
                      <a:gd name="T25" fmla="*/ 10 h 13"/>
                      <a:gd name="T26" fmla="*/ 5 w 14"/>
                      <a:gd name="T27" fmla="*/ 11 h 13"/>
                      <a:gd name="T28" fmla="*/ 5 w 14"/>
                      <a:gd name="T29" fmla="*/ 9 h 13"/>
                      <a:gd name="T30" fmla="*/ 4 w 14"/>
                      <a:gd name="T31" fmla="*/ 8 h 13"/>
                      <a:gd name="T32" fmla="*/ 3 w 14"/>
                      <a:gd name="T33" fmla="*/ 7 h 13"/>
                      <a:gd name="T34" fmla="*/ 4 w 14"/>
                      <a:gd name="T35" fmla="*/ 6 h 13"/>
                      <a:gd name="T36" fmla="*/ 5 w 14"/>
                      <a:gd name="T37" fmla="*/ 4 h 13"/>
                      <a:gd name="T38" fmla="*/ 4 w 14"/>
                      <a:gd name="T39" fmla="*/ 0 h 13"/>
                      <a:gd name="T40" fmla="*/ 4 w 14"/>
                      <a:gd name="T41" fmla="*/ 4 h 13"/>
                      <a:gd name="T42" fmla="*/ 3 w 14"/>
                      <a:gd name="T43" fmla="*/ 5 h 13"/>
                      <a:gd name="T44" fmla="*/ 0 w 14"/>
                      <a:gd name="T45" fmla="*/ 7 h 13"/>
                      <a:gd name="T46" fmla="*/ 3 w 14"/>
                      <a:gd name="T47" fmla="*/ 8 h 13"/>
                      <a:gd name="T48" fmla="*/ 4 w 14"/>
                      <a:gd name="T49" fmla="*/ 10 h 13"/>
                      <a:gd name="T50" fmla="*/ 4 w 14"/>
                      <a:gd name="T51" fmla="*/ 13 h 13"/>
                      <a:gd name="T52" fmla="*/ 7 w 14"/>
                      <a:gd name="T53" fmla="*/ 11 h 13"/>
                      <a:gd name="T54" fmla="*/ 7 w 14"/>
                      <a:gd name="T55" fmla="*/ 11 h 13"/>
                      <a:gd name="T56" fmla="*/ 10 w 14"/>
                      <a:gd name="T57" fmla="*/ 13 h 13"/>
                      <a:gd name="T58" fmla="*/ 11 w 14"/>
                      <a:gd name="T59" fmla="*/ 12 h 13"/>
                      <a:gd name="T60" fmla="*/ 12 w 14"/>
                      <a:gd name="T61" fmla="*/ 9 h 13"/>
                      <a:gd name="T62" fmla="*/ 14 w 14"/>
                      <a:gd name="T63" fmla="*/ 7 h 13"/>
                      <a:gd name="T64" fmla="*/ 14 w 14"/>
                      <a:gd name="T65" fmla="*/ 7 h 13"/>
                      <a:gd name="T66" fmla="*/ 12 w 14"/>
                      <a:gd name="T67" fmla="*/ 4 h 13"/>
                      <a:gd name="T68" fmla="*/ 11 w 14"/>
                      <a:gd name="T69" fmla="*/ 1 h 13"/>
                      <a:gd name="T70" fmla="*/ 11 w 14"/>
                      <a:gd name="T71" fmla="*/ 1 h 13"/>
                      <a:gd name="T72" fmla="*/ 7 w 14"/>
                      <a:gd name="T73" fmla="*/ 2 h 13"/>
                      <a:gd name="T74" fmla="*/ 7 w 14"/>
                      <a:gd name="T75" fmla="*/ 2 h 13"/>
                      <a:gd name="T76" fmla="*/ 4 w 14"/>
                      <a:gd name="T77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" h="13">
                        <a:moveTo>
                          <a:pt x="5" y="3"/>
                        </a:moveTo>
                        <a:cubicBezTo>
                          <a:pt x="5" y="3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3"/>
                        </a:cubicBezTo>
                        <a:cubicBezTo>
                          <a:pt x="5" y="3"/>
                          <a:pt x="6" y="3"/>
                          <a:pt x="7" y="3"/>
                        </a:cubicBezTo>
                        <a:cubicBezTo>
                          <a:pt x="7" y="3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8" y="4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3"/>
                          <a:pt x="10" y="2"/>
                          <a:pt x="10" y="2"/>
                        </a:cubicBezTo>
                        <a:cubicBezTo>
                          <a:pt x="10" y="2"/>
                          <a:pt x="10" y="3"/>
                          <a:pt x="10" y="3"/>
                        </a:cubicBezTo>
                        <a:cubicBezTo>
                          <a:pt x="10" y="3"/>
                          <a:pt x="10" y="4"/>
                          <a:pt x="10" y="4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5"/>
                          <a:pt x="11" y="5"/>
                          <a:pt x="11" y="6"/>
                        </a:cubicBezTo>
                        <a:cubicBezTo>
                          <a:pt x="11" y="6"/>
                          <a:pt x="12" y="7"/>
                          <a:pt x="12" y="7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2" y="7"/>
                          <a:pt x="12" y="7"/>
                          <a:pt x="11" y="7"/>
                        </a:cubicBezTo>
                        <a:cubicBezTo>
                          <a:pt x="11" y="7"/>
                          <a:pt x="11" y="8"/>
                          <a:pt x="11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9"/>
                          <a:pt x="10" y="9"/>
                          <a:pt x="10" y="9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10" y="11"/>
                          <a:pt x="9" y="11"/>
                          <a:pt x="9" y="10"/>
                        </a:cubicBezTo>
                        <a:cubicBezTo>
                          <a:pt x="9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5" y="11"/>
                          <a:pt x="5" y="11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5" y="11"/>
                          <a:pt x="5" y="10"/>
                          <a:pt x="5" y="9"/>
                        </a:cubicBezTo>
                        <a:cubicBezTo>
                          <a:pt x="5" y="9"/>
                          <a:pt x="5" y="8"/>
                          <a:pt x="5" y="8"/>
                        </a:cubicBezTo>
                        <a:cubicBezTo>
                          <a:pt x="5" y="8"/>
                          <a:pt x="4" y="8"/>
                          <a:pt x="4" y="8"/>
                        </a:cubicBezTo>
                        <a:cubicBezTo>
                          <a:pt x="4" y="7"/>
                          <a:pt x="4" y="7"/>
                          <a:pt x="3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7"/>
                          <a:pt x="3" y="7"/>
                          <a:pt x="3" y="6"/>
                        </a:cubicBezTo>
                        <a:cubicBezTo>
                          <a:pt x="3" y="6"/>
                          <a:pt x="4" y="6"/>
                          <a:pt x="4" y="6"/>
                        </a:cubicBezTo>
                        <a:cubicBezTo>
                          <a:pt x="4" y="6"/>
                          <a:pt x="4" y="5"/>
                          <a:pt x="5" y="5"/>
                        </a:cubicBezTo>
                        <a:cubicBezTo>
                          <a:pt x="5" y="5"/>
                          <a:pt x="5" y="5"/>
                          <a:pt x="5" y="4"/>
                        </a:cubicBezTo>
                        <a:cubicBezTo>
                          <a:pt x="5" y="4"/>
                          <a:pt x="5" y="4"/>
                          <a:pt x="5" y="3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3" y="4"/>
                          <a:pt x="3" y="4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2" y="6"/>
                          <a:pt x="1" y="6"/>
                          <a:pt x="0" y="6"/>
                        </a:cubicBezTo>
                        <a:cubicBezTo>
                          <a:pt x="0" y="6"/>
                          <a:pt x="0" y="7"/>
                          <a:pt x="0" y="7"/>
                        </a:cubicBezTo>
                        <a:cubicBezTo>
                          <a:pt x="0" y="7"/>
                          <a:pt x="0" y="7"/>
                          <a:pt x="1" y="7"/>
                        </a:cubicBezTo>
                        <a:cubicBezTo>
                          <a:pt x="2" y="7"/>
                          <a:pt x="2" y="8"/>
                          <a:pt x="3" y="8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9"/>
                          <a:pt x="4" y="9"/>
                          <a:pt x="4" y="10"/>
                        </a:cubicBezTo>
                        <a:cubicBezTo>
                          <a:pt x="4" y="11"/>
                          <a:pt x="4" y="13"/>
                          <a:pt x="4" y="13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3"/>
                          <a:pt x="4" y="12"/>
                          <a:pt x="4" y="12"/>
                        </a:cubicBezTo>
                        <a:cubicBezTo>
                          <a:pt x="5" y="12"/>
                          <a:pt x="6" y="12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9" y="12"/>
                          <a:pt x="10" y="12"/>
                          <a:pt x="10" y="13"/>
                        </a:cubicBez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11" y="13"/>
                          <a:pt x="11" y="13"/>
                          <a:pt x="11" y="12"/>
                        </a:cubicBezTo>
                        <a:cubicBezTo>
                          <a:pt x="11" y="12"/>
                          <a:pt x="11" y="11"/>
                          <a:pt x="11" y="10"/>
                        </a:cubicBezTo>
                        <a:cubicBezTo>
                          <a:pt x="11" y="10"/>
                          <a:pt x="12" y="9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3" y="8"/>
                          <a:pt x="13" y="8"/>
                          <a:pt x="14" y="7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cubicBezTo>
                          <a:pt x="14" y="7"/>
                          <a:pt x="13" y="6"/>
                          <a:pt x="12" y="5"/>
                        </a:cubicBezTo>
                        <a:cubicBezTo>
                          <a:pt x="12" y="5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1" y="4"/>
                        </a:cubicBezTo>
                        <a:cubicBezTo>
                          <a:pt x="11" y="3"/>
                          <a:pt x="11" y="1"/>
                          <a:pt x="11" y="1"/>
                        </a:cubicBezTo>
                        <a:cubicBezTo>
                          <a:pt x="11" y="1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1"/>
                        </a:cubicBezTo>
                        <a:cubicBezTo>
                          <a:pt x="10" y="1"/>
                          <a:pt x="9" y="2"/>
                          <a:pt x="8" y="2"/>
                        </a:cubicBezTo>
                        <a:cubicBezTo>
                          <a:pt x="8" y="2"/>
                          <a:pt x="8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5" y="1"/>
                          <a:pt x="4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3" name="Freeform 1490"/>
                  <p:cNvSpPr>
                    <a:spLocks noEditPoints="1"/>
                  </p:cNvSpPr>
                  <p:nvPr/>
                </p:nvSpPr>
                <p:spPr bwMode="auto">
                  <a:xfrm>
                    <a:off x="3532" y="1306"/>
                    <a:ext cx="24" cy="25"/>
                  </a:xfrm>
                  <a:custGeom>
                    <a:avLst/>
                    <a:gdLst>
                      <a:gd name="T0" fmla="*/ 0 w 28"/>
                      <a:gd name="T1" fmla="*/ 14 h 29"/>
                      <a:gd name="T2" fmla="*/ 14 w 28"/>
                      <a:gd name="T3" fmla="*/ 29 h 29"/>
                      <a:gd name="T4" fmla="*/ 28 w 28"/>
                      <a:gd name="T5" fmla="*/ 14 h 29"/>
                      <a:gd name="T6" fmla="*/ 14 w 28"/>
                      <a:gd name="T7" fmla="*/ 0 h 29"/>
                      <a:gd name="T8" fmla="*/ 0 w 28"/>
                      <a:gd name="T9" fmla="*/ 14 h 29"/>
                      <a:gd name="T10" fmla="*/ 3 w 28"/>
                      <a:gd name="T11" fmla="*/ 14 h 29"/>
                      <a:gd name="T12" fmla="*/ 14 w 28"/>
                      <a:gd name="T13" fmla="*/ 3 h 29"/>
                      <a:gd name="T14" fmla="*/ 25 w 28"/>
                      <a:gd name="T15" fmla="*/ 14 h 29"/>
                      <a:gd name="T16" fmla="*/ 14 w 28"/>
                      <a:gd name="T17" fmla="*/ 26 h 29"/>
                      <a:gd name="T18" fmla="*/ 3 w 28"/>
                      <a:gd name="T19" fmla="*/ 14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9">
                        <a:moveTo>
                          <a:pt x="0" y="14"/>
                        </a:moveTo>
                        <a:cubicBezTo>
                          <a:pt x="0" y="22"/>
                          <a:pt x="6" y="29"/>
                          <a:pt x="14" y="29"/>
                        </a:cubicBezTo>
                        <a:cubicBezTo>
                          <a:pt x="22" y="29"/>
                          <a:pt x="28" y="22"/>
                          <a:pt x="28" y="14"/>
                        </a:cubicBezTo>
                        <a:cubicBezTo>
                          <a:pt x="28" y="7"/>
                          <a:pt x="22" y="0"/>
                          <a:pt x="14" y="0"/>
                        </a:cubicBezTo>
                        <a:cubicBezTo>
                          <a:pt x="6" y="0"/>
                          <a:pt x="0" y="7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1"/>
                          <a:pt x="20" y="26"/>
                          <a:pt x="14" y="26"/>
                        </a:cubicBezTo>
                        <a:cubicBezTo>
                          <a:pt x="8" y="26"/>
                          <a:pt x="3" y="21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4" name="Rectangle 1491"/>
                  <p:cNvSpPr>
                    <a:spLocks noChangeArrowheads="1"/>
                  </p:cNvSpPr>
                  <p:nvPr/>
                </p:nvSpPr>
                <p:spPr bwMode="auto">
                  <a:xfrm>
                    <a:off x="3543" y="1293"/>
                    <a:ext cx="2" cy="50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5" name="Freeform 1492"/>
                  <p:cNvSpPr/>
                  <p:nvPr/>
                </p:nvSpPr>
                <p:spPr bwMode="auto">
                  <a:xfrm>
                    <a:off x="3522" y="1305"/>
                    <a:ext cx="44" cy="26"/>
                  </a:xfrm>
                  <a:custGeom>
                    <a:avLst/>
                    <a:gdLst>
                      <a:gd name="T0" fmla="*/ 44 w 44"/>
                      <a:gd name="T1" fmla="*/ 1 h 26"/>
                      <a:gd name="T2" fmla="*/ 44 w 44"/>
                      <a:gd name="T3" fmla="*/ 0 h 26"/>
                      <a:gd name="T4" fmla="*/ 0 w 44"/>
                      <a:gd name="T5" fmla="*/ 26 h 26"/>
                      <a:gd name="T6" fmla="*/ 1 w 44"/>
                      <a:gd name="T7" fmla="*/ 26 h 26"/>
                      <a:gd name="T8" fmla="*/ 44 w 44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6">
                        <a:moveTo>
                          <a:pt x="44" y="1"/>
                        </a:moveTo>
                        <a:lnTo>
                          <a:pt x="44" y="0"/>
                        </a:lnTo>
                        <a:lnTo>
                          <a:pt x="0" y="26"/>
                        </a:lnTo>
                        <a:lnTo>
                          <a:pt x="1" y="26"/>
                        </a:lnTo>
                        <a:lnTo>
                          <a:pt x="44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6" name="Freeform 1493"/>
                  <p:cNvSpPr/>
                  <p:nvPr/>
                </p:nvSpPr>
                <p:spPr bwMode="auto">
                  <a:xfrm>
                    <a:off x="3522" y="1304"/>
                    <a:ext cx="44" cy="27"/>
                  </a:xfrm>
                  <a:custGeom>
                    <a:avLst/>
                    <a:gdLst>
                      <a:gd name="T0" fmla="*/ 43 w 44"/>
                      <a:gd name="T1" fmla="*/ 27 h 27"/>
                      <a:gd name="T2" fmla="*/ 44 w 44"/>
                      <a:gd name="T3" fmla="*/ 27 h 27"/>
                      <a:gd name="T4" fmla="*/ 1 w 44"/>
                      <a:gd name="T5" fmla="*/ 0 h 27"/>
                      <a:gd name="T6" fmla="*/ 0 w 44"/>
                      <a:gd name="T7" fmla="*/ 2 h 27"/>
                      <a:gd name="T8" fmla="*/ 43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3" y="27"/>
                        </a:moveTo>
                        <a:lnTo>
                          <a:pt x="44" y="27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43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7" name="Freeform 1494"/>
                  <p:cNvSpPr/>
                  <p:nvPr/>
                </p:nvSpPr>
                <p:spPr bwMode="auto">
                  <a:xfrm>
                    <a:off x="3540" y="1312"/>
                    <a:ext cx="8" cy="13"/>
                  </a:xfrm>
                  <a:custGeom>
                    <a:avLst/>
                    <a:gdLst>
                      <a:gd name="T0" fmla="*/ 0 w 8"/>
                      <a:gd name="T1" fmla="*/ 0 h 13"/>
                      <a:gd name="T2" fmla="*/ 0 w 8"/>
                      <a:gd name="T3" fmla="*/ 0 h 13"/>
                      <a:gd name="T4" fmla="*/ 7 w 8"/>
                      <a:gd name="T5" fmla="*/ 13 h 13"/>
                      <a:gd name="T6" fmla="*/ 8 w 8"/>
                      <a:gd name="T7" fmla="*/ 13 h 13"/>
                      <a:gd name="T8" fmla="*/ 0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8" name="Freeform 1495"/>
                  <p:cNvSpPr/>
                  <p:nvPr/>
                </p:nvSpPr>
                <p:spPr bwMode="auto">
                  <a:xfrm>
                    <a:off x="3540" y="1312"/>
                    <a:ext cx="8" cy="13"/>
                  </a:xfrm>
                  <a:custGeom>
                    <a:avLst/>
                    <a:gdLst>
                      <a:gd name="T0" fmla="*/ 8 w 8"/>
                      <a:gd name="T1" fmla="*/ 0 h 13"/>
                      <a:gd name="T2" fmla="*/ 7 w 8"/>
                      <a:gd name="T3" fmla="*/ 0 h 13"/>
                      <a:gd name="T4" fmla="*/ 0 w 8"/>
                      <a:gd name="T5" fmla="*/ 13 h 13"/>
                      <a:gd name="T6" fmla="*/ 0 w 8"/>
                      <a:gd name="T7" fmla="*/ 13 h 13"/>
                      <a:gd name="T8" fmla="*/ 8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8" y="0"/>
                        </a:moveTo>
                        <a:lnTo>
                          <a:pt x="7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9" name="Rectangle 1496"/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318"/>
                    <a:ext cx="16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0" name="Freeform 1497"/>
                  <p:cNvSpPr>
                    <a:spLocks noEditPoints="1"/>
                  </p:cNvSpPr>
                  <p:nvPr/>
                </p:nvSpPr>
                <p:spPr bwMode="auto">
                  <a:xfrm>
                    <a:off x="3541" y="1286"/>
                    <a:ext cx="5" cy="8"/>
                  </a:xfrm>
                  <a:custGeom>
                    <a:avLst/>
                    <a:gdLst>
                      <a:gd name="T0" fmla="*/ 0 w 6"/>
                      <a:gd name="T1" fmla="*/ 4 h 9"/>
                      <a:gd name="T2" fmla="*/ 3 w 6"/>
                      <a:gd name="T3" fmla="*/ 9 h 9"/>
                      <a:gd name="T4" fmla="*/ 6 w 6"/>
                      <a:gd name="T5" fmla="*/ 4 h 9"/>
                      <a:gd name="T6" fmla="*/ 3 w 6"/>
                      <a:gd name="T7" fmla="*/ 0 h 9"/>
                      <a:gd name="T8" fmla="*/ 0 w 6"/>
                      <a:gd name="T9" fmla="*/ 4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4"/>
                        </a:moveTo>
                        <a:cubicBezTo>
                          <a:pt x="0" y="7"/>
                          <a:pt x="1" y="8"/>
                          <a:pt x="3" y="9"/>
                        </a:cubicBezTo>
                        <a:cubicBezTo>
                          <a:pt x="5" y="9"/>
                          <a:pt x="6" y="7"/>
                          <a:pt x="6" y="4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1" name="Freeform 1498"/>
                  <p:cNvSpPr>
                    <a:spLocks noEditPoints="1"/>
                  </p:cNvSpPr>
                  <p:nvPr/>
                </p:nvSpPr>
                <p:spPr bwMode="auto">
                  <a:xfrm>
                    <a:off x="3541" y="1343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3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2" name="Freeform 1499"/>
                  <p:cNvSpPr>
                    <a:spLocks noEditPoints="1"/>
                  </p:cNvSpPr>
                  <p:nvPr/>
                </p:nvSpPr>
                <p:spPr bwMode="auto">
                  <a:xfrm>
                    <a:off x="3565" y="1330"/>
                    <a:ext cx="7" cy="6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8 w 8"/>
                      <a:gd name="T3" fmla="*/ 6 h 7"/>
                      <a:gd name="T4" fmla="*/ 5 w 8"/>
                      <a:gd name="T5" fmla="*/ 1 h 7"/>
                      <a:gd name="T6" fmla="*/ 0 w 8"/>
                      <a:gd name="T7" fmla="*/ 1 h 7"/>
                      <a:gd name="T8" fmla="*/ 2 w 8"/>
                      <a:gd name="T9" fmla="*/ 6 h 7"/>
                      <a:gd name="T10" fmla="*/ 3 w 8"/>
                      <a:gd name="T11" fmla="*/ 5 h 7"/>
                      <a:gd name="T12" fmla="*/ 1 w 8"/>
                      <a:gd name="T13" fmla="*/ 2 h 7"/>
                      <a:gd name="T14" fmla="*/ 5 w 8"/>
                      <a:gd name="T15" fmla="*/ 2 h 7"/>
                      <a:gd name="T16" fmla="*/ 7 w 8"/>
                      <a:gd name="T17" fmla="*/ 5 h 7"/>
                      <a:gd name="T18" fmla="*/ 3 w 8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7"/>
                          <a:pt x="7" y="7"/>
                          <a:pt x="8" y="6"/>
                        </a:cubicBezTo>
                        <a:cubicBezTo>
                          <a:pt x="8" y="4"/>
                          <a:pt x="7" y="2"/>
                          <a:pt x="5" y="1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3"/>
                          <a:pt x="0" y="5"/>
                          <a:pt x="2" y="6"/>
                        </a:cubicBezTo>
                        <a:close/>
                        <a:moveTo>
                          <a:pt x="3" y="5"/>
                        </a:move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2" y="1"/>
                          <a:pt x="3" y="1"/>
                          <a:pt x="5" y="2"/>
                        </a:cubicBezTo>
                        <a:cubicBezTo>
                          <a:pt x="6" y="2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3" name="Freeform 1500"/>
                  <p:cNvSpPr>
                    <a:spLocks noEditPoints="1"/>
                  </p:cNvSpPr>
                  <p:nvPr/>
                </p:nvSpPr>
                <p:spPr bwMode="auto">
                  <a:xfrm>
                    <a:off x="3565" y="1301"/>
                    <a:ext cx="7" cy="7"/>
                  </a:xfrm>
                  <a:custGeom>
                    <a:avLst/>
                    <a:gdLst>
                      <a:gd name="T0" fmla="*/ 5 w 8"/>
                      <a:gd name="T1" fmla="*/ 6 h 8"/>
                      <a:gd name="T2" fmla="*/ 8 w 8"/>
                      <a:gd name="T3" fmla="*/ 1 h 8"/>
                      <a:gd name="T4" fmla="*/ 2 w 8"/>
                      <a:gd name="T5" fmla="*/ 1 h 8"/>
                      <a:gd name="T6" fmla="*/ 0 w 8"/>
                      <a:gd name="T7" fmla="*/ 7 h 8"/>
                      <a:gd name="T8" fmla="*/ 5 w 8"/>
                      <a:gd name="T9" fmla="*/ 6 h 8"/>
                      <a:gd name="T10" fmla="*/ 5 w 8"/>
                      <a:gd name="T11" fmla="*/ 6 h 8"/>
                      <a:gd name="T12" fmla="*/ 1 w 8"/>
                      <a:gd name="T13" fmla="*/ 6 h 8"/>
                      <a:gd name="T14" fmla="*/ 3 w 8"/>
                      <a:gd name="T15" fmla="*/ 2 h 8"/>
                      <a:gd name="T16" fmla="*/ 6 w 8"/>
                      <a:gd name="T17" fmla="*/ 2 h 8"/>
                      <a:gd name="T18" fmla="*/ 5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5" y="6"/>
                        </a:moveTo>
                        <a:cubicBezTo>
                          <a:pt x="7" y="5"/>
                          <a:pt x="8" y="3"/>
                          <a:pt x="8" y="1"/>
                        </a:cubicBezTo>
                        <a:cubicBezTo>
                          <a:pt x="7" y="0"/>
                          <a:pt x="4" y="0"/>
                          <a:pt x="2" y="1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2" y="7"/>
                          <a:pt x="3" y="8"/>
                          <a:pt x="5" y="6"/>
                        </a:cubicBezTo>
                        <a:close/>
                        <a:moveTo>
                          <a:pt x="5" y="6"/>
                        </a:moveTo>
                        <a:cubicBezTo>
                          <a:pt x="4" y="6"/>
                          <a:pt x="2" y="6"/>
                          <a:pt x="1" y="6"/>
                        </a:cubicBezTo>
                        <a:cubicBezTo>
                          <a:pt x="1" y="4"/>
                          <a:pt x="1" y="3"/>
                          <a:pt x="3" y="2"/>
                        </a:cubicBezTo>
                        <a:cubicBezTo>
                          <a:pt x="4" y="1"/>
                          <a:pt x="6" y="1"/>
                          <a:pt x="6" y="2"/>
                        </a:cubicBezTo>
                        <a:cubicBezTo>
                          <a:pt x="7" y="3"/>
                          <a:pt x="6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4" name="Freeform 1501"/>
                  <p:cNvSpPr>
                    <a:spLocks noEditPoints="1"/>
                  </p:cNvSpPr>
                  <p:nvPr/>
                </p:nvSpPr>
                <p:spPr bwMode="auto">
                  <a:xfrm>
                    <a:off x="3515" y="1329"/>
                    <a:ext cx="8" cy="7"/>
                  </a:xfrm>
                  <a:custGeom>
                    <a:avLst/>
                    <a:gdLst>
                      <a:gd name="T0" fmla="*/ 7 w 9"/>
                      <a:gd name="T1" fmla="*/ 7 h 8"/>
                      <a:gd name="T2" fmla="*/ 1 w 9"/>
                      <a:gd name="T3" fmla="*/ 6 h 8"/>
                      <a:gd name="T4" fmla="*/ 4 w 9"/>
                      <a:gd name="T5" fmla="*/ 1 h 8"/>
                      <a:gd name="T6" fmla="*/ 9 w 9"/>
                      <a:gd name="T7" fmla="*/ 2 h 8"/>
                      <a:gd name="T8" fmla="*/ 7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6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7" y="7"/>
                        </a:moveTo>
                        <a:cubicBezTo>
                          <a:pt x="4" y="8"/>
                          <a:pt x="2" y="7"/>
                          <a:pt x="1" y="6"/>
                        </a:cubicBezTo>
                        <a:cubicBezTo>
                          <a:pt x="0" y="5"/>
                          <a:pt x="1" y="3"/>
                          <a:pt x="4" y="1"/>
                        </a:cubicBezTo>
                        <a:cubicBezTo>
                          <a:pt x="6" y="0"/>
                          <a:pt x="8" y="1"/>
                          <a:pt x="9" y="2"/>
                        </a:cubicBezTo>
                        <a:cubicBezTo>
                          <a:pt x="9" y="4"/>
                          <a:pt x="9" y="5"/>
                          <a:pt x="7" y="7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8" y="4"/>
                          <a:pt x="8" y="2"/>
                        </a:cubicBezTo>
                        <a:cubicBezTo>
                          <a:pt x="7" y="2"/>
                          <a:pt x="5" y="2"/>
                          <a:pt x="4" y="2"/>
                        </a:cubicBezTo>
                        <a:cubicBezTo>
                          <a:pt x="3" y="3"/>
                          <a:pt x="2" y="4"/>
                          <a:pt x="2" y="6"/>
                        </a:cubicBezTo>
                        <a:cubicBezTo>
                          <a:pt x="3" y="6"/>
                          <a:pt x="5" y="7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5" name="Freeform 1502"/>
                  <p:cNvSpPr>
                    <a:spLocks noEditPoints="1"/>
                  </p:cNvSpPr>
                  <p:nvPr/>
                </p:nvSpPr>
                <p:spPr bwMode="auto">
                  <a:xfrm>
                    <a:off x="3516" y="1301"/>
                    <a:ext cx="7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9 w 9"/>
                      <a:gd name="T7" fmla="*/ 6 h 7"/>
                      <a:gd name="T8" fmla="*/ 3 w 9"/>
                      <a:gd name="T9" fmla="*/ 6 h 7"/>
                      <a:gd name="T10" fmla="*/ 3 w 9"/>
                      <a:gd name="T11" fmla="*/ 5 h 7"/>
                      <a:gd name="T12" fmla="*/ 7 w 9"/>
                      <a:gd name="T13" fmla="*/ 5 h 7"/>
                      <a:gd name="T14" fmla="*/ 5 w 9"/>
                      <a:gd name="T15" fmla="*/ 2 h 7"/>
                      <a:gd name="T16" fmla="*/ 2 w 9"/>
                      <a:gd name="T17" fmla="*/ 2 h 7"/>
                      <a:gd name="T18" fmla="*/ 3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1"/>
                        </a:cubicBezTo>
                        <a:cubicBezTo>
                          <a:pt x="1" y="0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7"/>
                          <a:pt x="3" y="6"/>
                        </a:cubicBezTo>
                        <a:close/>
                        <a:moveTo>
                          <a:pt x="3" y="5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3"/>
                          <a:pt x="5" y="2"/>
                        </a:cubicBezTo>
                        <a:cubicBezTo>
                          <a:pt x="4" y="1"/>
                          <a:pt x="2" y="1"/>
                          <a:pt x="2" y="2"/>
                        </a:cubicBezTo>
                        <a:cubicBezTo>
                          <a:pt x="2" y="3"/>
                          <a:pt x="2" y="5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6" name="Freeform 1503"/>
                  <p:cNvSpPr/>
                  <p:nvPr/>
                </p:nvSpPr>
                <p:spPr bwMode="auto">
                  <a:xfrm>
                    <a:off x="3537" y="1288"/>
                    <a:ext cx="15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2 w 17"/>
                      <a:gd name="T3" fmla="*/ 0 h 8"/>
                      <a:gd name="T4" fmla="*/ 2 w 17"/>
                      <a:gd name="T5" fmla="*/ 2 h 8"/>
                      <a:gd name="T6" fmla="*/ 8 w 17"/>
                      <a:gd name="T7" fmla="*/ 6 h 8"/>
                      <a:gd name="T8" fmla="*/ 14 w 17"/>
                      <a:gd name="T9" fmla="*/ 2 h 8"/>
                      <a:gd name="T10" fmla="*/ 14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1 h 8"/>
                      <a:gd name="T16" fmla="*/ 8 w 17"/>
                      <a:gd name="T17" fmla="*/ 8 h 8"/>
                      <a:gd name="T18" fmla="*/ 0 w 17"/>
                      <a:gd name="T19" fmla="*/ 1 h 8"/>
                      <a:gd name="T20" fmla="*/ 0 w 17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2"/>
                          <a:pt x="2" y="2"/>
                        </a:cubicBezTo>
                        <a:cubicBezTo>
                          <a:pt x="2" y="4"/>
                          <a:pt x="5" y="6"/>
                          <a:pt x="8" y="6"/>
                        </a:cubicBezTo>
                        <a:cubicBezTo>
                          <a:pt x="11" y="6"/>
                          <a:pt x="14" y="4"/>
                          <a:pt x="14" y="2"/>
                        </a:cubicBezTo>
                        <a:cubicBezTo>
                          <a:pt x="14" y="2"/>
                          <a:pt x="14" y="1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5"/>
                          <a:pt x="13" y="8"/>
                          <a:pt x="8" y="8"/>
                        </a:cubicBezTo>
                        <a:cubicBezTo>
                          <a:pt x="3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7" name="Freeform 1504"/>
                  <p:cNvSpPr/>
                  <p:nvPr/>
                </p:nvSpPr>
                <p:spPr bwMode="auto">
                  <a:xfrm>
                    <a:off x="3539" y="1295"/>
                    <a:ext cx="10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3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0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8" name="Freeform 1505"/>
                  <p:cNvSpPr/>
                  <p:nvPr/>
                </p:nvSpPr>
                <p:spPr bwMode="auto">
                  <a:xfrm>
                    <a:off x="3540" y="1298"/>
                    <a:ext cx="9" cy="3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0 h 3"/>
                      <a:gd name="T6" fmla="*/ 5 w 11"/>
                      <a:gd name="T7" fmla="*/ 2 h 3"/>
                      <a:gd name="T8" fmla="*/ 9 w 11"/>
                      <a:gd name="T9" fmla="*/ 0 h 3"/>
                      <a:gd name="T10" fmla="*/ 9 w 11"/>
                      <a:gd name="T11" fmla="*/ 0 h 3"/>
                      <a:gd name="T12" fmla="*/ 10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2"/>
                          <a:pt x="3" y="2"/>
                          <a:pt x="5" y="2"/>
                        </a:cubicBezTo>
                        <a:cubicBezTo>
                          <a:pt x="7" y="2"/>
                          <a:pt x="9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2"/>
                          <a:pt x="8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9" name="Freeform 1506"/>
                  <p:cNvSpPr/>
                  <p:nvPr/>
                </p:nvSpPr>
                <p:spPr bwMode="auto">
                  <a:xfrm>
                    <a:off x="3540" y="1301"/>
                    <a:ext cx="8" cy="2"/>
                  </a:xfrm>
                  <a:custGeom>
                    <a:avLst/>
                    <a:gdLst>
                      <a:gd name="T0" fmla="*/ 1 w 10"/>
                      <a:gd name="T1" fmla="*/ 0 h 3"/>
                      <a:gd name="T2" fmla="*/ 2 w 10"/>
                      <a:gd name="T3" fmla="*/ 0 h 3"/>
                      <a:gd name="T4" fmla="*/ 2 w 10"/>
                      <a:gd name="T5" fmla="*/ 1 h 3"/>
                      <a:gd name="T6" fmla="*/ 5 w 10"/>
                      <a:gd name="T7" fmla="*/ 2 h 3"/>
                      <a:gd name="T8" fmla="*/ 8 w 10"/>
                      <a:gd name="T9" fmla="*/ 1 h 3"/>
                      <a:gd name="T10" fmla="*/ 8 w 10"/>
                      <a:gd name="T11" fmla="*/ 0 h 3"/>
                      <a:gd name="T12" fmla="*/ 10 w 10"/>
                      <a:gd name="T13" fmla="*/ 0 h 3"/>
                      <a:gd name="T14" fmla="*/ 5 w 10"/>
                      <a:gd name="T15" fmla="*/ 3 h 3"/>
                      <a:gd name="T16" fmla="*/ 1 w 10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3">
                        <a:moveTo>
                          <a:pt x="1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7" y="2"/>
                          <a:pt x="8" y="2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2"/>
                          <a:pt x="8" y="3"/>
                          <a:pt x="5" y="3"/>
                        </a:cubicBezTo>
                        <a:cubicBezTo>
                          <a:pt x="3" y="3"/>
                          <a:pt x="0" y="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0" name="Freeform 1507"/>
                  <p:cNvSpPr/>
                  <p:nvPr/>
                </p:nvSpPr>
                <p:spPr bwMode="auto">
                  <a:xfrm>
                    <a:off x="3540" y="1303"/>
                    <a:ext cx="7" cy="3"/>
                  </a:xfrm>
                  <a:custGeom>
                    <a:avLst/>
                    <a:gdLst>
                      <a:gd name="T0" fmla="*/ 0 w 8"/>
                      <a:gd name="T1" fmla="*/ 0 h 3"/>
                      <a:gd name="T2" fmla="*/ 1 w 8"/>
                      <a:gd name="T3" fmla="*/ 0 h 3"/>
                      <a:gd name="T4" fmla="*/ 1 w 8"/>
                      <a:gd name="T5" fmla="*/ 1 h 3"/>
                      <a:gd name="T6" fmla="*/ 4 w 8"/>
                      <a:gd name="T7" fmla="*/ 2 h 3"/>
                      <a:gd name="T8" fmla="*/ 7 w 8"/>
                      <a:gd name="T9" fmla="*/ 1 h 3"/>
                      <a:gd name="T10" fmla="*/ 7 w 8"/>
                      <a:gd name="T11" fmla="*/ 0 h 3"/>
                      <a:gd name="T12" fmla="*/ 8 w 8"/>
                      <a:gd name="T13" fmla="*/ 0 h 3"/>
                      <a:gd name="T14" fmla="*/ 4 w 8"/>
                      <a:gd name="T15" fmla="*/ 3 h 3"/>
                      <a:gd name="T16" fmla="*/ 0 w 8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5" y="2"/>
                          <a:pt x="7" y="1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1" name="Freeform 1508"/>
                  <p:cNvSpPr/>
                  <p:nvPr/>
                </p:nvSpPr>
                <p:spPr bwMode="auto">
                  <a:xfrm>
                    <a:off x="3546" y="1310"/>
                    <a:ext cx="4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0 h 3"/>
                      <a:gd name="T4" fmla="*/ 1 w 4"/>
                      <a:gd name="T5" fmla="*/ 0 h 3"/>
                      <a:gd name="T6" fmla="*/ 1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2" name="Freeform 1509"/>
                  <p:cNvSpPr/>
                  <p:nvPr/>
                </p:nvSpPr>
                <p:spPr bwMode="auto">
                  <a:xfrm>
                    <a:off x="3538" y="1310"/>
                    <a:ext cx="3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3 w 4"/>
                      <a:gd name="T7" fmla="*/ 2 h 3"/>
                      <a:gd name="T8" fmla="*/ 4 w 4"/>
                      <a:gd name="T9" fmla="*/ 0 h 3"/>
                      <a:gd name="T10" fmla="*/ 3 w 4"/>
                      <a:gd name="T11" fmla="*/ 0 h 3"/>
                      <a:gd name="T12" fmla="*/ 4 w 4"/>
                      <a:gd name="T13" fmla="*/ 0 h 3"/>
                      <a:gd name="T14" fmla="*/ 3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3" y="2"/>
                        </a:cubicBezTo>
                        <a:cubicBezTo>
                          <a:pt x="3" y="1"/>
                          <a:pt x="4" y="1"/>
                          <a:pt x="4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1"/>
                          <a:pt x="3" y="2"/>
                        </a:cubicBezTo>
                        <a:cubicBezTo>
                          <a:pt x="2" y="3"/>
                          <a:pt x="1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3" name="Freeform 1510"/>
                  <p:cNvSpPr/>
                  <p:nvPr/>
                </p:nvSpPr>
                <p:spPr bwMode="auto">
                  <a:xfrm>
                    <a:off x="3535" y="1316"/>
                    <a:ext cx="2" cy="4"/>
                  </a:xfrm>
                  <a:custGeom>
                    <a:avLst/>
                    <a:gdLst>
                      <a:gd name="T0" fmla="*/ 0 w 2"/>
                      <a:gd name="T1" fmla="*/ 4 h 4"/>
                      <a:gd name="T2" fmla="*/ 0 w 2"/>
                      <a:gd name="T3" fmla="*/ 4 h 4"/>
                      <a:gd name="T4" fmla="*/ 1 w 2"/>
                      <a:gd name="T5" fmla="*/ 4 h 4"/>
                      <a:gd name="T6" fmla="*/ 1 w 2"/>
                      <a:gd name="T7" fmla="*/ 2 h 4"/>
                      <a:gd name="T8" fmla="*/ 1 w 2"/>
                      <a:gd name="T9" fmla="*/ 1 h 4"/>
                      <a:gd name="T10" fmla="*/ 0 w 2"/>
                      <a:gd name="T11" fmla="*/ 1 h 4"/>
                      <a:gd name="T12" fmla="*/ 0 w 2"/>
                      <a:gd name="T13" fmla="*/ 0 h 4"/>
                      <a:gd name="T14" fmla="*/ 2 w 2"/>
                      <a:gd name="T15" fmla="*/ 2 h 4"/>
                      <a:gd name="T16" fmla="*/ 0 w 2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2"/>
                        </a:cubicBezTo>
                        <a:cubicBezTo>
                          <a:pt x="2" y="4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4" name="Freeform 1511"/>
                  <p:cNvSpPr/>
                  <p:nvPr/>
                </p:nvSpPr>
                <p:spPr bwMode="auto">
                  <a:xfrm>
                    <a:off x="3538" y="1324"/>
                    <a:ext cx="3" cy="2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3 h 3"/>
                      <a:gd name="T4" fmla="*/ 4 w 4"/>
                      <a:gd name="T5" fmla="*/ 2 h 3"/>
                      <a:gd name="T6" fmla="*/ 3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3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1"/>
                          <a:pt x="3" y="1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3" y="1"/>
                        </a:cubicBezTo>
                        <a:cubicBezTo>
                          <a:pt x="4" y="1"/>
                          <a:pt x="4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5" name="Freeform 1512"/>
                  <p:cNvSpPr/>
                  <p:nvPr/>
                </p:nvSpPr>
                <p:spPr bwMode="auto">
                  <a:xfrm>
                    <a:off x="3546" y="1324"/>
                    <a:ext cx="4" cy="2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2 w 4"/>
                      <a:gd name="T7" fmla="*/ 1 h 3"/>
                      <a:gd name="T8" fmla="*/ 1 w 4"/>
                      <a:gd name="T9" fmla="*/ 2 h 3"/>
                      <a:gd name="T10" fmla="*/ 1 w 4"/>
                      <a:gd name="T11" fmla="*/ 3 h 3"/>
                      <a:gd name="T12" fmla="*/ 0 w 4"/>
                      <a:gd name="T13" fmla="*/ 3 h 3"/>
                      <a:gd name="T14" fmla="*/ 1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1" y="1"/>
                          <a:pt x="0" y="2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6" name="Freeform 1513"/>
                  <p:cNvSpPr/>
                  <p:nvPr/>
                </p:nvSpPr>
                <p:spPr bwMode="auto">
                  <a:xfrm>
                    <a:off x="3552" y="1317"/>
                    <a:ext cx="0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0 h 4"/>
                      <a:gd name="T4" fmla="*/ 1 w 1"/>
                      <a:gd name="T5" fmla="*/ 0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7" name="Freeform 1514"/>
                  <p:cNvSpPr/>
                  <p:nvPr/>
                </p:nvSpPr>
                <p:spPr bwMode="auto">
                  <a:xfrm>
                    <a:off x="3539" y="1338"/>
                    <a:ext cx="10" cy="4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1 w 12"/>
                      <a:gd name="T9" fmla="*/ 3 h 4"/>
                      <a:gd name="T10" fmla="*/ 11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1"/>
                          <a:pt x="10" y="0"/>
                          <a:pt x="6" y="0"/>
                        </a:cubicBezTo>
                        <a:cubicBezTo>
                          <a:pt x="3" y="0"/>
                          <a:pt x="0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8" name="Freeform 1515"/>
                  <p:cNvSpPr/>
                  <p:nvPr/>
                </p:nvSpPr>
                <p:spPr bwMode="auto">
                  <a:xfrm>
                    <a:off x="3540" y="1336"/>
                    <a:ext cx="9" cy="2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1 w 11"/>
                      <a:gd name="T3" fmla="*/ 3 h 3"/>
                      <a:gd name="T4" fmla="*/ 1 w 11"/>
                      <a:gd name="T5" fmla="*/ 2 h 3"/>
                      <a:gd name="T6" fmla="*/ 5 w 11"/>
                      <a:gd name="T7" fmla="*/ 0 h 3"/>
                      <a:gd name="T8" fmla="*/ 9 w 11"/>
                      <a:gd name="T9" fmla="*/ 2 h 3"/>
                      <a:gd name="T10" fmla="*/ 9 w 11"/>
                      <a:gd name="T11" fmla="*/ 3 h 3"/>
                      <a:gd name="T12" fmla="*/ 11 w 11"/>
                      <a:gd name="T13" fmla="*/ 3 h 3"/>
                      <a:gd name="T14" fmla="*/ 5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7" y="0"/>
                          <a:pt x="9" y="1"/>
                          <a:pt x="9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8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9" name="Freeform 1516"/>
                  <p:cNvSpPr/>
                  <p:nvPr/>
                </p:nvSpPr>
                <p:spPr bwMode="auto">
                  <a:xfrm>
                    <a:off x="3540" y="1333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0 h 3"/>
                      <a:gd name="T8" fmla="*/ 7 w 9"/>
                      <a:gd name="T9" fmla="*/ 2 h 3"/>
                      <a:gd name="T10" fmla="*/ 7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4" y="0"/>
                        </a:cubicBezTo>
                        <a:cubicBezTo>
                          <a:pt x="6" y="0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0" name="Freeform 1517"/>
                  <p:cNvSpPr/>
                  <p:nvPr/>
                </p:nvSpPr>
                <p:spPr bwMode="auto">
                  <a:xfrm>
                    <a:off x="3540" y="1331"/>
                    <a:ext cx="7" cy="2"/>
                  </a:xfrm>
                  <a:custGeom>
                    <a:avLst/>
                    <a:gdLst>
                      <a:gd name="T0" fmla="*/ 0 w 8"/>
                      <a:gd name="T1" fmla="*/ 3 h 3"/>
                      <a:gd name="T2" fmla="*/ 2 w 8"/>
                      <a:gd name="T3" fmla="*/ 3 h 3"/>
                      <a:gd name="T4" fmla="*/ 2 w 8"/>
                      <a:gd name="T5" fmla="*/ 2 h 3"/>
                      <a:gd name="T6" fmla="*/ 4 w 8"/>
                      <a:gd name="T7" fmla="*/ 1 h 3"/>
                      <a:gd name="T8" fmla="*/ 7 w 8"/>
                      <a:gd name="T9" fmla="*/ 2 h 3"/>
                      <a:gd name="T10" fmla="*/ 7 w 8"/>
                      <a:gd name="T11" fmla="*/ 3 h 3"/>
                      <a:gd name="T12" fmla="*/ 8 w 8"/>
                      <a:gd name="T13" fmla="*/ 3 h 3"/>
                      <a:gd name="T14" fmla="*/ 4 w 8"/>
                      <a:gd name="T15" fmla="*/ 0 h 3"/>
                      <a:gd name="T16" fmla="*/ 0 w 8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5" y="1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1" name="Freeform 1518"/>
                  <p:cNvSpPr/>
                  <p:nvPr/>
                </p:nvSpPr>
                <p:spPr bwMode="auto">
                  <a:xfrm>
                    <a:off x="3559" y="1325"/>
                    <a:ext cx="8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10 h 12"/>
                      <a:gd name="T6" fmla="*/ 3 w 9"/>
                      <a:gd name="T7" fmla="*/ 5 h 12"/>
                      <a:gd name="T8" fmla="*/ 7 w 9"/>
                      <a:gd name="T9" fmla="*/ 3 h 12"/>
                      <a:gd name="T10" fmla="*/ 8 w 9"/>
                      <a:gd name="T11" fmla="*/ 3 h 12"/>
                      <a:gd name="T12" fmla="*/ 9 w 9"/>
                      <a:gd name="T13" fmla="*/ 2 h 12"/>
                      <a:gd name="T14" fmla="*/ 9 w 9"/>
                      <a:gd name="T15" fmla="*/ 2 h 12"/>
                      <a:gd name="T16" fmla="*/ 2 w 9"/>
                      <a:gd name="T17" fmla="*/ 5 h 12"/>
                      <a:gd name="T18" fmla="*/ 2 w 9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2" y="7"/>
                          <a:pt x="3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7" y="0"/>
                          <a:pt x="4" y="2"/>
                          <a:pt x="2" y="5"/>
                        </a:cubicBezTo>
                        <a:cubicBezTo>
                          <a:pt x="0" y="7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2" name="Freeform 1519"/>
                  <p:cNvSpPr/>
                  <p:nvPr/>
                </p:nvSpPr>
                <p:spPr bwMode="auto">
                  <a:xfrm>
                    <a:off x="3558" y="1324"/>
                    <a:ext cx="6" cy="8"/>
                  </a:xfrm>
                  <a:custGeom>
                    <a:avLst/>
                    <a:gdLst>
                      <a:gd name="T0" fmla="*/ 1 w 8"/>
                      <a:gd name="T1" fmla="*/ 10 h 10"/>
                      <a:gd name="T2" fmla="*/ 2 w 8"/>
                      <a:gd name="T3" fmla="*/ 9 h 10"/>
                      <a:gd name="T4" fmla="*/ 2 w 8"/>
                      <a:gd name="T5" fmla="*/ 9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3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1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1" y="10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1"/>
                          <a:pt x="2" y="4"/>
                        </a:cubicBezTo>
                        <a:cubicBezTo>
                          <a:pt x="0" y="6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3" name="Freeform 1520"/>
                  <p:cNvSpPr/>
                  <p:nvPr/>
                </p:nvSpPr>
                <p:spPr bwMode="auto">
                  <a:xfrm>
                    <a:off x="3556" y="1323"/>
                    <a:ext cx="5" cy="8"/>
                  </a:xfrm>
                  <a:custGeom>
                    <a:avLst/>
                    <a:gdLst>
                      <a:gd name="T0" fmla="*/ 1 w 6"/>
                      <a:gd name="T1" fmla="*/ 9 h 9"/>
                      <a:gd name="T2" fmla="*/ 2 w 6"/>
                      <a:gd name="T3" fmla="*/ 7 h 9"/>
                      <a:gd name="T4" fmla="*/ 1 w 6"/>
                      <a:gd name="T5" fmla="*/ 7 h 9"/>
                      <a:gd name="T6" fmla="*/ 2 w 6"/>
                      <a:gd name="T7" fmla="*/ 4 h 9"/>
                      <a:gd name="T8" fmla="*/ 5 w 6"/>
                      <a:gd name="T9" fmla="*/ 2 h 9"/>
                      <a:gd name="T10" fmla="*/ 5 w 6"/>
                      <a:gd name="T11" fmla="*/ 2 h 9"/>
                      <a:gd name="T12" fmla="*/ 6 w 6"/>
                      <a:gd name="T13" fmla="*/ 1 h 9"/>
                      <a:gd name="T14" fmla="*/ 1 w 6"/>
                      <a:gd name="T15" fmla="*/ 3 h 9"/>
                      <a:gd name="T16" fmla="*/ 1 w 6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1" y="9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7"/>
                          <a:pt x="1" y="5"/>
                          <a:pt x="2" y="4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5"/>
                          <a:pt x="0" y="8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4" name="Freeform 1521"/>
                  <p:cNvSpPr/>
                  <p:nvPr/>
                </p:nvSpPr>
                <p:spPr bwMode="auto">
                  <a:xfrm>
                    <a:off x="3554" y="1322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6 h 7"/>
                      <a:gd name="T6" fmla="*/ 1 w 5"/>
                      <a:gd name="T7" fmla="*/ 3 h 7"/>
                      <a:gd name="T8" fmla="*/ 4 w 5"/>
                      <a:gd name="T9" fmla="*/ 2 h 7"/>
                      <a:gd name="T10" fmla="*/ 5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1" y="4"/>
                          <a:pt x="1" y="3"/>
                        </a:cubicBezTo>
                        <a:cubicBezTo>
                          <a:pt x="2" y="2"/>
                          <a:pt x="3" y="1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5" name="Freeform 1522"/>
                  <p:cNvSpPr/>
                  <p:nvPr/>
                </p:nvSpPr>
                <p:spPr bwMode="auto">
                  <a:xfrm>
                    <a:off x="3560" y="1303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9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1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1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6" name="Freeform 1523"/>
                  <p:cNvSpPr/>
                  <p:nvPr/>
                </p:nvSpPr>
                <p:spPr bwMode="auto">
                  <a:xfrm>
                    <a:off x="3558" y="1304"/>
                    <a:ext cx="5" cy="10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7 w 7"/>
                      <a:gd name="T3" fmla="*/ 8 h 11"/>
                      <a:gd name="T4" fmla="*/ 6 w 7"/>
                      <a:gd name="T5" fmla="*/ 9 h 11"/>
                      <a:gd name="T6" fmla="*/ 2 w 7"/>
                      <a:gd name="T7" fmla="*/ 6 h 11"/>
                      <a:gd name="T8" fmla="*/ 2 w 7"/>
                      <a:gd name="T9" fmla="*/ 2 h 11"/>
                      <a:gd name="T10" fmla="*/ 3 w 7"/>
                      <a:gd name="T11" fmla="*/ 1 h 11"/>
                      <a:gd name="T12" fmla="*/ 2 w 7"/>
                      <a:gd name="T13" fmla="*/ 0 h 11"/>
                      <a:gd name="T14" fmla="*/ 2 w 7"/>
                      <a:gd name="T15" fmla="*/ 6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2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6"/>
                        </a:cubicBezTo>
                        <a:cubicBezTo>
                          <a:pt x="3" y="9"/>
                          <a:pt x="6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7" name="Freeform 1524"/>
                  <p:cNvSpPr/>
                  <p:nvPr/>
                </p:nvSpPr>
                <p:spPr bwMode="auto">
                  <a:xfrm>
                    <a:off x="3556" y="1307"/>
                    <a:ext cx="5" cy="7"/>
                  </a:xfrm>
                  <a:custGeom>
                    <a:avLst/>
                    <a:gdLst>
                      <a:gd name="T0" fmla="*/ 6 w 6"/>
                      <a:gd name="T1" fmla="*/ 7 h 8"/>
                      <a:gd name="T2" fmla="*/ 5 w 6"/>
                      <a:gd name="T3" fmla="*/ 6 h 8"/>
                      <a:gd name="T4" fmla="*/ 5 w 6"/>
                      <a:gd name="T5" fmla="*/ 7 h 8"/>
                      <a:gd name="T6" fmla="*/ 2 w 6"/>
                      <a:gd name="T7" fmla="*/ 5 h 8"/>
                      <a:gd name="T8" fmla="*/ 2 w 6"/>
                      <a:gd name="T9" fmla="*/ 1 h 8"/>
                      <a:gd name="T10" fmla="*/ 2 w 6"/>
                      <a:gd name="T11" fmla="*/ 1 h 8"/>
                      <a:gd name="T12" fmla="*/ 2 w 6"/>
                      <a:gd name="T13" fmla="*/ 0 h 8"/>
                      <a:gd name="T14" fmla="*/ 1 w 6"/>
                      <a:gd name="T15" fmla="*/ 5 h 8"/>
                      <a:gd name="T16" fmla="*/ 6 w 6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6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1" y="3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3"/>
                          <a:pt x="1" y="5"/>
                        </a:cubicBezTo>
                        <a:cubicBezTo>
                          <a:pt x="3" y="7"/>
                          <a:pt x="5" y="8"/>
                          <a:pt x="6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8" name="Freeform 1525"/>
                  <p:cNvSpPr/>
                  <p:nvPr/>
                </p:nvSpPr>
                <p:spPr bwMode="auto">
                  <a:xfrm>
                    <a:off x="3554" y="1308"/>
                    <a:ext cx="4" cy="6"/>
                  </a:xfrm>
                  <a:custGeom>
                    <a:avLst/>
                    <a:gdLst>
                      <a:gd name="T0" fmla="*/ 5 w 5"/>
                      <a:gd name="T1" fmla="*/ 6 h 7"/>
                      <a:gd name="T2" fmla="*/ 4 w 5"/>
                      <a:gd name="T3" fmla="*/ 5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6"/>
                        </a:move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1" y="3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2" y="6"/>
                          <a:pt x="4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9" name="Freeform 1526"/>
                  <p:cNvSpPr/>
                  <p:nvPr/>
                </p:nvSpPr>
                <p:spPr bwMode="auto">
                  <a:xfrm>
                    <a:off x="3521" y="1325"/>
                    <a:ext cx="8" cy="10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2 h 12"/>
                      <a:gd name="T6" fmla="*/ 6 w 9"/>
                      <a:gd name="T7" fmla="*/ 5 h 12"/>
                      <a:gd name="T8" fmla="*/ 6 w 9"/>
                      <a:gd name="T9" fmla="*/ 10 h 12"/>
                      <a:gd name="T10" fmla="*/ 5 w 9"/>
                      <a:gd name="T11" fmla="*/ 10 h 12"/>
                      <a:gd name="T12" fmla="*/ 6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4 h 12"/>
                      <a:gd name="T18" fmla="*/ 0 w 9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7"/>
                          <a:pt x="7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0" name="Freeform 1527"/>
                  <p:cNvSpPr/>
                  <p:nvPr/>
                </p:nvSpPr>
                <p:spPr bwMode="auto">
                  <a:xfrm>
                    <a:off x="3524" y="1324"/>
                    <a:ext cx="6" cy="8"/>
                  </a:xfrm>
                  <a:custGeom>
                    <a:avLst/>
                    <a:gdLst>
                      <a:gd name="T0" fmla="*/ 0 w 7"/>
                      <a:gd name="T1" fmla="*/ 1 h 10"/>
                      <a:gd name="T2" fmla="*/ 0 w 7"/>
                      <a:gd name="T3" fmla="*/ 2 h 10"/>
                      <a:gd name="T4" fmla="*/ 1 w 7"/>
                      <a:gd name="T5" fmla="*/ 2 h 10"/>
                      <a:gd name="T6" fmla="*/ 5 w 7"/>
                      <a:gd name="T7" fmla="*/ 4 h 10"/>
                      <a:gd name="T8" fmla="*/ 5 w 7"/>
                      <a:gd name="T9" fmla="*/ 8 h 10"/>
                      <a:gd name="T10" fmla="*/ 4 w 7"/>
                      <a:gd name="T11" fmla="*/ 9 h 10"/>
                      <a:gd name="T12" fmla="*/ 5 w 7"/>
                      <a:gd name="T13" fmla="*/ 10 h 10"/>
                      <a:gd name="T14" fmla="*/ 5 w 7"/>
                      <a:gd name="T15" fmla="*/ 4 h 10"/>
                      <a:gd name="T16" fmla="*/ 0 w 7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4" y="2"/>
                          <a:pt x="5" y="4"/>
                        </a:cubicBezTo>
                        <a:cubicBezTo>
                          <a:pt x="6" y="6"/>
                          <a:pt x="6" y="8"/>
                          <a:pt x="5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7" y="9"/>
                          <a:pt x="7" y="6"/>
                          <a:pt x="5" y="4"/>
                        </a:cubicBezTo>
                        <a:cubicBezTo>
                          <a:pt x="4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1" name="Freeform 1528"/>
                  <p:cNvSpPr/>
                  <p:nvPr/>
                </p:nvSpPr>
                <p:spPr bwMode="auto">
                  <a:xfrm>
                    <a:off x="3527" y="1323"/>
                    <a:ext cx="5" cy="8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5 w 6"/>
                      <a:gd name="T9" fmla="*/ 7 h 9"/>
                      <a:gd name="T10" fmla="*/ 4 w 6"/>
                      <a:gd name="T11" fmla="*/ 7 h 9"/>
                      <a:gd name="T12" fmla="*/ 5 w 6"/>
                      <a:gd name="T13" fmla="*/ 9 h 9"/>
                      <a:gd name="T14" fmla="*/ 5 w 6"/>
                      <a:gd name="T15" fmla="*/ 3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4" y="2"/>
                          <a:pt x="4" y="4"/>
                        </a:cubicBezTo>
                        <a:cubicBezTo>
                          <a:pt x="5" y="5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5"/>
                          <a:pt x="5" y="3"/>
                        </a:cubicBezTo>
                        <a:cubicBezTo>
                          <a:pt x="4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2" name="Freeform 1529"/>
                  <p:cNvSpPr/>
                  <p:nvPr/>
                </p:nvSpPr>
                <p:spPr bwMode="auto">
                  <a:xfrm>
                    <a:off x="3529" y="1322"/>
                    <a:ext cx="5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1 w 5"/>
                      <a:gd name="T3" fmla="*/ 2 h 7"/>
                      <a:gd name="T4" fmla="*/ 1 w 5"/>
                      <a:gd name="T5" fmla="*/ 2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4" y="4"/>
                          <a:pt x="5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3" name="Freeform 1530"/>
                  <p:cNvSpPr/>
                  <p:nvPr/>
                </p:nvSpPr>
                <p:spPr bwMode="auto">
                  <a:xfrm>
                    <a:off x="3521" y="1302"/>
                    <a:ext cx="8" cy="10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0 w 9"/>
                      <a:gd name="T15" fmla="*/ 11 h 12"/>
                      <a:gd name="T16" fmla="*/ 7 w 9"/>
                      <a:gd name="T17" fmla="*/ 7 h 12"/>
                      <a:gd name="T18" fmla="*/ 7 w 9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7" y="7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4" name="Freeform 1531"/>
                  <p:cNvSpPr/>
                  <p:nvPr/>
                </p:nvSpPr>
                <p:spPr bwMode="auto">
                  <a:xfrm>
                    <a:off x="3524" y="1304"/>
                    <a:ext cx="6" cy="9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1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6 w 7"/>
                      <a:gd name="T15" fmla="*/ 6 h 10"/>
                      <a:gd name="T16" fmla="*/ 5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7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4" y="9"/>
                          <a:pt x="6" y="6"/>
                        </a:cubicBezTo>
                        <a:cubicBezTo>
                          <a:pt x="7" y="3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5" name="Freeform 1532"/>
                  <p:cNvSpPr/>
                  <p:nvPr/>
                </p:nvSpPr>
                <p:spPr bwMode="auto">
                  <a:xfrm>
                    <a:off x="3527" y="1306"/>
                    <a:ext cx="5" cy="8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5 w 6"/>
                      <a:gd name="T5" fmla="*/ 2 h 9"/>
                      <a:gd name="T6" fmla="*/ 5 w 6"/>
                      <a:gd name="T7" fmla="*/ 5 h 9"/>
                      <a:gd name="T8" fmla="*/ 2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5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5" y="4"/>
                          <a:pt x="5" y="5"/>
                        </a:cubicBezTo>
                        <a:cubicBezTo>
                          <a:pt x="4" y="7"/>
                          <a:pt x="2" y="8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9"/>
                          <a:pt x="4" y="8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6" name="Freeform 1533"/>
                  <p:cNvSpPr/>
                  <p:nvPr/>
                </p:nvSpPr>
                <p:spPr bwMode="auto">
                  <a:xfrm>
                    <a:off x="3529" y="1308"/>
                    <a:ext cx="5" cy="6"/>
                  </a:xfrm>
                  <a:custGeom>
                    <a:avLst/>
                    <a:gdLst>
                      <a:gd name="T0" fmla="*/ 4 w 5"/>
                      <a:gd name="T1" fmla="*/ 0 h 8"/>
                      <a:gd name="T2" fmla="*/ 4 w 5"/>
                      <a:gd name="T3" fmla="*/ 1 h 8"/>
                      <a:gd name="T4" fmla="*/ 4 w 5"/>
                      <a:gd name="T5" fmla="*/ 2 h 8"/>
                      <a:gd name="T6" fmla="*/ 4 w 5"/>
                      <a:gd name="T7" fmla="*/ 5 h 8"/>
                      <a:gd name="T8" fmla="*/ 1 w 5"/>
                      <a:gd name="T9" fmla="*/ 6 h 8"/>
                      <a:gd name="T10" fmla="*/ 1 w 5"/>
                      <a:gd name="T11" fmla="*/ 6 h 8"/>
                      <a:gd name="T12" fmla="*/ 0 w 5"/>
                      <a:gd name="T13" fmla="*/ 7 h 8"/>
                      <a:gd name="T14" fmla="*/ 4 w 5"/>
                      <a:gd name="T15" fmla="*/ 5 h 8"/>
                      <a:gd name="T16" fmla="*/ 4 w 5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6"/>
                          <a:pt x="2" y="7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7" name="Freeform 1534"/>
                  <p:cNvSpPr/>
                  <p:nvPr/>
                </p:nvSpPr>
                <p:spPr bwMode="auto">
                  <a:xfrm>
                    <a:off x="3562" y="1297"/>
                    <a:ext cx="12" cy="15"/>
                  </a:xfrm>
                  <a:custGeom>
                    <a:avLst/>
                    <a:gdLst>
                      <a:gd name="T0" fmla="*/ 14 w 14"/>
                      <a:gd name="T1" fmla="*/ 15 h 18"/>
                      <a:gd name="T2" fmla="*/ 13 w 14"/>
                      <a:gd name="T3" fmla="*/ 13 h 18"/>
                      <a:gd name="T4" fmla="*/ 11 w 14"/>
                      <a:gd name="T5" fmla="*/ 14 h 18"/>
                      <a:gd name="T6" fmla="*/ 4 w 14"/>
                      <a:gd name="T7" fmla="*/ 11 h 18"/>
                      <a:gd name="T8" fmla="*/ 5 w 14"/>
                      <a:gd name="T9" fmla="*/ 4 h 18"/>
                      <a:gd name="T10" fmla="*/ 7 w 14"/>
                      <a:gd name="T11" fmla="*/ 3 h 18"/>
                      <a:gd name="T12" fmla="*/ 5 w 14"/>
                      <a:gd name="T13" fmla="*/ 0 h 18"/>
                      <a:gd name="T14" fmla="*/ 5 w 14"/>
                      <a:gd name="T15" fmla="*/ 1 h 18"/>
                      <a:gd name="T16" fmla="*/ 3 w 14"/>
                      <a:gd name="T17" fmla="*/ 12 h 18"/>
                      <a:gd name="T18" fmla="*/ 14 w 14"/>
                      <a:gd name="T1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8">
                        <a:moveTo>
                          <a:pt x="14" y="15"/>
                        </a:moveTo>
                        <a:cubicBezTo>
                          <a:pt x="13" y="13"/>
                          <a:pt x="13" y="13"/>
                          <a:pt x="13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6" y="14"/>
                          <a:pt x="4" y="11"/>
                        </a:cubicBezTo>
                        <a:cubicBezTo>
                          <a:pt x="3" y="9"/>
                          <a:pt x="3" y="5"/>
                          <a:pt x="5" y="4"/>
                        </a:cubicBezTo>
                        <a:cubicBezTo>
                          <a:pt x="5" y="4"/>
                          <a:pt x="6" y="3"/>
                          <a:pt x="7" y="3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1" y="3"/>
                          <a:pt x="0" y="8"/>
                          <a:pt x="3" y="12"/>
                        </a:cubicBezTo>
                        <a:cubicBezTo>
                          <a:pt x="5" y="16"/>
                          <a:pt x="10" y="18"/>
                          <a:pt x="14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8" name="Freeform 1535"/>
                  <p:cNvSpPr/>
                  <p:nvPr/>
                </p:nvSpPr>
                <p:spPr bwMode="auto">
                  <a:xfrm>
                    <a:off x="3514" y="1297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10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3 h 17"/>
                      <a:gd name="T10" fmla="*/ 2 w 14"/>
                      <a:gd name="T11" fmla="*/ 12 h 17"/>
                      <a:gd name="T12" fmla="*/ 0 w 14"/>
                      <a:gd name="T13" fmla="*/ 14 h 17"/>
                      <a:gd name="T14" fmla="*/ 1 w 14"/>
                      <a:gd name="T15" fmla="*/ 15 h 17"/>
                      <a:gd name="T16" fmla="*/ 12 w 14"/>
                      <a:gd name="T17" fmla="*/ 11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2"/>
                          <a:pt x="9" y="3"/>
                          <a:pt x="10" y="3"/>
                        </a:cubicBezTo>
                        <a:cubicBezTo>
                          <a:pt x="12" y="4"/>
                          <a:pt x="12" y="8"/>
                          <a:pt x="10" y="11"/>
                        </a:cubicBezTo>
                        <a:cubicBezTo>
                          <a:pt x="9" y="13"/>
                          <a:pt x="5" y="15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5"/>
                          <a:pt x="12" y="11"/>
                        </a:cubicBezTo>
                        <a:cubicBezTo>
                          <a:pt x="14" y="7"/>
                          <a:pt x="13" y="2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9" name="Freeform 1536"/>
                  <p:cNvSpPr/>
                  <p:nvPr/>
                </p:nvSpPr>
                <p:spPr bwMode="auto">
                  <a:xfrm>
                    <a:off x="3514" y="1325"/>
                    <a:ext cx="12" cy="14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2 w 14"/>
                      <a:gd name="T3" fmla="*/ 5 h 17"/>
                      <a:gd name="T4" fmla="*/ 3 w 14"/>
                      <a:gd name="T5" fmla="*/ 4 h 17"/>
                      <a:gd name="T6" fmla="*/ 10 w 14"/>
                      <a:gd name="T7" fmla="*/ 7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9 w 14"/>
                      <a:gd name="T13" fmla="*/ 17 h 17"/>
                      <a:gd name="T14" fmla="*/ 9 w 14"/>
                      <a:gd name="T15" fmla="*/ 17 h 17"/>
                      <a:gd name="T16" fmla="*/ 12 w 14"/>
                      <a:gd name="T17" fmla="*/ 6 h 17"/>
                      <a:gd name="T18" fmla="*/ 1 w 14"/>
                      <a:gd name="T19" fmla="*/ 2 h 17"/>
                      <a:gd name="T20" fmla="*/ 0 w 14"/>
                      <a:gd name="T21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6" y="3"/>
                          <a:pt x="9" y="4"/>
                          <a:pt x="10" y="7"/>
                        </a:cubicBezTo>
                        <a:cubicBezTo>
                          <a:pt x="12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3" y="15"/>
                          <a:pt x="14" y="10"/>
                          <a:pt x="12" y="6"/>
                        </a:cubicBezTo>
                        <a:cubicBezTo>
                          <a:pt x="9" y="2"/>
                          <a:pt x="4" y="0"/>
                          <a:pt x="1" y="2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0" name="Freeform 1537"/>
                  <p:cNvSpPr/>
                  <p:nvPr/>
                </p:nvSpPr>
                <p:spPr bwMode="auto">
                  <a:xfrm>
                    <a:off x="3536" y="1342"/>
                    <a:ext cx="16" cy="7"/>
                  </a:xfrm>
                  <a:custGeom>
                    <a:avLst/>
                    <a:gdLst>
                      <a:gd name="T0" fmla="*/ 0 w 18"/>
                      <a:gd name="T1" fmla="*/ 8 h 8"/>
                      <a:gd name="T2" fmla="*/ 3 w 18"/>
                      <a:gd name="T3" fmla="*/ 8 h 8"/>
                      <a:gd name="T4" fmla="*/ 3 w 18"/>
                      <a:gd name="T5" fmla="*/ 7 h 8"/>
                      <a:gd name="T6" fmla="*/ 9 w 18"/>
                      <a:gd name="T7" fmla="*/ 2 h 8"/>
                      <a:gd name="T8" fmla="*/ 15 w 18"/>
                      <a:gd name="T9" fmla="*/ 7 h 8"/>
                      <a:gd name="T10" fmla="*/ 15 w 18"/>
                      <a:gd name="T11" fmla="*/ 8 h 8"/>
                      <a:gd name="T12" fmla="*/ 18 w 18"/>
                      <a:gd name="T13" fmla="*/ 8 h 8"/>
                      <a:gd name="T14" fmla="*/ 18 w 18"/>
                      <a:gd name="T15" fmla="*/ 8 h 8"/>
                      <a:gd name="T16" fmla="*/ 9 w 18"/>
                      <a:gd name="T17" fmla="*/ 0 h 8"/>
                      <a:gd name="T18" fmla="*/ 0 w 18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7"/>
                          <a:pt x="3" y="7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2" y="2"/>
                          <a:pt x="15" y="4"/>
                          <a:pt x="15" y="7"/>
                        </a:cubicBezTo>
                        <a:cubicBezTo>
                          <a:pt x="15" y="7"/>
                          <a:pt x="15" y="8"/>
                          <a:pt x="15" y="8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8" y="4"/>
                          <a:pt x="14" y="0"/>
                          <a:pt x="9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1" name="Freeform 1538"/>
                  <p:cNvSpPr/>
                  <p:nvPr/>
                </p:nvSpPr>
                <p:spPr bwMode="auto">
                  <a:xfrm>
                    <a:off x="3562" y="1326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2 h 17"/>
                      <a:gd name="T14" fmla="*/ 14 w 14"/>
                      <a:gd name="T15" fmla="*/ 2 h 17"/>
                      <a:gd name="T16" fmla="*/ 3 w 14"/>
                      <a:gd name="T17" fmla="*/ 5 h 17"/>
                      <a:gd name="T18" fmla="*/ 5 w 14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4"/>
                          <a:pt x="5" y="14"/>
                          <a:pt x="5" y="14"/>
                        </a:cubicBezTo>
                        <a:cubicBezTo>
                          <a:pt x="3" y="13"/>
                          <a:pt x="3" y="9"/>
                          <a:pt x="4" y="6"/>
                        </a:cubicBezTo>
                        <a:cubicBezTo>
                          <a:pt x="6" y="4"/>
                          <a:pt x="9" y="2"/>
                          <a:pt x="11" y="4"/>
                        </a:cubicBezTo>
                        <a:cubicBezTo>
                          <a:pt x="11" y="4"/>
                          <a:pt x="12" y="4"/>
                          <a:pt x="13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0" y="0"/>
                          <a:pt x="5" y="1"/>
                          <a:pt x="3" y="5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2" name="Freeform 1539"/>
                  <p:cNvSpPr>
                    <a:spLocks noEditPoints="1"/>
                  </p:cNvSpPr>
                  <p:nvPr/>
                </p:nvSpPr>
                <p:spPr bwMode="auto">
                  <a:xfrm>
                    <a:off x="3538" y="1313"/>
                    <a:ext cx="12" cy="10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9 h 12"/>
                      <a:gd name="T4" fmla="*/ 3 w 14"/>
                      <a:gd name="T5" fmla="*/ 12 h 12"/>
                      <a:gd name="T6" fmla="*/ 7 w 14"/>
                      <a:gd name="T7" fmla="*/ 11 h 12"/>
                      <a:gd name="T8" fmla="*/ 11 w 14"/>
                      <a:gd name="T9" fmla="*/ 12 h 12"/>
                      <a:gd name="T10" fmla="*/ 12 w 14"/>
                      <a:gd name="T11" fmla="*/ 9 h 12"/>
                      <a:gd name="T12" fmla="*/ 14 w 14"/>
                      <a:gd name="T13" fmla="*/ 6 h 12"/>
                      <a:gd name="T14" fmla="*/ 12 w 14"/>
                      <a:gd name="T15" fmla="*/ 4 h 12"/>
                      <a:gd name="T16" fmla="*/ 11 w 14"/>
                      <a:gd name="T17" fmla="*/ 0 h 12"/>
                      <a:gd name="T18" fmla="*/ 7 w 14"/>
                      <a:gd name="T19" fmla="*/ 2 h 12"/>
                      <a:gd name="T20" fmla="*/ 4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2 w 14"/>
                      <a:gd name="T27" fmla="*/ 6 h 12"/>
                      <a:gd name="T28" fmla="*/ 4 w 14"/>
                      <a:gd name="T29" fmla="*/ 5 h 12"/>
                      <a:gd name="T30" fmla="*/ 5 w 14"/>
                      <a:gd name="T31" fmla="*/ 2 h 12"/>
                      <a:gd name="T32" fmla="*/ 7 w 14"/>
                      <a:gd name="T33" fmla="*/ 3 h 12"/>
                      <a:gd name="T34" fmla="*/ 9 w 14"/>
                      <a:gd name="T35" fmla="*/ 2 h 12"/>
                      <a:gd name="T36" fmla="*/ 10 w 14"/>
                      <a:gd name="T37" fmla="*/ 5 h 12"/>
                      <a:gd name="T38" fmla="*/ 12 w 14"/>
                      <a:gd name="T39" fmla="*/ 6 h 12"/>
                      <a:gd name="T40" fmla="*/ 10 w 14"/>
                      <a:gd name="T41" fmla="*/ 8 h 12"/>
                      <a:gd name="T42" fmla="*/ 9 w 14"/>
                      <a:gd name="T43" fmla="*/ 10 h 12"/>
                      <a:gd name="T44" fmla="*/ 7 w 14"/>
                      <a:gd name="T45" fmla="*/ 9 h 12"/>
                      <a:gd name="T46" fmla="*/ 5 w 14"/>
                      <a:gd name="T47" fmla="*/ 10 h 12"/>
                      <a:gd name="T48" fmla="*/ 4 w 14"/>
                      <a:gd name="T49" fmla="*/ 8 h 12"/>
                      <a:gd name="T50" fmla="*/ 2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2" y="7"/>
                          <a:pt x="3" y="9"/>
                        </a:cubicBezTo>
                        <a:cubicBezTo>
                          <a:pt x="4" y="10"/>
                          <a:pt x="3" y="12"/>
                          <a:pt x="3" y="12"/>
                        </a:cubicBezTo>
                        <a:cubicBezTo>
                          <a:pt x="3" y="12"/>
                          <a:pt x="6" y="11"/>
                          <a:pt x="7" y="11"/>
                        </a:cubicBezTo>
                        <a:cubicBezTo>
                          <a:pt x="8" y="11"/>
                          <a:pt x="11" y="12"/>
                          <a:pt x="11" y="12"/>
                        </a:cubicBezTo>
                        <a:cubicBezTo>
                          <a:pt x="11" y="12"/>
                          <a:pt x="11" y="10"/>
                          <a:pt x="12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2"/>
                          <a:pt x="7" y="2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6"/>
                          <a:pt x="4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10" y="4"/>
                          <a:pt x="10" y="5"/>
                        </a:cubicBezTo>
                        <a:cubicBezTo>
                          <a:pt x="10" y="5"/>
                          <a:pt x="12" y="6"/>
                          <a:pt x="12" y="6"/>
                        </a:cubicBezTo>
                        <a:cubicBezTo>
                          <a:pt x="12" y="6"/>
                          <a:pt x="10" y="7"/>
                          <a:pt x="10" y="8"/>
                        </a:cubicBezTo>
                        <a:cubicBezTo>
                          <a:pt x="10" y="9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4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3" name="Freeform 1540"/>
                  <p:cNvSpPr>
                    <a:spLocks noEditPoints="1"/>
                  </p:cNvSpPr>
                  <p:nvPr/>
                </p:nvSpPr>
                <p:spPr bwMode="auto">
                  <a:xfrm>
                    <a:off x="1984" y="1504"/>
                    <a:ext cx="24" cy="23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4" name="Rectangle 1541"/>
                  <p:cNvSpPr>
                    <a:spLocks noChangeArrowheads="1"/>
                  </p:cNvSpPr>
                  <p:nvPr/>
                </p:nvSpPr>
                <p:spPr bwMode="auto">
                  <a:xfrm>
                    <a:off x="1995" y="1491"/>
                    <a:ext cx="2" cy="50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5" name="Freeform 1542"/>
                  <p:cNvSpPr/>
                  <p:nvPr/>
                </p:nvSpPr>
                <p:spPr bwMode="auto">
                  <a:xfrm>
                    <a:off x="1974" y="1503"/>
                    <a:ext cx="44" cy="26"/>
                  </a:xfrm>
                  <a:custGeom>
                    <a:avLst/>
                    <a:gdLst>
                      <a:gd name="T0" fmla="*/ 44 w 44"/>
                      <a:gd name="T1" fmla="*/ 1 h 26"/>
                      <a:gd name="T2" fmla="*/ 44 w 44"/>
                      <a:gd name="T3" fmla="*/ 0 h 26"/>
                      <a:gd name="T4" fmla="*/ 0 w 44"/>
                      <a:gd name="T5" fmla="*/ 25 h 26"/>
                      <a:gd name="T6" fmla="*/ 0 w 44"/>
                      <a:gd name="T7" fmla="*/ 26 h 26"/>
                      <a:gd name="T8" fmla="*/ 44 w 44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6">
                        <a:moveTo>
                          <a:pt x="44" y="1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44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6" name="Freeform 1543"/>
                  <p:cNvSpPr/>
                  <p:nvPr/>
                </p:nvSpPr>
                <p:spPr bwMode="auto">
                  <a:xfrm>
                    <a:off x="1974" y="1502"/>
                    <a:ext cx="44" cy="27"/>
                  </a:xfrm>
                  <a:custGeom>
                    <a:avLst/>
                    <a:gdLst>
                      <a:gd name="T0" fmla="*/ 43 w 44"/>
                      <a:gd name="T1" fmla="*/ 27 h 27"/>
                      <a:gd name="T2" fmla="*/ 44 w 44"/>
                      <a:gd name="T3" fmla="*/ 26 h 27"/>
                      <a:gd name="T4" fmla="*/ 1 w 44"/>
                      <a:gd name="T5" fmla="*/ 0 h 27"/>
                      <a:gd name="T6" fmla="*/ 0 w 44"/>
                      <a:gd name="T7" fmla="*/ 2 h 27"/>
                      <a:gd name="T8" fmla="*/ 43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3" y="27"/>
                        </a:moveTo>
                        <a:lnTo>
                          <a:pt x="44" y="26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43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7" name="Freeform 1544"/>
                  <p:cNvSpPr/>
                  <p:nvPr/>
                </p:nvSpPr>
                <p:spPr bwMode="auto">
                  <a:xfrm>
                    <a:off x="1992" y="1510"/>
                    <a:ext cx="8" cy="12"/>
                  </a:xfrm>
                  <a:custGeom>
                    <a:avLst/>
                    <a:gdLst>
                      <a:gd name="T0" fmla="*/ 0 w 8"/>
                      <a:gd name="T1" fmla="*/ 0 h 12"/>
                      <a:gd name="T2" fmla="*/ 0 w 8"/>
                      <a:gd name="T3" fmla="*/ 0 h 12"/>
                      <a:gd name="T4" fmla="*/ 7 w 8"/>
                      <a:gd name="T5" fmla="*/ 12 h 12"/>
                      <a:gd name="T6" fmla="*/ 8 w 8"/>
                      <a:gd name="T7" fmla="*/ 12 h 12"/>
                      <a:gd name="T8" fmla="*/ 0 w 8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2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8" name="Freeform 1545"/>
                  <p:cNvSpPr/>
                  <p:nvPr/>
                </p:nvSpPr>
                <p:spPr bwMode="auto">
                  <a:xfrm>
                    <a:off x="1992" y="1510"/>
                    <a:ext cx="7" cy="12"/>
                  </a:xfrm>
                  <a:custGeom>
                    <a:avLst/>
                    <a:gdLst>
                      <a:gd name="T0" fmla="*/ 7 w 7"/>
                      <a:gd name="T1" fmla="*/ 0 h 12"/>
                      <a:gd name="T2" fmla="*/ 7 w 7"/>
                      <a:gd name="T3" fmla="*/ 0 h 12"/>
                      <a:gd name="T4" fmla="*/ 0 w 7"/>
                      <a:gd name="T5" fmla="*/ 12 h 12"/>
                      <a:gd name="T6" fmla="*/ 0 w 7"/>
                      <a:gd name="T7" fmla="*/ 12 h 12"/>
                      <a:gd name="T8" fmla="*/ 7 w 7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2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9" name="Rectangle 1546"/>
                  <p:cNvSpPr>
                    <a:spLocks noChangeArrowheads="1"/>
                  </p:cNvSpPr>
                  <p:nvPr/>
                </p:nvSpPr>
                <p:spPr bwMode="auto">
                  <a:xfrm>
                    <a:off x="1988" y="1516"/>
                    <a:ext cx="15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0" name="Freeform 1547"/>
                  <p:cNvSpPr>
                    <a:spLocks noEditPoints="1"/>
                  </p:cNvSpPr>
                  <p:nvPr/>
                </p:nvSpPr>
                <p:spPr bwMode="auto">
                  <a:xfrm>
                    <a:off x="1993" y="1483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5" y="10"/>
                          <a:pt x="6" y="8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1" name="Freeform 1548"/>
                  <p:cNvSpPr>
                    <a:spLocks noEditPoints="1"/>
                  </p:cNvSpPr>
                  <p:nvPr/>
                </p:nvSpPr>
                <p:spPr bwMode="auto">
                  <a:xfrm>
                    <a:off x="1993" y="1540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8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2" name="Freeform 1549"/>
                  <p:cNvSpPr>
                    <a:spLocks noEditPoints="1"/>
                  </p:cNvSpPr>
                  <p:nvPr/>
                </p:nvSpPr>
                <p:spPr bwMode="auto">
                  <a:xfrm>
                    <a:off x="2016" y="1527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9 w 9"/>
                      <a:gd name="T3" fmla="*/ 6 h 7"/>
                      <a:gd name="T4" fmla="*/ 6 w 9"/>
                      <a:gd name="T5" fmla="*/ 1 h 7"/>
                      <a:gd name="T6" fmla="*/ 0 w 9"/>
                      <a:gd name="T7" fmla="*/ 1 h 7"/>
                      <a:gd name="T8" fmla="*/ 3 w 9"/>
                      <a:gd name="T9" fmla="*/ 6 h 7"/>
                      <a:gd name="T10" fmla="*/ 4 w 9"/>
                      <a:gd name="T11" fmla="*/ 5 h 7"/>
                      <a:gd name="T12" fmla="*/ 2 w 9"/>
                      <a:gd name="T13" fmla="*/ 2 h 7"/>
                      <a:gd name="T14" fmla="*/ 6 w 9"/>
                      <a:gd name="T15" fmla="*/ 2 h 7"/>
                      <a:gd name="T16" fmla="*/ 7 w 9"/>
                      <a:gd name="T17" fmla="*/ 5 h 7"/>
                      <a:gd name="T18" fmla="*/ 4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5" y="7"/>
                          <a:pt x="7" y="7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3" y="1"/>
                          <a:pt x="4" y="1"/>
                          <a:pt x="6" y="2"/>
                        </a:cubicBezTo>
                        <a:cubicBezTo>
                          <a:pt x="7" y="2"/>
                          <a:pt x="8" y="4"/>
                          <a:pt x="7" y="5"/>
                        </a:cubicBezTo>
                        <a:cubicBezTo>
                          <a:pt x="6" y="6"/>
                          <a:pt x="5" y="6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3" name="Freeform 1550"/>
                  <p:cNvSpPr>
                    <a:spLocks noEditPoints="1"/>
                  </p:cNvSpPr>
                  <p:nvPr/>
                </p:nvSpPr>
                <p:spPr bwMode="auto">
                  <a:xfrm>
                    <a:off x="2016" y="1498"/>
                    <a:ext cx="8" cy="7"/>
                  </a:xfrm>
                  <a:custGeom>
                    <a:avLst/>
                    <a:gdLst>
                      <a:gd name="T0" fmla="*/ 6 w 9"/>
                      <a:gd name="T1" fmla="*/ 6 h 8"/>
                      <a:gd name="T2" fmla="*/ 9 w 9"/>
                      <a:gd name="T3" fmla="*/ 1 h 8"/>
                      <a:gd name="T4" fmla="*/ 3 w 9"/>
                      <a:gd name="T5" fmla="*/ 1 h 8"/>
                      <a:gd name="T6" fmla="*/ 1 w 9"/>
                      <a:gd name="T7" fmla="*/ 6 h 8"/>
                      <a:gd name="T8" fmla="*/ 6 w 9"/>
                      <a:gd name="T9" fmla="*/ 6 h 8"/>
                      <a:gd name="T10" fmla="*/ 6 w 9"/>
                      <a:gd name="T11" fmla="*/ 5 h 8"/>
                      <a:gd name="T12" fmla="*/ 2 w 9"/>
                      <a:gd name="T13" fmla="*/ 5 h 8"/>
                      <a:gd name="T14" fmla="*/ 4 w 9"/>
                      <a:gd name="T15" fmla="*/ 2 h 8"/>
                      <a:gd name="T16" fmla="*/ 7 w 9"/>
                      <a:gd name="T17" fmla="*/ 2 h 8"/>
                      <a:gd name="T18" fmla="*/ 6 w 9"/>
                      <a:gd name="T1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6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2"/>
                          <a:pt x="0" y="5"/>
                          <a:pt x="1" y="6"/>
                        </a:cubicBezTo>
                        <a:cubicBezTo>
                          <a:pt x="2" y="7"/>
                          <a:pt x="4" y="8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4" y="6"/>
                          <a:pt x="3" y="6"/>
                          <a:pt x="2" y="5"/>
                        </a:cubicBezTo>
                        <a:cubicBezTo>
                          <a:pt x="2" y="4"/>
                          <a:pt x="2" y="3"/>
                          <a:pt x="4" y="2"/>
                        </a:cubicBezTo>
                        <a:cubicBezTo>
                          <a:pt x="5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4" name="Freeform 1551"/>
                  <p:cNvSpPr>
                    <a:spLocks noEditPoints="1"/>
                  </p:cNvSpPr>
                  <p:nvPr/>
                </p:nvSpPr>
                <p:spPr bwMode="auto">
                  <a:xfrm>
                    <a:off x="1967" y="1527"/>
                    <a:ext cx="8" cy="6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1 w 9"/>
                      <a:gd name="T3" fmla="*/ 6 h 8"/>
                      <a:gd name="T4" fmla="*/ 3 w 9"/>
                      <a:gd name="T5" fmla="*/ 1 h 8"/>
                      <a:gd name="T6" fmla="*/ 9 w 9"/>
                      <a:gd name="T7" fmla="*/ 2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5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4" y="8"/>
                          <a:pt x="2" y="7"/>
                          <a:pt x="1" y="6"/>
                        </a:cubicBezTo>
                        <a:cubicBezTo>
                          <a:pt x="0" y="5"/>
                          <a:pt x="1" y="2"/>
                          <a:pt x="3" y="1"/>
                        </a:cubicBezTo>
                        <a:cubicBezTo>
                          <a:pt x="6" y="0"/>
                          <a:pt x="8" y="0"/>
                          <a:pt x="9" y="2"/>
                        </a:cubicBezTo>
                        <a:cubicBezTo>
                          <a:pt x="9" y="4"/>
                          <a:pt x="9" y="5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8" y="4"/>
                          <a:pt x="8" y="2"/>
                        </a:cubicBezTo>
                        <a:cubicBezTo>
                          <a:pt x="7" y="2"/>
                          <a:pt x="5" y="1"/>
                          <a:pt x="4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5" name="Freeform 1552"/>
                  <p:cNvSpPr>
                    <a:spLocks noEditPoints="1"/>
                  </p:cNvSpPr>
                  <p:nvPr/>
                </p:nvSpPr>
                <p:spPr bwMode="auto">
                  <a:xfrm>
                    <a:off x="1968" y="1498"/>
                    <a:ext cx="7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9 w 9"/>
                      <a:gd name="T7" fmla="*/ 6 h 7"/>
                      <a:gd name="T8" fmla="*/ 3 w 9"/>
                      <a:gd name="T9" fmla="*/ 6 h 7"/>
                      <a:gd name="T10" fmla="*/ 3 w 9"/>
                      <a:gd name="T11" fmla="*/ 5 h 7"/>
                      <a:gd name="T12" fmla="*/ 7 w 9"/>
                      <a:gd name="T13" fmla="*/ 5 h 7"/>
                      <a:gd name="T14" fmla="*/ 5 w 9"/>
                      <a:gd name="T15" fmla="*/ 2 h 7"/>
                      <a:gd name="T16" fmla="*/ 1 w 9"/>
                      <a:gd name="T17" fmla="*/ 2 h 7"/>
                      <a:gd name="T18" fmla="*/ 3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1"/>
                        </a:cubicBezTo>
                        <a:cubicBezTo>
                          <a:pt x="1" y="0"/>
                          <a:pt x="3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7"/>
                          <a:pt x="3" y="6"/>
                        </a:cubicBezTo>
                        <a:close/>
                        <a:moveTo>
                          <a:pt x="3" y="5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2"/>
                          <a:pt x="5" y="2"/>
                        </a:cubicBezTo>
                        <a:cubicBezTo>
                          <a:pt x="4" y="1"/>
                          <a:pt x="2" y="1"/>
                          <a:pt x="1" y="2"/>
                        </a:cubicBezTo>
                        <a:cubicBezTo>
                          <a:pt x="1" y="3"/>
                          <a:pt x="2" y="4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6" name="Freeform 1553"/>
                  <p:cNvSpPr/>
                  <p:nvPr/>
                </p:nvSpPr>
                <p:spPr bwMode="auto">
                  <a:xfrm>
                    <a:off x="1988" y="1486"/>
                    <a:ext cx="15" cy="7"/>
                  </a:xfrm>
                  <a:custGeom>
                    <a:avLst/>
                    <a:gdLst>
                      <a:gd name="T0" fmla="*/ 0 w 18"/>
                      <a:gd name="T1" fmla="*/ 0 h 8"/>
                      <a:gd name="T2" fmla="*/ 3 w 18"/>
                      <a:gd name="T3" fmla="*/ 0 h 8"/>
                      <a:gd name="T4" fmla="*/ 3 w 18"/>
                      <a:gd name="T5" fmla="*/ 2 h 8"/>
                      <a:gd name="T6" fmla="*/ 9 w 18"/>
                      <a:gd name="T7" fmla="*/ 6 h 8"/>
                      <a:gd name="T8" fmla="*/ 15 w 18"/>
                      <a:gd name="T9" fmla="*/ 2 h 8"/>
                      <a:gd name="T10" fmla="*/ 15 w 18"/>
                      <a:gd name="T11" fmla="*/ 0 h 8"/>
                      <a:gd name="T12" fmla="*/ 18 w 18"/>
                      <a:gd name="T13" fmla="*/ 0 h 8"/>
                      <a:gd name="T14" fmla="*/ 18 w 18"/>
                      <a:gd name="T15" fmla="*/ 1 h 8"/>
                      <a:gd name="T16" fmla="*/ 9 w 18"/>
                      <a:gd name="T17" fmla="*/ 8 h 8"/>
                      <a:gd name="T18" fmla="*/ 0 w 18"/>
                      <a:gd name="T19" fmla="*/ 1 h 8"/>
                      <a:gd name="T20" fmla="*/ 0 w 18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5"/>
                          <a:pt x="14" y="8"/>
                          <a:pt x="9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7" name="Freeform 1554"/>
                  <p:cNvSpPr/>
                  <p:nvPr/>
                </p:nvSpPr>
                <p:spPr bwMode="auto">
                  <a:xfrm>
                    <a:off x="1991" y="1493"/>
                    <a:ext cx="10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1 w 12"/>
                      <a:gd name="T3" fmla="*/ 0 h 4"/>
                      <a:gd name="T4" fmla="*/ 1 w 12"/>
                      <a:gd name="T5" fmla="*/ 1 h 4"/>
                      <a:gd name="T6" fmla="*/ 6 w 12"/>
                      <a:gd name="T7" fmla="*/ 3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0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2"/>
                          <a:pt x="9" y="4"/>
                          <a:pt x="6" y="4"/>
                        </a:cubicBezTo>
                        <a:cubicBezTo>
                          <a:pt x="2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8" name="Freeform 1555"/>
                  <p:cNvSpPr/>
                  <p:nvPr/>
                </p:nvSpPr>
                <p:spPr bwMode="auto">
                  <a:xfrm>
                    <a:off x="1991" y="1496"/>
                    <a:ext cx="9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0 h 3"/>
                      <a:gd name="T6" fmla="*/ 6 w 11"/>
                      <a:gd name="T7" fmla="*/ 2 h 3"/>
                      <a:gd name="T8" fmla="*/ 10 w 11"/>
                      <a:gd name="T9" fmla="*/ 0 h 3"/>
                      <a:gd name="T10" fmla="*/ 10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4" y="2"/>
                          <a:pt x="6" y="2"/>
                        </a:cubicBezTo>
                        <a:cubicBezTo>
                          <a:pt x="8" y="2"/>
                          <a:pt x="10" y="1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1"/>
                          <a:pt x="9" y="3"/>
                          <a:pt x="6" y="3"/>
                        </a:cubicBezTo>
                        <a:cubicBezTo>
                          <a:pt x="3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9" name="Freeform 1556"/>
                  <p:cNvSpPr/>
                  <p:nvPr/>
                </p:nvSpPr>
                <p:spPr bwMode="auto">
                  <a:xfrm>
                    <a:off x="1992" y="1498"/>
                    <a:ext cx="7" cy="3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2 w 9"/>
                      <a:gd name="T3" fmla="*/ 0 h 3"/>
                      <a:gd name="T4" fmla="*/ 2 w 9"/>
                      <a:gd name="T5" fmla="*/ 1 h 3"/>
                      <a:gd name="T6" fmla="*/ 5 w 9"/>
                      <a:gd name="T7" fmla="*/ 2 h 3"/>
                      <a:gd name="T8" fmla="*/ 8 w 9"/>
                      <a:gd name="T9" fmla="*/ 1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0" name="Freeform 1557"/>
                  <p:cNvSpPr/>
                  <p:nvPr/>
                </p:nvSpPr>
                <p:spPr bwMode="auto">
                  <a:xfrm>
                    <a:off x="1992" y="1501"/>
                    <a:ext cx="7" cy="2"/>
                  </a:xfrm>
                  <a:custGeom>
                    <a:avLst/>
                    <a:gdLst>
                      <a:gd name="T0" fmla="*/ 0 w 8"/>
                      <a:gd name="T1" fmla="*/ 0 h 2"/>
                      <a:gd name="T2" fmla="*/ 1 w 8"/>
                      <a:gd name="T3" fmla="*/ 0 h 2"/>
                      <a:gd name="T4" fmla="*/ 1 w 8"/>
                      <a:gd name="T5" fmla="*/ 1 h 2"/>
                      <a:gd name="T6" fmla="*/ 4 w 8"/>
                      <a:gd name="T7" fmla="*/ 2 h 2"/>
                      <a:gd name="T8" fmla="*/ 7 w 8"/>
                      <a:gd name="T9" fmla="*/ 1 h 2"/>
                      <a:gd name="T10" fmla="*/ 7 w 8"/>
                      <a:gd name="T11" fmla="*/ 0 h 2"/>
                      <a:gd name="T12" fmla="*/ 8 w 8"/>
                      <a:gd name="T13" fmla="*/ 0 h 2"/>
                      <a:gd name="T14" fmla="*/ 4 w 8"/>
                      <a:gd name="T15" fmla="*/ 2 h 2"/>
                      <a:gd name="T16" fmla="*/ 0 w 8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5" y="2"/>
                          <a:pt x="7" y="1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1" name="Freeform 1558"/>
                  <p:cNvSpPr/>
                  <p:nvPr/>
                </p:nvSpPr>
                <p:spPr bwMode="auto">
                  <a:xfrm>
                    <a:off x="1998" y="1508"/>
                    <a:ext cx="4" cy="2"/>
                  </a:xfrm>
                  <a:custGeom>
                    <a:avLst/>
                    <a:gdLst>
                      <a:gd name="T0" fmla="*/ 0 w 4"/>
                      <a:gd name="T1" fmla="*/ 0 h 2"/>
                      <a:gd name="T2" fmla="*/ 1 w 4"/>
                      <a:gd name="T3" fmla="*/ 0 h 2"/>
                      <a:gd name="T4" fmla="*/ 0 w 4"/>
                      <a:gd name="T5" fmla="*/ 0 h 2"/>
                      <a:gd name="T6" fmla="*/ 1 w 4"/>
                      <a:gd name="T7" fmla="*/ 2 h 2"/>
                      <a:gd name="T8" fmla="*/ 3 w 4"/>
                      <a:gd name="T9" fmla="*/ 2 h 2"/>
                      <a:gd name="T10" fmla="*/ 3 w 4"/>
                      <a:gd name="T11" fmla="*/ 1 h 2"/>
                      <a:gd name="T12" fmla="*/ 4 w 4"/>
                      <a:gd name="T13" fmla="*/ 2 h 2"/>
                      <a:gd name="T14" fmla="*/ 1 w 4"/>
                      <a:gd name="T15" fmla="*/ 2 h 2"/>
                      <a:gd name="T16" fmla="*/ 0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2" name="Freeform 1559"/>
                  <p:cNvSpPr/>
                  <p:nvPr/>
                </p:nvSpPr>
                <p:spPr bwMode="auto">
                  <a:xfrm>
                    <a:off x="1990" y="1508"/>
                    <a:ext cx="3" cy="2"/>
                  </a:xfrm>
                  <a:custGeom>
                    <a:avLst/>
                    <a:gdLst>
                      <a:gd name="T0" fmla="*/ 0 w 4"/>
                      <a:gd name="T1" fmla="*/ 2 h 2"/>
                      <a:gd name="T2" fmla="*/ 1 w 4"/>
                      <a:gd name="T3" fmla="*/ 2 h 2"/>
                      <a:gd name="T4" fmla="*/ 1 w 4"/>
                      <a:gd name="T5" fmla="*/ 2 h 2"/>
                      <a:gd name="T6" fmla="*/ 3 w 4"/>
                      <a:gd name="T7" fmla="*/ 2 h 2"/>
                      <a:gd name="T8" fmla="*/ 3 w 4"/>
                      <a:gd name="T9" fmla="*/ 0 h 2"/>
                      <a:gd name="T10" fmla="*/ 3 w 4"/>
                      <a:gd name="T11" fmla="*/ 0 h 2"/>
                      <a:gd name="T12" fmla="*/ 4 w 4"/>
                      <a:gd name="T13" fmla="*/ 0 h 2"/>
                      <a:gd name="T14" fmla="*/ 3 w 4"/>
                      <a:gd name="T15" fmla="*/ 2 h 2"/>
                      <a:gd name="T16" fmla="*/ 0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3" y="2"/>
                        </a:cubicBezTo>
                        <a:cubicBezTo>
                          <a:pt x="3" y="1"/>
                          <a:pt x="4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1"/>
                          <a:pt x="3" y="2"/>
                        </a:cubicBezTo>
                        <a:cubicBezTo>
                          <a:pt x="2" y="2"/>
                          <a:pt x="1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3" name="Freeform 1560"/>
                  <p:cNvSpPr/>
                  <p:nvPr/>
                </p:nvSpPr>
                <p:spPr bwMode="auto">
                  <a:xfrm>
                    <a:off x="1987" y="1514"/>
                    <a:ext cx="1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2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4" name="Freeform 1561"/>
                  <p:cNvSpPr/>
                  <p:nvPr/>
                </p:nvSpPr>
                <p:spPr bwMode="auto">
                  <a:xfrm>
                    <a:off x="1990" y="1521"/>
                    <a:ext cx="3" cy="3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3 h 3"/>
                      <a:gd name="T4" fmla="*/ 3 w 4"/>
                      <a:gd name="T5" fmla="*/ 2 h 3"/>
                      <a:gd name="T6" fmla="*/ 3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3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3" y="1"/>
                          <a:pt x="3" y="1"/>
                        </a:cubicBezTo>
                        <a:cubicBezTo>
                          <a:pt x="2" y="1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3" y="1"/>
                        </a:cubicBezTo>
                        <a:cubicBezTo>
                          <a:pt x="4" y="1"/>
                          <a:pt x="4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5" name="Freeform 1562"/>
                  <p:cNvSpPr/>
                  <p:nvPr/>
                </p:nvSpPr>
                <p:spPr bwMode="auto">
                  <a:xfrm>
                    <a:off x="1998" y="1521"/>
                    <a:ext cx="4" cy="3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1 w 4"/>
                      <a:gd name="T7" fmla="*/ 1 h 3"/>
                      <a:gd name="T8" fmla="*/ 0 w 4"/>
                      <a:gd name="T9" fmla="*/ 2 h 3"/>
                      <a:gd name="T10" fmla="*/ 1 w 4"/>
                      <a:gd name="T11" fmla="*/ 2 h 3"/>
                      <a:gd name="T12" fmla="*/ 0 w 4"/>
                      <a:gd name="T13" fmla="*/ 3 h 3"/>
                      <a:gd name="T14" fmla="*/ 1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6" name="Freeform 1563"/>
                  <p:cNvSpPr/>
                  <p:nvPr/>
                </p:nvSpPr>
                <p:spPr bwMode="auto">
                  <a:xfrm>
                    <a:off x="2003" y="1514"/>
                    <a:ext cx="1" cy="3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2 w 2"/>
                      <a:gd name="T5" fmla="*/ 1 h 4"/>
                      <a:gd name="T6" fmla="*/ 1 w 2"/>
                      <a:gd name="T7" fmla="*/ 2 h 4"/>
                      <a:gd name="T8" fmla="*/ 1 w 2"/>
                      <a:gd name="T9" fmla="*/ 4 h 4"/>
                      <a:gd name="T10" fmla="*/ 2 w 2"/>
                      <a:gd name="T11" fmla="*/ 4 h 4"/>
                      <a:gd name="T12" fmla="*/ 2 w 2"/>
                      <a:gd name="T13" fmla="*/ 4 h 4"/>
                      <a:gd name="T14" fmla="*/ 1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4"/>
                          <a:pt x="1" y="2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7" name="Freeform 1564"/>
                  <p:cNvSpPr/>
                  <p:nvPr/>
                </p:nvSpPr>
                <p:spPr bwMode="auto">
                  <a:xfrm>
                    <a:off x="1991" y="1536"/>
                    <a:ext cx="10" cy="3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0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3 h 4"/>
                      <a:gd name="T16" fmla="*/ 6 w 12"/>
                      <a:gd name="T17" fmla="*/ 0 h 4"/>
                      <a:gd name="T18" fmla="*/ 0 w 12"/>
                      <a:gd name="T19" fmla="*/ 3 h 4"/>
                      <a:gd name="T20" fmla="*/ 0 w 12"/>
                      <a:gd name="T21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4" y="0"/>
                          <a:pt x="6" y="0"/>
                        </a:cubicBezTo>
                        <a:cubicBezTo>
                          <a:pt x="8" y="0"/>
                          <a:pt x="10" y="1"/>
                          <a:pt x="10" y="3"/>
                        </a:cubicBezTo>
                        <a:cubicBezTo>
                          <a:pt x="10" y="3"/>
                          <a:pt x="10" y="3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9" y="0"/>
                          <a:pt x="6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8" name="Freeform 1565"/>
                  <p:cNvSpPr/>
                  <p:nvPr/>
                </p:nvSpPr>
                <p:spPr bwMode="auto">
                  <a:xfrm>
                    <a:off x="1992" y="1533"/>
                    <a:ext cx="8" cy="3"/>
                  </a:xfrm>
                  <a:custGeom>
                    <a:avLst/>
                    <a:gdLst>
                      <a:gd name="T0" fmla="*/ 0 w 10"/>
                      <a:gd name="T1" fmla="*/ 3 h 3"/>
                      <a:gd name="T2" fmla="*/ 1 w 10"/>
                      <a:gd name="T3" fmla="*/ 3 h 3"/>
                      <a:gd name="T4" fmla="*/ 1 w 10"/>
                      <a:gd name="T5" fmla="*/ 2 h 3"/>
                      <a:gd name="T6" fmla="*/ 5 w 10"/>
                      <a:gd name="T7" fmla="*/ 0 h 3"/>
                      <a:gd name="T8" fmla="*/ 9 w 10"/>
                      <a:gd name="T9" fmla="*/ 2 h 3"/>
                      <a:gd name="T10" fmla="*/ 9 w 10"/>
                      <a:gd name="T11" fmla="*/ 3 h 3"/>
                      <a:gd name="T12" fmla="*/ 10 w 10"/>
                      <a:gd name="T13" fmla="*/ 3 h 3"/>
                      <a:gd name="T14" fmla="*/ 5 w 10"/>
                      <a:gd name="T15" fmla="*/ 0 h 3"/>
                      <a:gd name="T16" fmla="*/ 0 w 10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7" y="0"/>
                          <a:pt x="9" y="1"/>
                          <a:pt x="9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1"/>
                          <a:pt x="8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9" name="Freeform 1566"/>
                  <p:cNvSpPr/>
                  <p:nvPr/>
                </p:nvSpPr>
                <p:spPr bwMode="auto">
                  <a:xfrm>
                    <a:off x="1992" y="1531"/>
                    <a:ext cx="8" cy="2"/>
                  </a:xfrm>
                  <a:custGeom>
                    <a:avLst/>
                    <a:gdLst>
                      <a:gd name="T0" fmla="*/ 0 w 10"/>
                      <a:gd name="T1" fmla="*/ 3 h 3"/>
                      <a:gd name="T2" fmla="*/ 2 w 10"/>
                      <a:gd name="T3" fmla="*/ 3 h 3"/>
                      <a:gd name="T4" fmla="*/ 2 w 10"/>
                      <a:gd name="T5" fmla="*/ 2 h 3"/>
                      <a:gd name="T6" fmla="*/ 5 w 10"/>
                      <a:gd name="T7" fmla="*/ 0 h 3"/>
                      <a:gd name="T8" fmla="*/ 8 w 10"/>
                      <a:gd name="T9" fmla="*/ 2 h 3"/>
                      <a:gd name="T10" fmla="*/ 8 w 10"/>
                      <a:gd name="T11" fmla="*/ 3 h 3"/>
                      <a:gd name="T12" fmla="*/ 10 w 10"/>
                      <a:gd name="T13" fmla="*/ 3 h 3"/>
                      <a:gd name="T14" fmla="*/ 5 w 10"/>
                      <a:gd name="T15" fmla="*/ 0 h 3"/>
                      <a:gd name="T16" fmla="*/ 0 w 10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5" y="0"/>
                        </a:cubicBezTo>
                        <a:cubicBezTo>
                          <a:pt x="7" y="0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1"/>
                          <a:pt x="8" y="0"/>
                          <a:pt x="5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0" name="Freeform 1567"/>
                  <p:cNvSpPr/>
                  <p:nvPr/>
                </p:nvSpPr>
                <p:spPr bwMode="auto">
                  <a:xfrm>
                    <a:off x="1992" y="1528"/>
                    <a:ext cx="7" cy="2"/>
                  </a:xfrm>
                  <a:custGeom>
                    <a:avLst/>
                    <a:gdLst>
                      <a:gd name="T0" fmla="*/ 0 w 8"/>
                      <a:gd name="T1" fmla="*/ 2 h 2"/>
                      <a:gd name="T2" fmla="*/ 1 w 8"/>
                      <a:gd name="T3" fmla="*/ 2 h 2"/>
                      <a:gd name="T4" fmla="*/ 1 w 8"/>
                      <a:gd name="T5" fmla="*/ 2 h 2"/>
                      <a:gd name="T6" fmla="*/ 4 w 8"/>
                      <a:gd name="T7" fmla="*/ 1 h 2"/>
                      <a:gd name="T8" fmla="*/ 7 w 8"/>
                      <a:gd name="T9" fmla="*/ 2 h 2"/>
                      <a:gd name="T10" fmla="*/ 7 w 8"/>
                      <a:gd name="T11" fmla="*/ 2 h 2"/>
                      <a:gd name="T12" fmla="*/ 8 w 8"/>
                      <a:gd name="T13" fmla="*/ 2 h 2"/>
                      <a:gd name="T14" fmla="*/ 4 w 8"/>
                      <a:gd name="T15" fmla="*/ 0 h 2"/>
                      <a:gd name="T16" fmla="*/ 0 w 8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1"/>
                          <a:pt x="4" y="1"/>
                        </a:cubicBezTo>
                        <a:cubicBezTo>
                          <a:pt x="5" y="1"/>
                          <a:pt x="7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1" name="Freeform 1568"/>
                  <p:cNvSpPr/>
                  <p:nvPr/>
                </p:nvSpPr>
                <p:spPr bwMode="auto">
                  <a:xfrm>
                    <a:off x="2011" y="1522"/>
                    <a:ext cx="8" cy="11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10 h 12"/>
                      <a:gd name="T6" fmla="*/ 3 w 9"/>
                      <a:gd name="T7" fmla="*/ 5 h 12"/>
                      <a:gd name="T8" fmla="*/ 7 w 9"/>
                      <a:gd name="T9" fmla="*/ 3 h 12"/>
                      <a:gd name="T10" fmla="*/ 8 w 9"/>
                      <a:gd name="T11" fmla="*/ 3 h 12"/>
                      <a:gd name="T12" fmla="*/ 9 w 9"/>
                      <a:gd name="T13" fmla="*/ 2 h 12"/>
                      <a:gd name="T14" fmla="*/ 9 w 9"/>
                      <a:gd name="T15" fmla="*/ 1 h 12"/>
                      <a:gd name="T16" fmla="*/ 2 w 9"/>
                      <a:gd name="T17" fmla="*/ 4 h 12"/>
                      <a:gd name="T18" fmla="*/ 2 w 9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7"/>
                          <a:pt x="3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2"/>
                          <a:pt x="2" y="4"/>
                        </a:cubicBezTo>
                        <a:cubicBezTo>
                          <a:pt x="0" y="7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2" name="Freeform 1569"/>
                  <p:cNvSpPr/>
                  <p:nvPr/>
                </p:nvSpPr>
                <p:spPr bwMode="auto">
                  <a:xfrm>
                    <a:off x="2009" y="1521"/>
                    <a:ext cx="6" cy="9"/>
                  </a:xfrm>
                  <a:custGeom>
                    <a:avLst/>
                    <a:gdLst>
                      <a:gd name="T0" fmla="*/ 1 w 7"/>
                      <a:gd name="T1" fmla="*/ 10 h 10"/>
                      <a:gd name="T2" fmla="*/ 2 w 7"/>
                      <a:gd name="T3" fmla="*/ 9 h 10"/>
                      <a:gd name="T4" fmla="*/ 1 w 7"/>
                      <a:gd name="T5" fmla="*/ 8 h 10"/>
                      <a:gd name="T6" fmla="*/ 2 w 7"/>
                      <a:gd name="T7" fmla="*/ 4 h 10"/>
                      <a:gd name="T8" fmla="*/ 6 w 7"/>
                      <a:gd name="T9" fmla="*/ 2 h 10"/>
                      <a:gd name="T10" fmla="*/ 6 w 7"/>
                      <a:gd name="T11" fmla="*/ 3 h 10"/>
                      <a:gd name="T12" fmla="*/ 7 w 7"/>
                      <a:gd name="T13" fmla="*/ 1 h 10"/>
                      <a:gd name="T14" fmla="*/ 1 w 7"/>
                      <a:gd name="T15" fmla="*/ 4 h 10"/>
                      <a:gd name="T16" fmla="*/ 1 w 7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1" y="10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1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3" y="1"/>
                          <a:pt x="1" y="4"/>
                        </a:cubicBezTo>
                        <a:cubicBezTo>
                          <a:pt x="0" y="6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3" name="Freeform 1570"/>
                  <p:cNvSpPr/>
                  <p:nvPr/>
                </p:nvSpPr>
                <p:spPr bwMode="auto">
                  <a:xfrm>
                    <a:off x="2007" y="1521"/>
                    <a:ext cx="6" cy="6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3 w 7"/>
                      <a:gd name="T3" fmla="*/ 7 h 8"/>
                      <a:gd name="T4" fmla="*/ 2 w 7"/>
                      <a:gd name="T5" fmla="*/ 7 h 8"/>
                      <a:gd name="T6" fmla="*/ 3 w 7"/>
                      <a:gd name="T7" fmla="*/ 3 h 8"/>
                      <a:gd name="T8" fmla="*/ 6 w 7"/>
                      <a:gd name="T9" fmla="*/ 2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2" y="5"/>
                          <a:pt x="3" y="3"/>
                        </a:cubicBezTo>
                        <a:cubicBezTo>
                          <a:pt x="3" y="2"/>
                          <a:pt x="5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3" y="1"/>
                          <a:pt x="2" y="3"/>
                        </a:cubicBezTo>
                        <a:cubicBezTo>
                          <a:pt x="1" y="5"/>
                          <a:pt x="0" y="8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4" name="Freeform 1571"/>
                  <p:cNvSpPr/>
                  <p:nvPr/>
                </p:nvSpPr>
                <p:spPr bwMode="auto">
                  <a:xfrm>
                    <a:off x="2006" y="1520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1 w 5"/>
                      <a:gd name="T3" fmla="*/ 6 h 7"/>
                      <a:gd name="T4" fmla="*/ 1 w 5"/>
                      <a:gd name="T5" fmla="*/ 6 h 7"/>
                      <a:gd name="T6" fmla="*/ 1 w 5"/>
                      <a:gd name="T7" fmla="*/ 3 h 7"/>
                      <a:gd name="T8" fmla="*/ 4 w 5"/>
                      <a:gd name="T9" fmla="*/ 1 h 7"/>
                      <a:gd name="T10" fmla="*/ 4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5"/>
                          <a:pt x="1" y="4"/>
                          <a:pt x="1" y="3"/>
                        </a:cubicBezTo>
                        <a:cubicBezTo>
                          <a:pt x="2" y="2"/>
                          <a:pt x="3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5" name="Freeform 1572"/>
                  <p:cNvSpPr/>
                  <p:nvPr/>
                </p:nvSpPr>
                <p:spPr bwMode="auto">
                  <a:xfrm>
                    <a:off x="2012" y="1499"/>
                    <a:ext cx="7" cy="11"/>
                  </a:xfrm>
                  <a:custGeom>
                    <a:avLst/>
                    <a:gdLst>
                      <a:gd name="T0" fmla="*/ 8 w 8"/>
                      <a:gd name="T1" fmla="*/ 11 h 13"/>
                      <a:gd name="T2" fmla="*/ 7 w 8"/>
                      <a:gd name="T3" fmla="*/ 10 h 13"/>
                      <a:gd name="T4" fmla="*/ 6 w 8"/>
                      <a:gd name="T5" fmla="*/ 10 h 13"/>
                      <a:gd name="T6" fmla="*/ 2 w 8"/>
                      <a:gd name="T7" fmla="*/ 8 h 13"/>
                      <a:gd name="T8" fmla="*/ 2 w 8"/>
                      <a:gd name="T9" fmla="*/ 3 h 13"/>
                      <a:gd name="T10" fmla="*/ 3 w 8"/>
                      <a:gd name="T11" fmla="*/ 2 h 13"/>
                      <a:gd name="T12" fmla="*/ 2 w 8"/>
                      <a:gd name="T13" fmla="*/ 0 h 13"/>
                      <a:gd name="T14" fmla="*/ 2 w 8"/>
                      <a:gd name="T15" fmla="*/ 1 h 13"/>
                      <a:gd name="T16" fmla="*/ 1 w 8"/>
                      <a:gd name="T17" fmla="*/ 8 h 13"/>
                      <a:gd name="T18" fmla="*/ 8 w 8"/>
                      <a:gd name="T19" fmla="*/ 12 h 13"/>
                      <a:gd name="T20" fmla="*/ 8 w 8"/>
                      <a:gd name="T21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3">
                        <a:moveTo>
                          <a:pt x="8" y="11"/>
                        </a:move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1"/>
                          <a:pt x="3" y="9"/>
                          <a:pt x="2" y="8"/>
                        </a:cubicBezTo>
                        <a:cubicBezTo>
                          <a:pt x="1" y="6"/>
                          <a:pt x="1" y="3"/>
                          <a:pt x="2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0" y="5"/>
                          <a:pt x="1" y="8"/>
                        </a:cubicBezTo>
                        <a:cubicBezTo>
                          <a:pt x="3" y="11"/>
                          <a:pt x="6" y="13"/>
                          <a:pt x="8" y="12"/>
                        </a:cubicBezTo>
                        <a:lnTo>
                          <a:pt x="8" y="1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6" name="Freeform 1573"/>
                  <p:cNvSpPr/>
                  <p:nvPr/>
                </p:nvSpPr>
                <p:spPr bwMode="auto">
                  <a:xfrm>
                    <a:off x="2009" y="1502"/>
                    <a:ext cx="6" cy="8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7 w 7"/>
                      <a:gd name="T3" fmla="*/ 8 h 10"/>
                      <a:gd name="T4" fmla="*/ 6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2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2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6"/>
                        </a:cubicBezTo>
                        <a:cubicBezTo>
                          <a:pt x="3" y="9"/>
                          <a:pt x="6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7" name="Freeform 1574"/>
                  <p:cNvSpPr/>
                  <p:nvPr/>
                </p:nvSpPr>
                <p:spPr bwMode="auto">
                  <a:xfrm>
                    <a:off x="2008" y="1504"/>
                    <a:ext cx="5" cy="7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2 h 9"/>
                      <a:gd name="T10" fmla="*/ 2 w 6"/>
                      <a:gd name="T11" fmla="*/ 2 h 9"/>
                      <a:gd name="T12" fmla="*/ 1 w 6"/>
                      <a:gd name="T13" fmla="*/ 0 h 9"/>
                      <a:gd name="T14" fmla="*/ 1 w 6"/>
                      <a:gd name="T15" fmla="*/ 6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8"/>
                          <a:pt x="2" y="7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2" y="8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8" name="Freeform 1575"/>
                  <p:cNvSpPr/>
                  <p:nvPr/>
                </p:nvSpPr>
                <p:spPr bwMode="auto">
                  <a:xfrm>
                    <a:off x="2006" y="1505"/>
                    <a:ext cx="4" cy="7"/>
                  </a:xfrm>
                  <a:custGeom>
                    <a:avLst/>
                    <a:gdLst>
                      <a:gd name="T0" fmla="*/ 5 w 5"/>
                      <a:gd name="T1" fmla="*/ 7 h 8"/>
                      <a:gd name="T2" fmla="*/ 4 w 5"/>
                      <a:gd name="T3" fmla="*/ 6 h 8"/>
                      <a:gd name="T4" fmla="*/ 4 w 5"/>
                      <a:gd name="T5" fmla="*/ 6 h 8"/>
                      <a:gd name="T6" fmla="*/ 1 w 5"/>
                      <a:gd name="T7" fmla="*/ 5 h 8"/>
                      <a:gd name="T8" fmla="*/ 1 w 5"/>
                      <a:gd name="T9" fmla="*/ 2 h 8"/>
                      <a:gd name="T10" fmla="*/ 2 w 5"/>
                      <a:gd name="T11" fmla="*/ 1 h 8"/>
                      <a:gd name="T12" fmla="*/ 1 w 5"/>
                      <a:gd name="T13" fmla="*/ 0 h 8"/>
                      <a:gd name="T14" fmla="*/ 1 w 5"/>
                      <a:gd name="T15" fmla="*/ 5 h 8"/>
                      <a:gd name="T16" fmla="*/ 5 w 5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5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7"/>
                          <a:pt x="2" y="6"/>
                          <a:pt x="1" y="5"/>
                        </a:cubicBezTo>
                        <a:cubicBezTo>
                          <a:pt x="1" y="4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8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9" name="Freeform 1576"/>
                  <p:cNvSpPr/>
                  <p:nvPr/>
                </p:nvSpPr>
                <p:spPr bwMode="auto">
                  <a:xfrm>
                    <a:off x="1973" y="1522"/>
                    <a:ext cx="7" cy="11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2 h 12"/>
                      <a:gd name="T4" fmla="*/ 2 w 8"/>
                      <a:gd name="T5" fmla="*/ 2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0 h 12"/>
                      <a:gd name="T12" fmla="*/ 6 w 8"/>
                      <a:gd name="T13" fmla="*/ 12 h 12"/>
                      <a:gd name="T14" fmla="*/ 7 w 8"/>
                      <a:gd name="T15" fmla="*/ 11 h 12"/>
                      <a:gd name="T16" fmla="*/ 7 w 8"/>
                      <a:gd name="T17" fmla="*/ 4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3"/>
                          <a:pt x="6" y="5"/>
                        </a:cubicBezTo>
                        <a:cubicBezTo>
                          <a:pt x="7" y="6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0"/>
                          <a:pt x="8" y="7"/>
                          <a:pt x="7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0" name="Freeform 1577"/>
                  <p:cNvSpPr/>
                  <p:nvPr/>
                </p:nvSpPr>
                <p:spPr bwMode="auto">
                  <a:xfrm>
                    <a:off x="1975" y="1521"/>
                    <a:ext cx="7" cy="9"/>
                  </a:xfrm>
                  <a:custGeom>
                    <a:avLst/>
                    <a:gdLst>
                      <a:gd name="T0" fmla="*/ 0 w 8"/>
                      <a:gd name="T1" fmla="*/ 1 h 10"/>
                      <a:gd name="T2" fmla="*/ 1 w 8"/>
                      <a:gd name="T3" fmla="*/ 2 h 10"/>
                      <a:gd name="T4" fmla="*/ 2 w 8"/>
                      <a:gd name="T5" fmla="*/ 2 h 10"/>
                      <a:gd name="T6" fmla="*/ 6 w 8"/>
                      <a:gd name="T7" fmla="*/ 4 h 10"/>
                      <a:gd name="T8" fmla="*/ 6 w 8"/>
                      <a:gd name="T9" fmla="*/ 8 h 10"/>
                      <a:gd name="T10" fmla="*/ 5 w 8"/>
                      <a:gd name="T11" fmla="*/ 9 h 10"/>
                      <a:gd name="T12" fmla="*/ 6 w 8"/>
                      <a:gd name="T13" fmla="*/ 10 h 10"/>
                      <a:gd name="T14" fmla="*/ 6 w 8"/>
                      <a:gd name="T15" fmla="*/ 4 h 10"/>
                      <a:gd name="T16" fmla="*/ 0 w 8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2"/>
                          <a:pt x="6" y="4"/>
                        </a:cubicBezTo>
                        <a:cubicBezTo>
                          <a:pt x="7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6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1" name="Freeform 1578"/>
                  <p:cNvSpPr/>
                  <p:nvPr/>
                </p:nvSpPr>
                <p:spPr bwMode="auto">
                  <a:xfrm>
                    <a:off x="1979" y="1521"/>
                    <a:ext cx="5" cy="6"/>
                  </a:xfrm>
                  <a:custGeom>
                    <a:avLst/>
                    <a:gdLst>
                      <a:gd name="T0" fmla="*/ 0 w 6"/>
                      <a:gd name="T1" fmla="*/ 1 h 8"/>
                      <a:gd name="T2" fmla="*/ 1 w 6"/>
                      <a:gd name="T3" fmla="*/ 2 h 8"/>
                      <a:gd name="T4" fmla="*/ 1 w 6"/>
                      <a:gd name="T5" fmla="*/ 1 h 8"/>
                      <a:gd name="T6" fmla="*/ 4 w 6"/>
                      <a:gd name="T7" fmla="*/ 3 h 8"/>
                      <a:gd name="T8" fmla="*/ 4 w 6"/>
                      <a:gd name="T9" fmla="*/ 7 h 8"/>
                      <a:gd name="T10" fmla="*/ 4 w 6"/>
                      <a:gd name="T11" fmla="*/ 7 h 8"/>
                      <a:gd name="T12" fmla="*/ 5 w 6"/>
                      <a:gd name="T13" fmla="*/ 8 h 8"/>
                      <a:gd name="T14" fmla="*/ 5 w 6"/>
                      <a:gd name="T15" fmla="*/ 3 h 8"/>
                      <a:gd name="T16" fmla="*/ 0 w 6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5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8"/>
                          <a:pt x="6" y="5"/>
                          <a:pt x="5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2" name="Freeform 1579"/>
                  <p:cNvSpPr/>
                  <p:nvPr/>
                </p:nvSpPr>
                <p:spPr bwMode="auto">
                  <a:xfrm>
                    <a:off x="1981" y="1520"/>
                    <a:ext cx="5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0 w 5"/>
                      <a:gd name="T3" fmla="*/ 2 h 7"/>
                      <a:gd name="T4" fmla="*/ 1 w 5"/>
                      <a:gd name="T5" fmla="*/ 1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4" y="4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3" name="Freeform 1580"/>
                  <p:cNvSpPr/>
                  <p:nvPr/>
                </p:nvSpPr>
                <p:spPr bwMode="auto">
                  <a:xfrm>
                    <a:off x="1973" y="1499"/>
                    <a:ext cx="7" cy="11"/>
                  </a:xfrm>
                  <a:custGeom>
                    <a:avLst/>
                    <a:gdLst>
                      <a:gd name="T0" fmla="*/ 6 w 9"/>
                      <a:gd name="T1" fmla="*/ 0 h 12"/>
                      <a:gd name="T2" fmla="*/ 6 w 9"/>
                      <a:gd name="T3" fmla="*/ 1 h 12"/>
                      <a:gd name="T4" fmla="*/ 6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9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0 w 9"/>
                      <a:gd name="T15" fmla="*/ 11 h 12"/>
                      <a:gd name="T16" fmla="*/ 7 w 9"/>
                      <a:gd name="T17" fmla="*/ 7 h 12"/>
                      <a:gd name="T18" fmla="*/ 7 w 9"/>
                      <a:gd name="T19" fmla="*/ 0 h 12"/>
                      <a:gd name="T20" fmla="*/ 6 w 9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6" y="0"/>
                        </a:move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7" y="7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4" name="Freeform 1581"/>
                  <p:cNvSpPr/>
                  <p:nvPr/>
                </p:nvSpPr>
                <p:spPr bwMode="auto">
                  <a:xfrm>
                    <a:off x="1976" y="1501"/>
                    <a:ext cx="6" cy="9"/>
                  </a:xfrm>
                  <a:custGeom>
                    <a:avLst/>
                    <a:gdLst>
                      <a:gd name="T0" fmla="*/ 5 w 7"/>
                      <a:gd name="T1" fmla="*/ 0 h 11"/>
                      <a:gd name="T2" fmla="*/ 4 w 7"/>
                      <a:gd name="T3" fmla="*/ 2 h 11"/>
                      <a:gd name="T4" fmla="*/ 5 w 7"/>
                      <a:gd name="T5" fmla="*/ 2 h 11"/>
                      <a:gd name="T6" fmla="*/ 5 w 7"/>
                      <a:gd name="T7" fmla="*/ 7 h 11"/>
                      <a:gd name="T8" fmla="*/ 1 w 7"/>
                      <a:gd name="T9" fmla="*/ 9 h 11"/>
                      <a:gd name="T10" fmla="*/ 0 w 7"/>
                      <a:gd name="T11" fmla="*/ 8 h 11"/>
                      <a:gd name="T12" fmla="*/ 0 w 7"/>
                      <a:gd name="T13" fmla="*/ 10 h 11"/>
                      <a:gd name="T14" fmla="*/ 5 w 7"/>
                      <a:gd name="T15" fmla="*/ 7 h 11"/>
                      <a:gd name="T16" fmla="*/ 5 w 7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5" y="0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5"/>
                          <a:pt x="5" y="7"/>
                        </a:cubicBezTo>
                        <a:cubicBezTo>
                          <a:pt x="4" y="8"/>
                          <a:pt x="2" y="9"/>
                          <a:pt x="1" y="9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1"/>
                          <a:pt x="4" y="9"/>
                          <a:pt x="5" y="7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5" name="Freeform 1582"/>
                  <p:cNvSpPr/>
                  <p:nvPr/>
                </p:nvSpPr>
                <p:spPr bwMode="auto">
                  <a:xfrm>
                    <a:off x="1979" y="1504"/>
                    <a:ext cx="5" cy="7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5 w 6"/>
                      <a:gd name="T5" fmla="*/ 2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5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4" y="6"/>
                          <a:pt x="2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9"/>
                          <a:pt x="4" y="7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6" name="Freeform 1583"/>
                  <p:cNvSpPr/>
                  <p:nvPr/>
                </p:nvSpPr>
                <p:spPr bwMode="auto">
                  <a:xfrm>
                    <a:off x="1981" y="1505"/>
                    <a:ext cx="5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6 h 7"/>
                      <a:gd name="T10" fmla="*/ 1 w 5"/>
                      <a:gd name="T11" fmla="*/ 6 h 7"/>
                      <a:gd name="T12" fmla="*/ 0 w 5"/>
                      <a:gd name="T13" fmla="*/ 7 h 7"/>
                      <a:gd name="T14" fmla="*/ 4 w 5"/>
                      <a:gd name="T15" fmla="*/ 5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4" y="3"/>
                          <a:pt x="4" y="4"/>
                        </a:cubicBezTo>
                        <a:cubicBezTo>
                          <a:pt x="3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3" y="7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7" name="Freeform 1584"/>
                  <p:cNvSpPr/>
                  <p:nvPr/>
                </p:nvSpPr>
                <p:spPr bwMode="auto">
                  <a:xfrm>
                    <a:off x="2014" y="1494"/>
                    <a:ext cx="12" cy="15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3 w 14"/>
                      <a:gd name="T3" fmla="*/ 13 h 17"/>
                      <a:gd name="T4" fmla="*/ 11 w 14"/>
                      <a:gd name="T5" fmla="*/ 14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7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1 h 17"/>
                      <a:gd name="T16" fmla="*/ 3 w 14"/>
                      <a:gd name="T17" fmla="*/ 12 h 17"/>
                      <a:gd name="T18" fmla="*/ 14 w 14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3" y="13"/>
                          <a:pt x="13" y="13"/>
                          <a:pt x="13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3" y="5"/>
                          <a:pt x="5" y="3"/>
                        </a:cubicBezTo>
                        <a:cubicBezTo>
                          <a:pt x="5" y="3"/>
                          <a:pt x="6" y="3"/>
                          <a:pt x="7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1" y="3"/>
                          <a:pt x="0" y="8"/>
                          <a:pt x="3" y="12"/>
                        </a:cubicBezTo>
                        <a:cubicBezTo>
                          <a:pt x="5" y="16"/>
                          <a:pt x="10" y="17"/>
                          <a:pt x="14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8" name="Freeform 1585"/>
                  <p:cNvSpPr/>
                  <p:nvPr/>
                </p:nvSpPr>
                <p:spPr bwMode="auto">
                  <a:xfrm>
                    <a:off x="1966" y="1494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0 h 17"/>
                      <a:gd name="T8" fmla="*/ 3 w 14"/>
                      <a:gd name="T9" fmla="*/ 13 h 17"/>
                      <a:gd name="T10" fmla="*/ 2 w 14"/>
                      <a:gd name="T11" fmla="*/ 12 h 17"/>
                      <a:gd name="T12" fmla="*/ 0 w 14"/>
                      <a:gd name="T13" fmla="*/ 14 h 17"/>
                      <a:gd name="T14" fmla="*/ 1 w 14"/>
                      <a:gd name="T15" fmla="*/ 15 h 17"/>
                      <a:gd name="T16" fmla="*/ 12 w 14"/>
                      <a:gd name="T17" fmla="*/ 11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2" y="4"/>
                          <a:pt x="12" y="8"/>
                          <a:pt x="10" y="10"/>
                        </a:cubicBezTo>
                        <a:cubicBezTo>
                          <a:pt x="9" y="13"/>
                          <a:pt x="5" y="14"/>
                          <a:pt x="3" y="13"/>
                        </a:cubicBezTo>
                        <a:cubicBezTo>
                          <a:pt x="3" y="13"/>
                          <a:pt x="2" y="12"/>
                          <a:pt x="2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5"/>
                          <a:pt x="12" y="11"/>
                        </a:cubicBezTo>
                        <a:cubicBezTo>
                          <a:pt x="14" y="7"/>
                          <a:pt x="13" y="2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9" name="Freeform 1586"/>
                  <p:cNvSpPr/>
                  <p:nvPr/>
                </p:nvSpPr>
                <p:spPr bwMode="auto">
                  <a:xfrm>
                    <a:off x="1966" y="1522"/>
                    <a:ext cx="12" cy="15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1 w 14"/>
                      <a:gd name="T3" fmla="*/ 5 h 17"/>
                      <a:gd name="T4" fmla="*/ 3 w 14"/>
                      <a:gd name="T5" fmla="*/ 4 h 17"/>
                      <a:gd name="T6" fmla="*/ 10 w 14"/>
                      <a:gd name="T7" fmla="*/ 7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9 w 14"/>
                      <a:gd name="T13" fmla="*/ 17 h 17"/>
                      <a:gd name="T14" fmla="*/ 9 w 14"/>
                      <a:gd name="T15" fmla="*/ 17 h 17"/>
                      <a:gd name="T16" fmla="*/ 11 w 14"/>
                      <a:gd name="T17" fmla="*/ 6 h 17"/>
                      <a:gd name="T18" fmla="*/ 1 w 14"/>
                      <a:gd name="T19" fmla="*/ 2 h 17"/>
                      <a:gd name="T20" fmla="*/ 0 w 14"/>
                      <a:gd name="T21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5" y="2"/>
                          <a:pt x="9" y="4"/>
                          <a:pt x="10" y="7"/>
                        </a:cubicBezTo>
                        <a:cubicBezTo>
                          <a:pt x="12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3" y="15"/>
                          <a:pt x="14" y="10"/>
                          <a:pt x="11" y="6"/>
                        </a:cubicBezTo>
                        <a:cubicBezTo>
                          <a:pt x="9" y="2"/>
                          <a:pt x="4" y="0"/>
                          <a:pt x="1" y="2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0" name="Freeform 1587"/>
                  <p:cNvSpPr/>
                  <p:nvPr/>
                </p:nvSpPr>
                <p:spPr bwMode="auto">
                  <a:xfrm>
                    <a:off x="1988" y="1539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2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9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6"/>
                          <a:pt x="3" y="6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6"/>
                          <a:pt x="15" y="8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4" y="0"/>
                          <a:pt x="9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1" name="Freeform 1588"/>
                  <p:cNvSpPr/>
                  <p:nvPr/>
                </p:nvSpPr>
                <p:spPr bwMode="auto">
                  <a:xfrm>
                    <a:off x="2014" y="1523"/>
                    <a:ext cx="12" cy="1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2 h 17"/>
                      <a:gd name="T14" fmla="*/ 14 w 14"/>
                      <a:gd name="T15" fmla="*/ 2 h 17"/>
                      <a:gd name="T16" fmla="*/ 3 w 14"/>
                      <a:gd name="T17" fmla="*/ 5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4"/>
                          <a:pt x="5" y="14"/>
                          <a:pt x="5" y="14"/>
                        </a:cubicBezTo>
                        <a:cubicBezTo>
                          <a:pt x="3" y="12"/>
                          <a:pt x="2" y="9"/>
                          <a:pt x="4" y="6"/>
                        </a:cubicBezTo>
                        <a:cubicBezTo>
                          <a:pt x="5" y="4"/>
                          <a:pt x="9" y="2"/>
                          <a:pt x="11" y="4"/>
                        </a:cubicBezTo>
                        <a:cubicBezTo>
                          <a:pt x="11" y="4"/>
                          <a:pt x="12" y="4"/>
                          <a:pt x="13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0" y="0"/>
                          <a:pt x="5" y="1"/>
                          <a:pt x="3" y="5"/>
                        </a:cubicBezTo>
                        <a:cubicBezTo>
                          <a:pt x="0" y="9"/>
                          <a:pt x="1" y="14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2" name="Freeform 1589"/>
                  <p:cNvSpPr>
                    <a:spLocks noEditPoints="1"/>
                  </p:cNvSpPr>
                  <p:nvPr/>
                </p:nvSpPr>
                <p:spPr bwMode="auto">
                  <a:xfrm>
                    <a:off x="1990" y="1510"/>
                    <a:ext cx="12" cy="11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8 h 12"/>
                      <a:gd name="T4" fmla="*/ 3 w 14"/>
                      <a:gd name="T5" fmla="*/ 12 h 12"/>
                      <a:gd name="T6" fmla="*/ 7 w 14"/>
                      <a:gd name="T7" fmla="*/ 11 h 12"/>
                      <a:gd name="T8" fmla="*/ 10 w 14"/>
                      <a:gd name="T9" fmla="*/ 12 h 12"/>
                      <a:gd name="T10" fmla="*/ 11 w 14"/>
                      <a:gd name="T11" fmla="*/ 9 h 12"/>
                      <a:gd name="T12" fmla="*/ 14 w 14"/>
                      <a:gd name="T13" fmla="*/ 6 h 12"/>
                      <a:gd name="T14" fmla="*/ 11 w 14"/>
                      <a:gd name="T15" fmla="*/ 4 h 12"/>
                      <a:gd name="T16" fmla="*/ 11 w 14"/>
                      <a:gd name="T17" fmla="*/ 0 h 12"/>
                      <a:gd name="T18" fmla="*/ 7 w 14"/>
                      <a:gd name="T19" fmla="*/ 1 h 12"/>
                      <a:gd name="T20" fmla="*/ 3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2 w 14"/>
                      <a:gd name="T27" fmla="*/ 6 h 12"/>
                      <a:gd name="T28" fmla="*/ 4 w 14"/>
                      <a:gd name="T29" fmla="*/ 5 h 12"/>
                      <a:gd name="T30" fmla="*/ 5 w 14"/>
                      <a:gd name="T31" fmla="*/ 2 h 12"/>
                      <a:gd name="T32" fmla="*/ 7 w 14"/>
                      <a:gd name="T33" fmla="*/ 3 h 12"/>
                      <a:gd name="T34" fmla="*/ 9 w 14"/>
                      <a:gd name="T35" fmla="*/ 2 h 12"/>
                      <a:gd name="T36" fmla="*/ 10 w 14"/>
                      <a:gd name="T37" fmla="*/ 4 h 12"/>
                      <a:gd name="T38" fmla="*/ 12 w 14"/>
                      <a:gd name="T39" fmla="*/ 6 h 12"/>
                      <a:gd name="T40" fmla="*/ 10 w 14"/>
                      <a:gd name="T41" fmla="*/ 8 h 12"/>
                      <a:gd name="T42" fmla="*/ 9 w 14"/>
                      <a:gd name="T43" fmla="*/ 10 h 12"/>
                      <a:gd name="T44" fmla="*/ 7 w 14"/>
                      <a:gd name="T45" fmla="*/ 9 h 12"/>
                      <a:gd name="T46" fmla="*/ 5 w 14"/>
                      <a:gd name="T47" fmla="*/ 10 h 12"/>
                      <a:gd name="T48" fmla="*/ 4 w 14"/>
                      <a:gd name="T49" fmla="*/ 8 h 12"/>
                      <a:gd name="T50" fmla="*/ 2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2" y="7"/>
                          <a:pt x="3" y="8"/>
                        </a:cubicBezTo>
                        <a:cubicBezTo>
                          <a:pt x="4" y="9"/>
                          <a:pt x="3" y="12"/>
                          <a:pt x="3" y="12"/>
                        </a:cubicBezTo>
                        <a:cubicBezTo>
                          <a:pt x="3" y="12"/>
                          <a:pt x="6" y="11"/>
                          <a:pt x="7" y="11"/>
                        </a:cubicBezTo>
                        <a:cubicBezTo>
                          <a:pt x="8" y="11"/>
                          <a:pt x="10" y="12"/>
                          <a:pt x="10" y="12"/>
                        </a:cubicBezTo>
                        <a:cubicBezTo>
                          <a:pt x="10" y="12"/>
                          <a:pt x="11" y="10"/>
                          <a:pt x="11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1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1"/>
                          <a:pt x="7" y="1"/>
                        </a:cubicBezTo>
                        <a:cubicBezTo>
                          <a:pt x="6" y="1"/>
                          <a:pt x="3" y="0"/>
                          <a:pt x="3" y="0"/>
                        </a:cubicBezTo>
                        <a:cubicBezTo>
                          <a:pt x="3" y="0"/>
                          <a:pt x="4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5"/>
                          <a:pt x="4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9" y="4"/>
                          <a:pt x="10" y="4"/>
                        </a:cubicBezTo>
                        <a:cubicBezTo>
                          <a:pt x="10" y="5"/>
                          <a:pt x="12" y="6"/>
                          <a:pt x="12" y="6"/>
                        </a:cubicBezTo>
                        <a:cubicBezTo>
                          <a:pt x="12" y="6"/>
                          <a:pt x="10" y="7"/>
                          <a:pt x="10" y="8"/>
                        </a:cubicBezTo>
                        <a:cubicBezTo>
                          <a:pt x="9" y="9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4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3" name="Freeform 1590"/>
                  <p:cNvSpPr>
                    <a:spLocks noEditPoints="1"/>
                  </p:cNvSpPr>
                  <p:nvPr/>
                </p:nvSpPr>
                <p:spPr bwMode="auto">
                  <a:xfrm>
                    <a:off x="4364" y="1602"/>
                    <a:ext cx="24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4" name="Rectangle 1591"/>
                  <p:cNvSpPr>
                    <a:spLocks noChangeArrowheads="1"/>
                  </p:cNvSpPr>
                  <p:nvPr/>
                </p:nvSpPr>
                <p:spPr bwMode="auto">
                  <a:xfrm>
                    <a:off x="4375" y="1590"/>
                    <a:ext cx="2" cy="50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5" name="Freeform 1592"/>
                  <p:cNvSpPr/>
                  <p:nvPr/>
                </p:nvSpPr>
                <p:spPr bwMode="auto">
                  <a:xfrm>
                    <a:off x="4354" y="1601"/>
                    <a:ext cx="45" cy="26"/>
                  </a:xfrm>
                  <a:custGeom>
                    <a:avLst/>
                    <a:gdLst>
                      <a:gd name="T0" fmla="*/ 45 w 45"/>
                      <a:gd name="T1" fmla="*/ 1 h 26"/>
                      <a:gd name="T2" fmla="*/ 44 w 45"/>
                      <a:gd name="T3" fmla="*/ 0 h 26"/>
                      <a:gd name="T4" fmla="*/ 0 w 45"/>
                      <a:gd name="T5" fmla="*/ 25 h 26"/>
                      <a:gd name="T6" fmla="*/ 1 w 45"/>
                      <a:gd name="T7" fmla="*/ 26 h 26"/>
                      <a:gd name="T8" fmla="*/ 45 w 45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1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1" y="26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6" name="Freeform 1593"/>
                  <p:cNvSpPr/>
                  <p:nvPr/>
                </p:nvSpPr>
                <p:spPr bwMode="auto">
                  <a:xfrm>
                    <a:off x="4354" y="1601"/>
                    <a:ext cx="44" cy="27"/>
                  </a:xfrm>
                  <a:custGeom>
                    <a:avLst/>
                    <a:gdLst>
                      <a:gd name="T0" fmla="*/ 44 w 44"/>
                      <a:gd name="T1" fmla="*/ 27 h 27"/>
                      <a:gd name="T2" fmla="*/ 44 w 44"/>
                      <a:gd name="T3" fmla="*/ 26 h 27"/>
                      <a:gd name="T4" fmla="*/ 1 w 44"/>
                      <a:gd name="T5" fmla="*/ 0 h 27"/>
                      <a:gd name="T6" fmla="*/ 0 w 44"/>
                      <a:gd name="T7" fmla="*/ 1 h 27"/>
                      <a:gd name="T8" fmla="*/ 44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4" y="27"/>
                        </a:moveTo>
                        <a:lnTo>
                          <a:pt x="44" y="26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4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7" name="Freeform 1594"/>
                  <p:cNvSpPr/>
                  <p:nvPr/>
                </p:nvSpPr>
                <p:spPr bwMode="auto">
                  <a:xfrm>
                    <a:off x="4373" y="1608"/>
                    <a:ext cx="7" cy="13"/>
                  </a:xfrm>
                  <a:custGeom>
                    <a:avLst/>
                    <a:gdLst>
                      <a:gd name="T0" fmla="*/ 0 w 7"/>
                      <a:gd name="T1" fmla="*/ 0 h 13"/>
                      <a:gd name="T2" fmla="*/ 0 w 7"/>
                      <a:gd name="T3" fmla="*/ 0 h 13"/>
                      <a:gd name="T4" fmla="*/ 7 w 7"/>
                      <a:gd name="T5" fmla="*/ 13 h 13"/>
                      <a:gd name="T6" fmla="*/ 7 w 7"/>
                      <a:gd name="T7" fmla="*/ 12 h 13"/>
                      <a:gd name="T8" fmla="*/ 0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8" name="Freeform 1595"/>
                  <p:cNvSpPr/>
                  <p:nvPr/>
                </p:nvSpPr>
                <p:spPr bwMode="auto">
                  <a:xfrm>
                    <a:off x="4373" y="1608"/>
                    <a:ext cx="7" cy="13"/>
                  </a:xfrm>
                  <a:custGeom>
                    <a:avLst/>
                    <a:gdLst>
                      <a:gd name="T0" fmla="*/ 7 w 7"/>
                      <a:gd name="T1" fmla="*/ 0 h 13"/>
                      <a:gd name="T2" fmla="*/ 7 w 7"/>
                      <a:gd name="T3" fmla="*/ 0 h 13"/>
                      <a:gd name="T4" fmla="*/ 0 w 7"/>
                      <a:gd name="T5" fmla="*/ 12 h 13"/>
                      <a:gd name="T6" fmla="*/ 0 w 7"/>
                      <a:gd name="T7" fmla="*/ 13 h 13"/>
                      <a:gd name="T8" fmla="*/ 7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9" name="Rectangle 1596"/>
                  <p:cNvSpPr>
                    <a:spLocks noChangeArrowheads="1"/>
                  </p:cNvSpPr>
                  <p:nvPr/>
                </p:nvSpPr>
                <p:spPr bwMode="auto">
                  <a:xfrm>
                    <a:off x="4369" y="1614"/>
                    <a:ext cx="15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0" name="Freeform 1597"/>
                  <p:cNvSpPr>
                    <a:spLocks noEditPoints="1"/>
                  </p:cNvSpPr>
                  <p:nvPr/>
                </p:nvSpPr>
                <p:spPr bwMode="auto">
                  <a:xfrm>
                    <a:off x="4374" y="1582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8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1" name="Freeform 1598"/>
                  <p:cNvSpPr>
                    <a:spLocks noEditPoints="1"/>
                  </p:cNvSpPr>
                  <p:nvPr/>
                </p:nvSpPr>
                <p:spPr bwMode="auto">
                  <a:xfrm>
                    <a:off x="4374" y="1639"/>
                    <a:ext cx="5" cy="8"/>
                  </a:xfrm>
                  <a:custGeom>
                    <a:avLst/>
                    <a:gdLst>
                      <a:gd name="T0" fmla="*/ 0 w 6"/>
                      <a:gd name="T1" fmla="*/ 5 h 9"/>
                      <a:gd name="T2" fmla="*/ 3 w 6"/>
                      <a:gd name="T3" fmla="*/ 9 h 9"/>
                      <a:gd name="T4" fmla="*/ 6 w 6"/>
                      <a:gd name="T5" fmla="*/ 5 h 9"/>
                      <a:gd name="T6" fmla="*/ 3 w 6"/>
                      <a:gd name="T7" fmla="*/ 0 h 9"/>
                      <a:gd name="T8" fmla="*/ 0 w 6"/>
                      <a:gd name="T9" fmla="*/ 5 h 9"/>
                      <a:gd name="T10" fmla="*/ 1 w 6"/>
                      <a:gd name="T11" fmla="*/ 5 h 9"/>
                      <a:gd name="T12" fmla="*/ 3 w 6"/>
                      <a:gd name="T13" fmla="*/ 1 h 9"/>
                      <a:gd name="T14" fmla="*/ 5 w 6"/>
                      <a:gd name="T15" fmla="*/ 5 h 9"/>
                      <a:gd name="T16" fmla="*/ 3 w 6"/>
                      <a:gd name="T17" fmla="*/ 8 h 9"/>
                      <a:gd name="T18" fmla="*/ 1 w 6"/>
                      <a:gd name="T1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9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2" name="Freeform 1599"/>
                  <p:cNvSpPr>
                    <a:spLocks noEditPoints="1"/>
                  </p:cNvSpPr>
                  <p:nvPr/>
                </p:nvSpPr>
                <p:spPr bwMode="auto">
                  <a:xfrm>
                    <a:off x="4398" y="1625"/>
                    <a:ext cx="7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8 w 9"/>
                      <a:gd name="T3" fmla="*/ 6 h 8"/>
                      <a:gd name="T4" fmla="*/ 5 w 9"/>
                      <a:gd name="T5" fmla="*/ 1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1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5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7"/>
                          <a:pt x="8" y="6"/>
                        </a:cubicBezTo>
                        <a:cubicBezTo>
                          <a:pt x="9" y="5"/>
                          <a:pt x="8" y="2"/>
                          <a:pt x="5" y="1"/>
                        </a:cubicBez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0" y="4"/>
                          <a:pt x="0" y="5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4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3" name="Freeform 1600"/>
                  <p:cNvSpPr>
                    <a:spLocks noEditPoints="1"/>
                  </p:cNvSpPr>
                  <p:nvPr/>
                </p:nvSpPr>
                <p:spPr bwMode="auto">
                  <a:xfrm>
                    <a:off x="4398" y="1596"/>
                    <a:ext cx="6" cy="7"/>
                  </a:xfrm>
                  <a:custGeom>
                    <a:avLst/>
                    <a:gdLst>
                      <a:gd name="T0" fmla="*/ 6 w 8"/>
                      <a:gd name="T1" fmla="*/ 7 h 8"/>
                      <a:gd name="T2" fmla="*/ 8 w 8"/>
                      <a:gd name="T3" fmla="*/ 2 h 8"/>
                      <a:gd name="T4" fmla="*/ 2 w 8"/>
                      <a:gd name="T5" fmla="*/ 2 h 8"/>
                      <a:gd name="T6" fmla="*/ 0 w 8"/>
                      <a:gd name="T7" fmla="*/ 7 h 8"/>
                      <a:gd name="T8" fmla="*/ 6 w 8"/>
                      <a:gd name="T9" fmla="*/ 7 h 8"/>
                      <a:gd name="T10" fmla="*/ 5 w 8"/>
                      <a:gd name="T11" fmla="*/ 6 h 8"/>
                      <a:gd name="T12" fmla="*/ 1 w 8"/>
                      <a:gd name="T13" fmla="*/ 6 h 8"/>
                      <a:gd name="T14" fmla="*/ 3 w 8"/>
                      <a:gd name="T15" fmla="*/ 3 h 8"/>
                      <a:gd name="T16" fmla="*/ 7 w 8"/>
                      <a:gd name="T17" fmla="*/ 3 h 8"/>
                      <a:gd name="T18" fmla="*/ 5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6" y="7"/>
                        </a:moveTo>
                        <a:cubicBezTo>
                          <a:pt x="8" y="5"/>
                          <a:pt x="8" y="3"/>
                          <a:pt x="8" y="2"/>
                        </a:cubicBezTo>
                        <a:cubicBezTo>
                          <a:pt x="7" y="1"/>
                          <a:pt x="4" y="0"/>
                          <a:pt x="2" y="2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4" y="7"/>
                          <a:pt x="2" y="7"/>
                          <a:pt x="1" y="6"/>
                        </a:cubicBezTo>
                        <a:cubicBezTo>
                          <a:pt x="1" y="5"/>
                          <a:pt x="2" y="4"/>
                          <a:pt x="3" y="3"/>
                        </a:cubicBezTo>
                        <a:cubicBezTo>
                          <a:pt x="4" y="2"/>
                          <a:pt x="6" y="2"/>
                          <a:pt x="7" y="3"/>
                        </a:cubicBezTo>
                        <a:cubicBezTo>
                          <a:pt x="7" y="4"/>
                          <a:pt x="6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4" name="Freeform 1601"/>
                  <p:cNvSpPr>
                    <a:spLocks noEditPoints="1"/>
                  </p:cNvSpPr>
                  <p:nvPr/>
                </p:nvSpPr>
                <p:spPr bwMode="auto">
                  <a:xfrm>
                    <a:off x="4348" y="1625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7 w 9"/>
                      <a:gd name="T13" fmla="*/ 2 h 7"/>
                      <a:gd name="T14" fmla="*/ 3 w 9"/>
                      <a:gd name="T15" fmla="*/ 2 h 7"/>
                      <a:gd name="T16" fmla="*/ 1 w 9"/>
                      <a:gd name="T17" fmla="*/ 5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1" y="7"/>
                          <a:pt x="0" y="6"/>
                        </a:cubicBezTo>
                        <a:cubicBezTo>
                          <a:pt x="0" y="4"/>
                          <a:pt x="0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7" y="4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3" y="2"/>
                        </a:cubicBezTo>
                        <a:cubicBezTo>
                          <a:pt x="2" y="3"/>
                          <a:pt x="1" y="4"/>
                          <a:pt x="1" y="5"/>
                        </a:cubicBezTo>
                        <a:cubicBezTo>
                          <a:pt x="2" y="6"/>
                          <a:pt x="4" y="6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5" name="Freeform 1602"/>
                  <p:cNvSpPr>
                    <a:spLocks noEditPoints="1"/>
                  </p:cNvSpPr>
                  <p:nvPr/>
                </p:nvSpPr>
                <p:spPr bwMode="auto">
                  <a:xfrm>
                    <a:off x="4348" y="1596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7 w 9"/>
                      <a:gd name="T13" fmla="*/ 6 h 8"/>
                      <a:gd name="T14" fmla="*/ 6 w 9"/>
                      <a:gd name="T15" fmla="*/ 2 h 8"/>
                      <a:gd name="T16" fmla="*/ 2 w 9"/>
                      <a:gd name="T17" fmla="*/ 3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0" y="2"/>
                        </a:cubicBezTo>
                        <a:cubicBezTo>
                          <a:pt x="1" y="1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7"/>
                          <a:pt x="6" y="6"/>
                          <a:pt x="7" y="6"/>
                        </a:cubicBezTo>
                        <a:cubicBezTo>
                          <a:pt x="7" y="4"/>
                          <a:pt x="7" y="3"/>
                          <a:pt x="6" y="2"/>
                        </a:cubicBezTo>
                        <a:cubicBezTo>
                          <a:pt x="4" y="2"/>
                          <a:pt x="3" y="2"/>
                          <a:pt x="2" y="3"/>
                        </a:cubicBezTo>
                        <a:cubicBezTo>
                          <a:pt x="2" y="4"/>
                          <a:pt x="2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6" name="Freeform 1603"/>
                  <p:cNvSpPr/>
                  <p:nvPr/>
                </p:nvSpPr>
                <p:spPr bwMode="auto">
                  <a:xfrm>
                    <a:off x="4369" y="1585"/>
                    <a:ext cx="15" cy="5"/>
                  </a:xfrm>
                  <a:custGeom>
                    <a:avLst/>
                    <a:gdLst>
                      <a:gd name="T0" fmla="*/ 0 w 17"/>
                      <a:gd name="T1" fmla="*/ 0 h 7"/>
                      <a:gd name="T2" fmla="*/ 2 w 17"/>
                      <a:gd name="T3" fmla="*/ 0 h 7"/>
                      <a:gd name="T4" fmla="*/ 2 w 17"/>
                      <a:gd name="T5" fmla="*/ 1 h 7"/>
                      <a:gd name="T6" fmla="*/ 8 w 17"/>
                      <a:gd name="T7" fmla="*/ 6 h 7"/>
                      <a:gd name="T8" fmla="*/ 14 w 17"/>
                      <a:gd name="T9" fmla="*/ 1 h 7"/>
                      <a:gd name="T10" fmla="*/ 14 w 17"/>
                      <a:gd name="T11" fmla="*/ 0 h 7"/>
                      <a:gd name="T12" fmla="*/ 17 w 17"/>
                      <a:gd name="T13" fmla="*/ 0 h 7"/>
                      <a:gd name="T14" fmla="*/ 17 w 17"/>
                      <a:gd name="T15" fmla="*/ 0 h 7"/>
                      <a:gd name="T16" fmla="*/ 8 w 17"/>
                      <a:gd name="T17" fmla="*/ 7 h 7"/>
                      <a:gd name="T18" fmla="*/ 0 w 17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7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4"/>
                          <a:pt x="5" y="6"/>
                          <a:pt x="8" y="6"/>
                        </a:cubicBezTo>
                        <a:cubicBezTo>
                          <a:pt x="11" y="6"/>
                          <a:pt x="14" y="4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7"/>
                          <a:pt x="8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7" name="Freeform 1604"/>
                  <p:cNvSpPr/>
                  <p:nvPr/>
                </p:nvSpPr>
                <p:spPr bwMode="auto">
                  <a:xfrm>
                    <a:off x="4371" y="1591"/>
                    <a:ext cx="10" cy="4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0 h 4"/>
                      <a:gd name="T6" fmla="*/ 6 w 12"/>
                      <a:gd name="T7" fmla="*/ 3 h 4"/>
                      <a:gd name="T8" fmla="*/ 11 w 12"/>
                      <a:gd name="T9" fmla="*/ 0 h 4"/>
                      <a:gd name="T10" fmla="*/ 11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0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1" y="2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8" name="Freeform 1605"/>
                  <p:cNvSpPr/>
                  <p:nvPr/>
                </p:nvSpPr>
                <p:spPr bwMode="auto">
                  <a:xfrm>
                    <a:off x="4372" y="1594"/>
                    <a:ext cx="9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1 h 3"/>
                      <a:gd name="T6" fmla="*/ 5 w 11"/>
                      <a:gd name="T7" fmla="*/ 3 h 3"/>
                      <a:gd name="T8" fmla="*/ 9 w 11"/>
                      <a:gd name="T9" fmla="*/ 1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9" name="Freeform 1606"/>
                  <p:cNvSpPr/>
                  <p:nvPr/>
                </p:nvSpPr>
                <p:spPr bwMode="auto">
                  <a:xfrm>
                    <a:off x="4373" y="1597"/>
                    <a:ext cx="7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4 w 9"/>
                      <a:gd name="T7" fmla="*/ 2 h 2"/>
                      <a:gd name="T8" fmla="*/ 7 w 9"/>
                      <a:gd name="T9" fmla="*/ 0 h 2"/>
                      <a:gd name="T10" fmla="*/ 7 w 9"/>
                      <a:gd name="T11" fmla="*/ 0 h 2"/>
                      <a:gd name="T12" fmla="*/ 9 w 9"/>
                      <a:gd name="T13" fmla="*/ 0 h 2"/>
                      <a:gd name="T14" fmla="*/ 4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6" y="2"/>
                          <a:pt x="7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0" name="Freeform 1607"/>
                  <p:cNvSpPr/>
                  <p:nvPr/>
                </p:nvSpPr>
                <p:spPr bwMode="auto">
                  <a:xfrm>
                    <a:off x="4373" y="1600"/>
                    <a:ext cx="7" cy="2"/>
                  </a:xfrm>
                  <a:custGeom>
                    <a:avLst/>
                    <a:gdLst>
                      <a:gd name="T0" fmla="*/ 0 w 8"/>
                      <a:gd name="T1" fmla="*/ 0 h 2"/>
                      <a:gd name="T2" fmla="*/ 2 w 8"/>
                      <a:gd name="T3" fmla="*/ 0 h 2"/>
                      <a:gd name="T4" fmla="*/ 2 w 8"/>
                      <a:gd name="T5" fmla="*/ 0 h 2"/>
                      <a:gd name="T6" fmla="*/ 4 w 8"/>
                      <a:gd name="T7" fmla="*/ 2 h 2"/>
                      <a:gd name="T8" fmla="*/ 7 w 8"/>
                      <a:gd name="T9" fmla="*/ 0 h 2"/>
                      <a:gd name="T10" fmla="*/ 7 w 8"/>
                      <a:gd name="T11" fmla="*/ 0 h 2"/>
                      <a:gd name="T12" fmla="*/ 8 w 8"/>
                      <a:gd name="T13" fmla="*/ 0 h 2"/>
                      <a:gd name="T14" fmla="*/ 4 w 8"/>
                      <a:gd name="T15" fmla="*/ 2 h 2"/>
                      <a:gd name="T16" fmla="*/ 0 w 8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3" y="2"/>
                          <a:pt x="4" y="2"/>
                        </a:cubicBezTo>
                        <a:cubicBezTo>
                          <a:pt x="5" y="2"/>
                          <a:pt x="7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1" name="Freeform 1608"/>
                  <p:cNvSpPr/>
                  <p:nvPr/>
                </p:nvSpPr>
                <p:spPr bwMode="auto">
                  <a:xfrm>
                    <a:off x="4379" y="1606"/>
                    <a:ext cx="3" cy="2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1" y="2"/>
                          <a:pt x="2" y="2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2" name="Freeform 1609"/>
                  <p:cNvSpPr/>
                  <p:nvPr/>
                </p:nvSpPr>
                <p:spPr bwMode="auto">
                  <a:xfrm>
                    <a:off x="4371" y="1606"/>
                    <a:ext cx="3" cy="2"/>
                  </a:xfrm>
                  <a:custGeom>
                    <a:avLst/>
                    <a:gdLst>
                      <a:gd name="T0" fmla="*/ 0 w 3"/>
                      <a:gd name="T1" fmla="*/ 2 h 3"/>
                      <a:gd name="T2" fmla="*/ 0 w 3"/>
                      <a:gd name="T3" fmla="*/ 2 h 3"/>
                      <a:gd name="T4" fmla="*/ 0 w 3"/>
                      <a:gd name="T5" fmla="*/ 2 h 3"/>
                      <a:gd name="T6" fmla="*/ 2 w 3"/>
                      <a:gd name="T7" fmla="*/ 2 h 3"/>
                      <a:gd name="T8" fmla="*/ 3 w 3"/>
                      <a:gd name="T9" fmla="*/ 1 h 3"/>
                      <a:gd name="T10" fmla="*/ 2 w 3"/>
                      <a:gd name="T11" fmla="*/ 1 h 3"/>
                      <a:gd name="T12" fmla="*/ 3 w 3"/>
                      <a:gd name="T13" fmla="*/ 0 h 3"/>
                      <a:gd name="T14" fmla="*/ 2 w 3"/>
                      <a:gd name="T15" fmla="*/ 2 h 3"/>
                      <a:gd name="T16" fmla="*/ 0 w 3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1" y="3"/>
                          <a:pt x="2" y="2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3" name="Freeform 1610"/>
                  <p:cNvSpPr/>
                  <p:nvPr/>
                </p:nvSpPr>
                <p:spPr bwMode="auto">
                  <a:xfrm>
                    <a:off x="4368" y="1613"/>
                    <a:ext cx="1" cy="3"/>
                  </a:xfrm>
                  <a:custGeom>
                    <a:avLst/>
                    <a:gdLst>
                      <a:gd name="T0" fmla="*/ 0 w 2"/>
                      <a:gd name="T1" fmla="*/ 4 h 4"/>
                      <a:gd name="T2" fmla="*/ 0 w 2"/>
                      <a:gd name="T3" fmla="*/ 3 h 4"/>
                      <a:gd name="T4" fmla="*/ 1 w 2"/>
                      <a:gd name="T5" fmla="*/ 3 h 4"/>
                      <a:gd name="T6" fmla="*/ 1 w 2"/>
                      <a:gd name="T7" fmla="*/ 2 h 4"/>
                      <a:gd name="T8" fmla="*/ 1 w 2"/>
                      <a:gd name="T9" fmla="*/ 0 h 4"/>
                      <a:gd name="T10" fmla="*/ 0 w 2"/>
                      <a:gd name="T11" fmla="*/ 0 h 4"/>
                      <a:gd name="T12" fmla="*/ 0 w 2"/>
                      <a:gd name="T13" fmla="*/ 0 h 4"/>
                      <a:gd name="T14" fmla="*/ 2 w 2"/>
                      <a:gd name="T15" fmla="*/ 2 h 4"/>
                      <a:gd name="T16" fmla="*/ 0 w 2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2"/>
                        </a:cubicBezTo>
                        <a:cubicBezTo>
                          <a:pt x="2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4" name="Freeform 1611"/>
                  <p:cNvSpPr/>
                  <p:nvPr/>
                </p:nvSpPr>
                <p:spPr bwMode="auto">
                  <a:xfrm>
                    <a:off x="4371" y="1620"/>
                    <a:ext cx="3" cy="3"/>
                  </a:xfrm>
                  <a:custGeom>
                    <a:avLst/>
                    <a:gdLst>
                      <a:gd name="T0" fmla="*/ 3 w 3"/>
                      <a:gd name="T1" fmla="*/ 3 h 3"/>
                      <a:gd name="T2" fmla="*/ 3 w 3"/>
                      <a:gd name="T3" fmla="*/ 2 h 3"/>
                      <a:gd name="T4" fmla="*/ 3 w 3"/>
                      <a:gd name="T5" fmla="*/ 2 h 3"/>
                      <a:gd name="T6" fmla="*/ 2 w 3"/>
                      <a:gd name="T7" fmla="*/ 1 h 3"/>
                      <a:gd name="T8" fmla="*/ 0 w 3"/>
                      <a:gd name="T9" fmla="*/ 0 h 3"/>
                      <a:gd name="T10" fmla="*/ 0 w 3"/>
                      <a:gd name="T11" fmla="*/ 1 h 3"/>
                      <a:gd name="T12" fmla="*/ 0 w 3"/>
                      <a:gd name="T13" fmla="*/ 0 h 3"/>
                      <a:gd name="T14" fmla="*/ 2 w 3"/>
                      <a:gd name="T15" fmla="*/ 0 h 3"/>
                      <a:gd name="T16" fmla="*/ 3 w 3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3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3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3" name="Group 1813"/>
                <p:cNvGrpSpPr/>
                <p:nvPr/>
              </p:nvGrpSpPr>
              <p:grpSpPr bwMode="auto">
                <a:xfrm>
                  <a:off x="4183063" y="3386137"/>
                  <a:ext cx="6119813" cy="1147763"/>
                  <a:chOff x="2635" y="1287"/>
                  <a:chExt cx="3855" cy="723"/>
                </a:xfrm>
              </p:grpSpPr>
              <p:sp>
                <p:nvSpPr>
                  <p:cNvPr id="8685" name="Freeform 1613"/>
                  <p:cNvSpPr/>
                  <p:nvPr/>
                </p:nvSpPr>
                <p:spPr bwMode="auto">
                  <a:xfrm>
                    <a:off x="4379" y="1620"/>
                    <a:ext cx="3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3 w 4"/>
                      <a:gd name="T3" fmla="*/ 1 h 2"/>
                      <a:gd name="T4" fmla="*/ 3 w 4"/>
                      <a:gd name="T5" fmla="*/ 1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6" name="Freeform 1614"/>
                  <p:cNvSpPr/>
                  <p:nvPr/>
                </p:nvSpPr>
                <p:spPr bwMode="auto">
                  <a:xfrm>
                    <a:off x="4384" y="1613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7" name="Freeform 1615"/>
                  <p:cNvSpPr/>
                  <p:nvPr/>
                </p:nvSpPr>
                <p:spPr bwMode="auto">
                  <a:xfrm>
                    <a:off x="4371" y="1634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6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6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8" name="Freeform 1616"/>
                  <p:cNvSpPr/>
                  <p:nvPr/>
                </p:nvSpPr>
                <p:spPr bwMode="auto">
                  <a:xfrm>
                    <a:off x="4372" y="1631"/>
                    <a:ext cx="9" cy="4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1 w 11"/>
                      <a:gd name="T5" fmla="*/ 3 h 4"/>
                      <a:gd name="T6" fmla="*/ 5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5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8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9" name="Freeform 1617"/>
                  <p:cNvSpPr/>
                  <p:nvPr/>
                </p:nvSpPr>
                <p:spPr bwMode="auto">
                  <a:xfrm>
                    <a:off x="4373" y="1629"/>
                    <a:ext cx="7" cy="2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3 h 3"/>
                      <a:gd name="T6" fmla="*/ 4 w 9"/>
                      <a:gd name="T7" fmla="*/ 1 h 3"/>
                      <a:gd name="T8" fmla="*/ 7 w 9"/>
                      <a:gd name="T9" fmla="*/ 3 h 3"/>
                      <a:gd name="T10" fmla="*/ 7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6" y="1"/>
                          <a:pt x="7" y="2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0" name="Freeform 1618"/>
                  <p:cNvSpPr/>
                  <p:nvPr/>
                </p:nvSpPr>
                <p:spPr bwMode="auto">
                  <a:xfrm>
                    <a:off x="4374" y="1627"/>
                    <a:ext cx="6" cy="2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3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3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5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1" name="Freeform 1619"/>
                  <p:cNvSpPr/>
                  <p:nvPr/>
                </p:nvSpPr>
                <p:spPr bwMode="auto">
                  <a:xfrm>
                    <a:off x="4392" y="1621"/>
                    <a:ext cx="7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9 h 12"/>
                      <a:gd name="T6" fmla="*/ 3 w 9"/>
                      <a:gd name="T7" fmla="*/ 4 h 12"/>
                      <a:gd name="T8" fmla="*/ 7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9 w 9"/>
                      <a:gd name="T15" fmla="*/ 1 h 12"/>
                      <a:gd name="T16" fmla="*/ 2 w 9"/>
                      <a:gd name="T17" fmla="*/ 4 h 12"/>
                      <a:gd name="T18" fmla="*/ 2 w 9"/>
                      <a:gd name="T19" fmla="*/ 11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2" y="6"/>
                          <a:pt x="3" y="4"/>
                        </a:cubicBezTo>
                        <a:cubicBezTo>
                          <a:pt x="4" y="3"/>
                          <a:pt x="6" y="1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2" name="Freeform 1620"/>
                  <p:cNvSpPr/>
                  <p:nvPr/>
                </p:nvSpPr>
                <p:spPr bwMode="auto">
                  <a:xfrm>
                    <a:off x="4390" y="1620"/>
                    <a:ext cx="7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2 w 8"/>
                      <a:gd name="T3" fmla="*/ 8 h 10"/>
                      <a:gd name="T4" fmla="*/ 2 w 8"/>
                      <a:gd name="T5" fmla="*/ 8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3" name="Freeform 1621"/>
                  <p:cNvSpPr/>
                  <p:nvPr/>
                </p:nvSpPr>
                <p:spPr bwMode="auto">
                  <a:xfrm>
                    <a:off x="4388" y="1619"/>
                    <a:ext cx="5" cy="7"/>
                  </a:xfrm>
                  <a:custGeom>
                    <a:avLst/>
                    <a:gdLst>
                      <a:gd name="T0" fmla="*/ 1 w 6"/>
                      <a:gd name="T1" fmla="*/ 8 h 8"/>
                      <a:gd name="T2" fmla="*/ 2 w 6"/>
                      <a:gd name="T3" fmla="*/ 7 h 8"/>
                      <a:gd name="T4" fmla="*/ 1 w 6"/>
                      <a:gd name="T5" fmla="*/ 7 h 8"/>
                      <a:gd name="T6" fmla="*/ 2 w 6"/>
                      <a:gd name="T7" fmla="*/ 3 h 8"/>
                      <a:gd name="T8" fmla="*/ 5 w 6"/>
                      <a:gd name="T9" fmla="*/ 1 h 8"/>
                      <a:gd name="T10" fmla="*/ 5 w 6"/>
                      <a:gd name="T11" fmla="*/ 2 h 8"/>
                      <a:gd name="T12" fmla="*/ 6 w 6"/>
                      <a:gd name="T13" fmla="*/ 1 h 8"/>
                      <a:gd name="T14" fmla="*/ 1 w 6"/>
                      <a:gd name="T15" fmla="*/ 3 h 8"/>
                      <a:gd name="T16" fmla="*/ 1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4" name="Freeform 1622"/>
                  <p:cNvSpPr/>
                  <p:nvPr/>
                </p:nvSpPr>
                <p:spPr bwMode="auto">
                  <a:xfrm>
                    <a:off x="4386" y="1619"/>
                    <a:ext cx="5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5 h 7"/>
                      <a:gd name="T6" fmla="*/ 2 w 5"/>
                      <a:gd name="T7" fmla="*/ 2 h 7"/>
                      <a:gd name="T8" fmla="*/ 4 w 5"/>
                      <a:gd name="T9" fmla="*/ 1 h 7"/>
                      <a:gd name="T10" fmla="*/ 5 w 5"/>
                      <a:gd name="T11" fmla="*/ 1 h 7"/>
                      <a:gd name="T12" fmla="*/ 5 w 5"/>
                      <a:gd name="T13" fmla="*/ 0 h 7"/>
                      <a:gd name="T14" fmla="*/ 1 w 5"/>
                      <a:gd name="T15" fmla="*/ 2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4"/>
                          <a:pt x="2" y="2"/>
                        </a:cubicBezTo>
                        <a:cubicBezTo>
                          <a:pt x="2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2" y="0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5" name="Freeform 1623"/>
                  <p:cNvSpPr/>
                  <p:nvPr/>
                </p:nvSpPr>
                <p:spPr bwMode="auto">
                  <a:xfrm>
                    <a:off x="4392" y="1598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7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2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8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8"/>
                        </a:cubicBezTo>
                        <a:cubicBezTo>
                          <a:pt x="3" y="11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6" name="Freeform 1624"/>
                  <p:cNvSpPr/>
                  <p:nvPr/>
                </p:nvSpPr>
                <p:spPr bwMode="auto">
                  <a:xfrm>
                    <a:off x="4391" y="1600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9 h 11"/>
                      <a:gd name="T4" fmla="*/ 5 w 7"/>
                      <a:gd name="T5" fmla="*/ 9 h 11"/>
                      <a:gd name="T6" fmla="*/ 2 w 7"/>
                      <a:gd name="T7" fmla="*/ 7 h 11"/>
                      <a:gd name="T8" fmla="*/ 2 w 7"/>
                      <a:gd name="T9" fmla="*/ 2 h 11"/>
                      <a:gd name="T10" fmla="*/ 2 w 7"/>
                      <a:gd name="T11" fmla="*/ 2 h 11"/>
                      <a:gd name="T12" fmla="*/ 1 w 7"/>
                      <a:gd name="T13" fmla="*/ 0 h 11"/>
                      <a:gd name="T14" fmla="*/ 1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10"/>
                          <a:pt x="2" y="8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2" y="10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7" name="Freeform 1625"/>
                  <p:cNvSpPr/>
                  <p:nvPr/>
                </p:nvSpPr>
                <p:spPr bwMode="auto">
                  <a:xfrm>
                    <a:off x="4388" y="1602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1 h 9"/>
                      <a:gd name="T10" fmla="*/ 2 w 6"/>
                      <a:gd name="T11" fmla="*/ 1 h 9"/>
                      <a:gd name="T12" fmla="*/ 2 w 6"/>
                      <a:gd name="T13" fmla="*/ 0 h 9"/>
                      <a:gd name="T14" fmla="*/ 1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8"/>
                          <a:pt x="3" y="6"/>
                          <a:pt x="2" y="5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3" y="8"/>
                          <a:pt x="5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8" name="Freeform 1626"/>
                  <p:cNvSpPr/>
                  <p:nvPr/>
                </p:nvSpPr>
                <p:spPr bwMode="auto">
                  <a:xfrm>
                    <a:off x="4386" y="1604"/>
                    <a:ext cx="5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5 w 5"/>
                      <a:gd name="T3" fmla="*/ 6 h 7"/>
                      <a:gd name="T4" fmla="*/ 4 w 5"/>
                      <a:gd name="T5" fmla="*/ 6 h 7"/>
                      <a:gd name="T6" fmla="*/ 2 w 5"/>
                      <a:gd name="T7" fmla="*/ 4 h 7"/>
                      <a:gd name="T8" fmla="*/ 2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5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6"/>
                          <a:pt x="4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9" name="Freeform 1627"/>
                  <p:cNvSpPr/>
                  <p:nvPr/>
                </p:nvSpPr>
                <p:spPr bwMode="auto">
                  <a:xfrm>
                    <a:off x="4353" y="1620"/>
                    <a:ext cx="8" cy="11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3 h 12"/>
                      <a:gd name="T6" fmla="*/ 6 w 9"/>
                      <a:gd name="T7" fmla="*/ 5 h 12"/>
                      <a:gd name="T8" fmla="*/ 6 w 9"/>
                      <a:gd name="T9" fmla="*/ 10 h 12"/>
                      <a:gd name="T10" fmla="*/ 6 w 9"/>
                      <a:gd name="T11" fmla="*/ 11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5 h 12"/>
                      <a:gd name="T18" fmla="*/ 0 w 9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8" y="9"/>
                          <a:pt x="6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0" name="Freeform 1628"/>
                  <p:cNvSpPr/>
                  <p:nvPr/>
                </p:nvSpPr>
                <p:spPr bwMode="auto">
                  <a:xfrm>
                    <a:off x="4357" y="1619"/>
                    <a:ext cx="6" cy="10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1 w 7"/>
                      <a:gd name="T5" fmla="*/ 2 h 11"/>
                      <a:gd name="T6" fmla="*/ 5 w 7"/>
                      <a:gd name="T7" fmla="*/ 5 h 11"/>
                      <a:gd name="T8" fmla="*/ 5 w 7"/>
                      <a:gd name="T9" fmla="*/ 9 h 11"/>
                      <a:gd name="T10" fmla="*/ 4 w 7"/>
                      <a:gd name="T11" fmla="*/ 9 h 11"/>
                      <a:gd name="T12" fmla="*/ 5 w 7"/>
                      <a:gd name="T13" fmla="*/ 11 h 11"/>
                      <a:gd name="T14" fmla="*/ 5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5" y="5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7" y="10"/>
                          <a:pt x="7" y="7"/>
                          <a:pt x="5" y="4"/>
                        </a:cubicBezTo>
                        <a:cubicBezTo>
                          <a:pt x="4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1" name="Freeform 1629"/>
                  <p:cNvSpPr/>
                  <p:nvPr/>
                </p:nvSpPr>
                <p:spPr bwMode="auto">
                  <a:xfrm>
                    <a:off x="4359" y="1619"/>
                    <a:ext cx="5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5 w 6"/>
                      <a:gd name="T9" fmla="*/ 8 h 9"/>
                      <a:gd name="T10" fmla="*/ 4 w 6"/>
                      <a:gd name="T11" fmla="*/ 8 h 9"/>
                      <a:gd name="T12" fmla="*/ 5 w 6"/>
                      <a:gd name="T13" fmla="*/ 9 h 9"/>
                      <a:gd name="T14" fmla="*/ 5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4" y="4"/>
                        </a:cubicBezTo>
                        <a:cubicBezTo>
                          <a:pt x="5" y="5"/>
                          <a:pt x="5" y="7"/>
                          <a:pt x="5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6"/>
                          <a:pt x="5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2" name="Freeform 1630"/>
                  <p:cNvSpPr/>
                  <p:nvPr/>
                </p:nvSpPr>
                <p:spPr bwMode="auto">
                  <a:xfrm>
                    <a:off x="4362" y="1619"/>
                    <a:ext cx="4" cy="6"/>
                  </a:xfrm>
                  <a:custGeom>
                    <a:avLst/>
                    <a:gdLst>
                      <a:gd name="T0" fmla="*/ 0 w 5"/>
                      <a:gd name="T1" fmla="*/ 0 h 7"/>
                      <a:gd name="T2" fmla="*/ 1 w 5"/>
                      <a:gd name="T3" fmla="*/ 1 h 7"/>
                      <a:gd name="T4" fmla="*/ 1 w 5"/>
                      <a:gd name="T5" fmla="*/ 1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1"/>
                          <a:pt x="4" y="3"/>
                        </a:cubicBezTo>
                        <a:cubicBezTo>
                          <a:pt x="4" y="4"/>
                          <a:pt x="5" y="5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3" name="Freeform 1631"/>
                  <p:cNvSpPr/>
                  <p:nvPr/>
                </p:nvSpPr>
                <p:spPr bwMode="auto">
                  <a:xfrm>
                    <a:off x="4353" y="1597"/>
                    <a:ext cx="8" cy="11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3 h 12"/>
                      <a:gd name="T6" fmla="*/ 6 w 9"/>
                      <a:gd name="T7" fmla="*/ 8 h 12"/>
                      <a:gd name="T8" fmla="*/ 2 w 9"/>
                      <a:gd name="T9" fmla="*/ 10 h 12"/>
                      <a:gd name="T10" fmla="*/ 1 w 9"/>
                      <a:gd name="T11" fmla="*/ 10 h 12"/>
                      <a:gd name="T12" fmla="*/ 0 w 9"/>
                      <a:gd name="T13" fmla="*/ 11 h 12"/>
                      <a:gd name="T14" fmla="*/ 1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1 h 12"/>
                      <a:gd name="T20" fmla="*/ 7 w 9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6"/>
                          <a:pt x="6" y="8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2"/>
                          <a:pt x="7" y="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4" name="Freeform 1632"/>
                  <p:cNvSpPr/>
                  <p:nvPr/>
                </p:nvSpPr>
                <p:spPr bwMode="auto">
                  <a:xfrm>
                    <a:off x="4357" y="1600"/>
                    <a:ext cx="6" cy="8"/>
                  </a:xfrm>
                  <a:custGeom>
                    <a:avLst/>
                    <a:gdLst>
                      <a:gd name="T0" fmla="*/ 6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6 w 7"/>
                      <a:gd name="T15" fmla="*/ 6 h 10"/>
                      <a:gd name="T16" fmla="*/ 6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5"/>
                          <a:pt x="5" y="6"/>
                        </a:cubicBezTo>
                        <a:cubicBezTo>
                          <a:pt x="4" y="8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4" y="9"/>
                          <a:pt x="6" y="6"/>
                        </a:cubicBezTo>
                        <a:cubicBezTo>
                          <a:pt x="7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5" name="Freeform 1633"/>
                  <p:cNvSpPr/>
                  <p:nvPr/>
                </p:nvSpPr>
                <p:spPr bwMode="auto">
                  <a:xfrm>
                    <a:off x="4359" y="1602"/>
                    <a:ext cx="5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1 h 8"/>
                      <a:gd name="T6" fmla="*/ 5 w 6"/>
                      <a:gd name="T7" fmla="*/ 5 h 8"/>
                      <a:gd name="T8" fmla="*/ 2 w 6"/>
                      <a:gd name="T9" fmla="*/ 7 h 8"/>
                      <a:gd name="T10" fmla="*/ 1 w 6"/>
                      <a:gd name="T11" fmla="*/ 6 h 8"/>
                      <a:gd name="T12" fmla="*/ 0 w 6"/>
                      <a:gd name="T13" fmla="*/ 7 h 8"/>
                      <a:gd name="T14" fmla="*/ 5 w 6"/>
                      <a:gd name="T15" fmla="*/ 5 h 8"/>
                      <a:gd name="T16" fmla="*/ 5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5" y="3"/>
                          <a:pt x="5" y="5"/>
                        </a:cubicBezTo>
                        <a:cubicBezTo>
                          <a:pt x="4" y="6"/>
                          <a:pt x="2" y="7"/>
                          <a:pt x="2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2" y="8"/>
                          <a:pt x="4" y="7"/>
                          <a:pt x="5" y="5"/>
                        </a:cubicBezTo>
                        <a:cubicBezTo>
                          <a:pt x="6" y="3"/>
                          <a:pt x="6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6" name="Freeform 1634"/>
                  <p:cNvSpPr/>
                  <p:nvPr/>
                </p:nvSpPr>
                <p:spPr bwMode="auto">
                  <a:xfrm>
                    <a:off x="4362" y="1604"/>
                    <a:ext cx="5" cy="6"/>
                  </a:xfrm>
                  <a:custGeom>
                    <a:avLst/>
                    <a:gdLst>
                      <a:gd name="T0" fmla="*/ 4 w 6"/>
                      <a:gd name="T1" fmla="*/ 0 h 7"/>
                      <a:gd name="T2" fmla="*/ 4 w 6"/>
                      <a:gd name="T3" fmla="*/ 1 h 7"/>
                      <a:gd name="T4" fmla="*/ 4 w 6"/>
                      <a:gd name="T5" fmla="*/ 1 h 7"/>
                      <a:gd name="T6" fmla="*/ 4 w 6"/>
                      <a:gd name="T7" fmla="*/ 4 h 7"/>
                      <a:gd name="T8" fmla="*/ 1 w 6"/>
                      <a:gd name="T9" fmla="*/ 6 h 7"/>
                      <a:gd name="T10" fmla="*/ 1 w 6"/>
                      <a:gd name="T11" fmla="*/ 5 h 7"/>
                      <a:gd name="T12" fmla="*/ 0 w 6"/>
                      <a:gd name="T13" fmla="*/ 6 h 7"/>
                      <a:gd name="T14" fmla="*/ 4 w 6"/>
                      <a:gd name="T15" fmla="*/ 4 h 7"/>
                      <a:gd name="T16" fmla="*/ 4 w 6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7"/>
                          <a:pt x="3" y="6"/>
                          <a:pt x="4" y="4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7" name="Freeform 1635"/>
                  <p:cNvSpPr/>
                  <p:nvPr/>
                </p:nvSpPr>
                <p:spPr bwMode="auto">
                  <a:xfrm>
                    <a:off x="4395" y="1593"/>
                    <a:ext cx="11" cy="15"/>
                  </a:xfrm>
                  <a:custGeom>
                    <a:avLst/>
                    <a:gdLst>
                      <a:gd name="T0" fmla="*/ 13 w 13"/>
                      <a:gd name="T1" fmla="*/ 15 h 17"/>
                      <a:gd name="T2" fmla="*/ 12 w 13"/>
                      <a:gd name="T3" fmla="*/ 12 h 17"/>
                      <a:gd name="T4" fmla="*/ 10 w 13"/>
                      <a:gd name="T5" fmla="*/ 13 h 17"/>
                      <a:gd name="T6" fmla="*/ 3 w 13"/>
                      <a:gd name="T7" fmla="*/ 11 h 17"/>
                      <a:gd name="T8" fmla="*/ 4 w 13"/>
                      <a:gd name="T9" fmla="*/ 3 h 17"/>
                      <a:gd name="T10" fmla="*/ 6 w 13"/>
                      <a:gd name="T11" fmla="*/ 2 h 17"/>
                      <a:gd name="T12" fmla="*/ 5 w 13"/>
                      <a:gd name="T13" fmla="*/ 0 h 17"/>
                      <a:gd name="T14" fmla="*/ 4 w 13"/>
                      <a:gd name="T15" fmla="*/ 0 h 17"/>
                      <a:gd name="T16" fmla="*/ 2 w 13"/>
                      <a:gd name="T17" fmla="*/ 11 h 17"/>
                      <a:gd name="T18" fmla="*/ 13 w 13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13" y="15"/>
                        </a:move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1" y="13"/>
                          <a:pt x="10" y="13"/>
                          <a:pt x="10" y="13"/>
                        </a:cubicBezTo>
                        <a:cubicBezTo>
                          <a:pt x="8" y="15"/>
                          <a:pt x="5" y="13"/>
                          <a:pt x="3" y="11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5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0" y="2"/>
                          <a:pt x="0" y="7"/>
                          <a:pt x="2" y="11"/>
                        </a:cubicBezTo>
                        <a:cubicBezTo>
                          <a:pt x="4" y="15"/>
                          <a:pt x="9" y="17"/>
                          <a:pt x="13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8" name="Freeform 1636"/>
                  <p:cNvSpPr/>
                  <p:nvPr/>
                </p:nvSpPr>
                <p:spPr bwMode="auto">
                  <a:xfrm>
                    <a:off x="4346" y="1592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10 w 14"/>
                      <a:gd name="T5" fmla="*/ 3 h 17"/>
                      <a:gd name="T6" fmla="*/ 11 w 14"/>
                      <a:gd name="T7" fmla="*/ 11 h 17"/>
                      <a:gd name="T8" fmla="*/ 3 w 14"/>
                      <a:gd name="T9" fmla="*/ 14 h 17"/>
                      <a:gd name="T10" fmla="*/ 2 w 14"/>
                      <a:gd name="T11" fmla="*/ 13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2 w 14"/>
                      <a:gd name="T17" fmla="*/ 12 h 17"/>
                      <a:gd name="T18" fmla="*/ 10 w 14"/>
                      <a:gd name="T19" fmla="*/ 1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5"/>
                          <a:pt x="12" y="9"/>
                          <a:pt x="11" y="11"/>
                        </a:cubicBezTo>
                        <a:cubicBezTo>
                          <a:pt x="9" y="14"/>
                          <a:pt x="6" y="15"/>
                          <a:pt x="3" y="14"/>
                        </a:cubicBezTo>
                        <a:cubicBezTo>
                          <a:pt x="3" y="14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2" y="12"/>
                        </a:cubicBezTo>
                        <a:cubicBezTo>
                          <a:pt x="14" y="8"/>
                          <a:pt x="13" y="3"/>
                          <a:pt x="10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9" name="Freeform 1637"/>
                  <p:cNvSpPr/>
                  <p:nvPr/>
                </p:nvSpPr>
                <p:spPr bwMode="auto">
                  <a:xfrm>
                    <a:off x="4347" y="1621"/>
                    <a:ext cx="11" cy="15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2 w 13"/>
                      <a:gd name="T5" fmla="*/ 3 h 17"/>
                      <a:gd name="T6" fmla="*/ 9 w 13"/>
                      <a:gd name="T7" fmla="*/ 6 h 17"/>
                      <a:gd name="T8" fmla="*/ 8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8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2" y="3"/>
                          <a:pt x="2" y="3"/>
                        </a:cubicBezTo>
                        <a:cubicBezTo>
                          <a:pt x="5" y="2"/>
                          <a:pt x="8" y="4"/>
                          <a:pt x="9" y="6"/>
                        </a:cubicBezTo>
                        <a:cubicBezTo>
                          <a:pt x="11" y="9"/>
                          <a:pt x="10" y="13"/>
                          <a:pt x="8" y="14"/>
                        </a:cubicBezTo>
                        <a:cubicBezTo>
                          <a:pt x="8" y="14"/>
                          <a:pt x="7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8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0" name="Freeform 1638"/>
                  <p:cNvSpPr/>
                  <p:nvPr/>
                </p:nvSpPr>
                <p:spPr bwMode="auto">
                  <a:xfrm>
                    <a:off x="4369" y="1638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6 h 8"/>
                      <a:gd name="T6" fmla="*/ 8 w 17"/>
                      <a:gd name="T7" fmla="*/ 1 h 8"/>
                      <a:gd name="T8" fmla="*/ 14 w 17"/>
                      <a:gd name="T9" fmla="*/ 6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8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3"/>
                          <a:pt x="5" y="1"/>
                          <a:pt x="8" y="1"/>
                        </a:cubicBezTo>
                        <a:cubicBezTo>
                          <a:pt x="11" y="1"/>
                          <a:pt x="14" y="3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8" y="0"/>
                        </a:cubicBezTo>
                        <a:cubicBezTo>
                          <a:pt x="3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1" name="Freeform 1639"/>
                  <p:cNvSpPr/>
                  <p:nvPr/>
                </p:nvSpPr>
                <p:spPr bwMode="auto">
                  <a:xfrm>
                    <a:off x="4394" y="1621"/>
                    <a:ext cx="12" cy="15"/>
                  </a:xfrm>
                  <a:custGeom>
                    <a:avLst/>
                    <a:gdLst>
                      <a:gd name="T0" fmla="*/ 5 w 14"/>
                      <a:gd name="T1" fmla="*/ 18 h 18"/>
                      <a:gd name="T2" fmla="*/ 7 w 14"/>
                      <a:gd name="T3" fmla="*/ 15 h 18"/>
                      <a:gd name="T4" fmla="*/ 5 w 14"/>
                      <a:gd name="T5" fmla="*/ 14 h 18"/>
                      <a:gd name="T6" fmla="*/ 4 w 14"/>
                      <a:gd name="T7" fmla="*/ 7 h 18"/>
                      <a:gd name="T8" fmla="*/ 11 w 14"/>
                      <a:gd name="T9" fmla="*/ 4 h 18"/>
                      <a:gd name="T10" fmla="*/ 13 w 14"/>
                      <a:gd name="T11" fmla="*/ 5 h 18"/>
                      <a:gd name="T12" fmla="*/ 14 w 14"/>
                      <a:gd name="T13" fmla="*/ 3 h 18"/>
                      <a:gd name="T14" fmla="*/ 14 w 14"/>
                      <a:gd name="T15" fmla="*/ 3 h 18"/>
                      <a:gd name="T16" fmla="*/ 3 w 14"/>
                      <a:gd name="T17" fmla="*/ 6 h 18"/>
                      <a:gd name="T18" fmla="*/ 5 w 14"/>
                      <a:gd name="T19" fmla="*/ 17 h 18"/>
                      <a:gd name="T20" fmla="*/ 5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5" y="18"/>
                        </a:moveTo>
                        <a:cubicBezTo>
                          <a:pt x="7" y="15"/>
                          <a:pt x="7" y="15"/>
                          <a:pt x="7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3" y="13"/>
                          <a:pt x="3" y="9"/>
                          <a:pt x="4" y="7"/>
                        </a:cubicBezTo>
                        <a:cubicBezTo>
                          <a:pt x="6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lnTo>
                          <a:pt x="5" y="1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2" name="Freeform 1640"/>
                  <p:cNvSpPr>
                    <a:spLocks noEditPoints="1"/>
                  </p:cNvSpPr>
                  <p:nvPr/>
                </p:nvSpPr>
                <p:spPr bwMode="auto">
                  <a:xfrm>
                    <a:off x="4370" y="1608"/>
                    <a:ext cx="12" cy="11"/>
                  </a:xfrm>
                  <a:custGeom>
                    <a:avLst/>
                    <a:gdLst>
                      <a:gd name="T0" fmla="*/ 0 w 14"/>
                      <a:gd name="T1" fmla="*/ 7 h 13"/>
                      <a:gd name="T2" fmla="*/ 3 w 14"/>
                      <a:gd name="T3" fmla="*/ 9 h 13"/>
                      <a:gd name="T4" fmla="*/ 4 w 14"/>
                      <a:gd name="T5" fmla="*/ 13 h 13"/>
                      <a:gd name="T6" fmla="*/ 7 w 14"/>
                      <a:gd name="T7" fmla="*/ 11 h 13"/>
                      <a:gd name="T8" fmla="*/ 11 w 14"/>
                      <a:gd name="T9" fmla="*/ 13 h 13"/>
                      <a:gd name="T10" fmla="*/ 12 w 14"/>
                      <a:gd name="T11" fmla="*/ 9 h 13"/>
                      <a:gd name="T12" fmla="*/ 14 w 14"/>
                      <a:gd name="T13" fmla="*/ 7 h 13"/>
                      <a:gd name="T14" fmla="*/ 12 w 14"/>
                      <a:gd name="T15" fmla="*/ 4 h 13"/>
                      <a:gd name="T16" fmla="*/ 11 w 14"/>
                      <a:gd name="T17" fmla="*/ 1 h 13"/>
                      <a:gd name="T18" fmla="*/ 7 w 14"/>
                      <a:gd name="T19" fmla="*/ 2 h 13"/>
                      <a:gd name="T20" fmla="*/ 4 w 14"/>
                      <a:gd name="T21" fmla="*/ 0 h 13"/>
                      <a:gd name="T22" fmla="*/ 3 w 14"/>
                      <a:gd name="T23" fmla="*/ 5 h 13"/>
                      <a:gd name="T24" fmla="*/ 0 w 14"/>
                      <a:gd name="T25" fmla="*/ 7 h 13"/>
                      <a:gd name="T26" fmla="*/ 2 w 14"/>
                      <a:gd name="T27" fmla="*/ 7 h 13"/>
                      <a:gd name="T28" fmla="*/ 4 w 14"/>
                      <a:gd name="T29" fmla="*/ 5 h 13"/>
                      <a:gd name="T30" fmla="*/ 5 w 14"/>
                      <a:gd name="T31" fmla="*/ 3 h 13"/>
                      <a:gd name="T32" fmla="*/ 7 w 14"/>
                      <a:gd name="T33" fmla="*/ 4 h 13"/>
                      <a:gd name="T34" fmla="*/ 10 w 14"/>
                      <a:gd name="T35" fmla="*/ 3 h 13"/>
                      <a:gd name="T36" fmla="*/ 10 w 14"/>
                      <a:gd name="T37" fmla="*/ 5 h 13"/>
                      <a:gd name="T38" fmla="*/ 12 w 14"/>
                      <a:gd name="T39" fmla="*/ 7 h 13"/>
                      <a:gd name="T40" fmla="*/ 10 w 14"/>
                      <a:gd name="T41" fmla="*/ 8 h 13"/>
                      <a:gd name="T42" fmla="*/ 10 w 14"/>
                      <a:gd name="T43" fmla="*/ 11 h 13"/>
                      <a:gd name="T44" fmla="*/ 7 w 14"/>
                      <a:gd name="T45" fmla="*/ 10 h 13"/>
                      <a:gd name="T46" fmla="*/ 5 w 14"/>
                      <a:gd name="T47" fmla="*/ 11 h 13"/>
                      <a:gd name="T48" fmla="*/ 5 w 14"/>
                      <a:gd name="T49" fmla="*/ 8 h 13"/>
                      <a:gd name="T50" fmla="*/ 2 w 14"/>
                      <a:gd name="T51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7"/>
                        </a:moveTo>
                        <a:cubicBezTo>
                          <a:pt x="0" y="7"/>
                          <a:pt x="3" y="8"/>
                          <a:pt x="3" y="9"/>
                        </a:cubicBezTo>
                        <a:cubicBezTo>
                          <a:pt x="4" y="10"/>
                          <a:pt x="4" y="13"/>
                          <a:pt x="4" y="13"/>
                        </a:cubicBezTo>
                        <a:cubicBezTo>
                          <a:pt x="4" y="13"/>
                          <a:pt x="6" y="11"/>
                          <a:pt x="7" y="11"/>
                        </a:cubicBezTo>
                        <a:cubicBezTo>
                          <a:pt x="8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2" y="9"/>
                        </a:cubicBezTo>
                        <a:cubicBezTo>
                          <a:pt x="12" y="8"/>
                          <a:pt x="14" y="7"/>
                          <a:pt x="14" y="7"/>
                        </a:cubicBezTo>
                        <a:cubicBezTo>
                          <a:pt x="14" y="7"/>
                          <a:pt x="12" y="5"/>
                          <a:pt x="12" y="4"/>
                        </a:cubicBezTo>
                        <a:cubicBezTo>
                          <a:pt x="11" y="3"/>
                          <a:pt x="11" y="1"/>
                          <a:pt x="11" y="1"/>
                        </a:cubicBezTo>
                        <a:cubicBezTo>
                          <a:pt x="11" y="1"/>
                          <a:pt x="8" y="2"/>
                          <a:pt x="7" y="2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ubicBezTo>
                          <a:pt x="4" y="0"/>
                          <a:pt x="4" y="4"/>
                          <a:pt x="3" y="5"/>
                        </a:cubicBezTo>
                        <a:cubicBezTo>
                          <a:pt x="2" y="6"/>
                          <a:pt x="0" y="7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7"/>
                          <a:pt x="4" y="6"/>
                          <a:pt x="4" y="5"/>
                        </a:cubicBezTo>
                        <a:cubicBezTo>
                          <a:pt x="5" y="5"/>
                          <a:pt x="5" y="3"/>
                          <a:pt x="5" y="3"/>
                        </a:cubicBezTo>
                        <a:cubicBezTo>
                          <a:pt x="5" y="3"/>
                          <a:pt x="6" y="4"/>
                          <a:pt x="7" y="4"/>
                        </a:cubicBezTo>
                        <a:cubicBezTo>
                          <a:pt x="8" y="4"/>
                          <a:pt x="10" y="3"/>
                          <a:pt x="10" y="3"/>
                        </a:cubicBezTo>
                        <a:cubicBezTo>
                          <a:pt x="10" y="3"/>
                          <a:pt x="10" y="4"/>
                          <a:pt x="10" y="5"/>
                        </a:cubicBezTo>
                        <a:cubicBezTo>
                          <a:pt x="11" y="6"/>
                          <a:pt x="12" y="7"/>
                          <a:pt x="12" y="7"/>
                        </a:cubicBezTo>
                        <a:cubicBezTo>
                          <a:pt x="12" y="7"/>
                          <a:pt x="11" y="8"/>
                          <a:pt x="10" y="8"/>
                        </a:cubicBezTo>
                        <a:cubicBezTo>
                          <a:pt x="10" y="9"/>
                          <a:pt x="10" y="11"/>
                          <a:pt x="10" y="11"/>
                        </a:cubicBezTo>
                        <a:cubicBezTo>
                          <a:pt x="10" y="11"/>
                          <a:pt x="8" y="10"/>
                          <a:pt x="7" y="10"/>
                        </a:cubicBezTo>
                        <a:cubicBezTo>
                          <a:pt x="6" y="10"/>
                          <a:pt x="5" y="11"/>
                          <a:pt x="5" y="11"/>
                        </a:cubicBezTo>
                        <a:cubicBezTo>
                          <a:pt x="5" y="11"/>
                          <a:pt x="5" y="9"/>
                          <a:pt x="5" y="8"/>
                        </a:cubicBezTo>
                        <a:cubicBezTo>
                          <a:pt x="4" y="7"/>
                          <a:pt x="2" y="7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3" name="Freeform 1641"/>
                  <p:cNvSpPr>
                    <a:spLocks noEditPoints="1"/>
                  </p:cNvSpPr>
                  <p:nvPr/>
                </p:nvSpPr>
                <p:spPr bwMode="auto">
                  <a:xfrm>
                    <a:off x="2923" y="1488"/>
                    <a:ext cx="24" cy="25"/>
                  </a:xfrm>
                  <a:custGeom>
                    <a:avLst/>
                    <a:gdLst>
                      <a:gd name="T0" fmla="*/ 0 w 28"/>
                      <a:gd name="T1" fmla="*/ 14 h 29"/>
                      <a:gd name="T2" fmla="*/ 14 w 28"/>
                      <a:gd name="T3" fmla="*/ 29 h 29"/>
                      <a:gd name="T4" fmla="*/ 28 w 28"/>
                      <a:gd name="T5" fmla="*/ 14 h 29"/>
                      <a:gd name="T6" fmla="*/ 14 w 28"/>
                      <a:gd name="T7" fmla="*/ 0 h 29"/>
                      <a:gd name="T8" fmla="*/ 0 w 28"/>
                      <a:gd name="T9" fmla="*/ 14 h 29"/>
                      <a:gd name="T10" fmla="*/ 3 w 28"/>
                      <a:gd name="T11" fmla="*/ 14 h 29"/>
                      <a:gd name="T12" fmla="*/ 14 w 28"/>
                      <a:gd name="T13" fmla="*/ 3 h 29"/>
                      <a:gd name="T14" fmla="*/ 25 w 28"/>
                      <a:gd name="T15" fmla="*/ 14 h 29"/>
                      <a:gd name="T16" fmla="*/ 14 w 28"/>
                      <a:gd name="T17" fmla="*/ 26 h 29"/>
                      <a:gd name="T18" fmla="*/ 3 w 28"/>
                      <a:gd name="T19" fmla="*/ 14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9">
                        <a:moveTo>
                          <a:pt x="0" y="14"/>
                        </a:moveTo>
                        <a:cubicBezTo>
                          <a:pt x="0" y="22"/>
                          <a:pt x="6" y="29"/>
                          <a:pt x="14" y="29"/>
                        </a:cubicBezTo>
                        <a:cubicBezTo>
                          <a:pt x="22" y="29"/>
                          <a:pt x="28" y="22"/>
                          <a:pt x="28" y="14"/>
                        </a:cubicBezTo>
                        <a:cubicBezTo>
                          <a:pt x="28" y="7"/>
                          <a:pt x="22" y="0"/>
                          <a:pt x="14" y="0"/>
                        </a:cubicBezTo>
                        <a:cubicBezTo>
                          <a:pt x="6" y="0"/>
                          <a:pt x="0" y="7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1"/>
                          <a:pt x="20" y="26"/>
                          <a:pt x="14" y="26"/>
                        </a:cubicBezTo>
                        <a:cubicBezTo>
                          <a:pt x="8" y="26"/>
                          <a:pt x="3" y="21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4" name="Rectangle 1642"/>
                  <p:cNvSpPr>
                    <a:spLocks noChangeArrowheads="1"/>
                  </p:cNvSpPr>
                  <p:nvPr/>
                </p:nvSpPr>
                <p:spPr bwMode="auto">
                  <a:xfrm>
                    <a:off x="2935" y="1475"/>
                    <a:ext cx="1" cy="5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5" name="Freeform 1643"/>
                  <p:cNvSpPr/>
                  <p:nvPr/>
                </p:nvSpPr>
                <p:spPr bwMode="auto">
                  <a:xfrm>
                    <a:off x="2912" y="1487"/>
                    <a:ext cx="46" cy="27"/>
                  </a:xfrm>
                  <a:custGeom>
                    <a:avLst/>
                    <a:gdLst>
                      <a:gd name="T0" fmla="*/ 46 w 46"/>
                      <a:gd name="T1" fmla="*/ 1 h 27"/>
                      <a:gd name="T2" fmla="*/ 45 w 46"/>
                      <a:gd name="T3" fmla="*/ 0 h 27"/>
                      <a:gd name="T4" fmla="*/ 0 w 46"/>
                      <a:gd name="T5" fmla="*/ 26 h 27"/>
                      <a:gd name="T6" fmla="*/ 1 w 46"/>
                      <a:gd name="T7" fmla="*/ 27 h 27"/>
                      <a:gd name="T8" fmla="*/ 46 w 46"/>
                      <a:gd name="T9" fmla="*/ 1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27">
                        <a:moveTo>
                          <a:pt x="46" y="1"/>
                        </a:moveTo>
                        <a:lnTo>
                          <a:pt x="45" y="0"/>
                        </a:lnTo>
                        <a:lnTo>
                          <a:pt x="0" y="26"/>
                        </a:lnTo>
                        <a:lnTo>
                          <a:pt x="1" y="27"/>
                        </a:lnTo>
                        <a:lnTo>
                          <a:pt x="46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6" name="Freeform 1644"/>
                  <p:cNvSpPr/>
                  <p:nvPr/>
                </p:nvSpPr>
                <p:spPr bwMode="auto">
                  <a:xfrm>
                    <a:off x="2913" y="1487"/>
                    <a:ext cx="45" cy="27"/>
                  </a:xfrm>
                  <a:custGeom>
                    <a:avLst/>
                    <a:gdLst>
                      <a:gd name="T0" fmla="*/ 44 w 45"/>
                      <a:gd name="T1" fmla="*/ 27 h 27"/>
                      <a:gd name="T2" fmla="*/ 45 w 45"/>
                      <a:gd name="T3" fmla="*/ 26 h 27"/>
                      <a:gd name="T4" fmla="*/ 0 w 45"/>
                      <a:gd name="T5" fmla="*/ 0 h 27"/>
                      <a:gd name="T6" fmla="*/ 0 w 45"/>
                      <a:gd name="T7" fmla="*/ 1 h 27"/>
                      <a:gd name="T8" fmla="*/ 44 w 45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4" y="27"/>
                        </a:moveTo>
                        <a:lnTo>
                          <a:pt x="45" y="26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4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7" name="Freeform 1645"/>
                  <p:cNvSpPr/>
                  <p:nvPr/>
                </p:nvSpPr>
                <p:spPr bwMode="auto">
                  <a:xfrm>
                    <a:off x="2931" y="1494"/>
                    <a:ext cx="8" cy="13"/>
                  </a:xfrm>
                  <a:custGeom>
                    <a:avLst/>
                    <a:gdLst>
                      <a:gd name="T0" fmla="*/ 0 w 8"/>
                      <a:gd name="T1" fmla="*/ 0 h 13"/>
                      <a:gd name="T2" fmla="*/ 0 w 8"/>
                      <a:gd name="T3" fmla="*/ 0 h 13"/>
                      <a:gd name="T4" fmla="*/ 8 w 8"/>
                      <a:gd name="T5" fmla="*/ 13 h 13"/>
                      <a:gd name="T6" fmla="*/ 8 w 8"/>
                      <a:gd name="T7" fmla="*/ 13 h 13"/>
                      <a:gd name="T8" fmla="*/ 0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3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8" name="Freeform 1646"/>
                  <p:cNvSpPr/>
                  <p:nvPr/>
                </p:nvSpPr>
                <p:spPr bwMode="auto">
                  <a:xfrm>
                    <a:off x="2931" y="1494"/>
                    <a:ext cx="8" cy="13"/>
                  </a:xfrm>
                  <a:custGeom>
                    <a:avLst/>
                    <a:gdLst>
                      <a:gd name="T0" fmla="*/ 8 w 8"/>
                      <a:gd name="T1" fmla="*/ 0 h 13"/>
                      <a:gd name="T2" fmla="*/ 8 w 8"/>
                      <a:gd name="T3" fmla="*/ 0 h 13"/>
                      <a:gd name="T4" fmla="*/ 0 w 8"/>
                      <a:gd name="T5" fmla="*/ 13 h 13"/>
                      <a:gd name="T6" fmla="*/ 1 w 8"/>
                      <a:gd name="T7" fmla="*/ 13 h 13"/>
                      <a:gd name="T8" fmla="*/ 8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3"/>
                        </a:lnTo>
                        <a:lnTo>
                          <a:pt x="1" y="1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9" name="Rectangle 1647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00"/>
                    <a:ext cx="15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0" name="Freeform 1648"/>
                  <p:cNvSpPr>
                    <a:spLocks noEditPoints="1"/>
                  </p:cNvSpPr>
                  <p:nvPr/>
                </p:nvSpPr>
                <p:spPr bwMode="auto">
                  <a:xfrm>
                    <a:off x="2933" y="1469"/>
                    <a:ext cx="5" cy="7"/>
                  </a:xfrm>
                  <a:custGeom>
                    <a:avLst/>
                    <a:gdLst>
                      <a:gd name="T0" fmla="*/ 0 w 6"/>
                      <a:gd name="T1" fmla="*/ 4 h 9"/>
                      <a:gd name="T2" fmla="*/ 3 w 6"/>
                      <a:gd name="T3" fmla="*/ 9 h 9"/>
                      <a:gd name="T4" fmla="*/ 6 w 6"/>
                      <a:gd name="T5" fmla="*/ 4 h 9"/>
                      <a:gd name="T6" fmla="*/ 3 w 6"/>
                      <a:gd name="T7" fmla="*/ 0 h 9"/>
                      <a:gd name="T8" fmla="*/ 0 w 6"/>
                      <a:gd name="T9" fmla="*/ 4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4"/>
                        </a:moveTo>
                        <a:cubicBezTo>
                          <a:pt x="0" y="7"/>
                          <a:pt x="1" y="8"/>
                          <a:pt x="3" y="9"/>
                        </a:cubicBezTo>
                        <a:cubicBezTo>
                          <a:pt x="4" y="9"/>
                          <a:pt x="6" y="7"/>
                          <a:pt x="6" y="4"/>
                        </a:cubicBezTo>
                        <a:cubicBezTo>
                          <a:pt x="6" y="2"/>
                          <a:pt x="4" y="0"/>
                          <a:pt x="3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1" name="Freeform 1649"/>
                  <p:cNvSpPr>
                    <a:spLocks noEditPoints="1"/>
                  </p:cNvSpPr>
                  <p:nvPr/>
                </p:nvSpPr>
                <p:spPr bwMode="auto">
                  <a:xfrm>
                    <a:off x="2933" y="1525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3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2" name="Freeform 1650"/>
                  <p:cNvSpPr>
                    <a:spLocks noEditPoints="1"/>
                  </p:cNvSpPr>
                  <p:nvPr/>
                </p:nvSpPr>
                <p:spPr bwMode="auto">
                  <a:xfrm>
                    <a:off x="2956" y="1512"/>
                    <a:ext cx="7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9 w 9"/>
                      <a:gd name="T3" fmla="*/ 6 h 7"/>
                      <a:gd name="T4" fmla="*/ 6 w 9"/>
                      <a:gd name="T5" fmla="*/ 1 h 7"/>
                      <a:gd name="T6" fmla="*/ 0 w 9"/>
                      <a:gd name="T7" fmla="*/ 1 h 7"/>
                      <a:gd name="T8" fmla="*/ 3 w 9"/>
                      <a:gd name="T9" fmla="*/ 6 h 7"/>
                      <a:gd name="T10" fmla="*/ 4 w 9"/>
                      <a:gd name="T11" fmla="*/ 5 h 7"/>
                      <a:gd name="T12" fmla="*/ 2 w 9"/>
                      <a:gd name="T13" fmla="*/ 2 h 7"/>
                      <a:gd name="T14" fmla="*/ 5 w 9"/>
                      <a:gd name="T15" fmla="*/ 2 h 7"/>
                      <a:gd name="T16" fmla="*/ 7 w 9"/>
                      <a:gd name="T17" fmla="*/ 5 h 7"/>
                      <a:gd name="T18" fmla="*/ 4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5" y="7"/>
                          <a:pt x="7" y="7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3" y="1"/>
                          <a:pt x="4" y="1"/>
                          <a:pt x="5" y="2"/>
                        </a:cubicBezTo>
                        <a:cubicBezTo>
                          <a:pt x="7" y="2"/>
                          <a:pt x="7" y="4"/>
                          <a:pt x="7" y="5"/>
                        </a:cubicBezTo>
                        <a:cubicBezTo>
                          <a:pt x="6" y="6"/>
                          <a:pt x="5" y="6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3" name="Freeform 1651"/>
                  <p:cNvSpPr>
                    <a:spLocks noEditPoints="1"/>
                  </p:cNvSpPr>
                  <p:nvPr/>
                </p:nvSpPr>
                <p:spPr bwMode="auto">
                  <a:xfrm>
                    <a:off x="2956" y="1483"/>
                    <a:ext cx="7" cy="7"/>
                  </a:xfrm>
                  <a:custGeom>
                    <a:avLst/>
                    <a:gdLst>
                      <a:gd name="T0" fmla="*/ 6 w 9"/>
                      <a:gd name="T1" fmla="*/ 6 h 8"/>
                      <a:gd name="T2" fmla="*/ 9 w 9"/>
                      <a:gd name="T3" fmla="*/ 1 h 8"/>
                      <a:gd name="T4" fmla="*/ 3 w 9"/>
                      <a:gd name="T5" fmla="*/ 1 h 8"/>
                      <a:gd name="T6" fmla="*/ 0 w 9"/>
                      <a:gd name="T7" fmla="*/ 7 h 8"/>
                      <a:gd name="T8" fmla="*/ 6 w 9"/>
                      <a:gd name="T9" fmla="*/ 6 h 8"/>
                      <a:gd name="T10" fmla="*/ 6 w 9"/>
                      <a:gd name="T11" fmla="*/ 6 h 8"/>
                      <a:gd name="T12" fmla="*/ 2 w 9"/>
                      <a:gd name="T13" fmla="*/ 6 h 8"/>
                      <a:gd name="T14" fmla="*/ 3 w 9"/>
                      <a:gd name="T15" fmla="*/ 2 h 8"/>
                      <a:gd name="T16" fmla="*/ 7 w 9"/>
                      <a:gd name="T17" fmla="*/ 2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6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3"/>
                          <a:pt x="0" y="5"/>
                          <a:pt x="0" y="7"/>
                        </a:cubicBezTo>
                        <a:cubicBezTo>
                          <a:pt x="2" y="7"/>
                          <a:pt x="4" y="8"/>
                          <a:pt x="6" y="6"/>
                        </a:cubicBezTo>
                        <a:close/>
                        <a:moveTo>
                          <a:pt x="6" y="6"/>
                        </a:moveTo>
                        <a:cubicBezTo>
                          <a:pt x="4" y="6"/>
                          <a:pt x="3" y="6"/>
                          <a:pt x="2" y="6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5" y="1"/>
                          <a:pt x="6" y="1"/>
                          <a:pt x="7" y="2"/>
                        </a:cubicBezTo>
                        <a:cubicBezTo>
                          <a:pt x="7" y="3"/>
                          <a:pt x="7" y="5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4" name="Freeform 1652"/>
                  <p:cNvSpPr>
                    <a:spLocks noEditPoints="1"/>
                  </p:cNvSpPr>
                  <p:nvPr/>
                </p:nvSpPr>
                <p:spPr bwMode="auto">
                  <a:xfrm>
                    <a:off x="2906" y="1511"/>
                    <a:ext cx="8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0 w 9"/>
                      <a:gd name="T3" fmla="*/ 6 h 8"/>
                      <a:gd name="T4" fmla="*/ 3 w 9"/>
                      <a:gd name="T5" fmla="*/ 1 h 8"/>
                      <a:gd name="T6" fmla="*/ 9 w 9"/>
                      <a:gd name="T7" fmla="*/ 2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6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4" y="8"/>
                          <a:pt x="2" y="7"/>
                          <a:pt x="0" y="6"/>
                        </a:cubicBezTo>
                        <a:cubicBezTo>
                          <a:pt x="0" y="5"/>
                          <a:pt x="1" y="3"/>
                          <a:pt x="3" y="1"/>
                        </a:cubicBezTo>
                        <a:cubicBezTo>
                          <a:pt x="5" y="0"/>
                          <a:pt x="8" y="1"/>
                          <a:pt x="9" y="2"/>
                        </a:cubicBezTo>
                        <a:cubicBezTo>
                          <a:pt x="9" y="4"/>
                          <a:pt x="8" y="5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8" y="4"/>
                          <a:pt x="8" y="2"/>
                        </a:cubicBezTo>
                        <a:cubicBezTo>
                          <a:pt x="7" y="2"/>
                          <a:pt x="5" y="2"/>
                          <a:pt x="4" y="2"/>
                        </a:cubicBezTo>
                        <a:cubicBezTo>
                          <a:pt x="2" y="3"/>
                          <a:pt x="2" y="4"/>
                          <a:pt x="2" y="6"/>
                        </a:cubicBezTo>
                        <a:cubicBezTo>
                          <a:pt x="3" y="6"/>
                          <a:pt x="4" y="7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5" name="Freeform 1653"/>
                  <p:cNvSpPr>
                    <a:spLocks noEditPoints="1"/>
                  </p:cNvSpPr>
                  <p:nvPr/>
                </p:nvSpPr>
                <p:spPr bwMode="auto">
                  <a:xfrm>
                    <a:off x="2907" y="1483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8 w 9"/>
                      <a:gd name="T7" fmla="*/ 6 h 7"/>
                      <a:gd name="T8" fmla="*/ 3 w 9"/>
                      <a:gd name="T9" fmla="*/ 6 h 7"/>
                      <a:gd name="T10" fmla="*/ 3 w 9"/>
                      <a:gd name="T11" fmla="*/ 5 h 7"/>
                      <a:gd name="T12" fmla="*/ 7 w 9"/>
                      <a:gd name="T13" fmla="*/ 5 h 7"/>
                      <a:gd name="T14" fmla="*/ 5 w 9"/>
                      <a:gd name="T15" fmla="*/ 2 h 7"/>
                      <a:gd name="T16" fmla="*/ 1 w 9"/>
                      <a:gd name="T17" fmla="*/ 2 h 7"/>
                      <a:gd name="T18" fmla="*/ 3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0" y="5"/>
                          <a:pt x="0" y="3"/>
                          <a:pt x="0" y="1"/>
                        </a:cubicBezTo>
                        <a:cubicBezTo>
                          <a:pt x="1" y="0"/>
                          <a:pt x="3" y="0"/>
                          <a:pt x="6" y="1"/>
                        </a:cubicBezTo>
                        <a:cubicBezTo>
                          <a:pt x="8" y="2"/>
                          <a:pt x="9" y="4"/>
                          <a:pt x="8" y="6"/>
                        </a:cubicBezTo>
                        <a:cubicBezTo>
                          <a:pt x="7" y="7"/>
                          <a:pt x="5" y="7"/>
                          <a:pt x="3" y="6"/>
                        </a:cubicBezTo>
                        <a:close/>
                        <a:moveTo>
                          <a:pt x="3" y="5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6" y="3"/>
                          <a:pt x="5" y="2"/>
                        </a:cubicBezTo>
                        <a:cubicBezTo>
                          <a:pt x="4" y="1"/>
                          <a:pt x="2" y="1"/>
                          <a:pt x="1" y="2"/>
                        </a:cubicBezTo>
                        <a:cubicBezTo>
                          <a:pt x="1" y="3"/>
                          <a:pt x="2" y="5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6" name="Freeform 1654"/>
                  <p:cNvSpPr/>
                  <p:nvPr/>
                </p:nvSpPr>
                <p:spPr bwMode="auto">
                  <a:xfrm>
                    <a:off x="2928" y="1470"/>
                    <a:ext cx="14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3 w 17"/>
                      <a:gd name="T3" fmla="*/ 0 h 8"/>
                      <a:gd name="T4" fmla="*/ 3 w 17"/>
                      <a:gd name="T5" fmla="*/ 2 h 8"/>
                      <a:gd name="T6" fmla="*/ 9 w 17"/>
                      <a:gd name="T7" fmla="*/ 6 h 8"/>
                      <a:gd name="T8" fmla="*/ 15 w 17"/>
                      <a:gd name="T9" fmla="*/ 2 h 8"/>
                      <a:gd name="T10" fmla="*/ 15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1 h 8"/>
                      <a:gd name="T16" fmla="*/ 9 w 17"/>
                      <a:gd name="T17" fmla="*/ 8 h 8"/>
                      <a:gd name="T18" fmla="*/ 0 w 17"/>
                      <a:gd name="T19" fmla="*/ 1 h 8"/>
                      <a:gd name="T20" fmla="*/ 0 w 17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5"/>
                          <a:pt x="14" y="8"/>
                          <a:pt x="9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7" name="Freeform 1655"/>
                  <p:cNvSpPr/>
                  <p:nvPr/>
                </p:nvSpPr>
                <p:spPr bwMode="auto">
                  <a:xfrm>
                    <a:off x="2929" y="1477"/>
                    <a:ext cx="11" cy="4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7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7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1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8" name="Freeform 1656"/>
                  <p:cNvSpPr/>
                  <p:nvPr/>
                </p:nvSpPr>
                <p:spPr bwMode="auto">
                  <a:xfrm>
                    <a:off x="2930" y="1481"/>
                    <a:ext cx="10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0 h 3"/>
                      <a:gd name="T6" fmla="*/ 6 w 11"/>
                      <a:gd name="T7" fmla="*/ 2 h 3"/>
                      <a:gd name="T8" fmla="*/ 10 w 11"/>
                      <a:gd name="T9" fmla="*/ 0 h 3"/>
                      <a:gd name="T10" fmla="*/ 10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4" y="2"/>
                          <a:pt x="6" y="2"/>
                        </a:cubicBezTo>
                        <a:cubicBezTo>
                          <a:pt x="8" y="2"/>
                          <a:pt x="10" y="2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9" name="Freeform 1657"/>
                  <p:cNvSpPr/>
                  <p:nvPr/>
                </p:nvSpPr>
                <p:spPr bwMode="auto">
                  <a:xfrm>
                    <a:off x="2931" y="1483"/>
                    <a:ext cx="8" cy="3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2 w 9"/>
                      <a:gd name="T3" fmla="*/ 0 h 3"/>
                      <a:gd name="T4" fmla="*/ 2 w 9"/>
                      <a:gd name="T5" fmla="*/ 1 h 3"/>
                      <a:gd name="T6" fmla="*/ 5 w 9"/>
                      <a:gd name="T7" fmla="*/ 2 h 3"/>
                      <a:gd name="T8" fmla="*/ 8 w 9"/>
                      <a:gd name="T9" fmla="*/ 1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6" y="2"/>
                          <a:pt x="8" y="2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0" name="Freeform 1658"/>
                  <p:cNvSpPr/>
                  <p:nvPr/>
                </p:nvSpPr>
                <p:spPr bwMode="auto">
                  <a:xfrm>
                    <a:off x="2932" y="1486"/>
                    <a:ext cx="6" cy="2"/>
                  </a:xfrm>
                  <a:custGeom>
                    <a:avLst/>
                    <a:gdLst>
                      <a:gd name="T0" fmla="*/ 0 w 7"/>
                      <a:gd name="T1" fmla="*/ 0 h 3"/>
                      <a:gd name="T2" fmla="*/ 1 w 7"/>
                      <a:gd name="T3" fmla="*/ 0 h 3"/>
                      <a:gd name="T4" fmla="*/ 1 w 7"/>
                      <a:gd name="T5" fmla="*/ 1 h 3"/>
                      <a:gd name="T6" fmla="*/ 4 w 7"/>
                      <a:gd name="T7" fmla="*/ 2 h 3"/>
                      <a:gd name="T8" fmla="*/ 6 w 7"/>
                      <a:gd name="T9" fmla="*/ 1 h 3"/>
                      <a:gd name="T10" fmla="*/ 6 w 7"/>
                      <a:gd name="T11" fmla="*/ 0 h 3"/>
                      <a:gd name="T12" fmla="*/ 7 w 7"/>
                      <a:gd name="T13" fmla="*/ 0 h 3"/>
                      <a:gd name="T14" fmla="*/ 4 w 7"/>
                      <a:gd name="T15" fmla="*/ 3 h 3"/>
                      <a:gd name="T16" fmla="*/ 0 w 7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2"/>
                          <a:pt x="4" y="2"/>
                        </a:cubicBezTo>
                        <a:cubicBezTo>
                          <a:pt x="5" y="2"/>
                          <a:pt x="6" y="1"/>
                          <a:pt x="6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1" name="Freeform 1659"/>
                  <p:cNvSpPr/>
                  <p:nvPr/>
                </p:nvSpPr>
                <p:spPr bwMode="auto">
                  <a:xfrm>
                    <a:off x="2937" y="1493"/>
                    <a:ext cx="3" cy="2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1 w 4"/>
                      <a:gd name="T3" fmla="*/ 0 h 3"/>
                      <a:gd name="T4" fmla="*/ 1 w 4"/>
                      <a:gd name="T5" fmla="*/ 0 h 3"/>
                      <a:gd name="T6" fmla="*/ 2 w 4"/>
                      <a:gd name="T7" fmla="*/ 2 h 3"/>
                      <a:gd name="T8" fmla="*/ 4 w 4"/>
                      <a:gd name="T9" fmla="*/ 2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2 h 3"/>
                      <a:gd name="T16" fmla="*/ 1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2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2"/>
                        </a:cubicBezTo>
                        <a:cubicBezTo>
                          <a:pt x="1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2" name="Freeform 1660"/>
                  <p:cNvSpPr/>
                  <p:nvPr/>
                </p:nvSpPr>
                <p:spPr bwMode="auto">
                  <a:xfrm>
                    <a:off x="2929" y="1493"/>
                    <a:ext cx="4" cy="2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2 w 4"/>
                      <a:gd name="T7" fmla="*/ 2 h 3"/>
                      <a:gd name="T8" fmla="*/ 3 w 4"/>
                      <a:gd name="T9" fmla="*/ 0 h 3"/>
                      <a:gd name="T10" fmla="*/ 3 w 4"/>
                      <a:gd name="T11" fmla="*/ 0 h 3"/>
                      <a:gd name="T12" fmla="*/ 4 w 4"/>
                      <a:gd name="T13" fmla="*/ 0 h 3"/>
                      <a:gd name="T14" fmla="*/ 3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2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1"/>
                          <a:pt x="3" y="2"/>
                        </a:cubicBezTo>
                        <a:cubicBezTo>
                          <a:pt x="2" y="3"/>
                          <a:pt x="1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3" name="Freeform 1661"/>
                  <p:cNvSpPr/>
                  <p:nvPr/>
                </p:nvSpPr>
                <p:spPr bwMode="auto">
                  <a:xfrm>
                    <a:off x="2927" y="1498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2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4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4" name="Freeform 1662"/>
                  <p:cNvSpPr/>
                  <p:nvPr/>
                </p:nvSpPr>
                <p:spPr bwMode="auto">
                  <a:xfrm>
                    <a:off x="2929" y="1506"/>
                    <a:ext cx="4" cy="3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3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3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3" y="1"/>
                        </a:cubicBezTo>
                        <a:cubicBezTo>
                          <a:pt x="3" y="1"/>
                          <a:pt x="4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5" name="Freeform 1663"/>
                  <p:cNvSpPr/>
                  <p:nvPr/>
                </p:nvSpPr>
                <p:spPr bwMode="auto">
                  <a:xfrm>
                    <a:off x="2938" y="1506"/>
                    <a:ext cx="3" cy="3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1 w 4"/>
                      <a:gd name="T7" fmla="*/ 1 h 3"/>
                      <a:gd name="T8" fmla="*/ 0 w 4"/>
                      <a:gd name="T9" fmla="*/ 2 h 3"/>
                      <a:gd name="T10" fmla="*/ 0 w 4"/>
                      <a:gd name="T11" fmla="*/ 3 h 3"/>
                      <a:gd name="T12" fmla="*/ 0 w 4"/>
                      <a:gd name="T13" fmla="*/ 3 h 3"/>
                      <a:gd name="T14" fmla="*/ 1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6" name="Freeform 1664"/>
                  <p:cNvSpPr/>
                  <p:nvPr/>
                </p:nvSpPr>
                <p:spPr bwMode="auto">
                  <a:xfrm>
                    <a:off x="2942" y="1499"/>
                    <a:ext cx="2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0 h 4"/>
                      <a:gd name="T4" fmla="*/ 1 w 2"/>
                      <a:gd name="T5" fmla="*/ 0 h 4"/>
                      <a:gd name="T6" fmla="*/ 1 w 2"/>
                      <a:gd name="T7" fmla="*/ 2 h 4"/>
                      <a:gd name="T8" fmla="*/ 1 w 2"/>
                      <a:gd name="T9" fmla="*/ 3 h 4"/>
                      <a:gd name="T10" fmla="*/ 2 w 2"/>
                      <a:gd name="T11" fmla="*/ 3 h 4"/>
                      <a:gd name="T12" fmla="*/ 2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7" name="Freeform 1665"/>
                  <p:cNvSpPr/>
                  <p:nvPr/>
                </p:nvSpPr>
                <p:spPr bwMode="auto">
                  <a:xfrm>
                    <a:off x="2930" y="1521"/>
                    <a:ext cx="10" cy="3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1 w 12"/>
                      <a:gd name="T3" fmla="*/ 4 h 4"/>
                      <a:gd name="T4" fmla="*/ 1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1"/>
                          <a:pt x="9" y="0"/>
                          <a:pt x="6" y="0"/>
                        </a:cubicBezTo>
                        <a:cubicBezTo>
                          <a:pt x="2" y="0"/>
                          <a:pt x="0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8" name="Freeform 1666"/>
                  <p:cNvSpPr/>
                  <p:nvPr/>
                </p:nvSpPr>
                <p:spPr bwMode="auto">
                  <a:xfrm>
                    <a:off x="2930" y="1518"/>
                    <a:ext cx="10" cy="3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2 w 11"/>
                      <a:gd name="T3" fmla="*/ 3 h 3"/>
                      <a:gd name="T4" fmla="*/ 2 w 11"/>
                      <a:gd name="T5" fmla="*/ 2 h 3"/>
                      <a:gd name="T6" fmla="*/ 6 w 11"/>
                      <a:gd name="T7" fmla="*/ 0 h 3"/>
                      <a:gd name="T8" fmla="*/ 10 w 11"/>
                      <a:gd name="T9" fmla="*/ 2 h 3"/>
                      <a:gd name="T10" fmla="*/ 10 w 11"/>
                      <a:gd name="T11" fmla="*/ 3 h 3"/>
                      <a:gd name="T12" fmla="*/ 11 w 11"/>
                      <a:gd name="T13" fmla="*/ 3 h 3"/>
                      <a:gd name="T14" fmla="*/ 6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0"/>
                          <a:pt x="6" y="0"/>
                        </a:cubicBezTo>
                        <a:cubicBezTo>
                          <a:pt x="8" y="0"/>
                          <a:pt x="10" y="1"/>
                          <a:pt x="10" y="2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6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9" name="Freeform 1667"/>
                  <p:cNvSpPr/>
                  <p:nvPr/>
                </p:nvSpPr>
                <p:spPr bwMode="auto">
                  <a:xfrm>
                    <a:off x="2931" y="1516"/>
                    <a:ext cx="8" cy="2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2 w 9"/>
                      <a:gd name="T3" fmla="*/ 3 h 3"/>
                      <a:gd name="T4" fmla="*/ 2 w 9"/>
                      <a:gd name="T5" fmla="*/ 2 h 3"/>
                      <a:gd name="T6" fmla="*/ 5 w 9"/>
                      <a:gd name="T7" fmla="*/ 0 h 3"/>
                      <a:gd name="T8" fmla="*/ 8 w 9"/>
                      <a:gd name="T9" fmla="*/ 2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5" y="0"/>
                        </a:cubicBezTo>
                        <a:cubicBezTo>
                          <a:pt x="6" y="0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0" name="Freeform 1668"/>
                  <p:cNvSpPr/>
                  <p:nvPr/>
                </p:nvSpPr>
                <p:spPr bwMode="auto">
                  <a:xfrm>
                    <a:off x="2932" y="1513"/>
                    <a:ext cx="7" cy="3"/>
                  </a:xfrm>
                  <a:custGeom>
                    <a:avLst/>
                    <a:gdLst>
                      <a:gd name="T0" fmla="*/ 0 w 8"/>
                      <a:gd name="T1" fmla="*/ 3 h 3"/>
                      <a:gd name="T2" fmla="*/ 1 w 8"/>
                      <a:gd name="T3" fmla="*/ 3 h 3"/>
                      <a:gd name="T4" fmla="*/ 1 w 8"/>
                      <a:gd name="T5" fmla="*/ 2 h 3"/>
                      <a:gd name="T6" fmla="*/ 4 w 8"/>
                      <a:gd name="T7" fmla="*/ 1 h 3"/>
                      <a:gd name="T8" fmla="*/ 6 w 8"/>
                      <a:gd name="T9" fmla="*/ 2 h 3"/>
                      <a:gd name="T10" fmla="*/ 6 w 8"/>
                      <a:gd name="T11" fmla="*/ 3 h 3"/>
                      <a:gd name="T12" fmla="*/ 8 w 8"/>
                      <a:gd name="T13" fmla="*/ 3 h 3"/>
                      <a:gd name="T14" fmla="*/ 4 w 8"/>
                      <a:gd name="T15" fmla="*/ 0 h 3"/>
                      <a:gd name="T16" fmla="*/ 0 w 8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1"/>
                          <a:pt x="4" y="1"/>
                        </a:cubicBezTo>
                        <a:cubicBezTo>
                          <a:pt x="5" y="1"/>
                          <a:pt x="6" y="1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1" name="Freeform 1669"/>
                  <p:cNvSpPr/>
                  <p:nvPr/>
                </p:nvSpPr>
                <p:spPr bwMode="auto">
                  <a:xfrm>
                    <a:off x="2951" y="1507"/>
                    <a:ext cx="7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10 h 12"/>
                      <a:gd name="T6" fmla="*/ 2 w 9"/>
                      <a:gd name="T7" fmla="*/ 5 h 12"/>
                      <a:gd name="T8" fmla="*/ 7 w 9"/>
                      <a:gd name="T9" fmla="*/ 3 h 12"/>
                      <a:gd name="T10" fmla="*/ 8 w 9"/>
                      <a:gd name="T11" fmla="*/ 3 h 12"/>
                      <a:gd name="T12" fmla="*/ 9 w 9"/>
                      <a:gd name="T13" fmla="*/ 2 h 12"/>
                      <a:gd name="T14" fmla="*/ 8 w 9"/>
                      <a:gd name="T15" fmla="*/ 2 h 12"/>
                      <a:gd name="T16" fmla="*/ 2 w 9"/>
                      <a:gd name="T17" fmla="*/ 5 h 12"/>
                      <a:gd name="T18" fmla="*/ 1 w 9"/>
                      <a:gd name="T19" fmla="*/ 12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7"/>
                          <a:pt x="2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7" y="0"/>
                          <a:pt x="4" y="2"/>
                          <a:pt x="2" y="5"/>
                        </a:cubicBezTo>
                        <a:cubicBezTo>
                          <a:pt x="0" y="7"/>
                          <a:pt x="0" y="11"/>
                          <a:pt x="1" y="12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2" name="Freeform 1670"/>
                  <p:cNvSpPr/>
                  <p:nvPr/>
                </p:nvSpPr>
                <p:spPr bwMode="auto">
                  <a:xfrm>
                    <a:off x="2948" y="1506"/>
                    <a:ext cx="7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9 h 10"/>
                      <a:gd name="T6" fmla="*/ 3 w 8"/>
                      <a:gd name="T7" fmla="*/ 4 h 10"/>
                      <a:gd name="T8" fmla="*/ 7 w 8"/>
                      <a:gd name="T9" fmla="*/ 2 h 10"/>
                      <a:gd name="T10" fmla="*/ 7 w 8"/>
                      <a:gd name="T11" fmla="*/ 3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1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3" name="Freeform 1671"/>
                  <p:cNvSpPr/>
                  <p:nvPr/>
                </p:nvSpPr>
                <p:spPr bwMode="auto">
                  <a:xfrm>
                    <a:off x="2946" y="1505"/>
                    <a:ext cx="6" cy="8"/>
                  </a:xfrm>
                  <a:custGeom>
                    <a:avLst/>
                    <a:gdLst>
                      <a:gd name="T0" fmla="*/ 2 w 7"/>
                      <a:gd name="T1" fmla="*/ 9 h 9"/>
                      <a:gd name="T2" fmla="*/ 2 w 7"/>
                      <a:gd name="T3" fmla="*/ 7 h 9"/>
                      <a:gd name="T4" fmla="*/ 2 w 7"/>
                      <a:gd name="T5" fmla="*/ 7 h 9"/>
                      <a:gd name="T6" fmla="*/ 2 w 7"/>
                      <a:gd name="T7" fmla="*/ 4 h 9"/>
                      <a:gd name="T8" fmla="*/ 5 w 7"/>
                      <a:gd name="T9" fmla="*/ 2 h 9"/>
                      <a:gd name="T10" fmla="*/ 6 w 7"/>
                      <a:gd name="T11" fmla="*/ 2 h 9"/>
                      <a:gd name="T12" fmla="*/ 7 w 7"/>
                      <a:gd name="T13" fmla="*/ 1 h 9"/>
                      <a:gd name="T14" fmla="*/ 2 w 7"/>
                      <a:gd name="T15" fmla="*/ 3 h 9"/>
                      <a:gd name="T16" fmla="*/ 2 w 7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9">
                        <a:moveTo>
                          <a:pt x="2" y="9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5" y="1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8"/>
                          <a:pt x="2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4" name="Freeform 1672"/>
                  <p:cNvSpPr/>
                  <p:nvPr/>
                </p:nvSpPr>
                <p:spPr bwMode="auto">
                  <a:xfrm>
                    <a:off x="2945" y="1504"/>
                    <a:ext cx="5" cy="6"/>
                  </a:xfrm>
                  <a:custGeom>
                    <a:avLst/>
                    <a:gdLst>
                      <a:gd name="T0" fmla="*/ 2 w 6"/>
                      <a:gd name="T1" fmla="*/ 7 h 7"/>
                      <a:gd name="T2" fmla="*/ 2 w 6"/>
                      <a:gd name="T3" fmla="*/ 6 h 7"/>
                      <a:gd name="T4" fmla="*/ 2 w 6"/>
                      <a:gd name="T5" fmla="*/ 6 h 7"/>
                      <a:gd name="T6" fmla="*/ 2 w 6"/>
                      <a:gd name="T7" fmla="*/ 3 h 7"/>
                      <a:gd name="T8" fmla="*/ 5 w 6"/>
                      <a:gd name="T9" fmla="*/ 2 h 7"/>
                      <a:gd name="T10" fmla="*/ 5 w 6"/>
                      <a:gd name="T11" fmla="*/ 2 h 7"/>
                      <a:gd name="T12" fmla="*/ 6 w 6"/>
                      <a:gd name="T13" fmla="*/ 1 h 7"/>
                      <a:gd name="T14" fmla="*/ 2 w 6"/>
                      <a:gd name="T15" fmla="*/ 3 h 7"/>
                      <a:gd name="T16" fmla="*/ 2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2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1" y="4"/>
                          <a:pt x="0" y="6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5" name="Freeform 1673"/>
                  <p:cNvSpPr/>
                  <p:nvPr/>
                </p:nvSpPr>
                <p:spPr bwMode="auto">
                  <a:xfrm>
                    <a:off x="2951" y="1485"/>
                    <a:ext cx="7" cy="10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9 h 12"/>
                      <a:gd name="T4" fmla="*/ 7 w 9"/>
                      <a:gd name="T5" fmla="*/ 9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4 w 9"/>
                      <a:gd name="T11" fmla="*/ 1 h 12"/>
                      <a:gd name="T12" fmla="*/ 3 w 9"/>
                      <a:gd name="T13" fmla="*/ 0 h 12"/>
                      <a:gd name="T14" fmla="*/ 3 w 9"/>
                      <a:gd name="T15" fmla="*/ 0 h 12"/>
                      <a:gd name="T16" fmla="*/ 2 w 9"/>
                      <a:gd name="T17" fmla="*/ 7 h 12"/>
                      <a:gd name="T18" fmla="*/ 9 w 9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4" y="9"/>
                          <a:pt x="3" y="7"/>
                        </a:cubicBezTo>
                        <a:cubicBezTo>
                          <a:pt x="2" y="5"/>
                          <a:pt x="2" y="2"/>
                          <a:pt x="3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4" y="10"/>
                          <a:pt x="7" y="12"/>
                          <a:pt x="9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6" name="Freeform 1674"/>
                  <p:cNvSpPr/>
                  <p:nvPr/>
                </p:nvSpPr>
                <p:spPr bwMode="auto">
                  <a:xfrm>
                    <a:off x="2949" y="1487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8 h 11"/>
                      <a:gd name="T4" fmla="*/ 6 w 7"/>
                      <a:gd name="T5" fmla="*/ 9 h 11"/>
                      <a:gd name="T6" fmla="*/ 2 w 7"/>
                      <a:gd name="T7" fmla="*/ 6 h 11"/>
                      <a:gd name="T8" fmla="*/ 2 w 7"/>
                      <a:gd name="T9" fmla="*/ 2 h 11"/>
                      <a:gd name="T10" fmla="*/ 3 w 7"/>
                      <a:gd name="T11" fmla="*/ 1 h 11"/>
                      <a:gd name="T12" fmla="*/ 2 w 7"/>
                      <a:gd name="T13" fmla="*/ 0 h 11"/>
                      <a:gd name="T14" fmla="*/ 2 w 7"/>
                      <a:gd name="T15" fmla="*/ 6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6"/>
                        </a:cubicBezTo>
                        <a:cubicBezTo>
                          <a:pt x="3" y="9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7" name="Freeform 1675"/>
                  <p:cNvSpPr/>
                  <p:nvPr/>
                </p:nvSpPr>
                <p:spPr bwMode="auto">
                  <a:xfrm>
                    <a:off x="2947" y="1489"/>
                    <a:ext cx="5" cy="7"/>
                  </a:xfrm>
                  <a:custGeom>
                    <a:avLst/>
                    <a:gdLst>
                      <a:gd name="T0" fmla="*/ 6 w 6"/>
                      <a:gd name="T1" fmla="*/ 8 h 8"/>
                      <a:gd name="T2" fmla="*/ 5 w 6"/>
                      <a:gd name="T3" fmla="*/ 6 h 8"/>
                      <a:gd name="T4" fmla="*/ 4 w 6"/>
                      <a:gd name="T5" fmla="*/ 7 h 8"/>
                      <a:gd name="T6" fmla="*/ 1 w 6"/>
                      <a:gd name="T7" fmla="*/ 5 h 8"/>
                      <a:gd name="T8" fmla="*/ 1 w 6"/>
                      <a:gd name="T9" fmla="*/ 1 h 8"/>
                      <a:gd name="T10" fmla="*/ 2 w 6"/>
                      <a:gd name="T11" fmla="*/ 1 h 8"/>
                      <a:gd name="T12" fmla="*/ 1 w 6"/>
                      <a:gd name="T13" fmla="*/ 0 h 8"/>
                      <a:gd name="T14" fmla="*/ 1 w 6"/>
                      <a:gd name="T15" fmla="*/ 5 h 8"/>
                      <a:gd name="T16" fmla="*/ 6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6" y="8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2" y="6"/>
                          <a:pt x="1" y="5"/>
                        </a:cubicBezTo>
                        <a:cubicBezTo>
                          <a:pt x="1" y="3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3"/>
                          <a:pt x="1" y="5"/>
                        </a:cubicBezTo>
                        <a:cubicBezTo>
                          <a:pt x="2" y="7"/>
                          <a:pt x="4" y="8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8" name="Freeform 1676"/>
                  <p:cNvSpPr/>
                  <p:nvPr/>
                </p:nvSpPr>
                <p:spPr bwMode="auto">
                  <a:xfrm>
                    <a:off x="2946" y="1491"/>
                    <a:ext cx="4" cy="6"/>
                  </a:xfrm>
                  <a:custGeom>
                    <a:avLst/>
                    <a:gdLst>
                      <a:gd name="T0" fmla="*/ 5 w 5"/>
                      <a:gd name="T1" fmla="*/ 6 h 7"/>
                      <a:gd name="T2" fmla="*/ 4 w 5"/>
                      <a:gd name="T3" fmla="*/ 5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6"/>
                        </a:move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0" y="3"/>
                          <a:pt x="0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2" y="6"/>
                          <a:pt x="3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9" name="Freeform 1677"/>
                  <p:cNvSpPr/>
                  <p:nvPr/>
                </p:nvSpPr>
                <p:spPr bwMode="auto">
                  <a:xfrm>
                    <a:off x="2912" y="1507"/>
                    <a:ext cx="7" cy="10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3 h 12"/>
                      <a:gd name="T4" fmla="*/ 1 w 8"/>
                      <a:gd name="T5" fmla="*/ 2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0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6 w 8"/>
                      <a:gd name="T17" fmla="*/ 4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3" y="1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7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0" name="Freeform 1678"/>
                  <p:cNvSpPr/>
                  <p:nvPr/>
                </p:nvSpPr>
                <p:spPr bwMode="auto">
                  <a:xfrm>
                    <a:off x="2915" y="1506"/>
                    <a:ext cx="7" cy="9"/>
                  </a:xfrm>
                  <a:custGeom>
                    <a:avLst/>
                    <a:gdLst>
                      <a:gd name="T0" fmla="*/ 0 w 8"/>
                      <a:gd name="T1" fmla="*/ 1 h 10"/>
                      <a:gd name="T2" fmla="*/ 1 w 8"/>
                      <a:gd name="T3" fmla="*/ 2 h 10"/>
                      <a:gd name="T4" fmla="*/ 2 w 8"/>
                      <a:gd name="T5" fmla="*/ 2 h 10"/>
                      <a:gd name="T6" fmla="*/ 5 w 8"/>
                      <a:gd name="T7" fmla="*/ 4 h 10"/>
                      <a:gd name="T8" fmla="*/ 6 w 8"/>
                      <a:gd name="T9" fmla="*/ 8 h 10"/>
                      <a:gd name="T10" fmla="*/ 5 w 8"/>
                      <a:gd name="T11" fmla="*/ 9 h 10"/>
                      <a:gd name="T12" fmla="*/ 6 w 8"/>
                      <a:gd name="T13" fmla="*/ 10 h 10"/>
                      <a:gd name="T14" fmla="*/ 6 w 8"/>
                      <a:gd name="T15" fmla="*/ 4 h 10"/>
                      <a:gd name="T16" fmla="*/ 0 w 8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4" y="2"/>
                          <a:pt x="5" y="4"/>
                        </a:cubicBezTo>
                        <a:cubicBezTo>
                          <a:pt x="6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6"/>
                          <a:pt x="6" y="4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1" name="Freeform 1679"/>
                  <p:cNvSpPr/>
                  <p:nvPr/>
                </p:nvSpPr>
                <p:spPr bwMode="auto">
                  <a:xfrm>
                    <a:off x="2918" y="1505"/>
                    <a:ext cx="5" cy="8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0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7 h 9"/>
                      <a:gd name="T10" fmla="*/ 4 w 6"/>
                      <a:gd name="T11" fmla="*/ 7 h 9"/>
                      <a:gd name="T12" fmla="*/ 4 w 6"/>
                      <a:gd name="T13" fmla="*/ 9 h 9"/>
                      <a:gd name="T14" fmla="*/ 4 w 6"/>
                      <a:gd name="T15" fmla="*/ 3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4"/>
                        </a:cubicBezTo>
                        <a:cubicBezTo>
                          <a:pt x="5" y="5"/>
                          <a:pt x="5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6" y="8"/>
                          <a:pt x="6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2" name="Freeform 1680"/>
                  <p:cNvSpPr/>
                  <p:nvPr/>
                </p:nvSpPr>
                <p:spPr bwMode="auto">
                  <a:xfrm>
                    <a:off x="2921" y="1504"/>
                    <a:ext cx="4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0 w 5"/>
                      <a:gd name="T3" fmla="*/ 2 h 7"/>
                      <a:gd name="T4" fmla="*/ 1 w 5"/>
                      <a:gd name="T5" fmla="*/ 2 h 7"/>
                      <a:gd name="T6" fmla="*/ 3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2"/>
                          <a:pt x="3" y="3"/>
                        </a:cubicBezTo>
                        <a:cubicBezTo>
                          <a:pt x="4" y="4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3" name="Freeform 1681"/>
                  <p:cNvSpPr/>
                  <p:nvPr/>
                </p:nvSpPr>
                <p:spPr bwMode="auto">
                  <a:xfrm>
                    <a:off x="2912" y="1484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2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2 w 8"/>
                      <a:gd name="T9" fmla="*/ 10 h 12"/>
                      <a:gd name="T10" fmla="*/ 1 w 8"/>
                      <a:gd name="T11" fmla="*/ 9 h 12"/>
                      <a:gd name="T12" fmla="*/ 0 w 8"/>
                      <a:gd name="T13" fmla="*/ 11 h 12"/>
                      <a:gd name="T14" fmla="*/ 0 w 8"/>
                      <a:gd name="T15" fmla="*/ 11 h 12"/>
                      <a:gd name="T16" fmla="*/ 7 w 8"/>
                      <a:gd name="T17" fmla="*/ 7 h 12"/>
                      <a:gd name="T18" fmla="*/ 7 w 8"/>
                      <a:gd name="T19" fmla="*/ 0 h 12"/>
                      <a:gd name="T20" fmla="*/ 6 w 8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7" y="7"/>
                        </a:cubicBezTo>
                        <a:cubicBezTo>
                          <a:pt x="8" y="5"/>
                          <a:pt x="8" y="1"/>
                          <a:pt x="7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4" name="Freeform 1682"/>
                  <p:cNvSpPr/>
                  <p:nvPr/>
                </p:nvSpPr>
                <p:spPr bwMode="auto">
                  <a:xfrm>
                    <a:off x="2915" y="1487"/>
                    <a:ext cx="7" cy="8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1 h 10"/>
                      <a:gd name="T6" fmla="*/ 6 w 8"/>
                      <a:gd name="T7" fmla="*/ 6 h 10"/>
                      <a:gd name="T8" fmla="*/ 2 w 8"/>
                      <a:gd name="T9" fmla="*/ 8 h 10"/>
                      <a:gd name="T10" fmla="*/ 1 w 8"/>
                      <a:gd name="T11" fmla="*/ 8 h 10"/>
                      <a:gd name="T12" fmla="*/ 0 w 8"/>
                      <a:gd name="T13" fmla="*/ 9 h 10"/>
                      <a:gd name="T14" fmla="*/ 6 w 8"/>
                      <a:gd name="T15" fmla="*/ 6 h 10"/>
                      <a:gd name="T16" fmla="*/ 6 w 8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2"/>
                          <a:pt x="7" y="4"/>
                          <a:pt x="6" y="6"/>
                        </a:cubicBezTo>
                        <a:cubicBezTo>
                          <a:pt x="5" y="7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5" y="9"/>
                          <a:pt x="6" y="6"/>
                        </a:cubicBezTo>
                        <a:cubicBezTo>
                          <a:pt x="8" y="3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5" name="Freeform 1683"/>
                  <p:cNvSpPr/>
                  <p:nvPr/>
                </p:nvSpPr>
                <p:spPr bwMode="auto">
                  <a:xfrm>
                    <a:off x="2918" y="1488"/>
                    <a:ext cx="5" cy="8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4 w 6"/>
                      <a:gd name="T5" fmla="*/ 2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6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7"/>
                          <a:pt x="2" y="8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3" y="8"/>
                          <a:pt x="5" y="6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6" name="Freeform 1684"/>
                  <p:cNvSpPr/>
                  <p:nvPr/>
                </p:nvSpPr>
                <p:spPr bwMode="auto">
                  <a:xfrm>
                    <a:off x="2921" y="1490"/>
                    <a:ext cx="4" cy="7"/>
                  </a:xfrm>
                  <a:custGeom>
                    <a:avLst/>
                    <a:gdLst>
                      <a:gd name="T0" fmla="*/ 4 w 5"/>
                      <a:gd name="T1" fmla="*/ 0 h 8"/>
                      <a:gd name="T2" fmla="*/ 3 w 5"/>
                      <a:gd name="T3" fmla="*/ 1 h 8"/>
                      <a:gd name="T4" fmla="*/ 4 w 5"/>
                      <a:gd name="T5" fmla="*/ 2 h 8"/>
                      <a:gd name="T6" fmla="*/ 4 w 5"/>
                      <a:gd name="T7" fmla="*/ 5 h 8"/>
                      <a:gd name="T8" fmla="*/ 1 w 5"/>
                      <a:gd name="T9" fmla="*/ 6 h 8"/>
                      <a:gd name="T10" fmla="*/ 1 w 5"/>
                      <a:gd name="T11" fmla="*/ 6 h 8"/>
                      <a:gd name="T12" fmla="*/ 0 w 5"/>
                      <a:gd name="T13" fmla="*/ 7 h 8"/>
                      <a:gd name="T14" fmla="*/ 4 w 5"/>
                      <a:gd name="T15" fmla="*/ 5 h 8"/>
                      <a:gd name="T16" fmla="*/ 4 w 5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4"/>
                          <a:pt x="4" y="5"/>
                        </a:cubicBezTo>
                        <a:cubicBezTo>
                          <a:pt x="3" y="6"/>
                          <a:pt x="2" y="7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7" name="Freeform 1685"/>
                  <p:cNvSpPr/>
                  <p:nvPr/>
                </p:nvSpPr>
                <p:spPr bwMode="auto">
                  <a:xfrm>
                    <a:off x="2953" y="1479"/>
                    <a:ext cx="12" cy="15"/>
                  </a:xfrm>
                  <a:custGeom>
                    <a:avLst/>
                    <a:gdLst>
                      <a:gd name="T0" fmla="*/ 14 w 14"/>
                      <a:gd name="T1" fmla="*/ 15 h 18"/>
                      <a:gd name="T2" fmla="*/ 12 w 14"/>
                      <a:gd name="T3" fmla="*/ 13 h 18"/>
                      <a:gd name="T4" fmla="*/ 11 w 14"/>
                      <a:gd name="T5" fmla="*/ 14 h 18"/>
                      <a:gd name="T6" fmla="*/ 4 w 14"/>
                      <a:gd name="T7" fmla="*/ 11 h 18"/>
                      <a:gd name="T8" fmla="*/ 5 w 14"/>
                      <a:gd name="T9" fmla="*/ 4 h 18"/>
                      <a:gd name="T10" fmla="*/ 6 w 14"/>
                      <a:gd name="T11" fmla="*/ 3 h 18"/>
                      <a:gd name="T12" fmla="*/ 5 w 14"/>
                      <a:gd name="T13" fmla="*/ 0 h 18"/>
                      <a:gd name="T14" fmla="*/ 5 w 14"/>
                      <a:gd name="T15" fmla="*/ 1 h 18"/>
                      <a:gd name="T16" fmla="*/ 2 w 14"/>
                      <a:gd name="T17" fmla="*/ 12 h 18"/>
                      <a:gd name="T18" fmla="*/ 13 w 14"/>
                      <a:gd name="T19" fmla="*/ 15 h 18"/>
                      <a:gd name="T20" fmla="*/ 14 w 14"/>
                      <a:gd name="T21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14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5" y="14"/>
                          <a:pt x="4" y="11"/>
                        </a:cubicBezTo>
                        <a:cubicBezTo>
                          <a:pt x="2" y="9"/>
                          <a:pt x="3" y="5"/>
                          <a:pt x="5" y="4"/>
                        </a:cubicBezTo>
                        <a:cubicBezTo>
                          <a:pt x="5" y="4"/>
                          <a:pt x="6" y="3"/>
                          <a:pt x="6" y="3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1" y="3"/>
                          <a:pt x="0" y="8"/>
                          <a:pt x="2" y="12"/>
                        </a:cubicBezTo>
                        <a:cubicBezTo>
                          <a:pt x="5" y="16"/>
                          <a:pt x="10" y="18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8" name="Freeform 1686"/>
                  <p:cNvSpPr/>
                  <p:nvPr/>
                </p:nvSpPr>
                <p:spPr bwMode="auto">
                  <a:xfrm>
                    <a:off x="2906" y="1479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3 h 17"/>
                      <a:gd name="T10" fmla="*/ 1 w 14"/>
                      <a:gd name="T11" fmla="*/ 12 h 17"/>
                      <a:gd name="T12" fmla="*/ 0 w 14"/>
                      <a:gd name="T13" fmla="*/ 14 h 17"/>
                      <a:gd name="T14" fmla="*/ 0 w 14"/>
                      <a:gd name="T15" fmla="*/ 15 h 17"/>
                      <a:gd name="T16" fmla="*/ 11 w 14"/>
                      <a:gd name="T17" fmla="*/ 11 h 17"/>
                      <a:gd name="T18" fmla="*/ 9 w 14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8"/>
                          <a:pt x="10" y="11"/>
                        </a:cubicBezTo>
                        <a:cubicBezTo>
                          <a:pt x="9" y="13"/>
                          <a:pt x="5" y="15"/>
                          <a:pt x="3" y="13"/>
                        </a:cubicBezTo>
                        <a:cubicBezTo>
                          <a:pt x="3" y="13"/>
                          <a:pt x="2" y="13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5"/>
                          <a:pt x="11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9" name="Freeform 1687"/>
                  <p:cNvSpPr/>
                  <p:nvPr/>
                </p:nvSpPr>
                <p:spPr bwMode="auto">
                  <a:xfrm>
                    <a:off x="2906" y="1507"/>
                    <a:ext cx="12" cy="14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1 w 14"/>
                      <a:gd name="T3" fmla="*/ 5 h 17"/>
                      <a:gd name="T4" fmla="*/ 3 w 14"/>
                      <a:gd name="T5" fmla="*/ 4 h 17"/>
                      <a:gd name="T6" fmla="*/ 10 w 14"/>
                      <a:gd name="T7" fmla="*/ 7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8 w 14"/>
                      <a:gd name="T13" fmla="*/ 17 h 17"/>
                      <a:gd name="T14" fmla="*/ 9 w 14"/>
                      <a:gd name="T15" fmla="*/ 17 h 17"/>
                      <a:gd name="T16" fmla="*/ 11 w 14"/>
                      <a:gd name="T17" fmla="*/ 6 h 17"/>
                      <a:gd name="T18" fmla="*/ 1 w 14"/>
                      <a:gd name="T19" fmla="*/ 2 h 17"/>
                      <a:gd name="T20" fmla="*/ 0 w 14"/>
                      <a:gd name="T21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5" y="3"/>
                          <a:pt x="9" y="4"/>
                          <a:pt x="10" y="7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4" y="10"/>
                          <a:pt x="11" y="6"/>
                        </a:cubicBezTo>
                        <a:cubicBezTo>
                          <a:pt x="9" y="2"/>
                          <a:pt x="4" y="0"/>
                          <a:pt x="1" y="2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0" name="Freeform 1688"/>
                  <p:cNvSpPr/>
                  <p:nvPr/>
                </p:nvSpPr>
                <p:spPr bwMode="auto">
                  <a:xfrm>
                    <a:off x="2928" y="1524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2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9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7"/>
                          <a:pt x="3" y="6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7"/>
                          <a:pt x="15" y="8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3" y="0"/>
                          <a:pt x="9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1" name="Freeform 1689"/>
                  <p:cNvSpPr/>
                  <p:nvPr/>
                </p:nvSpPr>
                <p:spPr bwMode="auto">
                  <a:xfrm>
                    <a:off x="2953" y="1508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4 h 17"/>
                      <a:gd name="T10" fmla="*/ 12 w 14"/>
                      <a:gd name="T11" fmla="*/ 5 h 17"/>
                      <a:gd name="T12" fmla="*/ 14 w 14"/>
                      <a:gd name="T13" fmla="*/ 2 h 17"/>
                      <a:gd name="T14" fmla="*/ 13 w 14"/>
                      <a:gd name="T15" fmla="*/ 2 h 17"/>
                      <a:gd name="T16" fmla="*/ 2 w 14"/>
                      <a:gd name="T17" fmla="*/ 5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4"/>
                          <a:pt x="5" y="14"/>
                          <a:pt x="5" y="14"/>
                        </a:cubicBezTo>
                        <a:cubicBezTo>
                          <a:pt x="2" y="13"/>
                          <a:pt x="2" y="9"/>
                          <a:pt x="4" y="6"/>
                        </a:cubicBezTo>
                        <a:cubicBezTo>
                          <a:pt x="5" y="4"/>
                          <a:pt x="9" y="2"/>
                          <a:pt x="11" y="4"/>
                        </a:cubicBezTo>
                        <a:cubicBezTo>
                          <a:pt x="11" y="4"/>
                          <a:pt x="12" y="4"/>
                          <a:pt x="12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10"/>
                          <a:pt x="1" y="15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2" name="Freeform 1690"/>
                  <p:cNvSpPr>
                    <a:spLocks noEditPoints="1"/>
                  </p:cNvSpPr>
                  <p:nvPr/>
                </p:nvSpPr>
                <p:spPr bwMode="auto">
                  <a:xfrm>
                    <a:off x="2929" y="1495"/>
                    <a:ext cx="12" cy="10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9 h 12"/>
                      <a:gd name="T4" fmla="*/ 3 w 14"/>
                      <a:gd name="T5" fmla="*/ 12 h 12"/>
                      <a:gd name="T6" fmla="*/ 7 w 14"/>
                      <a:gd name="T7" fmla="*/ 11 h 12"/>
                      <a:gd name="T8" fmla="*/ 10 w 14"/>
                      <a:gd name="T9" fmla="*/ 12 h 12"/>
                      <a:gd name="T10" fmla="*/ 11 w 14"/>
                      <a:gd name="T11" fmla="*/ 9 h 12"/>
                      <a:gd name="T12" fmla="*/ 14 w 14"/>
                      <a:gd name="T13" fmla="*/ 6 h 12"/>
                      <a:gd name="T14" fmla="*/ 11 w 14"/>
                      <a:gd name="T15" fmla="*/ 4 h 12"/>
                      <a:gd name="T16" fmla="*/ 10 w 14"/>
                      <a:gd name="T17" fmla="*/ 0 h 12"/>
                      <a:gd name="T18" fmla="*/ 7 w 14"/>
                      <a:gd name="T19" fmla="*/ 2 h 12"/>
                      <a:gd name="T20" fmla="*/ 3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2 w 14"/>
                      <a:gd name="T27" fmla="*/ 6 h 12"/>
                      <a:gd name="T28" fmla="*/ 4 w 14"/>
                      <a:gd name="T29" fmla="*/ 5 h 12"/>
                      <a:gd name="T30" fmla="*/ 4 w 14"/>
                      <a:gd name="T31" fmla="*/ 2 h 12"/>
                      <a:gd name="T32" fmla="*/ 7 w 14"/>
                      <a:gd name="T33" fmla="*/ 3 h 12"/>
                      <a:gd name="T34" fmla="*/ 9 w 14"/>
                      <a:gd name="T35" fmla="*/ 2 h 12"/>
                      <a:gd name="T36" fmla="*/ 10 w 14"/>
                      <a:gd name="T37" fmla="*/ 5 h 12"/>
                      <a:gd name="T38" fmla="*/ 11 w 14"/>
                      <a:gd name="T39" fmla="*/ 6 h 12"/>
                      <a:gd name="T40" fmla="*/ 10 w 14"/>
                      <a:gd name="T41" fmla="*/ 8 h 12"/>
                      <a:gd name="T42" fmla="*/ 9 w 14"/>
                      <a:gd name="T43" fmla="*/ 10 h 12"/>
                      <a:gd name="T44" fmla="*/ 7 w 14"/>
                      <a:gd name="T45" fmla="*/ 9 h 12"/>
                      <a:gd name="T46" fmla="*/ 4 w 14"/>
                      <a:gd name="T47" fmla="*/ 10 h 12"/>
                      <a:gd name="T48" fmla="*/ 4 w 14"/>
                      <a:gd name="T49" fmla="*/ 8 h 12"/>
                      <a:gd name="T50" fmla="*/ 2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2" y="7"/>
                          <a:pt x="3" y="9"/>
                        </a:cubicBezTo>
                        <a:cubicBezTo>
                          <a:pt x="3" y="10"/>
                          <a:pt x="3" y="12"/>
                          <a:pt x="3" y="12"/>
                        </a:cubicBezTo>
                        <a:cubicBezTo>
                          <a:pt x="3" y="12"/>
                          <a:pt x="5" y="11"/>
                          <a:pt x="7" y="11"/>
                        </a:cubicBezTo>
                        <a:cubicBezTo>
                          <a:pt x="8" y="11"/>
                          <a:pt x="10" y="12"/>
                          <a:pt x="10" y="12"/>
                        </a:cubicBezTo>
                        <a:cubicBezTo>
                          <a:pt x="10" y="12"/>
                          <a:pt x="11" y="10"/>
                          <a:pt x="11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1" y="4"/>
                        </a:cubicBezTo>
                        <a:cubicBezTo>
                          <a:pt x="11" y="3"/>
                          <a:pt x="10" y="0"/>
                          <a:pt x="10" y="0"/>
                        </a:cubicBezTo>
                        <a:cubicBezTo>
                          <a:pt x="10" y="0"/>
                          <a:pt x="8" y="2"/>
                          <a:pt x="7" y="2"/>
                        </a:cubicBezTo>
                        <a:cubicBezTo>
                          <a:pt x="6" y="2"/>
                          <a:pt x="3" y="0"/>
                          <a:pt x="3" y="0"/>
                        </a:cubicBezTo>
                        <a:cubicBezTo>
                          <a:pt x="3" y="0"/>
                          <a:pt x="3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6"/>
                          <a:pt x="4" y="5"/>
                        </a:cubicBezTo>
                        <a:cubicBezTo>
                          <a:pt x="5" y="4"/>
                          <a:pt x="4" y="2"/>
                          <a:pt x="4" y="2"/>
                        </a:cubicBezTo>
                        <a:cubicBezTo>
                          <a:pt x="4" y="2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9" y="4"/>
                          <a:pt x="10" y="5"/>
                        </a:cubicBezTo>
                        <a:cubicBezTo>
                          <a:pt x="10" y="5"/>
                          <a:pt x="11" y="6"/>
                          <a:pt x="11" y="6"/>
                        </a:cubicBezTo>
                        <a:cubicBezTo>
                          <a:pt x="11" y="6"/>
                          <a:pt x="10" y="7"/>
                          <a:pt x="10" y="8"/>
                        </a:cubicBezTo>
                        <a:cubicBezTo>
                          <a:pt x="9" y="9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4" y="10"/>
                          <a:pt x="4" y="10"/>
                        </a:cubicBezTo>
                        <a:cubicBezTo>
                          <a:pt x="4" y="10"/>
                          <a:pt x="5" y="8"/>
                          <a:pt x="4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3" name="Freeform 1691"/>
                  <p:cNvSpPr>
                    <a:spLocks noEditPoints="1"/>
                  </p:cNvSpPr>
                  <p:nvPr/>
                </p:nvSpPr>
                <p:spPr bwMode="auto">
                  <a:xfrm>
                    <a:off x="2653" y="1307"/>
                    <a:ext cx="24" cy="24"/>
                  </a:xfrm>
                  <a:custGeom>
                    <a:avLst/>
                    <a:gdLst>
                      <a:gd name="T0" fmla="*/ 23 w 28"/>
                      <a:gd name="T1" fmla="*/ 21 h 29"/>
                      <a:gd name="T2" fmla="*/ 15 w 28"/>
                      <a:gd name="T3" fmla="*/ 25 h 29"/>
                      <a:gd name="T4" fmla="*/ 15 w 28"/>
                      <a:gd name="T5" fmla="*/ 29 h 29"/>
                      <a:gd name="T6" fmla="*/ 26 w 28"/>
                      <a:gd name="T7" fmla="*/ 22 h 29"/>
                      <a:gd name="T8" fmla="*/ 23 w 28"/>
                      <a:gd name="T9" fmla="*/ 21 h 29"/>
                      <a:gd name="T10" fmla="*/ 5 w 28"/>
                      <a:gd name="T11" fmla="*/ 21 h 29"/>
                      <a:gd name="T12" fmla="*/ 2 w 28"/>
                      <a:gd name="T13" fmla="*/ 22 h 29"/>
                      <a:gd name="T14" fmla="*/ 13 w 28"/>
                      <a:gd name="T15" fmla="*/ 29 h 29"/>
                      <a:gd name="T16" fmla="*/ 13 w 28"/>
                      <a:gd name="T17" fmla="*/ 25 h 29"/>
                      <a:gd name="T18" fmla="*/ 5 w 28"/>
                      <a:gd name="T19" fmla="*/ 21 h 29"/>
                      <a:gd name="T20" fmla="*/ 27 w 28"/>
                      <a:gd name="T21" fmla="*/ 8 h 29"/>
                      <a:gd name="T22" fmla="*/ 24 w 28"/>
                      <a:gd name="T23" fmla="*/ 10 h 29"/>
                      <a:gd name="T24" fmla="*/ 25 w 28"/>
                      <a:gd name="T25" fmla="*/ 14 h 29"/>
                      <a:gd name="T26" fmla="*/ 24 w 28"/>
                      <a:gd name="T27" fmla="*/ 19 h 29"/>
                      <a:gd name="T28" fmla="*/ 26 w 28"/>
                      <a:gd name="T29" fmla="*/ 21 h 29"/>
                      <a:gd name="T30" fmla="*/ 28 w 28"/>
                      <a:gd name="T31" fmla="*/ 14 h 29"/>
                      <a:gd name="T32" fmla="*/ 27 w 28"/>
                      <a:gd name="T33" fmla="*/ 8 h 29"/>
                      <a:gd name="T34" fmla="*/ 1 w 28"/>
                      <a:gd name="T35" fmla="*/ 8 h 29"/>
                      <a:gd name="T36" fmla="*/ 0 w 28"/>
                      <a:gd name="T37" fmla="*/ 14 h 29"/>
                      <a:gd name="T38" fmla="*/ 1 w 28"/>
                      <a:gd name="T39" fmla="*/ 21 h 29"/>
                      <a:gd name="T40" fmla="*/ 4 w 28"/>
                      <a:gd name="T41" fmla="*/ 19 h 29"/>
                      <a:gd name="T42" fmla="*/ 3 w 28"/>
                      <a:gd name="T43" fmla="*/ 14 h 29"/>
                      <a:gd name="T44" fmla="*/ 4 w 28"/>
                      <a:gd name="T45" fmla="*/ 9 h 29"/>
                      <a:gd name="T46" fmla="*/ 1 w 28"/>
                      <a:gd name="T47" fmla="*/ 8 h 29"/>
                      <a:gd name="T48" fmla="*/ 13 w 28"/>
                      <a:gd name="T49" fmla="*/ 0 h 29"/>
                      <a:gd name="T50" fmla="*/ 2 w 28"/>
                      <a:gd name="T51" fmla="*/ 7 h 29"/>
                      <a:gd name="T52" fmla="*/ 5 w 28"/>
                      <a:gd name="T53" fmla="*/ 8 h 29"/>
                      <a:gd name="T54" fmla="*/ 13 w 28"/>
                      <a:gd name="T55" fmla="*/ 3 h 29"/>
                      <a:gd name="T56" fmla="*/ 13 w 28"/>
                      <a:gd name="T57" fmla="*/ 0 h 29"/>
                      <a:gd name="T58" fmla="*/ 15 w 28"/>
                      <a:gd name="T59" fmla="*/ 0 h 29"/>
                      <a:gd name="T60" fmla="*/ 15 w 28"/>
                      <a:gd name="T61" fmla="*/ 3 h 29"/>
                      <a:gd name="T62" fmla="*/ 23 w 28"/>
                      <a:gd name="T63" fmla="*/ 8 h 29"/>
                      <a:gd name="T64" fmla="*/ 26 w 28"/>
                      <a:gd name="T65" fmla="*/ 7 h 29"/>
                      <a:gd name="T66" fmla="*/ 15 w 28"/>
                      <a:gd name="T67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8" h="29">
                        <a:moveTo>
                          <a:pt x="23" y="21"/>
                        </a:moveTo>
                        <a:cubicBezTo>
                          <a:pt x="21" y="23"/>
                          <a:pt x="18" y="25"/>
                          <a:pt x="15" y="25"/>
                        </a:cubicBezTo>
                        <a:cubicBezTo>
                          <a:pt x="15" y="29"/>
                          <a:pt x="15" y="29"/>
                          <a:pt x="15" y="29"/>
                        </a:cubicBezTo>
                        <a:cubicBezTo>
                          <a:pt x="19" y="28"/>
                          <a:pt x="23" y="26"/>
                          <a:pt x="26" y="22"/>
                        </a:cubicBezTo>
                        <a:cubicBezTo>
                          <a:pt x="23" y="21"/>
                          <a:pt x="23" y="21"/>
                          <a:pt x="23" y="21"/>
                        </a:cubicBezTo>
                        <a:moveTo>
                          <a:pt x="5" y="21"/>
                        </a:moveTo>
                        <a:cubicBezTo>
                          <a:pt x="2" y="22"/>
                          <a:pt x="2" y="22"/>
                          <a:pt x="2" y="22"/>
                        </a:cubicBezTo>
                        <a:cubicBezTo>
                          <a:pt x="5" y="26"/>
                          <a:pt x="9" y="28"/>
                          <a:pt x="13" y="29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0" y="25"/>
                          <a:pt x="7" y="23"/>
                          <a:pt x="5" y="21"/>
                        </a:cubicBezTo>
                        <a:moveTo>
                          <a:pt x="27" y="8"/>
                        </a:moveTo>
                        <a:cubicBezTo>
                          <a:pt x="24" y="10"/>
                          <a:pt x="24" y="10"/>
                          <a:pt x="24" y="10"/>
                        </a:cubicBezTo>
                        <a:cubicBezTo>
                          <a:pt x="25" y="11"/>
                          <a:pt x="25" y="13"/>
                          <a:pt x="25" y="14"/>
                        </a:cubicBezTo>
                        <a:cubicBezTo>
                          <a:pt x="25" y="16"/>
                          <a:pt x="25" y="18"/>
                          <a:pt x="24" y="19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19"/>
                          <a:pt x="28" y="17"/>
                          <a:pt x="28" y="14"/>
                        </a:cubicBezTo>
                        <a:cubicBezTo>
                          <a:pt x="28" y="12"/>
                          <a:pt x="27" y="10"/>
                          <a:pt x="27" y="8"/>
                        </a:cubicBezTo>
                        <a:moveTo>
                          <a:pt x="1" y="8"/>
                        </a:moveTo>
                        <a:cubicBezTo>
                          <a:pt x="0" y="10"/>
                          <a:pt x="0" y="12"/>
                          <a:pt x="0" y="14"/>
                        </a:cubicBezTo>
                        <a:cubicBezTo>
                          <a:pt x="0" y="17"/>
                          <a:pt x="0" y="19"/>
                          <a:pt x="1" y="21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18"/>
                          <a:pt x="3" y="16"/>
                          <a:pt x="3" y="14"/>
                        </a:cubicBezTo>
                        <a:cubicBezTo>
                          <a:pt x="3" y="13"/>
                          <a:pt x="3" y="11"/>
                          <a:pt x="4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moveTo>
                          <a:pt x="13" y="0"/>
                        </a:moveTo>
                        <a:cubicBezTo>
                          <a:pt x="9" y="1"/>
                          <a:pt x="5" y="3"/>
                          <a:pt x="2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7" y="5"/>
                          <a:pt x="10" y="4"/>
                          <a:pt x="13" y="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moveTo>
                          <a:pt x="15" y="0"/>
                        </a:move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8" y="4"/>
                          <a:pt x="21" y="6"/>
                          <a:pt x="23" y="8"/>
                        </a:cubicBezTo>
                        <a:cubicBezTo>
                          <a:pt x="26" y="7"/>
                          <a:pt x="26" y="7"/>
                          <a:pt x="26" y="7"/>
                        </a:cubicBezTo>
                        <a:cubicBezTo>
                          <a:pt x="23" y="3"/>
                          <a:pt x="19" y="1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4" name="Freeform 1692"/>
                  <p:cNvSpPr>
                    <a:spLocks noEditPoints="1"/>
                  </p:cNvSpPr>
                  <p:nvPr/>
                </p:nvSpPr>
                <p:spPr bwMode="auto">
                  <a:xfrm>
                    <a:off x="2664" y="1296"/>
                    <a:ext cx="2" cy="47"/>
                  </a:xfrm>
                  <a:custGeom>
                    <a:avLst/>
                    <a:gdLst>
                      <a:gd name="T0" fmla="*/ 0 w 2"/>
                      <a:gd name="T1" fmla="*/ 52 h 55"/>
                      <a:gd name="T2" fmla="*/ 1 w 2"/>
                      <a:gd name="T3" fmla="*/ 55 h 55"/>
                      <a:gd name="T4" fmla="*/ 2 w 2"/>
                      <a:gd name="T5" fmla="*/ 52 h 55"/>
                      <a:gd name="T6" fmla="*/ 1 w 2"/>
                      <a:gd name="T7" fmla="*/ 48 h 55"/>
                      <a:gd name="T8" fmla="*/ 0 w 2"/>
                      <a:gd name="T9" fmla="*/ 51 h 55"/>
                      <a:gd name="T10" fmla="*/ 2 w 2"/>
                      <a:gd name="T11" fmla="*/ 51 h 55"/>
                      <a:gd name="T12" fmla="*/ 1 w 2"/>
                      <a:gd name="T13" fmla="*/ 48 h 55"/>
                      <a:gd name="T14" fmla="*/ 0 w 2"/>
                      <a:gd name="T15" fmla="*/ 45 h 55"/>
                      <a:gd name="T16" fmla="*/ 1 w 2"/>
                      <a:gd name="T17" fmla="*/ 48 h 55"/>
                      <a:gd name="T18" fmla="*/ 2 w 2"/>
                      <a:gd name="T19" fmla="*/ 45 h 55"/>
                      <a:gd name="T20" fmla="*/ 1 w 2"/>
                      <a:gd name="T21" fmla="*/ 43 h 55"/>
                      <a:gd name="T22" fmla="*/ 0 w 2"/>
                      <a:gd name="T23" fmla="*/ 45 h 55"/>
                      <a:gd name="T24" fmla="*/ 2 w 2"/>
                      <a:gd name="T25" fmla="*/ 45 h 55"/>
                      <a:gd name="T26" fmla="*/ 1 w 2"/>
                      <a:gd name="T27" fmla="*/ 43 h 55"/>
                      <a:gd name="T28" fmla="*/ 1 w 2"/>
                      <a:gd name="T29" fmla="*/ 32 h 55"/>
                      <a:gd name="T30" fmla="*/ 0 w 2"/>
                      <a:gd name="T31" fmla="*/ 38 h 55"/>
                      <a:gd name="T32" fmla="*/ 0 w 2"/>
                      <a:gd name="T33" fmla="*/ 42 h 55"/>
                      <a:gd name="T34" fmla="*/ 2 w 2"/>
                      <a:gd name="T35" fmla="*/ 42 h 55"/>
                      <a:gd name="T36" fmla="*/ 2 w 2"/>
                      <a:gd name="T37" fmla="*/ 38 h 55"/>
                      <a:gd name="T38" fmla="*/ 1 w 2"/>
                      <a:gd name="T39" fmla="*/ 32 h 55"/>
                      <a:gd name="T40" fmla="*/ 1 w 2"/>
                      <a:gd name="T41" fmla="*/ 29 h 55"/>
                      <a:gd name="T42" fmla="*/ 0 w 2"/>
                      <a:gd name="T43" fmla="*/ 30 h 55"/>
                      <a:gd name="T44" fmla="*/ 1 w 2"/>
                      <a:gd name="T45" fmla="*/ 30 h 55"/>
                      <a:gd name="T46" fmla="*/ 2 w 2"/>
                      <a:gd name="T47" fmla="*/ 29 h 55"/>
                      <a:gd name="T48" fmla="*/ 1 w 2"/>
                      <a:gd name="T49" fmla="*/ 28 h 55"/>
                      <a:gd name="T50" fmla="*/ 1 w 2"/>
                      <a:gd name="T51" fmla="*/ 24 h 55"/>
                      <a:gd name="T52" fmla="*/ 0 w 2"/>
                      <a:gd name="T53" fmla="*/ 24 h 55"/>
                      <a:gd name="T54" fmla="*/ 1 w 2"/>
                      <a:gd name="T55" fmla="*/ 26 h 55"/>
                      <a:gd name="T56" fmla="*/ 1 w 2"/>
                      <a:gd name="T57" fmla="*/ 26 h 55"/>
                      <a:gd name="T58" fmla="*/ 2 w 2"/>
                      <a:gd name="T59" fmla="*/ 24 h 55"/>
                      <a:gd name="T60" fmla="*/ 1 w 2"/>
                      <a:gd name="T61" fmla="*/ 13 h 55"/>
                      <a:gd name="T62" fmla="*/ 0 w 2"/>
                      <a:gd name="T63" fmla="*/ 13 h 55"/>
                      <a:gd name="T64" fmla="*/ 0 w 2"/>
                      <a:gd name="T65" fmla="*/ 22 h 55"/>
                      <a:gd name="T66" fmla="*/ 1 w 2"/>
                      <a:gd name="T67" fmla="*/ 23 h 55"/>
                      <a:gd name="T68" fmla="*/ 2 w 2"/>
                      <a:gd name="T69" fmla="*/ 16 h 55"/>
                      <a:gd name="T70" fmla="*/ 2 w 2"/>
                      <a:gd name="T71" fmla="*/ 12 h 55"/>
                      <a:gd name="T72" fmla="*/ 1 w 2"/>
                      <a:gd name="T73" fmla="*/ 10 h 55"/>
                      <a:gd name="T74" fmla="*/ 0 w 2"/>
                      <a:gd name="T75" fmla="*/ 12 h 55"/>
                      <a:gd name="T76" fmla="*/ 2 w 2"/>
                      <a:gd name="T77" fmla="*/ 12 h 55"/>
                      <a:gd name="T78" fmla="*/ 2 w 2"/>
                      <a:gd name="T79" fmla="*/ 7 h 55"/>
                      <a:gd name="T80" fmla="*/ 0 w 2"/>
                      <a:gd name="T81" fmla="*/ 7 h 55"/>
                      <a:gd name="T82" fmla="*/ 1 w 2"/>
                      <a:gd name="T83" fmla="*/ 9 h 55"/>
                      <a:gd name="T84" fmla="*/ 2 w 2"/>
                      <a:gd name="T85" fmla="*/ 7 h 55"/>
                      <a:gd name="T86" fmla="*/ 1 w 2"/>
                      <a:gd name="T87" fmla="*/ 4 h 55"/>
                      <a:gd name="T88" fmla="*/ 0 w 2"/>
                      <a:gd name="T89" fmla="*/ 6 h 55"/>
                      <a:gd name="T90" fmla="*/ 2 w 2"/>
                      <a:gd name="T91" fmla="*/ 6 h 55"/>
                      <a:gd name="T92" fmla="*/ 0 w 2"/>
                      <a:gd name="T93" fmla="*/ 0 h 55"/>
                      <a:gd name="T94" fmla="*/ 1 w 2"/>
                      <a:gd name="T95" fmla="*/ 3 h 55"/>
                      <a:gd name="T96" fmla="*/ 2 w 2"/>
                      <a:gd name="T97" fmla="*/ 0 h 55"/>
                      <a:gd name="T98" fmla="*/ 0 w 2"/>
                      <a:gd name="T99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55">
                        <a:moveTo>
                          <a:pt x="1" y="52"/>
                        </a:moveTo>
                        <a:cubicBezTo>
                          <a:pt x="1" y="52"/>
                          <a:pt x="0" y="52"/>
                          <a:pt x="0" y="52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55"/>
                          <a:pt x="1" y="55"/>
                          <a:pt x="1" y="55"/>
                        </a:cubicBezTo>
                        <a:cubicBezTo>
                          <a:pt x="1" y="55"/>
                          <a:pt x="1" y="55"/>
                          <a:pt x="2" y="55"/>
                        </a:cubicBezTo>
                        <a:cubicBezTo>
                          <a:pt x="2" y="52"/>
                          <a:pt x="2" y="52"/>
                          <a:pt x="2" y="52"/>
                        </a:cubicBezTo>
                        <a:cubicBezTo>
                          <a:pt x="1" y="52"/>
                          <a:pt x="1" y="52"/>
                          <a:pt x="1" y="52"/>
                        </a:cubicBezTo>
                        <a:moveTo>
                          <a:pt x="1" y="48"/>
                        </a:moveTo>
                        <a:cubicBezTo>
                          <a:pt x="1" y="48"/>
                          <a:pt x="0" y="48"/>
                          <a:pt x="0" y="48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1"/>
                          <a:pt x="1" y="51"/>
                          <a:pt x="1" y="51"/>
                        </a:cubicBezTo>
                        <a:cubicBezTo>
                          <a:pt x="1" y="51"/>
                          <a:pt x="1" y="51"/>
                          <a:pt x="2" y="51"/>
                        </a:cubicBezTo>
                        <a:cubicBezTo>
                          <a:pt x="2" y="48"/>
                          <a:pt x="2" y="48"/>
                          <a:pt x="2" y="48"/>
                        </a:cubicBezTo>
                        <a:cubicBezTo>
                          <a:pt x="1" y="48"/>
                          <a:pt x="1" y="48"/>
                          <a:pt x="1" y="48"/>
                        </a:cubicBezTo>
                        <a:moveTo>
                          <a:pt x="1" y="45"/>
                        </a:moveTo>
                        <a:cubicBezTo>
                          <a:pt x="1" y="45"/>
                          <a:pt x="0" y="45"/>
                          <a:pt x="0" y="45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8"/>
                          <a:pt x="1" y="48"/>
                          <a:pt x="1" y="48"/>
                        </a:cubicBezTo>
                        <a:cubicBezTo>
                          <a:pt x="1" y="48"/>
                          <a:pt x="1" y="48"/>
                          <a:pt x="2" y="48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moveTo>
                          <a:pt x="1" y="43"/>
                        </a:moveTo>
                        <a:cubicBezTo>
                          <a:pt x="1" y="43"/>
                          <a:pt x="0" y="43"/>
                          <a:pt x="0" y="43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2" y="45"/>
                        </a:cubicBezTo>
                        <a:cubicBezTo>
                          <a:pt x="2" y="43"/>
                          <a:pt x="2" y="43"/>
                          <a:pt x="2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1" y="32"/>
                        </a:move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1" y="32"/>
                          <a:pt x="0" y="32"/>
                          <a:pt x="0" y="3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1" y="42"/>
                          <a:pt x="1" y="42"/>
                        </a:cubicBezTo>
                        <a:cubicBezTo>
                          <a:pt x="1" y="42"/>
                          <a:pt x="1" y="42"/>
                          <a:pt x="2" y="42"/>
                        </a:cubicBezTo>
                        <a:cubicBezTo>
                          <a:pt x="2" y="42"/>
                          <a:pt x="2" y="42"/>
                          <a:pt x="2" y="42"/>
                        </a:cubicBezTo>
                        <a:cubicBezTo>
                          <a:pt x="2" y="38"/>
                          <a:pt x="2" y="38"/>
                          <a:pt x="2" y="38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moveTo>
                          <a:pt x="1" y="28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2" y="30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2" y="24"/>
                        </a:move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0" y="24"/>
                          <a:pt x="0" y="24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2" y="26"/>
                          <a:pt x="2" y="26"/>
                          <a:pt x="2" y="26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moveTo>
                          <a:pt x="2" y="12"/>
                        </a:moveTo>
                        <a:cubicBezTo>
                          <a:pt x="1" y="12"/>
                          <a:pt x="1" y="13"/>
                          <a:pt x="1" y="13"/>
                        </a:cubicBezTo>
                        <a:cubicBezTo>
                          <a:pt x="1" y="13"/>
                          <a:pt x="0" y="12"/>
                          <a:pt x="0" y="12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1" y="23"/>
                          <a:pt x="1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1" y="23"/>
                          <a:pt x="1" y="23"/>
                          <a:pt x="2" y="22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moveTo>
                          <a:pt x="2" y="10"/>
                        </a:move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10"/>
                          <a:pt x="0" y="10"/>
                          <a:pt x="0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1" y="12"/>
                          <a:pt x="1" y="12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moveTo>
                          <a:pt x="2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0" y="7"/>
                          <a:pt x="0" y="7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ubicBezTo>
                          <a:pt x="1" y="9"/>
                          <a:pt x="1" y="9"/>
                          <a:pt x="2" y="9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moveTo>
                          <a:pt x="2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4"/>
                          <a:pt x="0" y="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2" y="6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2" y="3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5" name="Freeform 1693"/>
                  <p:cNvSpPr>
                    <a:spLocks noEditPoints="1"/>
                  </p:cNvSpPr>
                  <p:nvPr/>
                </p:nvSpPr>
                <p:spPr bwMode="auto">
                  <a:xfrm>
                    <a:off x="2643" y="1307"/>
                    <a:ext cx="42" cy="25"/>
                  </a:xfrm>
                  <a:custGeom>
                    <a:avLst/>
                    <a:gdLst>
                      <a:gd name="T0" fmla="*/ 1 w 50"/>
                      <a:gd name="T1" fmla="*/ 30 h 30"/>
                      <a:gd name="T2" fmla="*/ 1 w 50"/>
                      <a:gd name="T3" fmla="*/ 29 h 30"/>
                      <a:gd name="T4" fmla="*/ 0 w 50"/>
                      <a:gd name="T5" fmla="*/ 28 h 30"/>
                      <a:gd name="T6" fmla="*/ 1 w 50"/>
                      <a:gd name="T7" fmla="*/ 28 h 30"/>
                      <a:gd name="T8" fmla="*/ 2 w 50"/>
                      <a:gd name="T9" fmla="*/ 27 h 30"/>
                      <a:gd name="T10" fmla="*/ 3 w 50"/>
                      <a:gd name="T11" fmla="*/ 29 h 30"/>
                      <a:gd name="T12" fmla="*/ 5 w 50"/>
                      <a:gd name="T13" fmla="*/ 27 h 30"/>
                      <a:gd name="T14" fmla="*/ 7 w 50"/>
                      <a:gd name="T15" fmla="*/ 24 h 30"/>
                      <a:gd name="T16" fmla="*/ 6 w 50"/>
                      <a:gd name="T17" fmla="*/ 26 h 30"/>
                      <a:gd name="T18" fmla="*/ 8 w 50"/>
                      <a:gd name="T19" fmla="*/ 26 h 30"/>
                      <a:gd name="T20" fmla="*/ 7 w 50"/>
                      <a:gd name="T21" fmla="*/ 24 h 30"/>
                      <a:gd name="T22" fmla="*/ 8 w 50"/>
                      <a:gd name="T23" fmla="*/ 24 h 30"/>
                      <a:gd name="T24" fmla="*/ 8 w 50"/>
                      <a:gd name="T25" fmla="*/ 25 h 30"/>
                      <a:gd name="T26" fmla="*/ 10 w 50"/>
                      <a:gd name="T27" fmla="*/ 24 h 30"/>
                      <a:gd name="T28" fmla="*/ 12 w 50"/>
                      <a:gd name="T29" fmla="*/ 22 h 30"/>
                      <a:gd name="T30" fmla="*/ 11 w 50"/>
                      <a:gd name="T31" fmla="*/ 23 h 30"/>
                      <a:gd name="T32" fmla="*/ 13 w 50"/>
                      <a:gd name="T33" fmla="*/ 23 h 30"/>
                      <a:gd name="T34" fmla="*/ 12 w 50"/>
                      <a:gd name="T35" fmla="*/ 22 h 30"/>
                      <a:gd name="T36" fmla="*/ 16 w 50"/>
                      <a:gd name="T37" fmla="*/ 19 h 30"/>
                      <a:gd name="T38" fmla="*/ 13 w 50"/>
                      <a:gd name="T39" fmla="*/ 21 h 30"/>
                      <a:gd name="T40" fmla="*/ 13 w 50"/>
                      <a:gd name="T41" fmla="*/ 23 h 30"/>
                      <a:gd name="T42" fmla="*/ 17 w 50"/>
                      <a:gd name="T43" fmla="*/ 21 h 30"/>
                      <a:gd name="T44" fmla="*/ 22 w 50"/>
                      <a:gd name="T45" fmla="*/ 16 h 30"/>
                      <a:gd name="T46" fmla="*/ 26 w 50"/>
                      <a:gd name="T47" fmla="*/ 15 h 30"/>
                      <a:gd name="T48" fmla="*/ 26 w 50"/>
                      <a:gd name="T49" fmla="*/ 15 h 30"/>
                      <a:gd name="T50" fmla="*/ 24 w 50"/>
                      <a:gd name="T51" fmla="*/ 15 h 30"/>
                      <a:gd name="T52" fmla="*/ 23 w 50"/>
                      <a:gd name="T53" fmla="*/ 16 h 30"/>
                      <a:gd name="T54" fmla="*/ 25 w 50"/>
                      <a:gd name="T55" fmla="*/ 16 h 30"/>
                      <a:gd name="T56" fmla="*/ 25 w 50"/>
                      <a:gd name="T57" fmla="*/ 15 h 30"/>
                      <a:gd name="T58" fmla="*/ 26 w 50"/>
                      <a:gd name="T59" fmla="*/ 13 h 30"/>
                      <a:gd name="T60" fmla="*/ 26 w 50"/>
                      <a:gd name="T61" fmla="*/ 14 h 30"/>
                      <a:gd name="T62" fmla="*/ 29 w 50"/>
                      <a:gd name="T63" fmla="*/ 12 h 30"/>
                      <a:gd name="T64" fmla="*/ 26 w 50"/>
                      <a:gd name="T65" fmla="*/ 14 h 30"/>
                      <a:gd name="T66" fmla="*/ 28 w 50"/>
                      <a:gd name="T67" fmla="*/ 14 h 30"/>
                      <a:gd name="T68" fmla="*/ 29 w 50"/>
                      <a:gd name="T69" fmla="*/ 13 h 30"/>
                      <a:gd name="T70" fmla="*/ 38 w 50"/>
                      <a:gd name="T71" fmla="*/ 6 h 30"/>
                      <a:gd name="T72" fmla="*/ 35 w 50"/>
                      <a:gd name="T73" fmla="*/ 8 h 30"/>
                      <a:gd name="T74" fmla="*/ 30 w 50"/>
                      <a:gd name="T75" fmla="*/ 12 h 30"/>
                      <a:gd name="T76" fmla="*/ 36 w 50"/>
                      <a:gd name="T77" fmla="*/ 10 h 30"/>
                      <a:gd name="T78" fmla="*/ 39 w 50"/>
                      <a:gd name="T79" fmla="*/ 8 h 30"/>
                      <a:gd name="T80" fmla="*/ 38 w 50"/>
                      <a:gd name="T81" fmla="*/ 6 h 30"/>
                      <a:gd name="T82" fmla="*/ 39 w 50"/>
                      <a:gd name="T83" fmla="*/ 6 h 30"/>
                      <a:gd name="T84" fmla="*/ 40 w 50"/>
                      <a:gd name="T85" fmla="*/ 7 h 30"/>
                      <a:gd name="T86" fmla="*/ 41 w 50"/>
                      <a:gd name="T87" fmla="*/ 6 h 30"/>
                      <a:gd name="T88" fmla="*/ 43 w 50"/>
                      <a:gd name="T89" fmla="*/ 4 h 30"/>
                      <a:gd name="T90" fmla="*/ 42 w 50"/>
                      <a:gd name="T91" fmla="*/ 6 h 30"/>
                      <a:gd name="T92" fmla="*/ 44 w 50"/>
                      <a:gd name="T93" fmla="*/ 5 h 30"/>
                      <a:gd name="T94" fmla="*/ 43 w 50"/>
                      <a:gd name="T95" fmla="*/ 4 h 30"/>
                      <a:gd name="T96" fmla="*/ 44 w 50"/>
                      <a:gd name="T97" fmla="*/ 3 h 30"/>
                      <a:gd name="T98" fmla="*/ 45 w 50"/>
                      <a:gd name="T99" fmla="*/ 5 h 30"/>
                      <a:gd name="T100" fmla="*/ 46 w 50"/>
                      <a:gd name="T101" fmla="*/ 3 h 30"/>
                      <a:gd name="T102" fmla="*/ 49 w 50"/>
                      <a:gd name="T103" fmla="*/ 0 h 30"/>
                      <a:gd name="T104" fmla="*/ 47 w 50"/>
                      <a:gd name="T105" fmla="*/ 3 h 30"/>
                      <a:gd name="T106" fmla="*/ 50 w 50"/>
                      <a:gd name="T107" fmla="*/ 2 h 30"/>
                      <a:gd name="T108" fmla="*/ 49 w 50"/>
                      <a:gd name="T10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0" h="30">
                        <a:moveTo>
                          <a:pt x="1" y="29"/>
                        </a:moveTo>
                        <a:cubicBezTo>
                          <a:pt x="1" y="29"/>
                          <a:pt x="1" y="29"/>
                          <a:pt x="1" y="30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moveTo>
                          <a:pt x="1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4" y="26"/>
                        </a:move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3" y="28"/>
                          <a:pt x="3" y="28"/>
                          <a:pt x="3" y="29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6"/>
                          <a:pt x="5" y="26"/>
                          <a:pt x="4" y="26"/>
                        </a:cubicBezTo>
                        <a:moveTo>
                          <a:pt x="7" y="24"/>
                        </a:move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5" y="26"/>
                          <a:pt x="5" y="26"/>
                          <a:pt x="6" y="26"/>
                        </a:cubicBezTo>
                        <a:cubicBezTo>
                          <a:pt x="6" y="26"/>
                          <a:pt x="6" y="27"/>
                          <a:pt x="6" y="27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7" y="25"/>
                          <a:pt x="7" y="25"/>
                          <a:pt x="7" y="24"/>
                        </a:cubicBezTo>
                        <a:moveTo>
                          <a:pt x="10" y="23"/>
                        </a:move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8" y="24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moveTo>
                          <a:pt x="12" y="22"/>
                        </a:move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0" y="23"/>
                          <a:pt x="10" y="23"/>
                          <a:pt x="11" y="23"/>
                        </a:cubicBezTo>
                        <a:cubicBezTo>
                          <a:pt x="11" y="23"/>
                          <a:pt x="11" y="24"/>
                          <a:pt x="11" y="24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3" y="22"/>
                          <a:pt x="13" y="22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moveTo>
                          <a:pt x="22" y="16"/>
                        </a:move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3" y="21"/>
                          <a:pt x="13" y="22"/>
                          <a:pt x="13" y="22"/>
                        </a:cubicBezTo>
                        <a:cubicBezTo>
                          <a:pt x="13" y="22"/>
                          <a:pt x="13" y="22"/>
                          <a:pt x="13" y="23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7"/>
                          <a:pt x="22" y="17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moveTo>
                          <a:pt x="26" y="15"/>
                        </a:moveTo>
                        <a:cubicBezTo>
                          <a:pt x="26" y="16"/>
                          <a:pt x="26" y="16"/>
                          <a:pt x="26" y="16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moveTo>
                          <a:pt x="24" y="15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5"/>
                          <a:pt x="23" y="16"/>
                          <a:pt x="23" y="16"/>
                        </a:cubicBezTo>
                        <a:cubicBezTo>
                          <a:pt x="23" y="16"/>
                          <a:pt x="23" y="16"/>
                          <a:pt x="24" y="17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6" y="13"/>
                        </a:move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moveTo>
                          <a:pt x="29" y="12"/>
                        </a:move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8" y="14"/>
                          <a:pt x="28" y="14"/>
                          <a:pt x="28" y="14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2"/>
                          <a:pt x="29" y="12"/>
                          <a:pt x="29" y="12"/>
                        </a:cubicBezTo>
                        <a:moveTo>
                          <a:pt x="38" y="6"/>
                        </a:move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5" y="8"/>
                          <a:pt x="35" y="8"/>
                          <a:pt x="35" y="8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1"/>
                          <a:pt x="30" y="12"/>
                          <a:pt x="30" y="12"/>
                        </a:cubicBezTo>
                        <a:cubicBezTo>
                          <a:pt x="31" y="12"/>
                          <a:pt x="31" y="12"/>
                          <a:pt x="31" y="12"/>
                        </a:cubicBezTo>
                        <a:cubicBezTo>
                          <a:pt x="36" y="10"/>
                          <a:pt x="36" y="10"/>
                          <a:pt x="36" y="10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8"/>
                          <a:pt x="39" y="7"/>
                          <a:pt x="39" y="7"/>
                        </a:cubicBezTo>
                        <a:cubicBezTo>
                          <a:pt x="39" y="7"/>
                          <a:pt x="39" y="7"/>
                          <a:pt x="38" y="6"/>
                        </a:cubicBezTo>
                        <a:moveTo>
                          <a:pt x="41" y="5"/>
                        </a:moveTo>
                        <a:cubicBezTo>
                          <a:pt x="39" y="6"/>
                          <a:pt x="39" y="6"/>
                          <a:pt x="39" y="6"/>
                        </a:cubicBezTo>
                        <a:cubicBezTo>
                          <a:pt x="39" y="6"/>
                          <a:pt x="39" y="7"/>
                          <a:pt x="39" y="7"/>
                        </a:cubicBezTo>
                        <a:cubicBezTo>
                          <a:pt x="39" y="7"/>
                          <a:pt x="39" y="7"/>
                          <a:pt x="40" y="7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5"/>
                          <a:pt x="41" y="5"/>
                        </a:cubicBezTo>
                        <a:moveTo>
                          <a:pt x="43" y="4"/>
                        </a:move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1" y="5"/>
                          <a:pt x="42" y="5"/>
                          <a:pt x="42" y="6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5"/>
                          <a:pt x="44" y="5"/>
                          <a:pt x="44" y="4"/>
                        </a:cubicBezTo>
                        <a:cubicBezTo>
                          <a:pt x="44" y="4"/>
                          <a:pt x="43" y="4"/>
                          <a:pt x="43" y="4"/>
                        </a:cubicBezTo>
                        <a:moveTo>
                          <a:pt x="46" y="2"/>
                        </a:moveTo>
                        <a:cubicBezTo>
                          <a:pt x="44" y="3"/>
                          <a:pt x="44" y="3"/>
                          <a:pt x="44" y="3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44" y="4"/>
                          <a:pt x="44" y="4"/>
                          <a:pt x="45" y="5"/>
                        </a:cubicBezTo>
                        <a:cubicBezTo>
                          <a:pt x="47" y="3"/>
                          <a:pt x="47" y="3"/>
                          <a:pt x="47" y="3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2"/>
                          <a:pt x="46" y="2"/>
                        </a:cubicBezTo>
                        <a:moveTo>
                          <a:pt x="49" y="0"/>
                        </a:moveTo>
                        <a:cubicBezTo>
                          <a:pt x="47" y="2"/>
                          <a:pt x="47" y="2"/>
                          <a:pt x="47" y="2"/>
                        </a:cubicBezTo>
                        <a:cubicBezTo>
                          <a:pt x="47" y="2"/>
                          <a:pt x="47" y="2"/>
                          <a:pt x="47" y="3"/>
                        </a:cubicBezTo>
                        <a:cubicBezTo>
                          <a:pt x="47" y="3"/>
                          <a:pt x="47" y="3"/>
                          <a:pt x="47" y="3"/>
                        </a:cubicBezTo>
                        <a:cubicBezTo>
                          <a:pt x="50" y="2"/>
                          <a:pt x="50" y="2"/>
                          <a:pt x="50" y="2"/>
                        </a:cubicBezTo>
                        <a:cubicBezTo>
                          <a:pt x="50" y="1"/>
                          <a:pt x="50" y="1"/>
                          <a:pt x="50" y="1"/>
                        </a:cubicBezTo>
                        <a:cubicBezTo>
                          <a:pt x="50" y="1"/>
                          <a:pt x="49" y="0"/>
                          <a:pt x="4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6" name="Freeform 1694"/>
                  <p:cNvSpPr>
                    <a:spLocks noEditPoints="1"/>
                  </p:cNvSpPr>
                  <p:nvPr/>
                </p:nvSpPr>
                <p:spPr bwMode="auto">
                  <a:xfrm>
                    <a:off x="2644" y="1307"/>
                    <a:ext cx="41" cy="24"/>
                  </a:xfrm>
                  <a:custGeom>
                    <a:avLst/>
                    <a:gdLst>
                      <a:gd name="T0" fmla="*/ 45 w 48"/>
                      <a:gd name="T1" fmla="*/ 27 h 29"/>
                      <a:gd name="T2" fmla="*/ 47 w 48"/>
                      <a:gd name="T3" fmla="*/ 29 h 29"/>
                      <a:gd name="T4" fmla="*/ 48 w 48"/>
                      <a:gd name="T5" fmla="*/ 28 h 29"/>
                      <a:gd name="T6" fmla="*/ 42 w 48"/>
                      <a:gd name="T7" fmla="*/ 25 h 29"/>
                      <a:gd name="T8" fmla="*/ 42 w 48"/>
                      <a:gd name="T9" fmla="*/ 26 h 29"/>
                      <a:gd name="T10" fmla="*/ 44 w 48"/>
                      <a:gd name="T11" fmla="*/ 27 h 29"/>
                      <a:gd name="T12" fmla="*/ 42 w 48"/>
                      <a:gd name="T13" fmla="*/ 25 h 29"/>
                      <a:gd name="T14" fmla="*/ 40 w 48"/>
                      <a:gd name="T15" fmla="*/ 24 h 29"/>
                      <a:gd name="T16" fmla="*/ 41 w 48"/>
                      <a:gd name="T17" fmla="*/ 26 h 29"/>
                      <a:gd name="T18" fmla="*/ 42 w 48"/>
                      <a:gd name="T19" fmla="*/ 24 h 29"/>
                      <a:gd name="T20" fmla="*/ 37 w 48"/>
                      <a:gd name="T21" fmla="*/ 22 h 29"/>
                      <a:gd name="T22" fmla="*/ 37 w 48"/>
                      <a:gd name="T23" fmla="*/ 23 h 29"/>
                      <a:gd name="T24" fmla="*/ 39 w 48"/>
                      <a:gd name="T25" fmla="*/ 23 h 29"/>
                      <a:gd name="T26" fmla="*/ 37 w 48"/>
                      <a:gd name="T27" fmla="*/ 22 h 29"/>
                      <a:gd name="T28" fmla="*/ 28 w 48"/>
                      <a:gd name="T29" fmla="*/ 17 h 29"/>
                      <a:gd name="T30" fmla="*/ 33 w 48"/>
                      <a:gd name="T31" fmla="*/ 21 h 29"/>
                      <a:gd name="T32" fmla="*/ 36 w 48"/>
                      <a:gd name="T33" fmla="*/ 23 h 29"/>
                      <a:gd name="T34" fmla="*/ 37 w 48"/>
                      <a:gd name="T35" fmla="*/ 21 h 29"/>
                      <a:gd name="T36" fmla="*/ 34 w 48"/>
                      <a:gd name="T37" fmla="*/ 19 h 29"/>
                      <a:gd name="T38" fmla="*/ 24 w 48"/>
                      <a:gd name="T39" fmla="*/ 15 h 29"/>
                      <a:gd name="T40" fmla="*/ 24 w 48"/>
                      <a:gd name="T41" fmla="*/ 15 h 29"/>
                      <a:gd name="T42" fmla="*/ 24 w 48"/>
                      <a:gd name="T43" fmla="*/ 15 h 29"/>
                      <a:gd name="T44" fmla="*/ 25 w 48"/>
                      <a:gd name="T45" fmla="*/ 16 h 29"/>
                      <a:gd name="T46" fmla="*/ 27 w 48"/>
                      <a:gd name="T47" fmla="*/ 16 h 29"/>
                      <a:gd name="T48" fmla="*/ 26 w 48"/>
                      <a:gd name="T49" fmla="*/ 15 h 29"/>
                      <a:gd name="T50" fmla="*/ 23 w 48"/>
                      <a:gd name="T51" fmla="*/ 15 h 29"/>
                      <a:gd name="T52" fmla="*/ 24 w 48"/>
                      <a:gd name="T53" fmla="*/ 15 h 29"/>
                      <a:gd name="T54" fmla="*/ 24 w 48"/>
                      <a:gd name="T55" fmla="*/ 14 h 29"/>
                      <a:gd name="T56" fmla="*/ 25 w 48"/>
                      <a:gd name="T57" fmla="*/ 14 h 29"/>
                      <a:gd name="T58" fmla="*/ 24 w 48"/>
                      <a:gd name="T59" fmla="*/ 13 h 29"/>
                      <a:gd name="T60" fmla="*/ 24 w 48"/>
                      <a:gd name="T61" fmla="*/ 14 h 29"/>
                      <a:gd name="T62" fmla="*/ 24 w 48"/>
                      <a:gd name="T63" fmla="*/ 13 h 29"/>
                      <a:gd name="T64" fmla="*/ 21 w 48"/>
                      <a:gd name="T65" fmla="*/ 13 h 29"/>
                      <a:gd name="T66" fmla="*/ 22 w 48"/>
                      <a:gd name="T67" fmla="*/ 14 h 29"/>
                      <a:gd name="T68" fmla="*/ 23 w 48"/>
                      <a:gd name="T69" fmla="*/ 13 h 29"/>
                      <a:gd name="T70" fmla="*/ 12 w 48"/>
                      <a:gd name="T71" fmla="*/ 6 h 29"/>
                      <a:gd name="T72" fmla="*/ 11 w 48"/>
                      <a:gd name="T73" fmla="*/ 7 h 29"/>
                      <a:gd name="T74" fmla="*/ 14 w 48"/>
                      <a:gd name="T75" fmla="*/ 9 h 29"/>
                      <a:gd name="T76" fmla="*/ 20 w 48"/>
                      <a:gd name="T77" fmla="*/ 12 h 29"/>
                      <a:gd name="T78" fmla="*/ 15 w 48"/>
                      <a:gd name="T79" fmla="*/ 8 h 29"/>
                      <a:gd name="T80" fmla="*/ 12 w 48"/>
                      <a:gd name="T81" fmla="*/ 6 h 29"/>
                      <a:gd name="T82" fmla="*/ 9 w 48"/>
                      <a:gd name="T83" fmla="*/ 5 h 29"/>
                      <a:gd name="T84" fmla="*/ 10 w 48"/>
                      <a:gd name="T85" fmla="*/ 7 h 29"/>
                      <a:gd name="T86" fmla="*/ 11 w 48"/>
                      <a:gd name="T87" fmla="*/ 6 h 29"/>
                      <a:gd name="T88" fmla="*/ 7 w 48"/>
                      <a:gd name="T89" fmla="*/ 3 h 29"/>
                      <a:gd name="T90" fmla="*/ 6 w 48"/>
                      <a:gd name="T91" fmla="*/ 5 h 29"/>
                      <a:gd name="T92" fmla="*/ 8 w 48"/>
                      <a:gd name="T93" fmla="*/ 5 h 29"/>
                      <a:gd name="T94" fmla="*/ 7 w 48"/>
                      <a:gd name="T95" fmla="*/ 3 h 29"/>
                      <a:gd name="T96" fmla="*/ 4 w 48"/>
                      <a:gd name="T97" fmla="*/ 2 h 29"/>
                      <a:gd name="T98" fmla="*/ 5 w 48"/>
                      <a:gd name="T99" fmla="*/ 4 h 29"/>
                      <a:gd name="T100" fmla="*/ 6 w 48"/>
                      <a:gd name="T101" fmla="*/ 3 h 29"/>
                      <a:gd name="T102" fmla="*/ 1 w 48"/>
                      <a:gd name="T103" fmla="*/ 0 h 29"/>
                      <a:gd name="T104" fmla="*/ 0 w 48"/>
                      <a:gd name="T105" fmla="*/ 1 h 29"/>
                      <a:gd name="T106" fmla="*/ 3 w 48"/>
                      <a:gd name="T107" fmla="*/ 2 h 29"/>
                      <a:gd name="T108" fmla="*/ 1 w 48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8" h="29">
                        <a:moveTo>
                          <a:pt x="45" y="26"/>
                        </a:moveTo>
                        <a:cubicBezTo>
                          <a:pt x="45" y="26"/>
                          <a:pt x="45" y="27"/>
                          <a:pt x="45" y="27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7" y="29"/>
                          <a:pt x="47" y="29"/>
                          <a:pt x="47" y="29"/>
                        </a:cubicBezTo>
                        <a:cubicBezTo>
                          <a:pt x="47" y="29"/>
                          <a:pt x="47" y="29"/>
                          <a:pt x="48" y="28"/>
                        </a:cubicBezTo>
                        <a:cubicBezTo>
                          <a:pt x="48" y="28"/>
                          <a:pt x="48" y="28"/>
                          <a:pt x="48" y="28"/>
                        </a:cubicBezTo>
                        <a:cubicBezTo>
                          <a:pt x="45" y="26"/>
                          <a:pt x="45" y="26"/>
                          <a:pt x="45" y="26"/>
                        </a:cubicBezTo>
                        <a:moveTo>
                          <a:pt x="42" y="25"/>
                        </a:moveTo>
                        <a:cubicBezTo>
                          <a:pt x="42" y="25"/>
                          <a:pt x="42" y="25"/>
                          <a:pt x="42" y="25"/>
                        </a:cubicBezTo>
                        <a:cubicBezTo>
                          <a:pt x="42" y="25"/>
                          <a:pt x="42" y="26"/>
                          <a:pt x="42" y="26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moveTo>
                          <a:pt x="40" y="23"/>
                        </a:moveTo>
                        <a:cubicBezTo>
                          <a:pt x="40" y="23"/>
                          <a:pt x="40" y="23"/>
                          <a:pt x="40" y="24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2" y="25"/>
                          <a:pt x="42" y="24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moveTo>
                          <a:pt x="37" y="22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2"/>
                          <a:pt x="37" y="23"/>
                          <a:pt x="37" y="23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4"/>
                          <a:pt x="39" y="24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29" y="16"/>
                        </a:moveTo>
                        <a:cubicBezTo>
                          <a:pt x="29" y="17"/>
                          <a:pt x="28" y="17"/>
                          <a:pt x="28" y="17"/>
                        </a:cubicBezTo>
                        <a:cubicBezTo>
                          <a:pt x="28" y="17"/>
                          <a:pt x="28" y="17"/>
                          <a:pt x="28" y="18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7" y="22"/>
                          <a:pt x="37" y="22"/>
                        </a:cubicBezTo>
                        <a:cubicBezTo>
                          <a:pt x="37" y="22"/>
                          <a:pt x="37" y="22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34" y="19"/>
                          <a:pt x="34" y="19"/>
                          <a:pt x="34" y="19"/>
                        </a:cubicBezTo>
                        <a:cubicBezTo>
                          <a:pt x="29" y="16"/>
                          <a:pt x="29" y="16"/>
                          <a:pt x="29" y="16"/>
                        </a:cubicBezTo>
                        <a:moveTo>
                          <a:pt x="24" y="15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4" y="15"/>
                        </a:move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7" y="17"/>
                          <a:pt x="27" y="17"/>
                          <a:pt x="27" y="17"/>
                        </a:cubicBezTo>
                        <a:cubicBezTo>
                          <a:pt x="27" y="17"/>
                          <a:pt x="27" y="16"/>
                          <a:pt x="27" y="16"/>
                        </a:cubicBezTo>
                        <a:cubicBezTo>
                          <a:pt x="27" y="16"/>
                          <a:pt x="27" y="16"/>
                          <a:pt x="27" y="16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3" y="15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moveTo>
                          <a:pt x="24" y="14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4" y="13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3"/>
                          <a:pt x="24" y="13"/>
                          <a:pt x="24" y="13"/>
                        </a:cubicBezTo>
                        <a:moveTo>
                          <a:pt x="21" y="12"/>
                        </a:moveTo>
                        <a:cubicBezTo>
                          <a:pt x="21" y="12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21" y="12"/>
                          <a:pt x="21" y="12"/>
                          <a:pt x="21" y="12"/>
                        </a:cubicBezTo>
                        <a:moveTo>
                          <a:pt x="12" y="6"/>
                        </a:moveTo>
                        <a:cubicBezTo>
                          <a:pt x="11" y="6"/>
                          <a:pt x="11" y="7"/>
                          <a:pt x="11" y="7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8"/>
                          <a:pt x="11" y="8"/>
                          <a:pt x="11" y="8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9" y="13"/>
                          <a:pt x="19" y="13"/>
                          <a:pt x="19" y="13"/>
                        </a:cubicBezTo>
                        <a:cubicBezTo>
                          <a:pt x="20" y="13"/>
                          <a:pt x="20" y="12"/>
                          <a:pt x="20" y="12"/>
                        </a:cubicBezTo>
                        <a:cubicBezTo>
                          <a:pt x="20" y="12"/>
                          <a:pt x="20" y="12"/>
                          <a:pt x="20" y="11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moveTo>
                          <a:pt x="9" y="5"/>
                        </a:move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6"/>
                          <a:pt x="9" y="6"/>
                          <a:pt x="8" y="6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10" y="7"/>
                          <a:pt x="11" y="7"/>
                          <a:pt x="11" y="7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moveTo>
                          <a:pt x="7" y="3"/>
                        </a:moveTo>
                        <a:cubicBezTo>
                          <a:pt x="7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5"/>
                          <a:pt x="8" y="5"/>
                        </a:cubicBezTo>
                        <a:cubicBezTo>
                          <a:pt x="9" y="5"/>
                          <a:pt x="9" y="5"/>
                          <a:pt x="9" y="4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4" y="2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4" y="3"/>
                          <a:pt x="3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4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7" name="Freeform 1695"/>
                  <p:cNvSpPr>
                    <a:spLocks noEditPoints="1"/>
                  </p:cNvSpPr>
                  <p:nvPr/>
                </p:nvSpPr>
                <p:spPr bwMode="auto">
                  <a:xfrm>
                    <a:off x="2660" y="1313"/>
                    <a:ext cx="8" cy="13"/>
                  </a:xfrm>
                  <a:custGeom>
                    <a:avLst/>
                    <a:gdLst>
                      <a:gd name="T0" fmla="*/ 9 w 9"/>
                      <a:gd name="T1" fmla="*/ 15 h 15"/>
                      <a:gd name="T2" fmla="*/ 9 w 9"/>
                      <a:gd name="T3" fmla="*/ 15 h 15"/>
                      <a:gd name="T4" fmla="*/ 9 w 9"/>
                      <a:gd name="T5" fmla="*/ 15 h 15"/>
                      <a:gd name="T6" fmla="*/ 9 w 9"/>
                      <a:gd name="T7" fmla="*/ 15 h 15"/>
                      <a:gd name="T8" fmla="*/ 8 w 9"/>
                      <a:gd name="T9" fmla="*/ 13 h 15"/>
                      <a:gd name="T10" fmla="*/ 8 w 9"/>
                      <a:gd name="T11" fmla="*/ 13 h 15"/>
                      <a:gd name="T12" fmla="*/ 8 w 9"/>
                      <a:gd name="T13" fmla="*/ 13 h 15"/>
                      <a:gd name="T14" fmla="*/ 9 w 9"/>
                      <a:gd name="T15" fmla="*/ 15 h 15"/>
                      <a:gd name="T16" fmla="*/ 9 w 9"/>
                      <a:gd name="T17" fmla="*/ 15 h 15"/>
                      <a:gd name="T18" fmla="*/ 9 w 9"/>
                      <a:gd name="T19" fmla="*/ 15 h 15"/>
                      <a:gd name="T20" fmla="*/ 8 w 9"/>
                      <a:gd name="T21" fmla="*/ 13 h 15"/>
                      <a:gd name="T22" fmla="*/ 5 w 9"/>
                      <a:gd name="T23" fmla="*/ 8 h 15"/>
                      <a:gd name="T24" fmla="*/ 5 w 9"/>
                      <a:gd name="T25" fmla="*/ 8 h 15"/>
                      <a:gd name="T26" fmla="*/ 5 w 9"/>
                      <a:gd name="T27" fmla="*/ 9 h 15"/>
                      <a:gd name="T28" fmla="*/ 6 w 9"/>
                      <a:gd name="T29" fmla="*/ 9 h 15"/>
                      <a:gd name="T30" fmla="*/ 7 w 9"/>
                      <a:gd name="T31" fmla="*/ 11 h 15"/>
                      <a:gd name="T32" fmla="*/ 7 w 9"/>
                      <a:gd name="T33" fmla="*/ 11 h 15"/>
                      <a:gd name="T34" fmla="*/ 7 w 9"/>
                      <a:gd name="T35" fmla="*/ 11 h 15"/>
                      <a:gd name="T36" fmla="*/ 6 w 9"/>
                      <a:gd name="T37" fmla="*/ 9 h 15"/>
                      <a:gd name="T38" fmla="*/ 5 w 9"/>
                      <a:gd name="T39" fmla="*/ 8 h 15"/>
                      <a:gd name="T40" fmla="*/ 5 w 9"/>
                      <a:gd name="T41" fmla="*/ 8 h 15"/>
                      <a:gd name="T42" fmla="*/ 3 w 9"/>
                      <a:gd name="T43" fmla="*/ 3 h 15"/>
                      <a:gd name="T44" fmla="*/ 3 w 9"/>
                      <a:gd name="T45" fmla="*/ 4 h 15"/>
                      <a:gd name="T46" fmla="*/ 4 w 9"/>
                      <a:gd name="T47" fmla="*/ 6 h 15"/>
                      <a:gd name="T48" fmla="*/ 5 w 9"/>
                      <a:gd name="T49" fmla="*/ 7 h 15"/>
                      <a:gd name="T50" fmla="*/ 5 w 9"/>
                      <a:gd name="T51" fmla="*/ 7 h 15"/>
                      <a:gd name="T52" fmla="*/ 5 w 9"/>
                      <a:gd name="T53" fmla="*/ 7 h 15"/>
                      <a:gd name="T54" fmla="*/ 5 w 9"/>
                      <a:gd name="T55" fmla="*/ 6 h 15"/>
                      <a:gd name="T56" fmla="*/ 4 w 9"/>
                      <a:gd name="T57" fmla="*/ 6 h 15"/>
                      <a:gd name="T58" fmla="*/ 3 w 9"/>
                      <a:gd name="T59" fmla="*/ 3 h 15"/>
                      <a:gd name="T60" fmla="*/ 3 w 9"/>
                      <a:gd name="T61" fmla="*/ 3 h 15"/>
                      <a:gd name="T62" fmla="*/ 1 w 9"/>
                      <a:gd name="T63" fmla="*/ 0 h 15"/>
                      <a:gd name="T64" fmla="*/ 1 w 9"/>
                      <a:gd name="T65" fmla="*/ 0 h 15"/>
                      <a:gd name="T66" fmla="*/ 0 w 9"/>
                      <a:gd name="T67" fmla="*/ 0 h 15"/>
                      <a:gd name="T68" fmla="*/ 1 w 9"/>
                      <a:gd name="T69" fmla="*/ 2 h 15"/>
                      <a:gd name="T70" fmla="*/ 1 w 9"/>
                      <a:gd name="T71" fmla="*/ 1 h 15"/>
                      <a:gd name="T72" fmla="*/ 1 w 9"/>
                      <a:gd name="T73" fmla="*/ 1 h 15"/>
                      <a:gd name="T74" fmla="*/ 1 w 9"/>
                      <a:gd name="T7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9" h="15">
                        <a:moveTo>
                          <a:pt x="9" y="15"/>
                        </a:move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moveTo>
                          <a:pt x="8" y="13"/>
                        </a:move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moveTo>
                          <a:pt x="5" y="8"/>
                        </a:move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8" name="Freeform 1696"/>
                  <p:cNvSpPr>
                    <a:spLocks noEditPoints="1"/>
                  </p:cNvSpPr>
                  <p:nvPr/>
                </p:nvSpPr>
                <p:spPr bwMode="auto">
                  <a:xfrm>
                    <a:off x="2661" y="1313"/>
                    <a:ext cx="7" cy="13"/>
                  </a:xfrm>
                  <a:custGeom>
                    <a:avLst/>
                    <a:gdLst>
                      <a:gd name="T0" fmla="*/ 1 w 8"/>
                      <a:gd name="T1" fmla="*/ 13 h 15"/>
                      <a:gd name="T2" fmla="*/ 0 w 8"/>
                      <a:gd name="T3" fmla="*/ 13 h 15"/>
                      <a:gd name="T4" fmla="*/ 0 w 8"/>
                      <a:gd name="T5" fmla="*/ 15 h 15"/>
                      <a:gd name="T6" fmla="*/ 0 w 8"/>
                      <a:gd name="T7" fmla="*/ 15 h 15"/>
                      <a:gd name="T8" fmla="*/ 0 w 8"/>
                      <a:gd name="T9" fmla="*/ 15 h 15"/>
                      <a:gd name="T10" fmla="*/ 1 w 8"/>
                      <a:gd name="T11" fmla="*/ 13 h 15"/>
                      <a:gd name="T12" fmla="*/ 4 w 8"/>
                      <a:gd name="T13" fmla="*/ 8 h 15"/>
                      <a:gd name="T14" fmla="*/ 3 w 8"/>
                      <a:gd name="T15" fmla="*/ 8 h 15"/>
                      <a:gd name="T16" fmla="*/ 3 w 8"/>
                      <a:gd name="T17" fmla="*/ 9 h 15"/>
                      <a:gd name="T18" fmla="*/ 2 w 8"/>
                      <a:gd name="T19" fmla="*/ 11 h 15"/>
                      <a:gd name="T20" fmla="*/ 2 w 8"/>
                      <a:gd name="T21" fmla="*/ 11 h 15"/>
                      <a:gd name="T22" fmla="*/ 2 w 8"/>
                      <a:gd name="T23" fmla="*/ 11 h 15"/>
                      <a:gd name="T24" fmla="*/ 3 w 8"/>
                      <a:gd name="T25" fmla="*/ 9 h 15"/>
                      <a:gd name="T26" fmla="*/ 4 w 8"/>
                      <a:gd name="T27" fmla="*/ 9 h 15"/>
                      <a:gd name="T28" fmla="*/ 4 w 8"/>
                      <a:gd name="T29" fmla="*/ 8 h 15"/>
                      <a:gd name="T30" fmla="*/ 4 w 8"/>
                      <a:gd name="T31" fmla="*/ 8 h 15"/>
                      <a:gd name="T32" fmla="*/ 4 w 8"/>
                      <a:gd name="T33" fmla="*/ 8 h 15"/>
                      <a:gd name="T34" fmla="*/ 4 w 8"/>
                      <a:gd name="T35" fmla="*/ 8 h 15"/>
                      <a:gd name="T36" fmla="*/ 6 w 8"/>
                      <a:gd name="T37" fmla="*/ 3 h 15"/>
                      <a:gd name="T38" fmla="*/ 6 w 8"/>
                      <a:gd name="T39" fmla="*/ 3 h 15"/>
                      <a:gd name="T40" fmla="*/ 5 w 8"/>
                      <a:gd name="T41" fmla="*/ 6 h 15"/>
                      <a:gd name="T42" fmla="*/ 4 w 8"/>
                      <a:gd name="T43" fmla="*/ 6 h 15"/>
                      <a:gd name="T44" fmla="*/ 4 w 8"/>
                      <a:gd name="T45" fmla="*/ 7 h 15"/>
                      <a:gd name="T46" fmla="*/ 4 w 8"/>
                      <a:gd name="T47" fmla="*/ 7 h 15"/>
                      <a:gd name="T48" fmla="*/ 4 w 8"/>
                      <a:gd name="T49" fmla="*/ 7 h 15"/>
                      <a:gd name="T50" fmla="*/ 4 w 8"/>
                      <a:gd name="T51" fmla="*/ 7 h 15"/>
                      <a:gd name="T52" fmla="*/ 4 w 8"/>
                      <a:gd name="T53" fmla="*/ 7 h 15"/>
                      <a:gd name="T54" fmla="*/ 5 w 8"/>
                      <a:gd name="T55" fmla="*/ 6 h 15"/>
                      <a:gd name="T56" fmla="*/ 6 w 8"/>
                      <a:gd name="T57" fmla="*/ 4 h 15"/>
                      <a:gd name="T58" fmla="*/ 6 w 8"/>
                      <a:gd name="T59" fmla="*/ 3 h 15"/>
                      <a:gd name="T60" fmla="*/ 8 w 8"/>
                      <a:gd name="T61" fmla="*/ 0 h 15"/>
                      <a:gd name="T62" fmla="*/ 7 w 8"/>
                      <a:gd name="T63" fmla="*/ 1 h 15"/>
                      <a:gd name="T64" fmla="*/ 8 w 8"/>
                      <a:gd name="T65" fmla="*/ 1 h 15"/>
                      <a:gd name="T66" fmla="*/ 8 w 8"/>
                      <a:gd name="T67" fmla="*/ 2 h 15"/>
                      <a:gd name="T68" fmla="*/ 8 w 8"/>
                      <a:gd name="T69" fmla="*/ 0 h 15"/>
                      <a:gd name="T70" fmla="*/ 8 w 8"/>
                      <a:gd name="T71" fmla="*/ 0 h 15"/>
                      <a:gd name="T72" fmla="*/ 8 w 8"/>
                      <a:gd name="T73" fmla="*/ 0 h 15"/>
                      <a:gd name="T74" fmla="*/ 8 w 8"/>
                      <a:gd name="T75" fmla="*/ 0 h 15"/>
                      <a:gd name="T76" fmla="*/ 8 w 8"/>
                      <a:gd name="T77" fmla="*/ 0 h 15"/>
                      <a:gd name="T78" fmla="*/ 8 w 8"/>
                      <a:gd name="T79" fmla="*/ 0 h 15"/>
                      <a:gd name="T80" fmla="*/ 8 w 8"/>
                      <a:gd name="T8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8" h="15">
                        <a:moveTo>
                          <a:pt x="1" y="13"/>
                        </a:moveTo>
                        <a:cubicBezTo>
                          <a:pt x="1" y="13"/>
                          <a:pt x="0" y="13"/>
                          <a:pt x="0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moveTo>
                          <a:pt x="4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6" y="3"/>
                        </a:move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moveTo>
                          <a:pt x="8" y="0"/>
                        </a:move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2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moveTo>
                          <a:pt x="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9" name="Freeform 1697"/>
                  <p:cNvSpPr>
                    <a:spLocks noEditPoints="1"/>
                  </p:cNvSpPr>
                  <p:nvPr/>
                </p:nvSpPr>
                <p:spPr bwMode="auto">
                  <a:xfrm>
                    <a:off x="2657" y="1319"/>
                    <a:ext cx="15" cy="1"/>
                  </a:xfrm>
                  <a:custGeom>
                    <a:avLst/>
                    <a:gdLst>
                      <a:gd name="T0" fmla="*/ 18 w 18"/>
                      <a:gd name="T1" fmla="*/ 0 h 1"/>
                      <a:gd name="T2" fmla="*/ 18 w 18"/>
                      <a:gd name="T3" fmla="*/ 1 h 1"/>
                      <a:gd name="T4" fmla="*/ 18 w 18"/>
                      <a:gd name="T5" fmla="*/ 1 h 1"/>
                      <a:gd name="T6" fmla="*/ 18 w 18"/>
                      <a:gd name="T7" fmla="*/ 0 h 1"/>
                      <a:gd name="T8" fmla="*/ 16 w 18"/>
                      <a:gd name="T9" fmla="*/ 0 h 1"/>
                      <a:gd name="T10" fmla="*/ 15 w 18"/>
                      <a:gd name="T11" fmla="*/ 1 h 1"/>
                      <a:gd name="T12" fmla="*/ 18 w 18"/>
                      <a:gd name="T13" fmla="*/ 1 h 1"/>
                      <a:gd name="T14" fmla="*/ 18 w 18"/>
                      <a:gd name="T15" fmla="*/ 1 h 1"/>
                      <a:gd name="T16" fmla="*/ 18 w 18"/>
                      <a:gd name="T17" fmla="*/ 0 h 1"/>
                      <a:gd name="T18" fmla="*/ 16 w 18"/>
                      <a:gd name="T19" fmla="*/ 0 h 1"/>
                      <a:gd name="T20" fmla="*/ 4 w 18"/>
                      <a:gd name="T21" fmla="*/ 0 h 1"/>
                      <a:gd name="T22" fmla="*/ 4 w 18"/>
                      <a:gd name="T23" fmla="*/ 0 h 1"/>
                      <a:gd name="T24" fmla="*/ 5 w 18"/>
                      <a:gd name="T25" fmla="*/ 1 h 1"/>
                      <a:gd name="T26" fmla="*/ 7 w 18"/>
                      <a:gd name="T27" fmla="*/ 1 h 1"/>
                      <a:gd name="T28" fmla="*/ 8 w 18"/>
                      <a:gd name="T29" fmla="*/ 1 h 1"/>
                      <a:gd name="T30" fmla="*/ 9 w 18"/>
                      <a:gd name="T31" fmla="*/ 1 h 1"/>
                      <a:gd name="T32" fmla="*/ 9 w 18"/>
                      <a:gd name="T33" fmla="*/ 1 h 1"/>
                      <a:gd name="T34" fmla="*/ 9 w 18"/>
                      <a:gd name="T35" fmla="*/ 1 h 1"/>
                      <a:gd name="T36" fmla="*/ 11 w 18"/>
                      <a:gd name="T37" fmla="*/ 1 h 1"/>
                      <a:gd name="T38" fmla="*/ 13 w 18"/>
                      <a:gd name="T39" fmla="*/ 1 h 1"/>
                      <a:gd name="T40" fmla="*/ 14 w 18"/>
                      <a:gd name="T41" fmla="*/ 0 h 1"/>
                      <a:gd name="T42" fmla="*/ 11 w 18"/>
                      <a:gd name="T43" fmla="*/ 0 h 1"/>
                      <a:gd name="T44" fmla="*/ 10 w 18"/>
                      <a:gd name="T45" fmla="*/ 0 h 1"/>
                      <a:gd name="T46" fmla="*/ 9 w 18"/>
                      <a:gd name="T47" fmla="*/ 0 h 1"/>
                      <a:gd name="T48" fmla="*/ 9 w 18"/>
                      <a:gd name="T49" fmla="*/ 0 h 1"/>
                      <a:gd name="T50" fmla="*/ 9 w 18"/>
                      <a:gd name="T51" fmla="*/ 0 h 1"/>
                      <a:gd name="T52" fmla="*/ 7 w 18"/>
                      <a:gd name="T53" fmla="*/ 0 h 1"/>
                      <a:gd name="T54" fmla="*/ 4 w 18"/>
                      <a:gd name="T55" fmla="*/ 0 h 1"/>
                      <a:gd name="T56" fmla="*/ 0 w 18"/>
                      <a:gd name="T57" fmla="*/ 0 h 1"/>
                      <a:gd name="T58" fmla="*/ 0 w 18"/>
                      <a:gd name="T59" fmla="*/ 0 h 1"/>
                      <a:gd name="T60" fmla="*/ 0 w 18"/>
                      <a:gd name="T61" fmla="*/ 1 h 1"/>
                      <a:gd name="T62" fmla="*/ 3 w 18"/>
                      <a:gd name="T63" fmla="*/ 1 h 1"/>
                      <a:gd name="T64" fmla="*/ 2 w 18"/>
                      <a:gd name="T65" fmla="*/ 0 h 1"/>
                      <a:gd name="T66" fmla="*/ 2 w 18"/>
                      <a:gd name="T67" fmla="*/ 0 h 1"/>
                      <a:gd name="T68" fmla="*/ 0 w 18"/>
                      <a:gd name="T6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8" h="1">
                        <a:moveTo>
                          <a:pt x="18" y="0"/>
                        </a:moveTo>
                        <a:cubicBezTo>
                          <a:pt x="18" y="0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moveTo>
                          <a:pt x="16" y="0"/>
                        </a:moveTo>
                        <a:cubicBezTo>
                          <a:pt x="16" y="0"/>
                          <a:pt x="16" y="1"/>
                          <a:pt x="15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5" y="0"/>
                          <a:pt x="5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4" y="0"/>
                          <a:pt x="14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0" name="Freeform 1698"/>
                  <p:cNvSpPr>
                    <a:spLocks noEditPoints="1"/>
                  </p:cNvSpPr>
                  <p:nvPr/>
                </p:nvSpPr>
                <p:spPr bwMode="auto">
                  <a:xfrm>
                    <a:off x="2662" y="1287"/>
                    <a:ext cx="5" cy="7"/>
                  </a:xfrm>
                  <a:custGeom>
                    <a:avLst/>
                    <a:gdLst>
                      <a:gd name="T0" fmla="*/ 3 w 6"/>
                      <a:gd name="T1" fmla="*/ 8 h 8"/>
                      <a:gd name="T2" fmla="*/ 1 w 6"/>
                      <a:gd name="T3" fmla="*/ 4 h 8"/>
                      <a:gd name="T4" fmla="*/ 3 w 6"/>
                      <a:gd name="T5" fmla="*/ 1 h 8"/>
                      <a:gd name="T6" fmla="*/ 5 w 6"/>
                      <a:gd name="T7" fmla="*/ 4 h 8"/>
                      <a:gd name="T8" fmla="*/ 3 w 6"/>
                      <a:gd name="T9" fmla="*/ 8 h 8"/>
                      <a:gd name="T10" fmla="*/ 3 w 6"/>
                      <a:gd name="T11" fmla="*/ 0 h 8"/>
                      <a:gd name="T12" fmla="*/ 0 w 6"/>
                      <a:gd name="T13" fmla="*/ 4 h 8"/>
                      <a:gd name="T14" fmla="*/ 2 w 6"/>
                      <a:gd name="T15" fmla="*/ 8 h 8"/>
                      <a:gd name="T16" fmla="*/ 3 w 6"/>
                      <a:gd name="T17" fmla="*/ 8 h 8"/>
                      <a:gd name="T18" fmla="*/ 4 w 6"/>
                      <a:gd name="T19" fmla="*/ 8 h 8"/>
                      <a:gd name="T20" fmla="*/ 6 w 6"/>
                      <a:gd name="T21" fmla="*/ 4 h 8"/>
                      <a:gd name="T22" fmla="*/ 3 w 6"/>
                      <a:gd name="T2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8">
                        <a:moveTo>
                          <a:pt x="3" y="8"/>
                        </a:moveTo>
                        <a:cubicBezTo>
                          <a:pt x="2" y="7"/>
                          <a:pt x="1" y="6"/>
                          <a:pt x="1" y="4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1" y="1"/>
                          <a:pt x="0" y="2"/>
                          <a:pt x="0" y="4"/>
                        </a:cubicBezTo>
                        <a:cubicBezTo>
                          <a:pt x="0" y="6"/>
                          <a:pt x="1" y="7"/>
                          <a:pt x="2" y="8"/>
                        </a:cubicBezTo>
                        <a:cubicBezTo>
                          <a:pt x="2" y="8"/>
                          <a:pt x="2" y="8"/>
                          <a:pt x="3" y="8"/>
                        </a:cubicBezTo>
                        <a:cubicBezTo>
                          <a:pt x="3" y="8"/>
                          <a:pt x="4" y="8"/>
                          <a:pt x="4" y="8"/>
                        </a:cubicBezTo>
                        <a:cubicBezTo>
                          <a:pt x="5" y="7"/>
                          <a:pt x="6" y="6"/>
                          <a:pt x="6" y="4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1" name="Freeform 1699"/>
                  <p:cNvSpPr>
                    <a:spLocks noEditPoints="1"/>
                  </p:cNvSpPr>
                  <p:nvPr/>
                </p:nvSpPr>
                <p:spPr bwMode="auto">
                  <a:xfrm>
                    <a:off x="2662" y="1344"/>
                    <a:ext cx="5" cy="8"/>
                  </a:xfrm>
                  <a:custGeom>
                    <a:avLst/>
                    <a:gdLst>
                      <a:gd name="T0" fmla="*/ 3 w 6"/>
                      <a:gd name="T1" fmla="*/ 7 h 9"/>
                      <a:gd name="T2" fmla="*/ 1 w 6"/>
                      <a:gd name="T3" fmla="*/ 4 h 9"/>
                      <a:gd name="T4" fmla="*/ 3 w 6"/>
                      <a:gd name="T5" fmla="*/ 1 h 9"/>
                      <a:gd name="T6" fmla="*/ 5 w 6"/>
                      <a:gd name="T7" fmla="*/ 4 h 9"/>
                      <a:gd name="T8" fmla="*/ 3 w 6"/>
                      <a:gd name="T9" fmla="*/ 7 h 9"/>
                      <a:gd name="T10" fmla="*/ 3 w 6"/>
                      <a:gd name="T11" fmla="*/ 0 h 9"/>
                      <a:gd name="T12" fmla="*/ 2 w 6"/>
                      <a:gd name="T13" fmla="*/ 0 h 9"/>
                      <a:gd name="T14" fmla="*/ 0 w 6"/>
                      <a:gd name="T15" fmla="*/ 4 h 9"/>
                      <a:gd name="T16" fmla="*/ 3 w 6"/>
                      <a:gd name="T17" fmla="*/ 9 h 9"/>
                      <a:gd name="T18" fmla="*/ 6 w 6"/>
                      <a:gd name="T19" fmla="*/ 4 h 9"/>
                      <a:gd name="T20" fmla="*/ 4 w 6"/>
                      <a:gd name="T21" fmla="*/ 0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7"/>
                        </a:moveTo>
                        <a:cubicBezTo>
                          <a:pt x="2" y="7"/>
                          <a:pt x="1" y="6"/>
                          <a:pt x="1" y="4"/>
                        </a:cubicBezTo>
                        <a:cubicBezTo>
                          <a:pt x="1" y="2"/>
                          <a:pt x="2" y="2"/>
                          <a:pt x="3" y="1"/>
                        </a:cubicBezTo>
                        <a:cubicBezTo>
                          <a:pt x="4" y="1"/>
                          <a:pt x="5" y="2"/>
                          <a:pt x="5" y="4"/>
                        </a:cubicBezTo>
                        <a:cubicBezTo>
                          <a:pt x="5" y="6"/>
                          <a:pt x="4" y="7"/>
                          <a:pt x="3" y="7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ubicBezTo>
                          <a:pt x="0" y="6"/>
                          <a:pt x="1" y="8"/>
                          <a:pt x="3" y="9"/>
                        </a:cubicBezTo>
                        <a:cubicBezTo>
                          <a:pt x="5" y="8"/>
                          <a:pt x="6" y="6"/>
                          <a:pt x="6" y="4"/>
                        </a:cubicBezTo>
                        <a:cubicBezTo>
                          <a:pt x="6" y="2"/>
                          <a:pt x="5" y="1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2" name="Freeform 1700"/>
                  <p:cNvSpPr>
                    <a:spLocks noEditPoints="1"/>
                  </p:cNvSpPr>
                  <p:nvPr/>
                </p:nvSpPr>
                <p:spPr bwMode="auto">
                  <a:xfrm>
                    <a:off x="2685" y="1331"/>
                    <a:ext cx="8" cy="6"/>
                  </a:xfrm>
                  <a:custGeom>
                    <a:avLst/>
                    <a:gdLst>
                      <a:gd name="T0" fmla="*/ 5 w 9"/>
                      <a:gd name="T1" fmla="*/ 6 h 7"/>
                      <a:gd name="T2" fmla="*/ 4 w 9"/>
                      <a:gd name="T3" fmla="*/ 5 h 7"/>
                      <a:gd name="T4" fmla="*/ 2 w 9"/>
                      <a:gd name="T5" fmla="*/ 2 h 7"/>
                      <a:gd name="T6" fmla="*/ 4 w 9"/>
                      <a:gd name="T7" fmla="*/ 1 h 7"/>
                      <a:gd name="T8" fmla="*/ 6 w 9"/>
                      <a:gd name="T9" fmla="*/ 2 h 7"/>
                      <a:gd name="T10" fmla="*/ 7 w 9"/>
                      <a:gd name="T11" fmla="*/ 5 h 7"/>
                      <a:gd name="T12" fmla="*/ 5 w 9"/>
                      <a:gd name="T13" fmla="*/ 6 h 7"/>
                      <a:gd name="T14" fmla="*/ 4 w 9"/>
                      <a:gd name="T15" fmla="*/ 0 h 7"/>
                      <a:gd name="T16" fmla="*/ 2 w 9"/>
                      <a:gd name="T17" fmla="*/ 0 h 7"/>
                      <a:gd name="T18" fmla="*/ 1 w 9"/>
                      <a:gd name="T19" fmla="*/ 1 h 7"/>
                      <a:gd name="T20" fmla="*/ 0 w 9"/>
                      <a:gd name="T21" fmla="*/ 2 h 7"/>
                      <a:gd name="T22" fmla="*/ 3 w 9"/>
                      <a:gd name="T23" fmla="*/ 6 h 7"/>
                      <a:gd name="T24" fmla="*/ 6 w 9"/>
                      <a:gd name="T25" fmla="*/ 7 h 7"/>
                      <a:gd name="T26" fmla="*/ 9 w 9"/>
                      <a:gd name="T27" fmla="*/ 6 h 7"/>
                      <a:gd name="T28" fmla="*/ 6 w 9"/>
                      <a:gd name="T29" fmla="*/ 1 h 7"/>
                      <a:gd name="T30" fmla="*/ 4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5" y="6"/>
                        </a:moveTo>
                        <a:cubicBezTo>
                          <a:pt x="5" y="6"/>
                          <a:pt x="4" y="6"/>
                          <a:pt x="4" y="5"/>
                        </a:cubicBez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2" y="2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6" y="2"/>
                        </a:cubicBezTo>
                        <a:cubicBezTo>
                          <a:pt x="7" y="2"/>
                          <a:pt x="8" y="4"/>
                          <a:pt x="7" y="5"/>
                        </a:cubicBezTo>
                        <a:cubicBezTo>
                          <a:pt x="7" y="5"/>
                          <a:pt x="6" y="6"/>
                          <a:pt x="5" y="6"/>
                        </a:cubicBezTo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0" y="2"/>
                        </a:cubicBezTo>
                        <a:cubicBezTo>
                          <a:pt x="1" y="4"/>
                          <a:pt x="1" y="5"/>
                          <a:pt x="3" y="6"/>
                        </a:cubicBezTo>
                        <a:cubicBezTo>
                          <a:pt x="4" y="7"/>
                          <a:pt x="5" y="7"/>
                          <a:pt x="6" y="7"/>
                        </a:cubicBezTo>
                        <a:cubicBezTo>
                          <a:pt x="7" y="7"/>
                          <a:pt x="8" y="6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3" name="Freeform 1701"/>
                  <p:cNvSpPr>
                    <a:spLocks noEditPoints="1"/>
                  </p:cNvSpPr>
                  <p:nvPr/>
                </p:nvSpPr>
                <p:spPr bwMode="auto">
                  <a:xfrm>
                    <a:off x="2686" y="1302"/>
                    <a:ext cx="7" cy="6"/>
                  </a:xfrm>
                  <a:custGeom>
                    <a:avLst/>
                    <a:gdLst>
                      <a:gd name="T0" fmla="*/ 3 w 8"/>
                      <a:gd name="T1" fmla="*/ 6 h 7"/>
                      <a:gd name="T2" fmla="*/ 1 w 8"/>
                      <a:gd name="T3" fmla="*/ 6 h 7"/>
                      <a:gd name="T4" fmla="*/ 3 w 8"/>
                      <a:gd name="T5" fmla="*/ 2 h 7"/>
                      <a:gd name="T6" fmla="*/ 5 w 8"/>
                      <a:gd name="T7" fmla="*/ 2 h 7"/>
                      <a:gd name="T8" fmla="*/ 6 w 8"/>
                      <a:gd name="T9" fmla="*/ 2 h 7"/>
                      <a:gd name="T10" fmla="*/ 5 w 8"/>
                      <a:gd name="T11" fmla="*/ 6 h 7"/>
                      <a:gd name="T12" fmla="*/ 3 w 8"/>
                      <a:gd name="T13" fmla="*/ 6 h 7"/>
                      <a:gd name="T14" fmla="*/ 5 w 8"/>
                      <a:gd name="T15" fmla="*/ 0 h 7"/>
                      <a:gd name="T16" fmla="*/ 2 w 8"/>
                      <a:gd name="T17" fmla="*/ 1 h 7"/>
                      <a:gd name="T18" fmla="*/ 0 w 8"/>
                      <a:gd name="T19" fmla="*/ 5 h 7"/>
                      <a:gd name="T20" fmla="*/ 0 w 8"/>
                      <a:gd name="T21" fmla="*/ 6 h 7"/>
                      <a:gd name="T22" fmla="*/ 1 w 8"/>
                      <a:gd name="T23" fmla="*/ 7 h 7"/>
                      <a:gd name="T24" fmla="*/ 2 w 8"/>
                      <a:gd name="T25" fmla="*/ 7 h 7"/>
                      <a:gd name="T26" fmla="*/ 5 w 8"/>
                      <a:gd name="T27" fmla="*/ 6 h 7"/>
                      <a:gd name="T28" fmla="*/ 8 w 8"/>
                      <a:gd name="T29" fmla="*/ 1 h 7"/>
                      <a:gd name="T30" fmla="*/ 5 w 8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7">
                        <a:moveTo>
                          <a:pt x="3" y="6"/>
                        </a:moveTo>
                        <a:cubicBezTo>
                          <a:pt x="2" y="6"/>
                          <a:pt x="2" y="6"/>
                          <a:pt x="1" y="6"/>
                        </a:cubicBezTo>
                        <a:cubicBezTo>
                          <a:pt x="1" y="4"/>
                          <a:pt x="1" y="3"/>
                          <a:pt x="3" y="2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5" y="2"/>
                          <a:pt x="6" y="2"/>
                          <a:pt x="6" y="2"/>
                        </a:cubicBezTo>
                        <a:cubicBezTo>
                          <a:pt x="6" y="3"/>
                          <a:pt x="6" y="5"/>
                          <a:pt x="5" y="6"/>
                        </a:cubicBezTo>
                        <a:cubicBezTo>
                          <a:pt x="4" y="6"/>
                          <a:pt x="3" y="6"/>
                          <a:pt x="3" y="6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3" y="1"/>
                          <a:pt x="2" y="1"/>
                        </a:cubicBezTo>
                        <a:cubicBezTo>
                          <a:pt x="0" y="2"/>
                          <a:pt x="0" y="4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7"/>
                          <a:pt x="1" y="7"/>
                        </a:cubicBezTo>
                        <a:cubicBezTo>
                          <a:pt x="1" y="7"/>
                          <a:pt x="2" y="7"/>
                          <a:pt x="2" y="7"/>
                        </a:cubicBezTo>
                        <a:cubicBezTo>
                          <a:pt x="3" y="7"/>
                          <a:pt x="4" y="7"/>
                          <a:pt x="5" y="6"/>
                        </a:cubicBezTo>
                        <a:cubicBezTo>
                          <a:pt x="7" y="5"/>
                          <a:pt x="8" y="3"/>
                          <a:pt x="8" y="1"/>
                        </a:cubicBezTo>
                        <a:cubicBezTo>
                          <a:pt x="7" y="1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4" name="Freeform 1702"/>
                  <p:cNvSpPr>
                    <a:spLocks noEditPoints="1"/>
                  </p:cNvSpPr>
                  <p:nvPr/>
                </p:nvSpPr>
                <p:spPr bwMode="auto">
                  <a:xfrm>
                    <a:off x="2636" y="1331"/>
                    <a:ext cx="7" cy="5"/>
                  </a:xfrm>
                  <a:custGeom>
                    <a:avLst/>
                    <a:gdLst>
                      <a:gd name="T0" fmla="*/ 4 w 9"/>
                      <a:gd name="T1" fmla="*/ 5 h 6"/>
                      <a:gd name="T2" fmla="*/ 2 w 9"/>
                      <a:gd name="T3" fmla="*/ 5 h 6"/>
                      <a:gd name="T4" fmla="*/ 4 w 9"/>
                      <a:gd name="T5" fmla="*/ 1 h 6"/>
                      <a:gd name="T6" fmla="*/ 6 w 9"/>
                      <a:gd name="T7" fmla="*/ 1 h 6"/>
                      <a:gd name="T8" fmla="*/ 8 w 9"/>
                      <a:gd name="T9" fmla="*/ 1 h 6"/>
                      <a:gd name="T10" fmla="*/ 6 w 9"/>
                      <a:gd name="T11" fmla="*/ 5 h 6"/>
                      <a:gd name="T12" fmla="*/ 4 w 9"/>
                      <a:gd name="T13" fmla="*/ 5 h 6"/>
                      <a:gd name="T14" fmla="*/ 6 w 9"/>
                      <a:gd name="T15" fmla="*/ 0 h 6"/>
                      <a:gd name="T16" fmla="*/ 3 w 9"/>
                      <a:gd name="T17" fmla="*/ 0 h 6"/>
                      <a:gd name="T18" fmla="*/ 1 w 9"/>
                      <a:gd name="T19" fmla="*/ 5 h 6"/>
                      <a:gd name="T20" fmla="*/ 4 w 9"/>
                      <a:gd name="T21" fmla="*/ 6 h 6"/>
                      <a:gd name="T22" fmla="*/ 6 w 9"/>
                      <a:gd name="T23" fmla="*/ 6 h 6"/>
                      <a:gd name="T24" fmla="*/ 9 w 9"/>
                      <a:gd name="T25" fmla="*/ 2 h 6"/>
                      <a:gd name="T26" fmla="*/ 9 w 9"/>
                      <a:gd name="T27" fmla="*/ 1 h 6"/>
                      <a:gd name="T28" fmla="*/ 9 w 9"/>
                      <a:gd name="T29" fmla="*/ 1 h 6"/>
                      <a:gd name="T30" fmla="*/ 9 w 9"/>
                      <a:gd name="T31" fmla="*/ 0 h 6"/>
                      <a:gd name="T32" fmla="*/ 8 w 9"/>
                      <a:gd name="T33" fmla="*/ 0 h 6"/>
                      <a:gd name="T34" fmla="*/ 6 w 9"/>
                      <a:gd name="T3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9" h="6">
                        <a:moveTo>
                          <a:pt x="4" y="5"/>
                        </a:moveTo>
                        <a:cubicBezTo>
                          <a:pt x="3" y="5"/>
                          <a:pt x="3" y="5"/>
                          <a:pt x="2" y="5"/>
                        </a:cubicBezTo>
                        <a:cubicBezTo>
                          <a:pt x="2" y="3"/>
                          <a:pt x="2" y="2"/>
                          <a:pt x="4" y="1"/>
                        </a:cubicBezTo>
                        <a:cubicBezTo>
                          <a:pt x="4" y="1"/>
                          <a:pt x="5" y="1"/>
                          <a:pt x="6" y="1"/>
                        </a:cubicBezTo>
                        <a:cubicBezTo>
                          <a:pt x="6" y="1"/>
                          <a:pt x="7" y="1"/>
                          <a:pt x="8" y="1"/>
                        </a:cubicBezTo>
                        <a:cubicBezTo>
                          <a:pt x="8" y="3"/>
                          <a:pt x="7" y="4"/>
                          <a:pt x="6" y="5"/>
                        </a:cubicBezTo>
                        <a:cubicBezTo>
                          <a:pt x="5" y="5"/>
                          <a:pt x="5" y="5"/>
                          <a:pt x="4" y="5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3" y="0"/>
                        </a:cubicBezTo>
                        <a:cubicBezTo>
                          <a:pt x="1" y="2"/>
                          <a:pt x="0" y="4"/>
                          <a:pt x="1" y="5"/>
                        </a:cubicBezTo>
                        <a:cubicBezTo>
                          <a:pt x="1" y="6"/>
                          <a:pt x="2" y="6"/>
                          <a:pt x="4" y="6"/>
                        </a:cubicBezTo>
                        <a:cubicBezTo>
                          <a:pt x="5" y="6"/>
                          <a:pt x="5" y="6"/>
                          <a:pt x="6" y="6"/>
                        </a:cubicBezTo>
                        <a:cubicBezTo>
                          <a:pt x="8" y="5"/>
                          <a:pt x="9" y="3"/>
                          <a:pt x="9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5" name="Freeform 1703"/>
                  <p:cNvSpPr>
                    <a:spLocks noEditPoints="1"/>
                  </p:cNvSpPr>
                  <p:nvPr/>
                </p:nvSpPr>
                <p:spPr bwMode="auto">
                  <a:xfrm>
                    <a:off x="2637" y="1302"/>
                    <a:ext cx="7" cy="6"/>
                  </a:xfrm>
                  <a:custGeom>
                    <a:avLst/>
                    <a:gdLst>
                      <a:gd name="T0" fmla="*/ 5 w 9"/>
                      <a:gd name="T1" fmla="*/ 6 h 7"/>
                      <a:gd name="T2" fmla="*/ 3 w 9"/>
                      <a:gd name="T3" fmla="*/ 5 h 7"/>
                      <a:gd name="T4" fmla="*/ 1 w 9"/>
                      <a:gd name="T5" fmla="*/ 2 h 7"/>
                      <a:gd name="T6" fmla="*/ 3 w 9"/>
                      <a:gd name="T7" fmla="*/ 1 h 7"/>
                      <a:gd name="T8" fmla="*/ 5 w 9"/>
                      <a:gd name="T9" fmla="*/ 2 h 7"/>
                      <a:gd name="T10" fmla="*/ 7 w 9"/>
                      <a:gd name="T11" fmla="*/ 5 h 7"/>
                      <a:gd name="T12" fmla="*/ 5 w 9"/>
                      <a:gd name="T13" fmla="*/ 6 h 7"/>
                      <a:gd name="T14" fmla="*/ 3 w 9"/>
                      <a:gd name="T15" fmla="*/ 0 h 7"/>
                      <a:gd name="T16" fmla="*/ 0 w 9"/>
                      <a:gd name="T17" fmla="*/ 1 h 7"/>
                      <a:gd name="T18" fmla="*/ 3 w 9"/>
                      <a:gd name="T19" fmla="*/ 6 h 7"/>
                      <a:gd name="T20" fmla="*/ 5 w 9"/>
                      <a:gd name="T21" fmla="*/ 7 h 7"/>
                      <a:gd name="T22" fmla="*/ 8 w 9"/>
                      <a:gd name="T23" fmla="*/ 6 h 7"/>
                      <a:gd name="T24" fmla="*/ 8 w 9"/>
                      <a:gd name="T25" fmla="*/ 6 h 7"/>
                      <a:gd name="T26" fmla="*/ 9 w 9"/>
                      <a:gd name="T27" fmla="*/ 5 h 7"/>
                      <a:gd name="T28" fmla="*/ 6 w 9"/>
                      <a:gd name="T29" fmla="*/ 1 h 7"/>
                      <a:gd name="T30" fmla="*/ 3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5" y="6"/>
                        </a:moveTo>
                        <a:cubicBezTo>
                          <a:pt x="4" y="6"/>
                          <a:pt x="4" y="6"/>
                          <a:pt x="3" y="5"/>
                        </a:cubicBezTo>
                        <a:cubicBezTo>
                          <a:pt x="2" y="5"/>
                          <a:pt x="1" y="3"/>
                          <a:pt x="1" y="2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4" y="1"/>
                          <a:pt x="5" y="2"/>
                          <a:pt x="5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ubicBezTo>
                          <a:pt x="6" y="5"/>
                          <a:pt x="6" y="6"/>
                          <a:pt x="5" y="6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ubicBezTo>
                          <a:pt x="4" y="7"/>
                          <a:pt x="5" y="7"/>
                          <a:pt x="5" y="7"/>
                        </a:cubicBezTo>
                        <a:cubicBezTo>
                          <a:pt x="6" y="7"/>
                          <a:pt x="7" y="7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8" y="3"/>
                          <a:pt x="7" y="2"/>
                          <a:pt x="6" y="1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6" name="Freeform 1704"/>
                  <p:cNvSpPr/>
                  <p:nvPr/>
                </p:nvSpPr>
                <p:spPr bwMode="auto">
                  <a:xfrm>
                    <a:off x="2657" y="1289"/>
                    <a:ext cx="15" cy="7"/>
                  </a:xfrm>
                  <a:custGeom>
                    <a:avLst/>
                    <a:gdLst>
                      <a:gd name="T0" fmla="*/ 18 w 18"/>
                      <a:gd name="T1" fmla="*/ 0 h 8"/>
                      <a:gd name="T2" fmla="*/ 15 w 18"/>
                      <a:gd name="T3" fmla="*/ 0 h 8"/>
                      <a:gd name="T4" fmla="*/ 15 w 18"/>
                      <a:gd name="T5" fmla="*/ 2 h 8"/>
                      <a:gd name="T6" fmla="*/ 10 w 18"/>
                      <a:gd name="T7" fmla="*/ 6 h 8"/>
                      <a:gd name="T8" fmla="*/ 9 w 18"/>
                      <a:gd name="T9" fmla="*/ 6 h 8"/>
                      <a:gd name="T10" fmla="*/ 8 w 18"/>
                      <a:gd name="T11" fmla="*/ 6 h 8"/>
                      <a:gd name="T12" fmla="*/ 3 w 18"/>
                      <a:gd name="T13" fmla="*/ 2 h 8"/>
                      <a:gd name="T14" fmla="*/ 3 w 18"/>
                      <a:gd name="T15" fmla="*/ 0 h 8"/>
                      <a:gd name="T16" fmla="*/ 0 w 18"/>
                      <a:gd name="T17" fmla="*/ 0 h 8"/>
                      <a:gd name="T18" fmla="*/ 0 w 18"/>
                      <a:gd name="T19" fmla="*/ 1 h 8"/>
                      <a:gd name="T20" fmla="*/ 8 w 18"/>
                      <a:gd name="T21" fmla="*/ 8 h 8"/>
                      <a:gd name="T22" fmla="*/ 9 w 18"/>
                      <a:gd name="T23" fmla="*/ 8 h 8"/>
                      <a:gd name="T24" fmla="*/ 10 w 18"/>
                      <a:gd name="T25" fmla="*/ 8 h 8"/>
                      <a:gd name="T26" fmla="*/ 18 w 18"/>
                      <a:gd name="T27" fmla="*/ 1 h 8"/>
                      <a:gd name="T28" fmla="*/ 18 w 18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8" h="8">
                        <a:moveTo>
                          <a:pt x="18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1"/>
                          <a:pt x="15" y="2"/>
                          <a:pt x="15" y="2"/>
                        </a:cubicBezTo>
                        <a:cubicBezTo>
                          <a:pt x="15" y="4"/>
                          <a:pt x="13" y="6"/>
                          <a:pt x="10" y="6"/>
                        </a:cubicBezTo>
                        <a:cubicBezTo>
                          <a:pt x="10" y="6"/>
                          <a:pt x="9" y="6"/>
                          <a:pt x="9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5" y="6"/>
                          <a:pt x="3" y="4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4" y="8"/>
                          <a:pt x="8" y="8"/>
                        </a:cubicBezTo>
                        <a:cubicBezTo>
                          <a:pt x="8" y="8"/>
                          <a:pt x="9" y="8"/>
                          <a:pt x="9" y="8"/>
                        </a:cubicBezTo>
                        <a:cubicBezTo>
                          <a:pt x="9" y="8"/>
                          <a:pt x="9" y="8"/>
                          <a:pt x="10" y="8"/>
                        </a:cubicBezTo>
                        <a:cubicBezTo>
                          <a:pt x="14" y="8"/>
                          <a:pt x="18" y="4"/>
                          <a:pt x="18" y="1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7" name="Freeform 1705"/>
                  <p:cNvSpPr/>
                  <p:nvPr/>
                </p:nvSpPr>
                <p:spPr bwMode="auto">
                  <a:xfrm>
                    <a:off x="2660" y="1296"/>
                    <a:ext cx="10" cy="3"/>
                  </a:xfrm>
                  <a:custGeom>
                    <a:avLst/>
                    <a:gdLst>
                      <a:gd name="T0" fmla="*/ 12 w 12"/>
                      <a:gd name="T1" fmla="*/ 0 h 4"/>
                      <a:gd name="T2" fmla="*/ 10 w 12"/>
                      <a:gd name="T3" fmla="*/ 0 h 4"/>
                      <a:gd name="T4" fmla="*/ 10 w 12"/>
                      <a:gd name="T5" fmla="*/ 1 h 4"/>
                      <a:gd name="T6" fmla="*/ 7 w 12"/>
                      <a:gd name="T7" fmla="*/ 3 h 4"/>
                      <a:gd name="T8" fmla="*/ 6 w 12"/>
                      <a:gd name="T9" fmla="*/ 3 h 4"/>
                      <a:gd name="T10" fmla="*/ 5 w 12"/>
                      <a:gd name="T11" fmla="*/ 3 h 4"/>
                      <a:gd name="T12" fmla="*/ 1 w 12"/>
                      <a:gd name="T13" fmla="*/ 1 h 4"/>
                      <a:gd name="T14" fmla="*/ 1 w 12"/>
                      <a:gd name="T15" fmla="*/ 0 h 4"/>
                      <a:gd name="T16" fmla="*/ 0 w 12"/>
                      <a:gd name="T17" fmla="*/ 0 h 4"/>
                      <a:gd name="T18" fmla="*/ 0 w 12"/>
                      <a:gd name="T19" fmla="*/ 0 h 4"/>
                      <a:gd name="T20" fmla="*/ 5 w 12"/>
                      <a:gd name="T21" fmla="*/ 4 h 4"/>
                      <a:gd name="T22" fmla="*/ 6 w 12"/>
                      <a:gd name="T23" fmla="*/ 4 h 4"/>
                      <a:gd name="T24" fmla="*/ 7 w 12"/>
                      <a:gd name="T25" fmla="*/ 4 h 4"/>
                      <a:gd name="T26" fmla="*/ 12 w 12"/>
                      <a:gd name="T27" fmla="*/ 0 h 4"/>
                      <a:gd name="T28" fmla="*/ 12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12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1"/>
                          <a:pt x="10" y="1"/>
                        </a:cubicBezTo>
                        <a:cubicBezTo>
                          <a:pt x="10" y="2"/>
                          <a:pt x="9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3" y="3"/>
                          <a:pt x="1" y="2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5" y="4"/>
                        </a:cubicBezTo>
                        <a:cubicBezTo>
                          <a:pt x="5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10" y="4"/>
                          <a:pt x="12" y="2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8" name="Freeform 1706"/>
                  <p:cNvSpPr/>
                  <p:nvPr/>
                </p:nvSpPr>
                <p:spPr bwMode="auto">
                  <a:xfrm>
                    <a:off x="2660" y="1299"/>
                    <a:ext cx="9" cy="3"/>
                  </a:xfrm>
                  <a:custGeom>
                    <a:avLst/>
                    <a:gdLst>
                      <a:gd name="T0" fmla="*/ 11 w 11"/>
                      <a:gd name="T1" fmla="*/ 0 h 3"/>
                      <a:gd name="T2" fmla="*/ 10 w 11"/>
                      <a:gd name="T3" fmla="*/ 0 h 3"/>
                      <a:gd name="T4" fmla="*/ 10 w 11"/>
                      <a:gd name="T5" fmla="*/ 0 h 3"/>
                      <a:gd name="T6" fmla="*/ 7 w 11"/>
                      <a:gd name="T7" fmla="*/ 2 h 3"/>
                      <a:gd name="T8" fmla="*/ 6 w 11"/>
                      <a:gd name="T9" fmla="*/ 2 h 3"/>
                      <a:gd name="T10" fmla="*/ 5 w 11"/>
                      <a:gd name="T11" fmla="*/ 2 h 3"/>
                      <a:gd name="T12" fmla="*/ 2 w 11"/>
                      <a:gd name="T13" fmla="*/ 0 h 3"/>
                      <a:gd name="T14" fmla="*/ 2 w 11"/>
                      <a:gd name="T15" fmla="*/ 0 h 3"/>
                      <a:gd name="T16" fmla="*/ 0 w 11"/>
                      <a:gd name="T17" fmla="*/ 0 h 3"/>
                      <a:gd name="T18" fmla="*/ 5 w 11"/>
                      <a:gd name="T19" fmla="*/ 3 h 3"/>
                      <a:gd name="T20" fmla="*/ 6 w 11"/>
                      <a:gd name="T21" fmla="*/ 3 h 3"/>
                      <a:gd name="T22" fmla="*/ 7 w 11"/>
                      <a:gd name="T23" fmla="*/ 3 h 3"/>
                      <a:gd name="T24" fmla="*/ 11 w 11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3">
                        <a:moveTo>
                          <a:pt x="11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8" y="2"/>
                          <a:pt x="7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2"/>
                          <a:pt x="5" y="2"/>
                          <a:pt x="5" y="2"/>
                        </a:cubicBezTo>
                        <a:cubicBezTo>
                          <a:pt x="4" y="2"/>
                          <a:pt x="2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2" y="3"/>
                          <a:pt x="5" y="3"/>
                        </a:cubicBezTo>
                        <a:cubicBezTo>
                          <a:pt x="5" y="3"/>
                          <a:pt x="6" y="3"/>
                          <a:pt x="6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9" y="3"/>
                          <a:pt x="11" y="1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9" name="Freeform 1707"/>
                  <p:cNvSpPr/>
                  <p:nvPr/>
                </p:nvSpPr>
                <p:spPr bwMode="auto">
                  <a:xfrm>
                    <a:off x="2660" y="1302"/>
                    <a:ext cx="8" cy="2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8 w 9"/>
                      <a:gd name="T3" fmla="*/ 0 h 3"/>
                      <a:gd name="T4" fmla="*/ 8 w 9"/>
                      <a:gd name="T5" fmla="*/ 1 h 3"/>
                      <a:gd name="T6" fmla="*/ 6 w 9"/>
                      <a:gd name="T7" fmla="*/ 2 h 3"/>
                      <a:gd name="T8" fmla="*/ 5 w 9"/>
                      <a:gd name="T9" fmla="*/ 2 h 3"/>
                      <a:gd name="T10" fmla="*/ 4 w 9"/>
                      <a:gd name="T11" fmla="*/ 2 h 3"/>
                      <a:gd name="T12" fmla="*/ 2 w 9"/>
                      <a:gd name="T13" fmla="*/ 1 h 3"/>
                      <a:gd name="T14" fmla="*/ 2 w 9"/>
                      <a:gd name="T15" fmla="*/ 0 h 3"/>
                      <a:gd name="T16" fmla="*/ 0 w 9"/>
                      <a:gd name="T17" fmla="*/ 0 h 3"/>
                      <a:gd name="T18" fmla="*/ 4 w 9"/>
                      <a:gd name="T19" fmla="*/ 3 h 3"/>
                      <a:gd name="T20" fmla="*/ 5 w 9"/>
                      <a:gd name="T21" fmla="*/ 3 h 3"/>
                      <a:gd name="T22" fmla="*/ 6 w 9"/>
                      <a:gd name="T23" fmla="*/ 3 h 3"/>
                      <a:gd name="T24" fmla="*/ 9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7" y="2"/>
                          <a:pt x="6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4" y="3"/>
                        </a:cubicBezTo>
                        <a:cubicBezTo>
                          <a:pt x="4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8" y="3"/>
                          <a:pt x="9" y="2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0" name="Freeform 1708"/>
                  <p:cNvSpPr/>
                  <p:nvPr/>
                </p:nvSpPr>
                <p:spPr bwMode="auto">
                  <a:xfrm>
                    <a:off x="2661" y="1304"/>
                    <a:ext cx="7" cy="3"/>
                  </a:xfrm>
                  <a:custGeom>
                    <a:avLst/>
                    <a:gdLst>
                      <a:gd name="T0" fmla="*/ 8 w 8"/>
                      <a:gd name="T1" fmla="*/ 0 h 3"/>
                      <a:gd name="T2" fmla="*/ 7 w 8"/>
                      <a:gd name="T3" fmla="*/ 0 h 3"/>
                      <a:gd name="T4" fmla="*/ 7 w 8"/>
                      <a:gd name="T5" fmla="*/ 1 h 3"/>
                      <a:gd name="T6" fmla="*/ 5 w 8"/>
                      <a:gd name="T7" fmla="*/ 2 h 3"/>
                      <a:gd name="T8" fmla="*/ 4 w 8"/>
                      <a:gd name="T9" fmla="*/ 2 h 3"/>
                      <a:gd name="T10" fmla="*/ 3 w 8"/>
                      <a:gd name="T11" fmla="*/ 2 h 3"/>
                      <a:gd name="T12" fmla="*/ 1 w 8"/>
                      <a:gd name="T13" fmla="*/ 1 h 3"/>
                      <a:gd name="T14" fmla="*/ 1 w 8"/>
                      <a:gd name="T15" fmla="*/ 0 h 3"/>
                      <a:gd name="T16" fmla="*/ 0 w 8"/>
                      <a:gd name="T17" fmla="*/ 0 h 3"/>
                      <a:gd name="T18" fmla="*/ 3 w 8"/>
                      <a:gd name="T19" fmla="*/ 2 h 3"/>
                      <a:gd name="T20" fmla="*/ 4 w 8"/>
                      <a:gd name="T21" fmla="*/ 3 h 3"/>
                      <a:gd name="T22" fmla="*/ 5 w 8"/>
                      <a:gd name="T23" fmla="*/ 2 h 3"/>
                      <a:gd name="T24" fmla="*/ 8 w 8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3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6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3" y="2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2"/>
                          <a:pt x="3" y="2"/>
                        </a:cubicBezTo>
                        <a:cubicBezTo>
                          <a:pt x="3" y="2"/>
                          <a:pt x="4" y="3"/>
                          <a:pt x="4" y="3"/>
                        </a:cubicBezTo>
                        <a:cubicBezTo>
                          <a:pt x="4" y="3"/>
                          <a:pt x="4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1" name="Freeform 1709"/>
                  <p:cNvSpPr/>
                  <p:nvPr/>
                </p:nvSpPr>
                <p:spPr bwMode="auto">
                  <a:xfrm>
                    <a:off x="2667" y="1311"/>
                    <a:ext cx="4" cy="2"/>
                  </a:xfrm>
                  <a:custGeom>
                    <a:avLst/>
                    <a:gdLst>
                      <a:gd name="T0" fmla="*/ 0 w 4"/>
                      <a:gd name="T1" fmla="*/ 0 h 2"/>
                      <a:gd name="T2" fmla="*/ 1 w 4"/>
                      <a:gd name="T3" fmla="*/ 2 h 2"/>
                      <a:gd name="T4" fmla="*/ 1 w 4"/>
                      <a:gd name="T5" fmla="*/ 2 h 2"/>
                      <a:gd name="T6" fmla="*/ 1 w 4"/>
                      <a:gd name="T7" fmla="*/ 2 h 2"/>
                      <a:gd name="T8" fmla="*/ 2 w 4"/>
                      <a:gd name="T9" fmla="*/ 2 h 2"/>
                      <a:gd name="T10" fmla="*/ 4 w 4"/>
                      <a:gd name="T11" fmla="*/ 2 h 2"/>
                      <a:gd name="T12" fmla="*/ 3 w 4"/>
                      <a:gd name="T13" fmla="*/ 2 h 2"/>
                      <a:gd name="T14" fmla="*/ 3 w 4"/>
                      <a:gd name="T15" fmla="*/ 2 h 2"/>
                      <a:gd name="T16" fmla="*/ 2 w 4"/>
                      <a:gd name="T17" fmla="*/ 2 h 2"/>
                      <a:gd name="T18" fmla="*/ 1 w 4"/>
                      <a:gd name="T19" fmla="*/ 2 h 2"/>
                      <a:gd name="T20" fmla="*/ 1 w 4"/>
                      <a:gd name="T21" fmla="*/ 2 h 2"/>
                      <a:gd name="T22" fmla="*/ 1 w 4"/>
                      <a:gd name="T23" fmla="*/ 2 h 2"/>
                      <a:gd name="T24" fmla="*/ 0 w 4"/>
                      <a:gd name="T25" fmla="*/ 0 h 2"/>
                      <a:gd name="T26" fmla="*/ 1 w 4"/>
                      <a:gd name="T27" fmla="*/ 0 h 2"/>
                      <a:gd name="T28" fmla="*/ 0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2" name="Freeform 1710"/>
                  <p:cNvSpPr/>
                  <p:nvPr/>
                </p:nvSpPr>
                <p:spPr bwMode="auto">
                  <a:xfrm>
                    <a:off x="2659" y="1311"/>
                    <a:ext cx="3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3 w 4"/>
                      <a:gd name="T3" fmla="*/ 0 h 2"/>
                      <a:gd name="T4" fmla="*/ 3 w 4"/>
                      <a:gd name="T5" fmla="*/ 0 h 2"/>
                      <a:gd name="T6" fmla="*/ 3 w 4"/>
                      <a:gd name="T7" fmla="*/ 2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0 w 4"/>
                      <a:gd name="T15" fmla="*/ 2 h 2"/>
                      <a:gd name="T16" fmla="*/ 1 w 4"/>
                      <a:gd name="T17" fmla="*/ 2 h 2"/>
                      <a:gd name="T18" fmla="*/ 2 w 4"/>
                      <a:gd name="T19" fmla="*/ 2 h 2"/>
                      <a:gd name="T20" fmla="*/ 3 w 4"/>
                      <a:gd name="T21" fmla="*/ 2 h 2"/>
                      <a:gd name="T22" fmla="*/ 3 w 4"/>
                      <a:gd name="T23" fmla="*/ 2 h 2"/>
                      <a:gd name="T24" fmla="*/ 4 w 4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1"/>
                          <a:pt x="3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3" name="Freeform 1711"/>
                  <p:cNvSpPr/>
                  <p:nvPr/>
                </p:nvSpPr>
                <p:spPr bwMode="auto">
                  <a:xfrm>
                    <a:off x="2656" y="1317"/>
                    <a:ext cx="1" cy="3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0 w 1"/>
                      <a:gd name="T3" fmla="*/ 0 h 4"/>
                      <a:gd name="T4" fmla="*/ 0 w 1"/>
                      <a:gd name="T5" fmla="*/ 1 h 4"/>
                      <a:gd name="T6" fmla="*/ 0 w 1"/>
                      <a:gd name="T7" fmla="*/ 1 h 4"/>
                      <a:gd name="T8" fmla="*/ 1 w 1"/>
                      <a:gd name="T9" fmla="*/ 2 h 4"/>
                      <a:gd name="T10" fmla="*/ 1 w 1"/>
                      <a:gd name="T11" fmla="*/ 2 h 4"/>
                      <a:gd name="T12" fmla="*/ 1 w 1"/>
                      <a:gd name="T13" fmla="*/ 2 h 4"/>
                      <a:gd name="T14" fmla="*/ 0 w 1"/>
                      <a:gd name="T15" fmla="*/ 4 h 4"/>
                      <a:gd name="T16" fmla="*/ 0 w 1"/>
                      <a:gd name="T17" fmla="*/ 4 h 4"/>
                      <a:gd name="T18" fmla="*/ 0 w 1"/>
                      <a:gd name="T19" fmla="*/ 4 h 4"/>
                      <a:gd name="T20" fmla="*/ 0 w 1"/>
                      <a:gd name="T21" fmla="*/ 4 h 4"/>
                      <a:gd name="T22" fmla="*/ 1 w 1"/>
                      <a:gd name="T23" fmla="*/ 3 h 4"/>
                      <a:gd name="T24" fmla="*/ 1 w 1"/>
                      <a:gd name="T25" fmla="*/ 2 h 4"/>
                      <a:gd name="T26" fmla="*/ 1 w 1"/>
                      <a:gd name="T27" fmla="*/ 2 h 4"/>
                      <a:gd name="T28" fmla="*/ 0 w 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4" name="Freeform 1712"/>
                  <p:cNvSpPr/>
                  <p:nvPr/>
                </p:nvSpPr>
                <p:spPr bwMode="auto">
                  <a:xfrm>
                    <a:off x="2659" y="1325"/>
                    <a:ext cx="3" cy="2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0 w 4"/>
                      <a:gd name="T3" fmla="*/ 1 h 3"/>
                      <a:gd name="T4" fmla="*/ 1 w 4"/>
                      <a:gd name="T5" fmla="*/ 1 h 3"/>
                      <a:gd name="T6" fmla="*/ 1 w 4"/>
                      <a:gd name="T7" fmla="*/ 1 h 3"/>
                      <a:gd name="T8" fmla="*/ 1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2 h 3"/>
                      <a:gd name="T14" fmla="*/ 3 w 4"/>
                      <a:gd name="T15" fmla="*/ 3 h 3"/>
                      <a:gd name="T16" fmla="*/ 4 w 4"/>
                      <a:gd name="T17" fmla="*/ 3 h 3"/>
                      <a:gd name="T18" fmla="*/ 3 w 4"/>
                      <a:gd name="T19" fmla="*/ 1 h 3"/>
                      <a:gd name="T20" fmla="*/ 3 w 4"/>
                      <a:gd name="T21" fmla="*/ 1 h 3"/>
                      <a:gd name="T22" fmla="*/ 3 w 4"/>
                      <a:gd name="T23" fmla="*/ 1 h 3"/>
                      <a:gd name="T24" fmla="*/ 1 w 4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3" y="1"/>
                          <a:pt x="4" y="2"/>
                          <a:pt x="3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2"/>
                          <a:pt x="4" y="2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5" name="Freeform 1713"/>
                  <p:cNvSpPr/>
                  <p:nvPr/>
                </p:nvSpPr>
                <p:spPr bwMode="auto">
                  <a:xfrm>
                    <a:off x="2667" y="1326"/>
                    <a:ext cx="4" cy="1"/>
                  </a:xfrm>
                  <a:custGeom>
                    <a:avLst/>
                    <a:gdLst>
                      <a:gd name="T0" fmla="*/ 3 w 4"/>
                      <a:gd name="T1" fmla="*/ 0 h 2"/>
                      <a:gd name="T2" fmla="*/ 1 w 4"/>
                      <a:gd name="T3" fmla="*/ 0 h 2"/>
                      <a:gd name="T4" fmla="*/ 1 w 4"/>
                      <a:gd name="T5" fmla="*/ 0 h 2"/>
                      <a:gd name="T6" fmla="*/ 1 w 4"/>
                      <a:gd name="T7" fmla="*/ 0 h 2"/>
                      <a:gd name="T8" fmla="*/ 0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1 h 2"/>
                      <a:gd name="T14" fmla="*/ 1 w 4"/>
                      <a:gd name="T15" fmla="*/ 0 h 2"/>
                      <a:gd name="T16" fmla="*/ 1 w 4"/>
                      <a:gd name="T17" fmla="*/ 0 h 2"/>
                      <a:gd name="T18" fmla="*/ 1 w 4"/>
                      <a:gd name="T19" fmla="*/ 0 h 2"/>
                      <a:gd name="T20" fmla="*/ 2 w 4"/>
                      <a:gd name="T21" fmla="*/ 0 h 2"/>
                      <a:gd name="T22" fmla="*/ 3 w 4"/>
                      <a:gd name="T23" fmla="*/ 0 h 2"/>
                      <a:gd name="T24" fmla="*/ 3 w 4"/>
                      <a:gd name="T25" fmla="*/ 0 h 2"/>
                      <a:gd name="T26" fmla="*/ 4 w 4"/>
                      <a:gd name="T27" fmla="*/ 0 h 2"/>
                      <a:gd name="T28" fmla="*/ 3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6" name="Freeform 1714"/>
                  <p:cNvSpPr/>
                  <p:nvPr/>
                </p:nvSpPr>
                <p:spPr bwMode="auto">
                  <a:xfrm>
                    <a:off x="2672" y="1318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0 w 1"/>
                      <a:gd name="T3" fmla="*/ 1 h 4"/>
                      <a:gd name="T4" fmla="*/ 0 w 1"/>
                      <a:gd name="T5" fmla="*/ 2 h 4"/>
                      <a:gd name="T6" fmla="*/ 0 w 1"/>
                      <a:gd name="T7" fmla="*/ 2 h 4"/>
                      <a:gd name="T8" fmla="*/ 1 w 1"/>
                      <a:gd name="T9" fmla="*/ 4 h 4"/>
                      <a:gd name="T10" fmla="*/ 1 w 1"/>
                      <a:gd name="T11" fmla="*/ 3 h 4"/>
                      <a:gd name="T12" fmla="*/ 0 w 1"/>
                      <a:gd name="T13" fmla="*/ 3 h 4"/>
                      <a:gd name="T14" fmla="*/ 0 w 1"/>
                      <a:gd name="T15" fmla="*/ 2 h 4"/>
                      <a:gd name="T16" fmla="*/ 0 w 1"/>
                      <a:gd name="T17" fmla="*/ 2 h 4"/>
                      <a:gd name="T18" fmla="*/ 0 w 1"/>
                      <a:gd name="T19" fmla="*/ 1 h 4"/>
                      <a:gd name="T20" fmla="*/ 1 w 1"/>
                      <a:gd name="T21" fmla="*/ 0 h 4"/>
                      <a:gd name="T22" fmla="*/ 1 w 1"/>
                      <a:gd name="T23" fmla="*/ 0 h 4"/>
                      <a:gd name="T24" fmla="*/ 1 w 1"/>
                      <a:gd name="T25" fmla="*/ 0 h 4"/>
                      <a:gd name="T26" fmla="*/ 1 w 1"/>
                      <a:gd name="T27" fmla="*/ 0 h 4"/>
                      <a:gd name="T28" fmla="*/ 1 w 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7" name="Freeform 1715"/>
                  <p:cNvSpPr/>
                  <p:nvPr/>
                </p:nvSpPr>
                <p:spPr bwMode="auto">
                  <a:xfrm>
                    <a:off x="2660" y="1339"/>
                    <a:ext cx="10" cy="4"/>
                  </a:xfrm>
                  <a:custGeom>
                    <a:avLst/>
                    <a:gdLst>
                      <a:gd name="T0" fmla="*/ 6 w 12"/>
                      <a:gd name="T1" fmla="*/ 0 h 4"/>
                      <a:gd name="T2" fmla="*/ 5 w 12"/>
                      <a:gd name="T3" fmla="*/ 0 h 4"/>
                      <a:gd name="T4" fmla="*/ 0 w 12"/>
                      <a:gd name="T5" fmla="*/ 4 h 4"/>
                      <a:gd name="T6" fmla="*/ 0 w 12"/>
                      <a:gd name="T7" fmla="*/ 4 h 4"/>
                      <a:gd name="T8" fmla="*/ 2 w 12"/>
                      <a:gd name="T9" fmla="*/ 4 h 4"/>
                      <a:gd name="T10" fmla="*/ 2 w 12"/>
                      <a:gd name="T11" fmla="*/ 3 h 4"/>
                      <a:gd name="T12" fmla="*/ 5 w 12"/>
                      <a:gd name="T13" fmla="*/ 1 h 4"/>
                      <a:gd name="T14" fmla="*/ 6 w 12"/>
                      <a:gd name="T15" fmla="*/ 1 h 4"/>
                      <a:gd name="T16" fmla="*/ 7 w 12"/>
                      <a:gd name="T17" fmla="*/ 1 h 4"/>
                      <a:gd name="T18" fmla="*/ 10 w 12"/>
                      <a:gd name="T19" fmla="*/ 3 h 4"/>
                      <a:gd name="T20" fmla="*/ 10 w 12"/>
                      <a:gd name="T21" fmla="*/ 4 h 4"/>
                      <a:gd name="T22" fmla="*/ 12 w 12"/>
                      <a:gd name="T23" fmla="*/ 4 h 4"/>
                      <a:gd name="T24" fmla="*/ 12 w 12"/>
                      <a:gd name="T25" fmla="*/ 4 h 4"/>
                      <a:gd name="T26" fmla="*/ 7 w 12"/>
                      <a:gd name="T27" fmla="*/ 0 h 4"/>
                      <a:gd name="T28" fmla="*/ 6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9" y="1"/>
                          <a:pt x="10" y="2"/>
                          <a:pt x="10" y="3"/>
                        </a:cubicBezTo>
                        <a:cubicBezTo>
                          <a:pt x="10" y="3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10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8" name="Freeform 1716"/>
                  <p:cNvSpPr/>
                  <p:nvPr/>
                </p:nvSpPr>
                <p:spPr bwMode="auto">
                  <a:xfrm>
                    <a:off x="2660" y="1337"/>
                    <a:ext cx="9" cy="2"/>
                  </a:xfrm>
                  <a:custGeom>
                    <a:avLst/>
                    <a:gdLst>
                      <a:gd name="T0" fmla="*/ 5 w 10"/>
                      <a:gd name="T1" fmla="*/ 0 h 3"/>
                      <a:gd name="T2" fmla="*/ 4 w 10"/>
                      <a:gd name="T3" fmla="*/ 0 h 3"/>
                      <a:gd name="T4" fmla="*/ 0 w 10"/>
                      <a:gd name="T5" fmla="*/ 3 h 3"/>
                      <a:gd name="T6" fmla="*/ 1 w 10"/>
                      <a:gd name="T7" fmla="*/ 3 h 3"/>
                      <a:gd name="T8" fmla="*/ 1 w 10"/>
                      <a:gd name="T9" fmla="*/ 2 h 3"/>
                      <a:gd name="T10" fmla="*/ 4 w 10"/>
                      <a:gd name="T11" fmla="*/ 0 h 3"/>
                      <a:gd name="T12" fmla="*/ 5 w 10"/>
                      <a:gd name="T13" fmla="*/ 0 h 3"/>
                      <a:gd name="T14" fmla="*/ 6 w 10"/>
                      <a:gd name="T15" fmla="*/ 0 h 3"/>
                      <a:gd name="T16" fmla="*/ 9 w 10"/>
                      <a:gd name="T17" fmla="*/ 2 h 3"/>
                      <a:gd name="T18" fmla="*/ 9 w 10"/>
                      <a:gd name="T19" fmla="*/ 3 h 3"/>
                      <a:gd name="T20" fmla="*/ 10 w 10"/>
                      <a:gd name="T21" fmla="*/ 3 h 3"/>
                      <a:gd name="T22" fmla="*/ 6 w 10"/>
                      <a:gd name="T23" fmla="*/ 0 h 3"/>
                      <a:gd name="T24" fmla="*/ 5 w 10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" h="3"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1"/>
                          <a:pt x="4" y="0"/>
                        </a:cubicBezTo>
                        <a:cubicBezTo>
                          <a:pt x="4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7" y="1"/>
                          <a:pt x="9" y="1"/>
                          <a:pt x="9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1"/>
                          <a:pt x="8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9" name="Freeform 1717"/>
                  <p:cNvSpPr/>
                  <p:nvPr/>
                </p:nvSpPr>
                <p:spPr bwMode="auto">
                  <a:xfrm>
                    <a:off x="2660" y="1334"/>
                    <a:ext cx="9" cy="3"/>
                  </a:xfrm>
                  <a:custGeom>
                    <a:avLst/>
                    <a:gdLst>
                      <a:gd name="T0" fmla="*/ 5 w 10"/>
                      <a:gd name="T1" fmla="*/ 0 h 3"/>
                      <a:gd name="T2" fmla="*/ 4 w 10"/>
                      <a:gd name="T3" fmla="*/ 0 h 3"/>
                      <a:gd name="T4" fmla="*/ 0 w 10"/>
                      <a:gd name="T5" fmla="*/ 3 h 3"/>
                      <a:gd name="T6" fmla="*/ 2 w 10"/>
                      <a:gd name="T7" fmla="*/ 3 h 3"/>
                      <a:gd name="T8" fmla="*/ 2 w 10"/>
                      <a:gd name="T9" fmla="*/ 2 h 3"/>
                      <a:gd name="T10" fmla="*/ 4 w 10"/>
                      <a:gd name="T11" fmla="*/ 0 h 3"/>
                      <a:gd name="T12" fmla="*/ 5 w 10"/>
                      <a:gd name="T13" fmla="*/ 0 h 3"/>
                      <a:gd name="T14" fmla="*/ 6 w 10"/>
                      <a:gd name="T15" fmla="*/ 0 h 3"/>
                      <a:gd name="T16" fmla="*/ 8 w 10"/>
                      <a:gd name="T17" fmla="*/ 2 h 3"/>
                      <a:gd name="T18" fmla="*/ 8 w 10"/>
                      <a:gd name="T19" fmla="*/ 3 h 3"/>
                      <a:gd name="T20" fmla="*/ 10 w 10"/>
                      <a:gd name="T21" fmla="*/ 3 h 3"/>
                      <a:gd name="T22" fmla="*/ 6 w 10"/>
                      <a:gd name="T23" fmla="*/ 0 h 3"/>
                      <a:gd name="T24" fmla="*/ 5 w 10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" h="3"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ubicBezTo>
                          <a:pt x="4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7" y="1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1"/>
                          <a:pt x="8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0" name="Freeform 1718"/>
                  <p:cNvSpPr/>
                  <p:nvPr/>
                </p:nvSpPr>
                <p:spPr bwMode="auto">
                  <a:xfrm>
                    <a:off x="2661" y="1331"/>
                    <a:ext cx="7" cy="3"/>
                  </a:xfrm>
                  <a:custGeom>
                    <a:avLst/>
                    <a:gdLst>
                      <a:gd name="T0" fmla="*/ 4 w 8"/>
                      <a:gd name="T1" fmla="*/ 0 h 3"/>
                      <a:gd name="T2" fmla="*/ 3 w 8"/>
                      <a:gd name="T3" fmla="*/ 0 h 3"/>
                      <a:gd name="T4" fmla="*/ 0 w 8"/>
                      <a:gd name="T5" fmla="*/ 3 h 3"/>
                      <a:gd name="T6" fmla="*/ 1 w 8"/>
                      <a:gd name="T7" fmla="*/ 3 h 3"/>
                      <a:gd name="T8" fmla="*/ 1 w 8"/>
                      <a:gd name="T9" fmla="*/ 2 h 3"/>
                      <a:gd name="T10" fmla="*/ 3 w 8"/>
                      <a:gd name="T11" fmla="*/ 1 h 3"/>
                      <a:gd name="T12" fmla="*/ 4 w 8"/>
                      <a:gd name="T13" fmla="*/ 1 h 3"/>
                      <a:gd name="T14" fmla="*/ 5 w 8"/>
                      <a:gd name="T15" fmla="*/ 1 h 3"/>
                      <a:gd name="T16" fmla="*/ 7 w 8"/>
                      <a:gd name="T17" fmla="*/ 2 h 3"/>
                      <a:gd name="T18" fmla="*/ 7 w 8"/>
                      <a:gd name="T19" fmla="*/ 3 h 3"/>
                      <a:gd name="T20" fmla="*/ 8 w 8"/>
                      <a:gd name="T21" fmla="*/ 3 h 3"/>
                      <a:gd name="T22" fmla="*/ 5 w 8"/>
                      <a:gd name="T23" fmla="*/ 0 h 3"/>
                      <a:gd name="T24" fmla="*/ 4 w 8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3"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1" y="0"/>
                          <a:pt x="0" y="1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1" name="Freeform 1719"/>
                  <p:cNvSpPr/>
                  <p:nvPr/>
                </p:nvSpPr>
                <p:spPr bwMode="auto">
                  <a:xfrm>
                    <a:off x="2680" y="1326"/>
                    <a:ext cx="8" cy="10"/>
                  </a:xfrm>
                  <a:custGeom>
                    <a:avLst/>
                    <a:gdLst>
                      <a:gd name="T0" fmla="*/ 7 w 9"/>
                      <a:gd name="T1" fmla="*/ 0 h 11"/>
                      <a:gd name="T2" fmla="*/ 2 w 9"/>
                      <a:gd name="T3" fmla="*/ 3 h 11"/>
                      <a:gd name="T4" fmla="*/ 2 w 9"/>
                      <a:gd name="T5" fmla="*/ 4 h 11"/>
                      <a:gd name="T6" fmla="*/ 2 w 9"/>
                      <a:gd name="T7" fmla="*/ 4 h 11"/>
                      <a:gd name="T8" fmla="*/ 2 w 9"/>
                      <a:gd name="T9" fmla="*/ 11 h 11"/>
                      <a:gd name="T10" fmla="*/ 2 w 9"/>
                      <a:gd name="T11" fmla="*/ 11 h 11"/>
                      <a:gd name="T12" fmla="*/ 3 w 9"/>
                      <a:gd name="T13" fmla="*/ 9 h 11"/>
                      <a:gd name="T14" fmla="*/ 2 w 9"/>
                      <a:gd name="T15" fmla="*/ 9 h 11"/>
                      <a:gd name="T16" fmla="*/ 2 w 9"/>
                      <a:gd name="T17" fmla="*/ 4 h 11"/>
                      <a:gd name="T18" fmla="*/ 3 w 9"/>
                      <a:gd name="T19" fmla="*/ 4 h 11"/>
                      <a:gd name="T20" fmla="*/ 3 w 9"/>
                      <a:gd name="T21" fmla="*/ 3 h 11"/>
                      <a:gd name="T22" fmla="*/ 6 w 9"/>
                      <a:gd name="T23" fmla="*/ 1 h 11"/>
                      <a:gd name="T24" fmla="*/ 7 w 9"/>
                      <a:gd name="T25" fmla="*/ 2 h 11"/>
                      <a:gd name="T26" fmla="*/ 8 w 9"/>
                      <a:gd name="T27" fmla="*/ 2 h 11"/>
                      <a:gd name="T28" fmla="*/ 9 w 9"/>
                      <a:gd name="T29" fmla="*/ 1 h 11"/>
                      <a:gd name="T30" fmla="*/ 9 w 9"/>
                      <a:gd name="T31" fmla="*/ 1 h 11"/>
                      <a:gd name="T32" fmla="*/ 7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7" y="0"/>
                        </a:move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3" y="4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7" y="1"/>
                          <a:pt x="7" y="2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8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2" name="Freeform 1720"/>
                  <p:cNvSpPr/>
                  <p:nvPr/>
                </p:nvSpPr>
                <p:spPr bwMode="auto">
                  <a:xfrm>
                    <a:off x="2678" y="1326"/>
                    <a:ext cx="6" cy="7"/>
                  </a:xfrm>
                  <a:custGeom>
                    <a:avLst/>
                    <a:gdLst>
                      <a:gd name="T0" fmla="*/ 6 w 7"/>
                      <a:gd name="T1" fmla="*/ 0 h 9"/>
                      <a:gd name="T2" fmla="*/ 2 w 7"/>
                      <a:gd name="T3" fmla="*/ 2 h 9"/>
                      <a:gd name="T4" fmla="*/ 1 w 7"/>
                      <a:gd name="T5" fmla="*/ 3 h 9"/>
                      <a:gd name="T6" fmla="*/ 1 w 7"/>
                      <a:gd name="T7" fmla="*/ 4 h 9"/>
                      <a:gd name="T8" fmla="*/ 1 w 7"/>
                      <a:gd name="T9" fmla="*/ 9 h 9"/>
                      <a:gd name="T10" fmla="*/ 2 w 7"/>
                      <a:gd name="T11" fmla="*/ 8 h 9"/>
                      <a:gd name="T12" fmla="*/ 1 w 7"/>
                      <a:gd name="T13" fmla="*/ 8 h 9"/>
                      <a:gd name="T14" fmla="*/ 2 w 7"/>
                      <a:gd name="T15" fmla="*/ 4 h 9"/>
                      <a:gd name="T16" fmla="*/ 2 w 7"/>
                      <a:gd name="T17" fmla="*/ 3 h 9"/>
                      <a:gd name="T18" fmla="*/ 2 w 7"/>
                      <a:gd name="T19" fmla="*/ 3 h 9"/>
                      <a:gd name="T20" fmla="*/ 5 w 7"/>
                      <a:gd name="T21" fmla="*/ 1 h 9"/>
                      <a:gd name="T22" fmla="*/ 6 w 7"/>
                      <a:gd name="T23" fmla="*/ 1 h 9"/>
                      <a:gd name="T24" fmla="*/ 6 w 7"/>
                      <a:gd name="T25" fmla="*/ 2 h 9"/>
                      <a:gd name="T26" fmla="*/ 7 w 7"/>
                      <a:gd name="T27" fmla="*/ 0 h 9"/>
                      <a:gd name="T28" fmla="*/ 6 w 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9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2" y="2"/>
                          <a:pt x="2" y="3"/>
                          <a:pt x="1" y="3"/>
                        </a:cubicBezTo>
                        <a:cubicBezTo>
                          <a:pt x="1" y="3"/>
                          <a:pt x="1" y="3"/>
                          <a:pt x="1" y="4"/>
                        </a:cubicBezTo>
                        <a:cubicBezTo>
                          <a:pt x="0" y="6"/>
                          <a:pt x="0" y="8"/>
                          <a:pt x="1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3" name="Freeform 1721"/>
                  <p:cNvSpPr/>
                  <p:nvPr/>
                </p:nvSpPr>
                <p:spPr bwMode="auto">
                  <a:xfrm>
                    <a:off x="2677" y="1325"/>
                    <a:ext cx="5" cy="6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1 w 6"/>
                      <a:gd name="T3" fmla="*/ 2 h 8"/>
                      <a:gd name="T4" fmla="*/ 1 w 6"/>
                      <a:gd name="T5" fmla="*/ 2 h 8"/>
                      <a:gd name="T6" fmla="*/ 1 w 6"/>
                      <a:gd name="T7" fmla="*/ 3 h 8"/>
                      <a:gd name="T8" fmla="*/ 1 w 6"/>
                      <a:gd name="T9" fmla="*/ 8 h 8"/>
                      <a:gd name="T10" fmla="*/ 2 w 6"/>
                      <a:gd name="T11" fmla="*/ 6 h 8"/>
                      <a:gd name="T12" fmla="*/ 1 w 6"/>
                      <a:gd name="T13" fmla="*/ 6 h 8"/>
                      <a:gd name="T14" fmla="*/ 1 w 6"/>
                      <a:gd name="T15" fmla="*/ 3 h 8"/>
                      <a:gd name="T16" fmla="*/ 2 w 6"/>
                      <a:gd name="T17" fmla="*/ 3 h 8"/>
                      <a:gd name="T18" fmla="*/ 2 w 6"/>
                      <a:gd name="T19" fmla="*/ 2 h 8"/>
                      <a:gd name="T20" fmla="*/ 4 w 6"/>
                      <a:gd name="T21" fmla="*/ 1 h 8"/>
                      <a:gd name="T22" fmla="*/ 5 w 6"/>
                      <a:gd name="T23" fmla="*/ 1 h 8"/>
                      <a:gd name="T24" fmla="*/ 5 w 6"/>
                      <a:gd name="T25" fmla="*/ 1 h 8"/>
                      <a:gd name="T26" fmla="*/ 6 w 6"/>
                      <a:gd name="T27" fmla="*/ 0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0"/>
                          <a:pt x="2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3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4" name="Freeform 1722"/>
                  <p:cNvSpPr/>
                  <p:nvPr/>
                </p:nvSpPr>
                <p:spPr bwMode="auto">
                  <a:xfrm>
                    <a:off x="2675" y="1324"/>
                    <a:ext cx="4" cy="5"/>
                  </a:xfrm>
                  <a:custGeom>
                    <a:avLst/>
                    <a:gdLst>
                      <a:gd name="T0" fmla="*/ 4 w 5"/>
                      <a:gd name="T1" fmla="*/ 0 h 6"/>
                      <a:gd name="T2" fmla="*/ 1 w 5"/>
                      <a:gd name="T3" fmla="*/ 1 h 6"/>
                      <a:gd name="T4" fmla="*/ 1 w 5"/>
                      <a:gd name="T5" fmla="*/ 2 h 6"/>
                      <a:gd name="T6" fmla="*/ 0 w 5"/>
                      <a:gd name="T7" fmla="*/ 3 h 6"/>
                      <a:gd name="T8" fmla="*/ 1 w 5"/>
                      <a:gd name="T9" fmla="*/ 6 h 6"/>
                      <a:gd name="T10" fmla="*/ 1 w 5"/>
                      <a:gd name="T11" fmla="*/ 5 h 6"/>
                      <a:gd name="T12" fmla="*/ 1 w 5"/>
                      <a:gd name="T13" fmla="*/ 5 h 6"/>
                      <a:gd name="T14" fmla="*/ 1 w 5"/>
                      <a:gd name="T15" fmla="*/ 3 h 6"/>
                      <a:gd name="T16" fmla="*/ 1 w 5"/>
                      <a:gd name="T17" fmla="*/ 2 h 6"/>
                      <a:gd name="T18" fmla="*/ 1 w 5"/>
                      <a:gd name="T19" fmla="*/ 2 h 6"/>
                      <a:gd name="T20" fmla="*/ 3 w 5"/>
                      <a:gd name="T21" fmla="*/ 0 h 6"/>
                      <a:gd name="T22" fmla="*/ 4 w 5"/>
                      <a:gd name="T23" fmla="*/ 1 h 6"/>
                      <a:gd name="T24" fmla="*/ 4 w 5"/>
                      <a:gd name="T25" fmla="*/ 1 h 6"/>
                      <a:gd name="T26" fmla="*/ 5 w 5"/>
                      <a:gd name="T27" fmla="*/ 0 h 6"/>
                      <a:gd name="T28" fmla="*/ 4 w 5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6"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0" y="2"/>
                          <a:pt x="0" y="3"/>
                        </a:cubicBezTo>
                        <a:cubicBezTo>
                          <a:pt x="0" y="4"/>
                          <a:pt x="0" y="6"/>
                          <a:pt x="1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5"/>
                          <a:pt x="0" y="4"/>
                          <a:pt x="1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ubicBezTo>
                          <a:pt x="4" y="0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5" name="Freeform 1723"/>
                  <p:cNvSpPr/>
                  <p:nvPr/>
                </p:nvSpPr>
                <p:spPr bwMode="auto">
                  <a:xfrm>
                    <a:off x="2681" y="1303"/>
                    <a:ext cx="7" cy="10"/>
                  </a:xfrm>
                  <a:custGeom>
                    <a:avLst/>
                    <a:gdLst>
                      <a:gd name="T0" fmla="*/ 2 w 8"/>
                      <a:gd name="T1" fmla="*/ 0 h 11"/>
                      <a:gd name="T2" fmla="*/ 2 w 8"/>
                      <a:gd name="T3" fmla="*/ 0 h 11"/>
                      <a:gd name="T4" fmla="*/ 1 w 8"/>
                      <a:gd name="T5" fmla="*/ 6 h 11"/>
                      <a:gd name="T6" fmla="*/ 1 w 8"/>
                      <a:gd name="T7" fmla="*/ 7 h 11"/>
                      <a:gd name="T8" fmla="*/ 2 w 8"/>
                      <a:gd name="T9" fmla="*/ 7 h 11"/>
                      <a:gd name="T10" fmla="*/ 6 w 8"/>
                      <a:gd name="T11" fmla="*/ 11 h 11"/>
                      <a:gd name="T12" fmla="*/ 8 w 8"/>
                      <a:gd name="T13" fmla="*/ 11 h 11"/>
                      <a:gd name="T14" fmla="*/ 8 w 8"/>
                      <a:gd name="T15" fmla="*/ 11 h 11"/>
                      <a:gd name="T16" fmla="*/ 7 w 8"/>
                      <a:gd name="T17" fmla="*/ 9 h 11"/>
                      <a:gd name="T18" fmla="*/ 6 w 8"/>
                      <a:gd name="T19" fmla="*/ 9 h 11"/>
                      <a:gd name="T20" fmla="*/ 6 w 8"/>
                      <a:gd name="T21" fmla="*/ 10 h 11"/>
                      <a:gd name="T22" fmla="*/ 2 w 8"/>
                      <a:gd name="T23" fmla="*/ 7 h 11"/>
                      <a:gd name="T24" fmla="*/ 2 w 8"/>
                      <a:gd name="T25" fmla="*/ 7 h 11"/>
                      <a:gd name="T26" fmla="*/ 2 w 8"/>
                      <a:gd name="T27" fmla="*/ 6 h 11"/>
                      <a:gd name="T28" fmla="*/ 2 w 8"/>
                      <a:gd name="T29" fmla="*/ 2 h 11"/>
                      <a:gd name="T30" fmla="*/ 3 w 8"/>
                      <a:gd name="T31" fmla="*/ 1 h 11"/>
                      <a:gd name="T32" fmla="*/ 2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2" y="7"/>
                        </a:cubicBezTo>
                        <a:cubicBezTo>
                          <a:pt x="3" y="10"/>
                          <a:pt x="5" y="11"/>
                          <a:pt x="6" y="11"/>
                        </a:cubicBezTo>
                        <a:cubicBezTo>
                          <a:pt x="7" y="11"/>
                          <a:pt x="7" y="11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10"/>
                          <a:pt x="6" y="10"/>
                        </a:cubicBezTo>
                        <a:cubicBezTo>
                          <a:pt x="5" y="10"/>
                          <a:pt x="3" y="8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6" name="Freeform 1724"/>
                  <p:cNvSpPr/>
                  <p:nvPr/>
                </p:nvSpPr>
                <p:spPr bwMode="auto">
                  <a:xfrm>
                    <a:off x="2678" y="1305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6 h 10"/>
                      <a:gd name="T4" fmla="*/ 2 w 7"/>
                      <a:gd name="T5" fmla="*/ 6 h 10"/>
                      <a:gd name="T6" fmla="*/ 2 w 7"/>
                      <a:gd name="T7" fmla="*/ 7 h 10"/>
                      <a:gd name="T8" fmla="*/ 6 w 7"/>
                      <a:gd name="T9" fmla="*/ 10 h 10"/>
                      <a:gd name="T10" fmla="*/ 7 w 7"/>
                      <a:gd name="T11" fmla="*/ 10 h 10"/>
                      <a:gd name="T12" fmla="*/ 7 w 7"/>
                      <a:gd name="T13" fmla="*/ 8 h 10"/>
                      <a:gd name="T14" fmla="*/ 6 w 7"/>
                      <a:gd name="T15" fmla="*/ 9 h 10"/>
                      <a:gd name="T16" fmla="*/ 5 w 7"/>
                      <a:gd name="T17" fmla="*/ 9 h 10"/>
                      <a:gd name="T18" fmla="*/ 3 w 7"/>
                      <a:gd name="T19" fmla="*/ 7 h 10"/>
                      <a:gd name="T20" fmla="*/ 2 w 7"/>
                      <a:gd name="T21" fmla="*/ 6 h 10"/>
                      <a:gd name="T22" fmla="*/ 2 w 7"/>
                      <a:gd name="T23" fmla="*/ 5 h 10"/>
                      <a:gd name="T24" fmla="*/ 2 w 7"/>
                      <a:gd name="T25" fmla="*/ 2 h 10"/>
                      <a:gd name="T26" fmla="*/ 3 w 7"/>
                      <a:gd name="T27" fmla="*/ 1 h 10"/>
                      <a:gd name="T28" fmla="*/ 2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1" y="1"/>
                          <a:pt x="0" y="3"/>
                          <a:pt x="1" y="6"/>
                        </a:cubicBezTo>
                        <a:cubicBezTo>
                          <a:pt x="1" y="6"/>
                          <a:pt x="2" y="6"/>
                          <a:pt x="2" y="6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9"/>
                          <a:pt x="5" y="10"/>
                          <a:pt x="6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5" y="9"/>
                        </a:cubicBezTo>
                        <a:cubicBezTo>
                          <a:pt x="5" y="9"/>
                          <a:pt x="3" y="8"/>
                          <a:pt x="3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7" name="Freeform 1725"/>
                  <p:cNvSpPr/>
                  <p:nvPr/>
                </p:nvSpPr>
                <p:spPr bwMode="auto">
                  <a:xfrm>
                    <a:off x="2677" y="1308"/>
                    <a:ext cx="5" cy="6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1 w 6"/>
                      <a:gd name="T3" fmla="*/ 4 h 8"/>
                      <a:gd name="T4" fmla="*/ 1 w 6"/>
                      <a:gd name="T5" fmla="*/ 5 h 8"/>
                      <a:gd name="T6" fmla="*/ 2 w 6"/>
                      <a:gd name="T7" fmla="*/ 5 h 8"/>
                      <a:gd name="T8" fmla="*/ 5 w 6"/>
                      <a:gd name="T9" fmla="*/ 8 h 8"/>
                      <a:gd name="T10" fmla="*/ 6 w 6"/>
                      <a:gd name="T11" fmla="*/ 7 h 8"/>
                      <a:gd name="T12" fmla="*/ 5 w 6"/>
                      <a:gd name="T13" fmla="*/ 6 h 8"/>
                      <a:gd name="T14" fmla="*/ 5 w 6"/>
                      <a:gd name="T15" fmla="*/ 7 h 8"/>
                      <a:gd name="T16" fmla="*/ 4 w 6"/>
                      <a:gd name="T17" fmla="*/ 7 h 8"/>
                      <a:gd name="T18" fmla="*/ 2 w 6"/>
                      <a:gd name="T19" fmla="*/ 5 h 8"/>
                      <a:gd name="T20" fmla="*/ 2 w 6"/>
                      <a:gd name="T21" fmla="*/ 5 h 8"/>
                      <a:gd name="T22" fmla="*/ 1 w 6"/>
                      <a:gd name="T23" fmla="*/ 4 h 8"/>
                      <a:gd name="T24" fmla="*/ 2 w 6"/>
                      <a:gd name="T25" fmla="*/ 1 h 8"/>
                      <a:gd name="T26" fmla="*/ 2 w 6"/>
                      <a:gd name="T27" fmla="*/ 1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1" y="4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ubicBezTo>
                          <a:pt x="2" y="7"/>
                          <a:pt x="4" y="8"/>
                          <a:pt x="5" y="8"/>
                        </a:cubicBezTo>
                        <a:cubicBezTo>
                          <a:pt x="5" y="8"/>
                          <a:pt x="5" y="8"/>
                          <a:pt x="6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1" y="4"/>
                          <a:pt x="1" y="4"/>
                        </a:cubicBezTo>
                        <a:cubicBezTo>
                          <a:pt x="1" y="3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8" name="Freeform 1726"/>
                  <p:cNvSpPr/>
                  <p:nvPr/>
                </p:nvSpPr>
                <p:spPr bwMode="auto">
                  <a:xfrm>
                    <a:off x="2675" y="1309"/>
                    <a:ext cx="4" cy="5"/>
                  </a:xfrm>
                  <a:custGeom>
                    <a:avLst/>
                    <a:gdLst>
                      <a:gd name="T0" fmla="*/ 1 w 5"/>
                      <a:gd name="T1" fmla="*/ 0 h 6"/>
                      <a:gd name="T2" fmla="*/ 0 w 5"/>
                      <a:gd name="T3" fmla="*/ 3 h 6"/>
                      <a:gd name="T4" fmla="*/ 1 w 5"/>
                      <a:gd name="T5" fmla="*/ 4 h 6"/>
                      <a:gd name="T6" fmla="*/ 1 w 5"/>
                      <a:gd name="T7" fmla="*/ 5 h 6"/>
                      <a:gd name="T8" fmla="*/ 4 w 5"/>
                      <a:gd name="T9" fmla="*/ 6 h 6"/>
                      <a:gd name="T10" fmla="*/ 5 w 5"/>
                      <a:gd name="T11" fmla="*/ 6 h 6"/>
                      <a:gd name="T12" fmla="*/ 4 w 5"/>
                      <a:gd name="T13" fmla="*/ 5 h 6"/>
                      <a:gd name="T14" fmla="*/ 4 w 5"/>
                      <a:gd name="T15" fmla="*/ 6 h 6"/>
                      <a:gd name="T16" fmla="*/ 3 w 5"/>
                      <a:gd name="T17" fmla="*/ 6 h 6"/>
                      <a:gd name="T18" fmla="*/ 2 w 5"/>
                      <a:gd name="T19" fmla="*/ 4 h 6"/>
                      <a:gd name="T20" fmla="*/ 1 w 5"/>
                      <a:gd name="T21" fmla="*/ 4 h 6"/>
                      <a:gd name="T22" fmla="*/ 1 w 5"/>
                      <a:gd name="T23" fmla="*/ 3 h 6"/>
                      <a:gd name="T24" fmla="*/ 1 w 5"/>
                      <a:gd name="T25" fmla="*/ 1 h 6"/>
                      <a:gd name="T26" fmla="*/ 2 w 5"/>
                      <a:gd name="T27" fmla="*/ 1 h 6"/>
                      <a:gd name="T28" fmla="*/ 1 w 5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6">
                        <a:moveTo>
                          <a:pt x="1" y="0"/>
                        </a:moveTo>
                        <a:cubicBezTo>
                          <a:pt x="0" y="0"/>
                          <a:pt x="0" y="2"/>
                          <a:pt x="0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5"/>
                          <a:pt x="1" y="5"/>
                        </a:cubicBezTo>
                        <a:cubicBezTo>
                          <a:pt x="2" y="6"/>
                          <a:pt x="3" y="6"/>
                          <a:pt x="4" y="6"/>
                        </a:cubicBezTo>
                        <a:cubicBezTo>
                          <a:pt x="4" y="6"/>
                          <a:pt x="4" y="6"/>
                          <a:pt x="5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3" y="6"/>
                          <a:pt x="3" y="6"/>
                        </a:cubicBezTo>
                        <a:cubicBezTo>
                          <a:pt x="3" y="6"/>
                          <a:pt x="2" y="5"/>
                          <a:pt x="2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9" name="Freeform 1727"/>
                  <p:cNvSpPr/>
                  <p:nvPr/>
                </p:nvSpPr>
                <p:spPr bwMode="auto">
                  <a:xfrm>
                    <a:off x="2642" y="1326"/>
                    <a:ext cx="7" cy="10"/>
                  </a:xfrm>
                  <a:custGeom>
                    <a:avLst/>
                    <a:gdLst>
                      <a:gd name="T0" fmla="*/ 1 w 8"/>
                      <a:gd name="T1" fmla="*/ 0 h 12"/>
                      <a:gd name="T2" fmla="*/ 0 w 8"/>
                      <a:gd name="T3" fmla="*/ 1 h 12"/>
                      <a:gd name="T4" fmla="*/ 0 w 8"/>
                      <a:gd name="T5" fmla="*/ 1 h 12"/>
                      <a:gd name="T6" fmla="*/ 1 w 8"/>
                      <a:gd name="T7" fmla="*/ 3 h 12"/>
                      <a:gd name="T8" fmla="*/ 2 w 8"/>
                      <a:gd name="T9" fmla="*/ 2 h 12"/>
                      <a:gd name="T10" fmla="*/ 2 w 8"/>
                      <a:gd name="T11" fmla="*/ 2 h 12"/>
                      <a:gd name="T12" fmla="*/ 5 w 8"/>
                      <a:gd name="T13" fmla="*/ 4 h 12"/>
                      <a:gd name="T14" fmla="*/ 6 w 8"/>
                      <a:gd name="T15" fmla="*/ 5 h 12"/>
                      <a:gd name="T16" fmla="*/ 6 w 8"/>
                      <a:gd name="T17" fmla="*/ 5 h 12"/>
                      <a:gd name="T18" fmla="*/ 6 w 8"/>
                      <a:gd name="T19" fmla="*/ 10 h 12"/>
                      <a:gd name="T20" fmla="*/ 5 w 8"/>
                      <a:gd name="T21" fmla="*/ 10 h 12"/>
                      <a:gd name="T22" fmla="*/ 6 w 8"/>
                      <a:gd name="T23" fmla="*/ 12 h 12"/>
                      <a:gd name="T24" fmla="*/ 7 w 8"/>
                      <a:gd name="T25" fmla="*/ 12 h 12"/>
                      <a:gd name="T26" fmla="*/ 7 w 8"/>
                      <a:gd name="T27" fmla="*/ 5 h 12"/>
                      <a:gd name="T28" fmla="*/ 7 w 8"/>
                      <a:gd name="T29" fmla="*/ 4 h 12"/>
                      <a:gd name="T30" fmla="*/ 6 w 8"/>
                      <a:gd name="T31" fmla="*/ 4 h 12"/>
                      <a:gd name="T32" fmla="*/ 1 w 8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2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5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1"/>
                          <a:pt x="8" y="8"/>
                          <a:pt x="7" y="5"/>
                        </a:cubicBezTo>
                        <a:cubicBezTo>
                          <a:pt x="7" y="5"/>
                          <a:pt x="7" y="4"/>
                          <a:pt x="7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5" y="2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0" name="Freeform 1728"/>
                  <p:cNvSpPr/>
                  <p:nvPr/>
                </p:nvSpPr>
                <p:spPr bwMode="auto">
                  <a:xfrm>
                    <a:off x="2644" y="1325"/>
                    <a:ext cx="7" cy="8"/>
                  </a:xfrm>
                  <a:custGeom>
                    <a:avLst/>
                    <a:gdLst>
                      <a:gd name="T0" fmla="*/ 2 w 8"/>
                      <a:gd name="T1" fmla="*/ 0 h 10"/>
                      <a:gd name="T2" fmla="*/ 0 w 8"/>
                      <a:gd name="T3" fmla="*/ 1 h 10"/>
                      <a:gd name="T4" fmla="*/ 1 w 8"/>
                      <a:gd name="T5" fmla="*/ 2 h 10"/>
                      <a:gd name="T6" fmla="*/ 2 w 8"/>
                      <a:gd name="T7" fmla="*/ 2 h 10"/>
                      <a:gd name="T8" fmla="*/ 2 w 8"/>
                      <a:gd name="T9" fmla="*/ 2 h 10"/>
                      <a:gd name="T10" fmla="*/ 5 w 8"/>
                      <a:gd name="T11" fmla="*/ 3 h 10"/>
                      <a:gd name="T12" fmla="*/ 6 w 8"/>
                      <a:gd name="T13" fmla="*/ 4 h 10"/>
                      <a:gd name="T14" fmla="*/ 6 w 8"/>
                      <a:gd name="T15" fmla="*/ 5 h 10"/>
                      <a:gd name="T16" fmla="*/ 6 w 8"/>
                      <a:gd name="T17" fmla="*/ 8 h 10"/>
                      <a:gd name="T18" fmla="*/ 5 w 8"/>
                      <a:gd name="T19" fmla="*/ 9 h 10"/>
                      <a:gd name="T20" fmla="*/ 6 w 8"/>
                      <a:gd name="T21" fmla="*/ 10 h 10"/>
                      <a:gd name="T22" fmla="*/ 6 w 8"/>
                      <a:gd name="T23" fmla="*/ 4 h 10"/>
                      <a:gd name="T24" fmla="*/ 6 w 8"/>
                      <a:gd name="T25" fmla="*/ 4 h 10"/>
                      <a:gd name="T26" fmla="*/ 6 w 8"/>
                      <a:gd name="T27" fmla="*/ 3 h 10"/>
                      <a:gd name="T28" fmla="*/ 2 w 8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1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2"/>
                          <a:pt x="5" y="3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7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7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3"/>
                          <a:pt x="6" y="3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1" name="Freeform 1729"/>
                  <p:cNvSpPr/>
                  <p:nvPr/>
                </p:nvSpPr>
                <p:spPr bwMode="auto">
                  <a:xfrm>
                    <a:off x="2648" y="1325"/>
                    <a:ext cx="5" cy="6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0 w 6"/>
                      <a:gd name="T3" fmla="*/ 0 h 8"/>
                      <a:gd name="T4" fmla="*/ 1 w 6"/>
                      <a:gd name="T5" fmla="*/ 1 h 8"/>
                      <a:gd name="T6" fmla="*/ 1 w 6"/>
                      <a:gd name="T7" fmla="*/ 1 h 8"/>
                      <a:gd name="T8" fmla="*/ 2 w 6"/>
                      <a:gd name="T9" fmla="*/ 1 h 8"/>
                      <a:gd name="T10" fmla="*/ 4 w 6"/>
                      <a:gd name="T11" fmla="*/ 2 h 8"/>
                      <a:gd name="T12" fmla="*/ 4 w 6"/>
                      <a:gd name="T13" fmla="*/ 3 h 8"/>
                      <a:gd name="T14" fmla="*/ 4 w 6"/>
                      <a:gd name="T15" fmla="*/ 3 h 8"/>
                      <a:gd name="T16" fmla="*/ 4 w 6"/>
                      <a:gd name="T17" fmla="*/ 6 h 8"/>
                      <a:gd name="T18" fmla="*/ 4 w 6"/>
                      <a:gd name="T19" fmla="*/ 6 h 8"/>
                      <a:gd name="T20" fmla="*/ 5 w 6"/>
                      <a:gd name="T21" fmla="*/ 8 h 8"/>
                      <a:gd name="T22" fmla="*/ 5 w 6"/>
                      <a:gd name="T23" fmla="*/ 3 h 8"/>
                      <a:gd name="T24" fmla="*/ 5 w 6"/>
                      <a:gd name="T25" fmla="*/ 2 h 8"/>
                      <a:gd name="T26" fmla="*/ 4 w 6"/>
                      <a:gd name="T27" fmla="*/ 2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4" y="2"/>
                          <a:pt x="4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4"/>
                          <a:pt x="5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7"/>
                          <a:pt x="6" y="5"/>
                          <a:pt x="5" y="3"/>
                        </a:cubicBezTo>
                        <a:cubicBezTo>
                          <a:pt x="5" y="3"/>
                          <a:pt x="5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2" name="Freeform 1730"/>
                  <p:cNvSpPr/>
                  <p:nvPr/>
                </p:nvSpPr>
                <p:spPr bwMode="auto">
                  <a:xfrm>
                    <a:off x="2650" y="1324"/>
                    <a:ext cx="5" cy="5"/>
                  </a:xfrm>
                  <a:custGeom>
                    <a:avLst/>
                    <a:gdLst>
                      <a:gd name="T0" fmla="*/ 1 w 5"/>
                      <a:gd name="T1" fmla="*/ 0 h 6"/>
                      <a:gd name="T2" fmla="*/ 0 w 5"/>
                      <a:gd name="T3" fmla="*/ 0 h 6"/>
                      <a:gd name="T4" fmla="*/ 0 w 5"/>
                      <a:gd name="T5" fmla="*/ 1 h 6"/>
                      <a:gd name="T6" fmla="*/ 1 w 5"/>
                      <a:gd name="T7" fmla="*/ 1 h 6"/>
                      <a:gd name="T8" fmla="*/ 1 w 5"/>
                      <a:gd name="T9" fmla="*/ 0 h 6"/>
                      <a:gd name="T10" fmla="*/ 3 w 5"/>
                      <a:gd name="T11" fmla="*/ 2 h 6"/>
                      <a:gd name="T12" fmla="*/ 4 w 5"/>
                      <a:gd name="T13" fmla="*/ 2 h 6"/>
                      <a:gd name="T14" fmla="*/ 4 w 5"/>
                      <a:gd name="T15" fmla="*/ 3 h 6"/>
                      <a:gd name="T16" fmla="*/ 4 w 5"/>
                      <a:gd name="T17" fmla="*/ 5 h 6"/>
                      <a:gd name="T18" fmla="*/ 3 w 5"/>
                      <a:gd name="T19" fmla="*/ 5 h 6"/>
                      <a:gd name="T20" fmla="*/ 4 w 5"/>
                      <a:gd name="T21" fmla="*/ 6 h 6"/>
                      <a:gd name="T22" fmla="*/ 4 w 5"/>
                      <a:gd name="T23" fmla="*/ 3 h 6"/>
                      <a:gd name="T24" fmla="*/ 4 w 5"/>
                      <a:gd name="T25" fmla="*/ 2 h 6"/>
                      <a:gd name="T26" fmla="*/ 4 w 5"/>
                      <a:gd name="T27" fmla="*/ 1 h 6"/>
                      <a:gd name="T28" fmla="*/ 1 w 5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6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2" y="0"/>
                          <a:pt x="3" y="1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2"/>
                          <a:pt x="4" y="3"/>
                          <a:pt x="4" y="3"/>
                        </a:cubicBezTo>
                        <a:cubicBezTo>
                          <a:pt x="4" y="4"/>
                          <a:pt x="4" y="5"/>
                          <a:pt x="4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6"/>
                          <a:pt x="5" y="4"/>
                          <a:pt x="4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1"/>
                          <a:pt x="4" y="1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3" name="Freeform 1731"/>
                  <p:cNvSpPr/>
                  <p:nvPr/>
                </p:nvSpPr>
                <p:spPr bwMode="auto">
                  <a:xfrm>
                    <a:off x="2642" y="1303"/>
                    <a:ext cx="7" cy="9"/>
                  </a:xfrm>
                  <a:custGeom>
                    <a:avLst/>
                    <a:gdLst>
                      <a:gd name="T0" fmla="*/ 6 w 9"/>
                      <a:gd name="T1" fmla="*/ 0 h 11"/>
                      <a:gd name="T2" fmla="*/ 6 w 9"/>
                      <a:gd name="T3" fmla="*/ 2 h 11"/>
                      <a:gd name="T4" fmla="*/ 6 w 9"/>
                      <a:gd name="T5" fmla="*/ 2 h 11"/>
                      <a:gd name="T6" fmla="*/ 7 w 9"/>
                      <a:gd name="T7" fmla="*/ 6 h 11"/>
                      <a:gd name="T8" fmla="*/ 6 w 9"/>
                      <a:gd name="T9" fmla="*/ 7 h 11"/>
                      <a:gd name="T10" fmla="*/ 6 w 9"/>
                      <a:gd name="T11" fmla="*/ 8 h 11"/>
                      <a:gd name="T12" fmla="*/ 3 w 9"/>
                      <a:gd name="T13" fmla="*/ 10 h 11"/>
                      <a:gd name="T14" fmla="*/ 2 w 9"/>
                      <a:gd name="T15" fmla="*/ 10 h 11"/>
                      <a:gd name="T16" fmla="*/ 1 w 9"/>
                      <a:gd name="T17" fmla="*/ 9 h 11"/>
                      <a:gd name="T18" fmla="*/ 0 w 9"/>
                      <a:gd name="T19" fmla="*/ 11 h 11"/>
                      <a:gd name="T20" fmla="*/ 0 w 9"/>
                      <a:gd name="T21" fmla="*/ 11 h 11"/>
                      <a:gd name="T22" fmla="*/ 2 w 9"/>
                      <a:gd name="T23" fmla="*/ 11 h 11"/>
                      <a:gd name="T24" fmla="*/ 6 w 9"/>
                      <a:gd name="T25" fmla="*/ 8 h 11"/>
                      <a:gd name="T26" fmla="*/ 7 w 9"/>
                      <a:gd name="T27" fmla="*/ 7 h 11"/>
                      <a:gd name="T28" fmla="*/ 7 w 9"/>
                      <a:gd name="T29" fmla="*/ 7 h 11"/>
                      <a:gd name="T30" fmla="*/ 7 w 9"/>
                      <a:gd name="T31" fmla="*/ 0 h 11"/>
                      <a:gd name="T32" fmla="*/ 6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6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7" y="6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7"/>
                          <a:pt x="6" y="7"/>
                          <a:pt x="6" y="8"/>
                        </a:cubicBezTo>
                        <a:cubicBezTo>
                          <a:pt x="5" y="9"/>
                          <a:pt x="4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2" y="11"/>
                        </a:cubicBezTo>
                        <a:cubicBezTo>
                          <a:pt x="3" y="11"/>
                          <a:pt x="5" y="10"/>
                          <a:pt x="6" y="8"/>
                        </a:cubicBezTo>
                        <a:cubicBezTo>
                          <a:pt x="7" y="8"/>
                          <a:pt x="7" y="8"/>
                          <a:pt x="7" y="7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9" y="4"/>
                          <a:pt x="8" y="1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4" name="Freeform 1732"/>
                  <p:cNvSpPr/>
                  <p:nvPr/>
                </p:nvSpPr>
                <p:spPr bwMode="auto">
                  <a:xfrm>
                    <a:off x="2645" y="1305"/>
                    <a:ext cx="6" cy="8"/>
                  </a:xfrm>
                  <a:custGeom>
                    <a:avLst/>
                    <a:gdLst>
                      <a:gd name="T0" fmla="*/ 5 w 7"/>
                      <a:gd name="T1" fmla="*/ 0 h 9"/>
                      <a:gd name="T2" fmla="*/ 4 w 7"/>
                      <a:gd name="T3" fmla="*/ 1 h 9"/>
                      <a:gd name="T4" fmla="*/ 5 w 7"/>
                      <a:gd name="T5" fmla="*/ 1 h 9"/>
                      <a:gd name="T6" fmla="*/ 5 w 7"/>
                      <a:gd name="T7" fmla="*/ 5 h 9"/>
                      <a:gd name="T8" fmla="*/ 5 w 7"/>
                      <a:gd name="T9" fmla="*/ 6 h 9"/>
                      <a:gd name="T10" fmla="*/ 4 w 7"/>
                      <a:gd name="T11" fmla="*/ 6 h 9"/>
                      <a:gd name="T12" fmla="*/ 2 w 7"/>
                      <a:gd name="T13" fmla="*/ 8 h 9"/>
                      <a:gd name="T14" fmla="*/ 1 w 7"/>
                      <a:gd name="T15" fmla="*/ 8 h 9"/>
                      <a:gd name="T16" fmla="*/ 0 w 7"/>
                      <a:gd name="T17" fmla="*/ 8 h 9"/>
                      <a:gd name="T18" fmla="*/ 0 w 7"/>
                      <a:gd name="T19" fmla="*/ 9 h 9"/>
                      <a:gd name="T20" fmla="*/ 1 w 7"/>
                      <a:gd name="T21" fmla="*/ 9 h 9"/>
                      <a:gd name="T22" fmla="*/ 5 w 7"/>
                      <a:gd name="T23" fmla="*/ 7 h 9"/>
                      <a:gd name="T24" fmla="*/ 5 w 7"/>
                      <a:gd name="T25" fmla="*/ 6 h 9"/>
                      <a:gd name="T26" fmla="*/ 6 w 7"/>
                      <a:gd name="T27" fmla="*/ 5 h 9"/>
                      <a:gd name="T28" fmla="*/ 5 w 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3"/>
                          <a:pt x="5" y="5"/>
                        </a:cubicBezTo>
                        <a:cubicBezTo>
                          <a:pt x="5" y="5"/>
                          <a:pt x="5" y="5"/>
                          <a:pt x="5" y="6"/>
                        </a:cubicBezTo>
                        <a:cubicBezTo>
                          <a:pt x="5" y="6"/>
                          <a:pt x="5" y="6"/>
                          <a:pt x="4" y="6"/>
                        </a:cubicBezTo>
                        <a:cubicBezTo>
                          <a:pt x="4" y="7"/>
                          <a:pt x="2" y="8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9"/>
                          <a:pt x="1" y="9"/>
                        </a:cubicBezTo>
                        <a:cubicBezTo>
                          <a:pt x="2" y="9"/>
                          <a:pt x="4" y="8"/>
                          <a:pt x="5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6" y="6"/>
                          <a:pt x="6" y="5"/>
                        </a:cubicBezTo>
                        <a:cubicBezTo>
                          <a:pt x="7" y="3"/>
                          <a:pt x="7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5" name="Freeform 1733"/>
                  <p:cNvSpPr/>
                  <p:nvPr/>
                </p:nvSpPr>
                <p:spPr bwMode="auto">
                  <a:xfrm>
                    <a:off x="2648" y="1307"/>
                    <a:ext cx="5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2 h 8"/>
                      <a:gd name="T6" fmla="*/ 5 w 6"/>
                      <a:gd name="T7" fmla="*/ 4 h 8"/>
                      <a:gd name="T8" fmla="*/ 4 w 6"/>
                      <a:gd name="T9" fmla="*/ 5 h 8"/>
                      <a:gd name="T10" fmla="*/ 4 w 6"/>
                      <a:gd name="T11" fmla="*/ 6 h 8"/>
                      <a:gd name="T12" fmla="*/ 2 w 6"/>
                      <a:gd name="T13" fmla="*/ 7 h 8"/>
                      <a:gd name="T14" fmla="*/ 1 w 6"/>
                      <a:gd name="T15" fmla="*/ 7 h 8"/>
                      <a:gd name="T16" fmla="*/ 1 w 6"/>
                      <a:gd name="T17" fmla="*/ 7 h 8"/>
                      <a:gd name="T18" fmla="*/ 0 w 6"/>
                      <a:gd name="T19" fmla="*/ 8 h 8"/>
                      <a:gd name="T20" fmla="*/ 1 w 6"/>
                      <a:gd name="T21" fmla="*/ 8 h 8"/>
                      <a:gd name="T22" fmla="*/ 4 w 6"/>
                      <a:gd name="T23" fmla="*/ 6 h 8"/>
                      <a:gd name="T24" fmla="*/ 5 w 6"/>
                      <a:gd name="T25" fmla="*/ 5 h 8"/>
                      <a:gd name="T26" fmla="*/ 5 w 6"/>
                      <a:gd name="T27" fmla="*/ 5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3"/>
                          <a:pt x="5" y="4"/>
                        </a:cubicBezTo>
                        <a:cubicBezTo>
                          <a:pt x="5" y="5"/>
                          <a:pt x="5" y="5"/>
                          <a:pt x="4" y="5"/>
                        </a:cubicBez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2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1" y="8"/>
                          <a:pt x="1" y="8"/>
                        </a:cubicBezTo>
                        <a:cubicBezTo>
                          <a:pt x="2" y="8"/>
                          <a:pt x="3" y="7"/>
                          <a:pt x="4" y="6"/>
                        </a:cubicBezTo>
                        <a:cubicBezTo>
                          <a:pt x="5" y="6"/>
                          <a:pt x="5" y="6"/>
                          <a:pt x="5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6" name="Freeform 1734"/>
                  <p:cNvSpPr/>
                  <p:nvPr/>
                </p:nvSpPr>
                <p:spPr bwMode="auto">
                  <a:xfrm>
                    <a:off x="2650" y="1308"/>
                    <a:ext cx="5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2 h 7"/>
                      <a:gd name="T6" fmla="*/ 4 w 5"/>
                      <a:gd name="T7" fmla="*/ 4 h 7"/>
                      <a:gd name="T8" fmla="*/ 4 w 5"/>
                      <a:gd name="T9" fmla="*/ 5 h 7"/>
                      <a:gd name="T10" fmla="*/ 3 w 5"/>
                      <a:gd name="T11" fmla="*/ 5 h 7"/>
                      <a:gd name="T12" fmla="*/ 2 w 5"/>
                      <a:gd name="T13" fmla="*/ 6 h 7"/>
                      <a:gd name="T14" fmla="*/ 1 w 5"/>
                      <a:gd name="T15" fmla="*/ 6 h 7"/>
                      <a:gd name="T16" fmla="*/ 1 w 5"/>
                      <a:gd name="T17" fmla="*/ 6 h 7"/>
                      <a:gd name="T18" fmla="*/ 0 w 5"/>
                      <a:gd name="T19" fmla="*/ 7 h 7"/>
                      <a:gd name="T20" fmla="*/ 1 w 5"/>
                      <a:gd name="T21" fmla="*/ 7 h 7"/>
                      <a:gd name="T22" fmla="*/ 4 w 5"/>
                      <a:gd name="T23" fmla="*/ 5 h 7"/>
                      <a:gd name="T24" fmla="*/ 4 w 5"/>
                      <a:gd name="T25" fmla="*/ 5 h 7"/>
                      <a:gd name="T26" fmla="*/ 5 w 5"/>
                      <a:gd name="T27" fmla="*/ 4 h 7"/>
                      <a:gd name="T28" fmla="*/ 4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4"/>
                          <a:pt x="4" y="4"/>
                          <a:pt x="4" y="5"/>
                        </a:cubicBezTo>
                        <a:cubicBezTo>
                          <a:pt x="4" y="5"/>
                          <a:pt x="3" y="5"/>
                          <a:pt x="3" y="5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1" y="7"/>
                          <a:pt x="1" y="7"/>
                        </a:cubicBezTo>
                        <a:cubicBezTo>
                          <a:pt x="2" y="7"/>
                          <a:pt x="3" y="6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5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7" name="Freeform 1735"/>
                  <p:cNvSpPr/>
                  <p:nvPr/>
                </p:nvSpPr>
                <p:spPr bwMode="auto">
                  <a:xfrm>
                    <a:off x="2683" y="1297"/>
                    <a:ext cx="12" cy="14"/>
                  </a:xfrm>
                  <a:custGeom>
                    <a:avLst/>
                    <a:gdLst>
                      <a:gd name="T0" fmla="*/ 5 w 14"/>
                      <a:gd name="T1" fmla="*/ 0 h 16"/>
                      <a:gd name="T2" fmla="*/ 5 w 14"/>
                      <a:gd name="T3" fmla="*/ 1 h 16"/>
                      <a:gd name="T4" fmla="*/ 2 w 14"/>
                      <a:gd name="T5" fmla="*/ 11 h 16"/>
                      <a:gd name="T6" fmla="*/ 3 w 14"/>
                      <a:gd name="T7" fmla="*/ 12 h 16"/>
                      <a:gd name="T8" fmla="*/ 3 w 14"/>
                      <a:gd name="T9" fmla="*/ 13 h 16"/>
                      <a:gd name="T10" fmla="*/ 10 w 14"/>
                      <a:gd name="T11" fmla="*/ 16 h 16"/>
                      <a:gd name="T12" fmla="*/ 14 w 14"/>
                      <a:gd name="T13" fmla="*/ 15 h 16"/>
                      <a:gd name="T14" fmla="*/ 14 w 14"/>
                      <a:gd name="T15" fmla="*/ 15 h 16"/>
                      <a:gd name="T16" fmla="*/ 13 w 14"/>
                      <a:gd name="T17" fmla="*/ 13 h 16"/>
                      <a:gd name="T18" fmla="*/ 11 w 14"/>
                      <a:gd name="T19" fmla="*/ 14 h 16"/>
                      <a:gd name="T20" fmla="*/ 9 w 14"/>
                      <a:gd name="T21" fmla="*/ 14 h 16"/>
                      <a:gd name="T22" fmla="*/ 5 w 14"/>
                      <a:gd name="T23" fmla="*/ 12 h 16"/>
                      <a:gd name="T24" fmla="*/ 4 w 14"/>
                      <a:gd name="T25" fmla="*/ 11 h 16"/>
                      <a:gd name="T26" fmla="*/ 4 w 14"/>
                      <a:gd name="T27" fmla="*/ 10 h 16"/>
                      <a:gd name="T28" fmla="*/ 5 w 14"/>
                      <a:gd name="T29" fmla="*/ 4 h 16"/>
                      <a:gd name="T30" fmla="*/ 7 w 14"/>
                      <a:gd name="T31" fmla="*/ 3 h 16"/>
                      <a:gd name="T32" fmla="*/ 5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5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1" y="3"/>
                          <a:pt x="0" y="7"/>
                          <a:pt x="2" y="11"/>
                        </a:cubicBezTo>
                        <a:cubicBezTo>
                          <a:pt x="2" y="11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3"/>
                        </a:cubicBezTo>
                        <a:cubicBezTo>
                          <a:pt x="5" y="15"/>
                          <a:pt x="7" y="16"/>
                          <a:pt x="10" y="16"/>
                        </a:cubicBezTo>
                        <a:cubicBezTo>
                          <a:pt x="11" y="16"/>
                          <a:pt x="12" y="16"/>
                          <a:pt x="14" y="15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3" y="13"/>
                          <a:pt x="13" y="13"/>
                          <a:pt x="13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11" y="14"/>
                          <a:pt x="10" y="14"/>
                          <a:pt x="9" y="14"/>
                        </a:cubicBezTo>
                        <a:cubicBezTo>
                          <a:pt x="8" y="14"/>
                          <a:pt x="6" y="13"/>
                          <a:pt x="5" y="12"/>
                        </a:cubicBezTo>
                        <a:cubicBezTo>
                          <a:pt x="4" y="12"/>
                          <a:pt x="4" y="11"/>
                          <a:pt x="4" y="11"/>
                        </a:cubicBezTo>
                        <a:cubicBezTo>
                          <a:pt x="4" y="11"/>
                          <a:pt x="4" y="11"/>
                          <a:pt x="4" y="10"/>
                        </a:cubicBezTo>
                        <a:cubicBezTo>
                          <a:pt x="3" y="8"/>
                          <a:pt x="3" y="5"/>
                          <a:pt x="5" y="4"/>
                        </a:cubicBezTo>
                        <a:cubicBezTo>
                          <a:pt x="5" y="4"/>
                          <a:pt x="6" y="3"/>
                          <a:pt x="7" y="3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8" name="Freeform 1736"/>
                  <p:cNvSpPr/>
                  <p:nvPr/>
                </p:nvSpPr>
                <p:spPr bwMode="auto">
                  <a:xfrm>
                    <a:off x="2635" y="1297"/>
                    <a:ext cx="12" cy="14"/>
                  </a:xfrm>
                  <a:custGeom>
                    <a:avLst/>
                    <a:gdLst>
                      <a:gd name="T0" fmla="*/ 9 w 14"/>
                      <a:gd name="T1" fmla="*/ 0 h 16"/>
                      <a:gd name="T2" fmla="*/ 8 w 14"/>
                      <a:gd name="T3" fmla="*/ 2 h 16"/>
                      <a:gd name="T4" fmla="*/ 9 w 14"/>
                      <a:gd name="T5" fmla="*/ 3 h 16"/>
                      <a:gd name="T6" fmla="*/ 11 w 14"/>
                      <a:gd name="T7" fmla="*/ 10 h 16"/>
                      <a:gd name="T8" fmla="*/ 10 w 14"/>
                      <a:gd name="T9" fmla="*/ 11 h 16"/>
                      <a:gd name="T10" fmla="*/ 10 w 14"/>
                      <a:gd name="T11" fmla="*/ 11 h 16"/>
                      <a:gd name="T12" fmla="*/ 5 w 14"/>
                      <a:gd name="T13" fmla="*/ 14 h 16"/>
                      <a:gd name="T14" fmla="*/ 3 w 14"/>
                      <a:gd name="T15" fmla="*/ 13 h 16"/>
                      <a:gd name="T16" fmla="*/ 2 w 14"/>
                      <a:gd name="T17" fmla="*/ 12 h 16"/>
                      <a:gd name="T18" fmla="*/ 0 w 14"/>
                      <a:gd name="T19" fmla="*/ 14 h 16"/>
                      <a:gd name="T20" fmla="*/ 1 w 14"/>
                      <a:gd name="T21" fmla="*/ 15 h 16"/>
                      <a:gd name="T22" fmla="*/ 4 w 14"/>
                      <a:gd name="T23" fmla="*/ 16 h 16"/>
                      <a:gd name="T24" fmla="*/ 11 w 14"/>
                      <a:gd name="T25" fmla="*/ 12 h 16"/>
                      <a:gd name="T26" fmla="*/ 12 w 14"/>
                      <a:gd name="T27" fmla="*/ 11 h 16"/>
                      <a:gd name="T28" fmla="*/ 12 w 14"/>
                      <a:gd name="T29" fmla="*/ 11 h 16"/>
                      <a:gd name="T30" fmla="*/ 10 w 14"/>
                      <a:gd name="T31" fmla="*/ 0 h 16"/>
                      <a:gd name="T32" fmla="*/ 9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7"/>
                          <a:pt x="11" y="10"/>
                        </a:cubicBezTo>
                        <a:cubicBezTo>
                          <a:pt x="10" y="10"/>
                          <a:pt x="10" y="10"/>
                          <a:pt x="10" y="11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8" y="13"/>
                          <a:pt x="7" y="14"/>
                          <a:pt x="5" y="14"/>
                        </a:cubicBezTo>
                        <a:cubicBezTo>
                          <a:pt x="4" y="14"/>
                          <a:pt x="4" y="14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2" y="15"/>
                          <a:pt x="3" y="16"/>
                          <a:pt x="4" y="16"/>
                        </a:cubicBezTo>
                        <a:cubicBezTo>
                          <a:pt x="7" y="16"/>
                          <a:pt x="9" y="14"/>
                          <a:pt x="11" y="12"/>
                        </a:cubicBezTo>
                        <a:cubicBezTo>
                          <a:pt x="11" y="12"/>
                          <a:pt x="11" y="12"/>
                          <a:pt x="12" y="11"/>
                        </a:cubicBezTo>
                        <a:cubicBezTo>
                          <a:pt x="12" y="11"/>
                          <a:pt x="12" y="11"/>
                          <a:pt x="12" y="11"/>
                        </a:cubicBezTo>
                        <a:cubicBezTo>
                          <a:pt x="14" y="7"/>
                          <a:pt x="13" y="2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9" name="Freeform 1737"/>
                  <p:cNvSpPr/>
                  <p:nvPr/>
                </p:nvSpPr>
                <p:spPr bwMode="auto">
                  <a:xfrm>
                    <a:off x="2635" y="1326"/>
                    <a:ext cx="12" cy="14"/>
                  </a:xfrm>
                  <a:custGeom>
                    <a:avLst/>
                    <a:gdLst>
                      <a:gd name="T0" fmla="*/ 4 w 14"/>
                      <a:gd name="T1" fmla="*/ 0 h 16"/>
                      <a:gd name="T2" fmla="*/ 1 w 14"/>
                      <a:gd name="T3" fmla="*/ 1 h 16"/>
                      <a:gd name="T4" fmla="*/ 0 w 14"/>
                      <a:gd name="T5" fmla="*/ 1 h 16"/>
                      <a:gd name="T6" fmla="*/ 1 w 14"/>
                      <a:gd name="T7" fmla="*/ 4 h 16"/>
                      <a:gd name="T8" fmla="*/ 3 w 14"/>
                      <a:gd name="T9" fmla="*/ 3 h 16"/>
                      <a:gd name="T10" fmla="*/ 5 w 14"/>
                      <a:gd name="T11" fmla="*/ 2 h 16"/>
                      <a:gd name="T12" fmla="*/ 10 w 14"/>
                      <a:gd name="T13" fmla="*/ 5 h 16"/>
                      <a:gd name="T14" fmla="*/ 10 w 14"/>
                      <a:gd name="T15" fmla="*/ 5 h 16"/>
                      <a:gd name="T16" fmla="*/ 10 w 14"/>
                      <a:gd name="T17" fmla="*/ 6 h 16"/>
                      <a:gd name="T18" fmla="*/ 10 w 14"/>
                      <a:gd name="T19" fmla="*/ 6 h 16"/>
                      <a:gd name="T20" fmla="*/ 10 w 14"/>
                      <a:gd name="T21" fmla="*/ 6 h 16"/>
                      <a:gd name="T22" fmla="*/ 9 w 14"/>
                      <a:gd name="T23" fmla="*/ 13 h 16"/>
                      <a:gd name="T24" fmla="*/ 7 w 14"/>
                      <a:gd name="T25" fmla="*/ 14 h 16"/>
                      <a:gd name="T26" fmla="*/ 9 w 14"/>
                      <a:gd name="T27" fmla="*/ 16 h 16"/>
                      <a:gd name="T28" fmla="*/ 9 w 14"/>
                      <a:gd name="T29" fmla="*/ 16 h 16"/>
                      <a:gd name="T30" fmla="*/ 12 w 14"/>
                      <a:gd name="T31" fmla="*/ 6 h 16"/>
                      <a:gd name="T32" fmla="*/ 11 w 14"/>
                      <a:gd name="T33" fmla="*/ 5 h 16"/>
                      <a:gd name="T34" fmla="*/ 11 w 14"/>
                      <a:gd name="T35" fmla="*/ 4 h 16"/>
                      <a:gd name="T36" fmla="*/ 4 w 14"/>
                      <a:gd name="T3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" h="16">
                        <a:moveTo>
                          <a:pt x="4" y="0"/>
                        </a:moveTo>
                        <a:cubicBezTo>
                          <a:pt x="3" y="0"/>
                          <a:pt x="2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3"/>
                          <a:pt x="4" y="2"/>
                          <a:pt x="5" y="2"/>
                        </a:cubicBezTo>
                        <a:cubicBezTo>
                          <a:pt x="7" y="2"/>
                          <a:pt x="8" y="4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1" y="9"/>
                          <a:pt x="11" y="12"/>
                          <a:pt x="9" y="13"/>
                        </a:cubicBezTo>
                        <a:cubicBezTo>
                          <a:pt x="9" y="13"/>
                          <a:pt x="8" y="14"/>
                          <a:pt x="7" y="14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4" y="10"/>
                          <a:pt x="12" y="6"/>
                        </a:cubicBezTo>
                        <a:cubicBezTo>
                          <a:pt x="12" y="5"/>
                          <a:pt x="12" y="5"/>
                          <a:pt x="11" y="5"/>
                        </a:cubicBezTo>
                        <a:cubicBezTo>
                          <a:pt x="11" y="5"/>
                          <a:pt x="11" y="5"/>
                          <a:pt x="11" y="4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0" name="Freeform 1738"/>
                  <p:cNvSpPr/>
                  <p:nvPr/>
                </p:nvSpPr>
                <p:spPr bwMode="auto">
                  <a:xfrm>
                    <a:off x="2657" y="1343"/>
                    <a:ext cx="15" cy="6"/>
                  </a:xfrm>
                  <a:custGeom>
                    <a:avLst/>
                    <a:gdLst>
                      <a:gd name="T0" fmla="*/ 9 w 17"/>
                      <a:gd name="T1" fmla="*/ 0 h 8"/>
                      <a:gd name="T2" fmla="*/ 8 w 17"/>
                      <a:gd name="T3" fmla="*/ 0 h 8"/>
                      <a:gd name="T4" fmla="*/ 0 w 17"/>
                      <a:gd name="T5" fmla="*/ 8 h 8"/>
                      <a:gd name="T6" fmla="*/ 0 w 17"/>
                      <a:gd name="T7" fmla="*/ 8 h 8"/>
                      <a:gd name="T8" fmla="*/ 3 w 17"/>
                      <a:gd name="T9" fmla="*/ 8 h 8"/>
                      <a:gd name="T10" fmla="*/ 3 w 17"/>
                      <a:gd name="T11" fmla="*/ 6 h 8"/>
                      <a:gd name="T12" fmla="*/ 8 w 17"/>
                      <a:gd name="T13" fmla="*/ 2 h 8"/>
                      <a:gd name="T14" fmla="*/ 9 w 17"/>
                      <a:gd name="T15" fmla="*/ 2 h 8"/>
                      <a:gd name="T16" fmla="*/ 10 w 17"/>
                      <a:gd name="T17" fmla="*/ 2 h 8"/>
                      <a:gd name="T18" fmla="*/ 15 w 17"/>
                      <a:gd name="T19" fmla="*/ 6 h 8"/>
                      <a:gd name="T20" fmla="*/ 15 w 17"/>
                      <a:gd name="T21" fmla="*/ 8 h 8"/>
                      <a:gd name="T22" fmla="*/ 17 w 17"/>
                      <a:gd name="T23" fmla="*/ 8 h 8"/>
                      <a:gd name="T24" fmla="*/ 17 w 17"/>
                      <a:gd name="T25" fmla="*/ 8 h 8"/>
                      <a:gd name="T26" fmla="*/ 10 w 17"/>
                      <a:gd name="T27" fmla="*/ 0 h 8"/>
                      <a:gd name="T28" fmla="*/ 9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9" y="0"/>
                        </a:move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4" y="1"/>
                          <a:pt x="0" y="4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7"/>
                          <a:pt x="3" y="6"/>
                        </a:cubicBezTo>
                        <a:cubicBezTo>
                          <a:pt x="3" y="4"/>
                          <a:pt x="5" y="2"/>
                          <a:pt x="8" y="2"/>
                        </a:cubicBezTo>
                        <a:cubicBezTo>
                          <a:pt x="8" y="2"/>
                          <a:pt x="9" y="2"/>
                          <a:pt x="9" y="2"/>
                        </a:cubicBezTo>
                        <a:cubicBezTo>
                          <a:pt x="9" y="2"/>
                          <a:pt x="10" y="2"/>
                          <a:pt x="10" y="2"/>
                        </a:cubicBezTo>
                        <a:cubicBezTo>
                          <a:pt x="13" y="2"/>
                          <a:pt x="15" y="4"/>
                          <a:pt x="15" y="6"/>
                        </a:cubicBezTo>
                        <a:cubicBezTo>
                          <a:pt x="15" y="7"/>
                          <a:pt x="15" y="8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4" y="1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1" name="Freeform 1739"/>
                  <p:cNvSpPr/>
                  <p:nvPr/>
                </p:nvSpPr>
                <p:spPr bwMode="auto">
                  <a:xfrm>
                    <a:off x="2683" y="1327"/>
                    <a:ext cx="12" cy="14"/>
                  </a:xfrm>
                  <a:custGeom>
                    <a:avLst/>
                    <a:gdLst>
                      <a:gd name="T0" fmla="*/ 10 w 14"/>
                      <a:gd name="T1" fmla="*/ 0 h 16"/>
                      <a:gd name="T2" fmla="*/ 3 w 14"/>
                      <a:gd name="T3" fmla="*/ 4 h 16"/>
                      <a:gd name="T4" fmla="*/ 3 w 14"/>
                      <a:gd name="T5" fmla="*/ 4 h 16"/>
                      <a:gd name="T6" fmla="*/ 2 w 14"/>
                      <a:gd name="T7" fmla="*/ 5 h 16"/>
                      <a:gd name="T8" fmla="*/ 4 w 14"/>
                      <a:gd name="T9" fmla="*/ 16 h 16"/>
                      <a:gd name="T10" fmla="*/ 5 w 14"/>
                      <a:gd name="T11" fmla="*/ 16 h 16"/>
                      <a:gd name="T12" fmla="*/ 6 w 14"/>
                      <a:gd name="T13" fmla="*/ 14 h 16"/>
                      <a:gd name="T14" fmla="*/ 5 w 14"/>
                      <a:gd name="T15" fmla="*/ 13 h 16"/>
                      <a:gd name="T16" fmla="*/ 3 w 14"/>
                      <a:gd name="T17" fmla="*/ 6 h 16"/>
                      <a:gd name="T18" fmla="*/ 4 w 14"/>
                      <a:gd name="T19" fmla="*/ 5 h 16"/>
                      <a:gd name="T20" fmla="*/ 5 w 14"/>
                      <a:gd name="T21" fmla="*/ 4 h 16"/>
                      <a:gd name="T22" fmla="*/ 9 w 14"/>
                      <a:gd name="T23" fmla="*/ 2 h 16"/>
                      <a:gd name="T24" fmla="*/ 11 w 14"/>
                      <a:gd name="T25" fmla="*/ 3 h 16"/>
                      <a:gd name="T26" fmla="*/ 13 w 14"/>
                      <a:gd name="T27" fmla="*/ 4 h 16"/>
                      <a:gd name="T28" fmla="*/ 14 w 14"/>
                      <a:gd name="T29" fmla="*/ 1 h 16"/>
                      <a:gd name="T30" fmla="*/ 14 w 14"/>
                      <a:gd name="T31" fmla="*/ 1 h 16"/>
                      <a:gd name="T32" fmla="*/ 10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10" y="0"/>
                        </a:moveTo>
                        <a:cubicBezTo>
                          <a:pt x="7" y="0"/>
                          <a:pt x="5" y="2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0" y="9"/>
                          <a:pt x="1" y="14"/>
                          <a:pt x="4" y="16"/>
                        </a:cubicBez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5" y="13"/>
                          <a:pt x="5" y="13"/>
                        </a:cubicBezTo>
                        <a:cubicBezTo>
                          <a:pt x="3" y="12"/>
                          <a:pt x="2" y="9"/>
                          <a:pt x="3" y="6"/>
                        </a:cubicBezTo>
                        <a:cubicBezTo>
                          <a:pt x="4" y="6"/>
                          <a:pt x="4" y="6"/>
                          <a:pt x="4" y="5"/>
                        </a:cubicBezTo>
                        <a:cubicBezTo>
                          <a:pt x="4" y="5"/>
                          <a:pt x="4" y="5"/>
                          <a:pt x="5" y="4"/>
                        </a:cubicBezTo>
                        <a:cubicBezTo>
                          <a:pt x="6" y="3"/>
                          <a:pt x="8" y="2"/>
                          <a:pt x="9" y="2"/>
                        </a:cubicBezTo>
                        <a:cubicBezTo>
                          <a:pt x="10" y="2"/>
                          <a:pt x="11" y="2"/>
                          <a:pt x="11" y="3"/>
                        </a:cubicBezTo>
                        <a:cubicBezTo>
                          <a:pt x="11" y="3"/>
                          <a:pt x="12" y="3"/>
                          <a:pt x="13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2" y="0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2" name="Freeform 1740"/>
                  <p:cNvSpPr>
                    <a:spLocks noEditPoints="1"/>
                  </p:cNvSpPr>
                  <p:nvPr/>
                </p:nvSpPr>
                <p:spPr bwMode="auto">
                  <a:xfrm>
                    <a:off x="2659" y="1314"/>
                    <a:ext cx="12" cy="10"/>
                  </a:xfrm>
                  <a:custGeom>
                    <a:avLst/>
                    <a:gdLst>
                      <a:gd name="T0" fmla="*/ 5 w 14"/>
                      <a:gd name="T1" fmla="*/ 2 h 12"/>
                      <a:gd name="T2" fmla="*/ 6 w 14"/>
                      <a:gd name="T3" fmla="*/ 3 h 12"/>
                      <a:gd name="T4" fmla="*/ 7 w 14"/>
                      <a:gd name="T5" fmla="*/ 3 h 12"/>
                      <a:gd name="T6" fmla="*/ 9 w 14"/>
                      <a:gd name="T7" fmla="*/ 2 h 12"/>
                      <a:gd name="T8" fmla="*/ 9 w 14"/>
                      <a:gd name="T9" fmla="*/ 3 h 12"/>
                      <a:gd name="T10" fmla="*/ 10 w 14"/>
                      <a:gd name="T11" fmla="*/ 5 h 12"/>
                      <a:gd name="T12" fmla="*/ 12 w 14"/>
                      <a:gd name="T13" fmla="*/ 6 h 12"/>
                      <a:gd name="T14" fmla="*/ 11 w 14"/>
                      <a:gd name="T15" fmla="*/ 7 h 12"/>
                      <a:gd name="T16" fmla="*/ 10 w 14"/>
                      <a:gd name="T17" fmla="*/ 8 h 12"/>
                      <a:gd name="T18" fmla="*/ 9 w 14"/>
                      <a:gd name="T19" fmla="*/ 10 h 12"/>
                      <a:gd name="T20" fmla="*/ 9 w 14"/>
                      <a:gd name="T21" fmla="*/ 10 h 12"/>
                      <a:gd name="T22" fmla="*/ 7 w 14"/>
                      <a:gd name="T23" fmla="*/ 9 h 12"/>
                      <a:gd name="T24" fmla="*/ 6 w 14"/>
                      <a:gd name="T25" fmla="*/ 9 h 12"/>
                      <a:gd name="T26" fmla="*/ 5 w 14"/>
                      <a:gd name="T27" fmla="*/ 10 h 12"/>
                      <a:gd name="T28" fmla="*/ 5 w 14"/>
                      <a:gd name="T29" fmla="*/ 9 h 12"/>
                      <a:gd name="T30" fmla="*/ 4 w 14"/>
                      <a:gd name="T31" fmla="*/ 7 h 12"/>
                      <a:gd name="T32" fmla="*/ 2 w 14"/>
                      <a:gd name="T33" fmla="*/ 6 h 12"/>
                      <a:gd name="T34" fmla="*/ 4 w 14"/>
                      <a:gd name="T35" fmla="*/ 5 h 12"/>
                      <a:gd name="T36" fmla="*/ 4 w 14"/>
                      <a:gd name="T37" fmla="*/ 4 h 12"/>
                      <a:gd name="T38" fmla="*/ 3 w 14"/>
                      <a:gd name="T39" fmla="*/ 0 h 12"/>
                      <a:gd name="T40" fmla="*/ 3 w 14"/>
                      <a:gd name="T41" fmla="*/ 3 h 12"/>
                      <a:gd name="T42" fmla="*/ 2 w 14"/>
                      <a:gd name="T43" fmla="*/ 5 h 12"/>
                      <a:gd name="T44" fmla="*/ 0 w 14"/>
                      <a:gd name="T45" fmla="*/ 6 h 12"/>
                      <a:gd name="T46" fmla="*/ 3 w 14"/>
                      <a:gd name="T47" fmla="*/ 8 h 12"/>
                      <a:gd name="T48" fmla="*/ 3 w 14"/>
                      <a:gd name="T49" fmla="*/ 9 h 12"/>
                      <a:gd name="T50" fmla="*/ 3 w 14"/>
                      <a:gd name="T51" fmla="*/ 12 h 12"/>
                      <a:gd name="T52" fmla="*/ 6 w 14"/>
                      <a:gd name="T53" fmla="*/ 11 h 12"/>
                      <a:gd name="T54" fmla="*/ 7 w 14"/>
                      <a:gd name="T55" fmla="*/ 11 h 12"/>
                      <a:gd name="T56" fmla="*/ 10 w 14"/>
                      <a:gd name="T57" fmla="*/ 12 h 12"/>
                      <a:gd name="T58" fmla="*/ 10 w 14"/>
                      <a:gd name="T59" fmla="*/ 12 h 12"/>
                      <a:gd name="T60" fmla="*/ 11 w 14"/>
                      <a:gd name="T61" fmla="*/ 9 h 12"/>
                      <a:gd name="T62" fmla="*/ 13 w 14"/>
                      <a:gd name="T63" fmla="*/ 7 h 12"/>
                      <a:gd name="T64" fmla="*/ 14 w 14"/>
                      <a:gd name="T65" fmla="*/ 6 h 12"/>
                      <a:gd name="T66" fmla="*/ 11 w 14"/>
                      <a:gd name="T67" fmla="*/ 4 h 12"/>
                      <a:gd name="T68" fmla="*/ 11 w 14"/>
                      <a:gd name="T69" fmla="*/ 1 h 12"/>
                      <a:gd name="T70" fmla="*/ 10 w 14"/>
                      <a:gd name="T71" fmla="*/ 0 h 12"/>
                      <a:gd name="T72" fmla="*/ 7 w 14"/>
                      <a:gd name="T73" fmla="*/ 2 h 12"/>
                      <a:gd name="T74" fmla="*/ 6 w 14"/>
                      <a:gd name="T75" fmla="*/ 1 h 12"/>
                      <a:gd name="T76" fmla="*/ 3 w 14"/>
                      <a:gd name="T77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" h="12">
                        <a:moveTo>
                          <a:pt x="5" y="3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6" y="3"/>
                        </a:cubicBezTo>
                        <a:cubicBezTo>
                          <a:pt x="6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8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3"/>
                        </a:cubicBezTo>
                        <a:cubicBezTo>
                          <a:pt x="9" y="3"/>
                          <a:pt x="10" y="4"/>
                          <a:pt x="10" y="4"/>
                        </a:cubicBezTo>
                        <a:cubicBezTo>
                          <a:pt x="10" y="4"/>
                          <a:pt x="10" y="4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1" y="6"/>
                          <a:pt x="12" y="6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1" y="7"/>
                        </a:cubicBezTo>
                        <a:cubicBezTo>
                          <a:pt x="11" y="7"/>
                          <a:pt x="10" y="7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8"/>
                          <a:pt x="10" y="9"/>
                          <a:pt x="10" y="9"/>
                        </a:cubicBezTo>
                        <a:cubicBezTo>
                          <a:pt x="9" y="9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0"/>
                          <a:pt x="8" y="10"/>
                          <a:pt x="8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6" y="9"/>
                          <a:pt x="6" y="9"/>
                        </a:cubicBezTo>
                        <a:cubicBezTo>
                          <a:pt x="6" y="10"/>
                          <a:pt x="6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9"/>
                          <a:pt x="5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7"/>
                          <a:pt x="4" y="7"/>
                        </a:cubicBezTo>
                        <a:cubicBezTo>
                          <a:pt x="4" y="7"/>
                          <a:pt x="3" y="7"/>
                          <a:pt x="3" y="7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3" y="6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5" y="4"/>
                          <a:pt x="5" y="3"/>
                          <a:pt x="5" y="3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1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3" y="5"/>
                          <a:pt x="2" y="5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1" y="7"/>
                        </a:cubicBezTo>
                        <a:cubicBezTo>
                          <a:pt x="1" y="7"/>
                          <a:pt x="2" y="7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11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4" y="12"/>
                          <a:pt x="4" y="12"/>
                        </a:cubicBezTo>
                        <a:cubicBezTo>
                          <a:pt x="5" y="12"/>
                          <a:pt x="5" y="11"/>
                          <a:pt x="6" y="11"/>
                        </a:cubicBezTo>
                        <a:cubicBezTo>
                          <a:pt x="6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8" y="11"/>
                        </a:cubicBezTo>
                        <a:cubicBezTo>
                          <a:pt x="9" y="11"/>
                          <a:pt x="10" y="12"/>
                          <a:pt x="10" y="12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1" y="11"/>
                          <a:pt x="11" y="11"/>
                          <a:pt x="11" y="10"/>
                        </a:cubicBezTo>
                        <a:cubicBezTo>
                          <a:pt x="11" y="9"/>
                          <a:pt x="11" y="9"/>
                          <a:pt x="11" y="9"/>
                        </a:cubicBezTo>
                        <a:cubicBezTo>
                          <a:pt x="11" y="9"/>
                          <a:pt x="12" y="9"/>
                          <a:pt x="12" y="8"/>
                        </a:cubicBezTo>
                        <a:cubicBezTo>
                          <a:pt x="12" y="8"/>
                          <a:pt x="13" y="7"/>
                          <a:pt x="13" y="7"/>
                        </a:cubicBezTo>
                        <a:cubicBezTo>
                          <a:pt x="14" y="7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3" y="5"/>
                          <a:pt x="12" y="4"/>
                        </a:cubicBezTo>
                        <a:cubicBezTo>
                          <a:pt x="12" y="4"/>
                          <a:pt x="12" y="4"/>
                          <a:pt x="11" y="4"/>
                        </a:cubicBezTo>
                        <a:cubicBezTo>
                          <a:pt x="11" y="4"/>
                          <a:pt x="11" y="3"/>
                          <a:pt x="11" y="3"/>
                        </a:cubicBezTo>
                        <a:cubicBezTo>
                          <a:pt x="11" y="2"/>
                          <a:pt x="11" y="1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0" y="1"/>
                          <a:pt x="9" y="1"/>
                          <a:pt x="8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6" y="2"/>
                          <a:pt x="6" y="1"/>
                        </a:cubicBezTo>
                        <a:cubicBezTo>
                          <a:pt x="5" y="1"/>
                          <a:pt x="4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3" name="Freeform 1741"/>
                  <p:cNvSpPr>
                    <a:spLocks noEditPoints="1"/>
                  </p:cNvSpPr>
                  <p:nvPr/>
                </p:nvSpPr>
                <p:spPr bwMode="auto">
                  <a:xfrm>
                    <a:off x="6449" y="1964"/>
                    <a:ext cx="23" cy="25"/>
                  </a:xfrm>
                  <a:custGeom>
                    <a:avLst/>
                    <a:gdLst>
                      <a:gd name="T0" fmla="*/ 0 w 28"/>
                      <a:gd name="T1" fmla="*/ 15 h 29"/>
                      <a:gd name="T2" fmla="*/ 14 w 28"/>
                      <a:gd name="T3" fmla="*/ 29 h 29"/>
                      <a:gd name="T4" fmla="*/ 28 w 28"/>
                      <a:gd name="T5" fmla="*/ 15 h 29"/>
                      <a:gd name="T6" fmla="*/ 14 w 28"/>
                      <a:gd name="T7" fmla="*/ 0 h 29"/>
                      <a:gd name="T8" fmla="*/ 0 w 28"/>
                      <a:gd name="T9" fmla="*/ 15 h 29"/>
                      <a:gd name="T10" fmla="*/ 3 w 28"/>
                      <a:gd name="T11" fmla="*/ 15 h 29"/>
                      <a:gd name="T12" fmla="*/ 14 w 28"/>
                      <a:gd name="T13" fmla="*/ 3 h 29"/>
                      <a:gd name="T14" fmla="*/ 25 w 28"/>
                      <a:gd name="T15" fmla="*/ 15 h 29"/>
                      <a:gd name="T16" fmla="*/ 14 w 28"/>
                      <a:gd name="T17" fmla="*/ 26 h 29"/>
                      <a:gd name="T18" fmla="*/ 3 w 28"/>
                      <a:gd name="T19" fmla="*/ 15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9">
                        <a:moveTo>
                          <a:pt x="0" y="15"/>
                        </a:moveTo>
                        <a:cubicBezTo>
                          <a:pt x="0" y="22"/>
                          <a:pt x="6" y="29"/>
                          <a:pt x="14" y="29"/>
                        </a:cubicBezTo>
                        <a:cubicBezTo>
                          <a:pt x="22" y="29"/>
                          <a:pt x="28" y="22"/>
                          <a:pt x="28" y="15"/>
                        </a:cubicBezTo>
                        <a:cubicBezTo>
                          <a:pt x="28" y="7"/>
                          <a:pt x="22" y="0"/>
                          <a:pt x="14" y="0"/>
                        </a:cubicBezTo>
                        <a:cubicBezTo>
                          <a:pt x="6" y="0"/>
                          <a:pt x="0" y="7"/>
                          <a:pt x="0" y="15"/>
                        </a:cubicBezTo>
                        <a:close/>
                        <a:moveTo>
                          <a:pt x="3" y="15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5"/>
                        </a:cubicBezTo>
                        <a:cubicBezTo>
                          <a:pt x="25" y="21"/>
                          <a:pt x="20" y="26"/>
                          <a:pt x="14" y="26"/>
                        </a:cubicBezTo>
                        <a:cubicBezTo>
                          <a:pt x="8" y="26"/>
                          <a:pt x="3" y="21"/>
                          <a:pt x="3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4" name="Rectangle 1742"/>
                  <p:cNvSpPr>
                    <a:spLocks noChangeArrowheads="1"/>
                  </p:cNvSpPr>
                  <p:nvPr/>
                </p:nvSpPr>
                <p:spPr bwMode="auto">
                  <a:xfrm>
                    <a:off x="6460" y="1952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5" name="Freeform 1743"/>
                  <p:cNvSpPr/>
                  <p:nvPr/>
                </p:nvSpPr>
                <p:spPr bwMode="auto">
                  <a:xfrm>
                    <a:off x="6438" y="1964"/>
                    <a:ext cx="45" cy="26"/>
                  </a:xfrm>
                  <a:custGeom>
                    <a:avLst/>
                    <a:gdLst>
                      <a:gd name="T0" fmla="*/ 45 w 45"/>
                      <a:gd name="T1" fmla="*/ 0 h 26"/>
                      <a:gd name="T2" fmla="*/ 45 w 45"/>
                      <a:gd name="T3" fmla="*/ 0 h 26"/>
                      <a:gd name="T4" fmla="*/ 0 w 45"/>
                      <a:gd name="T5" fmla="*/ 25 h 26"/>
                      <a:gd name="T6" fmla="*/ 1 w 45"/>
                      <a:gd name="T7" fmla="*/ 26 h 26"/>
                      <a:gd name="T8" fmla="*/ 45 w 45"/>
                      <a:gd name="T9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0"/>
                        </a:moveTo>
                        <a:lnTo>
                          <a:pt x="45" y="0"/>
                        </a:lnTo>
                        <a:lnTo>
                          <a:pt x="0" y="25"/>
                        </a:lnTo>
                        <a:lnTo>
                          <a:pt x="1" y="26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6" name="Freeform 1744"/>
                  <p:cNvSpPr/>
                  <p:nvPr/>
                </p:nvSpPr>
                <p:spPr bwMode="auto">
                  <a:xfrm>
                    <a:off x="6438" y="1964"/>
                    <a:ext cx="45" cy="27"/>
                  </a:xfrm>
                  <a:custGeom>
                    <a:avLst/>
                    <a:gdLst>
                      <a:gd name="T0" fmla="*/ 45 w 45"/>
                      <a:gd name="T1" fmla="*/ 27 h 27"/>
                      <a:gd name="T2" fmla="*/ 45 w 45"/>
                      <a:gd name="T3" fmla="*/ 25 h 27"/>
                      <a:gd name="T4" fmla="*/ 1 w 45"/>
                      <a:gd name="T5" fmla="*/ 0 h 27"/>
                      <a:gd name="T6" fmla="*/ 0 w 45"/>
                      <a:gd name="T7" fmla="*/ 0 h 27"/>
                      <a:gd name="T8" fmla="*/ 45 w 45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27"/>
                        </a:moveTo>
                        <a:lnTo>
                          <a:pt x="45" y="25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45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7" name="Freeform 1745"/>
                  <p:cNvSpPr/>
                  <p:nvPr/>
                </p:nvSpPr>
                <p:spPr bwMode="auto">
                  <a:xfrm>
                    <a:off x="6457" y="1970"/>
                    <a:ext cx="8" cy="13"/>
                  </a:xfrm>
                  <a:custGeom>
                    <a:avLst/>
                    <a:gdLst>
                      <a:gd name="T0" fmla="*/ 0 w 8"/>
                      <a:gd name="T1" fmla="*/ 0 h 13"/>
                      <a:gd name="T2" fmla="*/ 0 w 8"/>
                      <a:gd name="T3" fmla="*/ 0 h 13"/>
                      <a:gd name="T4" fmla="*/ 7 w 8"/>
                      <a:gd name="T5" fmla="*/ 13 h 13"/>
                      <a:gd name="T6" fmla="*/ 8 w 8"/>
                      <a:gd name="T7" fmla="*/ 13 h 13"/>
                      <a:gd name="T8" fmla="*/ 0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8" name="Freeform 1746"/>
                  <p:cNvSpPr/>
                  <p:nvPr/>
                </p:nvSpPr>
                <p:spPr bwMode="auto">
                  <a:xfrm>
                    <a:off x="6457" y="1970"/>
                    <a:ext cx="8" cy="13"/>
                  </a:xfrm>
                  <a:custGeom>
                    <a:avLst/>
                    <a:gdLst>
                      <a:gd name="T0" fmla="*/ 8 w 8"/>
                      <a:gd name="T1" fmla="*/ 0 h 13"/>
                      <a:gd name="T2" fmla="*/ 7 w 8"/>
                      <a:gd name="T3" fmla="*/ 0 h 13"/>
                      <a:gd name="T4" fmla="*/ 0 w 8"/>
                      <a:gd name="T5" fmla="*/ 13 h 13"/>
                      <a:gd name="T6" fmla="*/ 0 w 8"/>
                      <a:gd name="T7" fmla="*/ 13 h 13"/>
                      <a:gd name="T8" fmla="*/ 8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8" y="0"/>
                        </a:moveTo>
                        <a:lnTo>
                          <a:pt x="7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9" name="Rectangle 1747"/>
                  <p:cNvSpPr>
                    <a:spLocks noChangeArrowheads="1"/>
                  </p:cNvSpPr>
                  <p:nvPr/>
                </p:nvSpPr>
                <p:spPr bwMode="auto">
                  <a:xfrm>
                    <a:off x="6453" y="1976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0" name="Freeform 1748"/>
                  <p:cNvSpPr>
                    <a:spLocks noEditPoints="1"/>
                  </p:cNvSpPr>
                  <p:nvPr/>
                </p:nvSpPr>
                <p:spPr bwMode="auto">
                  <a:xfrm>
                    <a:off x="6458" y="1945"/>
                    <a:ext cx="5" cy="8"/>
                  </a:xfrm>
                  <a:custGeom>
                    <a:avLst/>
                    <a:gdLst>
                      <a:gd name="T0" fmla="*/ 0 w 6"/>
                      <a:gd name="T1" fmla="*/ 5 h 9"/>
                      <a:gd name="T2" fmla="*/ 3 w 6"/>
                      <a:gd name="T3" fmla="*/ 9 h 9"/>
                      <a:gd name="T4" fmla="*/ 6 w 6"/>
                      <a:gd name="T5" fmla="*/ 5 h 9"/>
                      <a:gd name="T6" fmla="*/ 3 w 6"/>
                      <a:gd name="T7" fmla="*/ 0 h 9"/>
                      <a:gd name="T8" fmla="*/ 0 w 6"/>
                      <a:gd name="T9" fmla="*/ 5 h 9"/>
                      <a:gd name="T10" fmla="*/ 1 w 6"/>
                      <a:gd name="T11" fmla="*/ 5 h 9"/>
                      <a:gd name="T12" fmla="*/ 3 w 6"/>
                      <a:gd name="T13" fmla="*/ 1 h 9"/>
                      <a:gd name="T14" fmla="*/ 5 w 6"/>
                      <a:gd name="T15" fmla="*/ 5 h 9"/>
                      <a:gd name="T16" fmla="*/ 3 w 6"/>
                      <a:gd name="T17" fmla="*/ 8 h 9"/>
                      <a:gd name="T18" fmla="*/ 1 w 6"/>
                      <a:gd name="T1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9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1" name="Freeform 1749"/>
                  <p:cNvSpPr>
                    <a:spLocks noEditPoints="1"/>
                  </p:cNvSpPr>
                  <p:nvPr/>
                </p:nvSpPr>
                <p:spPr bwMode="auto">
                  <a:xfrm>
                    <a:off x="6458" y="2001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2" y="9"/>
                          <a:pt x="3" y="10"/>
                        </a:cubicBezTo>
                        <a:cubicBezTo>
                          <a:pt x="5" y="9"/>
                          <a:pt x="6" y="8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2" name="Freeform 1750"/>
                  <p:cNvSpPr>
                    <a:spLocks noEditPoints="1"/>
                  </p:cNvSpPr>
                  <p:nvPr/>
                </p:nvSpPr>
                <p:spPr bwMode="auto">
                  <a:xfrm>
                    <a:off x="6482" y="1988"/>
                    <a:ext cx="7" cy="6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8 w 8"/>
                      <a:gd name="T3" fmla="*/ 6 h 7"/>
                      <a:gd name="T4" fmla="*/ 5 w 8"/>
                      <a:gd name="T5" fmla="*/ 1 h 7"/>
                      <a:gd name="T6" fmla="*/ 0 w 8"/>
                      <a:gd name="T7" fmla="*/ 1 h 7"/>
                      <a:gd name="T8" fmla="*/ 2 w 8"/>
                      <a:gd name="T9" fmla="*/ 6 h 7"/>
                      <a:gd name="T10" fmla="*/ 3 w 8"/>
                      <a:gd name="T11" fmla="*/ 5 h 7"/>
                      <a:gd name="T12" fmla="*/ 1 w 8"/>
                      <a:gd name="T13" fmla="*/ 2 h 7"/>
                      <a:gd name="T14" fmla="*/ 5 w 8"/>
                      <a:gd name="T15" fmla="*/ 2 h 7"/>
                      <a:gd name="T16" fmla="*/ 7 w 8"/>
                      <a:gd name="T17" fmla="*/ 5 h 7"/>
                      <a:gd name="T18" fmla="*/ 3 w 8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5" y="7"/>
                          <a:pt x="7" y="7"/>
                          <a:pt x="8" y="6"/>
                        </a:cubicBezTo>
                        <a:cubicBezTo>
                          <a:pt x="8" y="4"/>
                          <a:pt x="8" y="2"/>
                          <a:pt x="5" y="1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3"/>
                          <a:pt x="0" y="5"/>
                          <a:pt x="2" y="6"/>
                        </a:cubicBezTo>
                        <a:close/>
                        <a:moveTo>
                          <a:pt x="3" y="5"/>
                        </a:moveTo>
                        <a:cubicBezTo>
                          <a:pt x="2" y="5"/>
                          <a:pt x="1" y="3"/>
                          <a:pt x="1" y="2"/>
                        </a:cubicBezTo>
                        <a:cubicBezTo>
                          <a:pt x="2" y="1"/>
                          <a:pt x="4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3" name="Freeform 1751"/>
                  <p:cNvSpPr>
                    <a:spLocks noEditPoints="1"/>
                  </p:cNvSpPr>
                  <p:nvPr/>
                </p:nvSpPr>
                <p:spPr bwMode="auto">
                  <a:xfrm>
                    <a:off x="6482" y="1959"/>
                    <a:ext cx="7" cy="7"/>
                  </a:xfrm>
                  <a:custGeom>
                    <a:avLst/>
                    <a:gdLst>
                      <a:gd name="T0" fmla="*/ 6 w 8"/>
                      <a:gd name="T1" fmla="*/ 6 h 8"/>
                      <a:gd name="T2" fmla="*/ 8 w 8"/>
                      <a:gd name="T3" fmla="*/ 1 h 8"/>
                      <a:gd name="T4" fmla="*/ 2 w 8"/>
                      <a:gd name="T5" fmla="*/ 1 h 8"/>
                      <a:gd name="T6" fmla="*/ 0 w 8"/>
                      <a:gd name="T7" fmla="*/ 7 h 8"/>
                      <a:gd name="T8" fmla="*/ 6 w 8"/>
                      <a:gd name="T9" fmla="*/ 6 h 8"/>
                      <a:gd name="T10" fmla="*/ 5 w 8"/>
                      <a:gd name="T11" fmla="*/ 6 h 8"/>
                      <a:gd name="T12" fmla="*/ 1 w 8"/>
                      <a:gd name="T13" fmla="*/ 6 h 8"/>
                      <a:gd name="T14" fmla="*/ 3 w 8"/>
                      <a:gd name="T15" fmla="*/ 2 h 8"/>
                      <a:gd name="T16" fmla="*/ 7 w 8"/>
                      <a:gd name="T17" fmla="*/ 2 h 8"/>
                      <a:gd name="T18" fmla="*/ 5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6" y="6"/>
                        </a:move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7" y="0"/>
                          <a:pt x="4" y="0"/>
                          <a:pt x="2" y="1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6"/>
                        </a:cubicBezTo>
                        <a:close/>
                        <a:moveTo>
                          <a:pt x="5" y="6"/>
                        </a:moveTo>
                        <a:cubicBezTo>
                          <a:pt x="4" y="6"/>
                          <a:pt x="2" y="6"/>
                          <a:pt x="1" y="6"/>
                        </a:cubicBezTo>
                        <a:cubicBezTo>
                          <a:pt x="1" y="5"/>
                          <a:pt x="1" y="3"/>
                          <a:pt x="3" y="2"/>
                        </a:cubicBezTo>
                        <a:cubicBezTo>
                          <a:pt x="4" y="1"/>
                          <a:pt x="6" y="2"/>
                          <a:pt x="7" y="2"/>
                        </a:cubicBezTo>
                        <a:cubicBezTo>
                          <a:pt x="7" y="3"/>
                          <a:pt x="6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4" name="Freeform 1752"/>
                  <p:cNvSpPr>
                    <a:spLocks noEditPoints="1"/>
                  </p:cNvSpPr>
                  <p:nvPr/>
                </p:nvSpPr>
                <p:spPr bwMode="auto">
                  <a:xfrm>
                    <a:off x="6432" y="1987"/>
                    <a:ext cx="7" cy="7"/>
                  </a:xfrm>
                  <a:custGeom>
                    <a:avLst/>
                    <a:gdLst>
                      <a:gd name="T0" fmla="*/ 7 w 9"/>
                      <a:gd name="T1" fmla="*/ 7 h 8"/>
                      <a:gd name="T2" fmla="*/ 1 w 9"/>
                      <a:gd name="T3" fmla="*/ 7 h 8"/>
                      <a:gd name="T4" fmla="*/ 4 w 9"/>
                      <a:gd name="T5" fmla="*/ 2 h 8"/>
                      <a:gd name="T6" fmla="*/ 9 w 9"/>
                      <a:gd name="T7" fmla="*/ 2 h 8"/>
                      <a:gd name="T8" fmla="*/ 7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3 h 8"/>
                      <a:gd name="T14" fmla="*/ 4 w 9"/>
                      <a:gd name="T15" fmla="*/ 2 h 8"/>
                      <a:gd name="T16" fmla="*/ 2 w 9"/>
                      <a:gd name="T17" fmla="*/ 6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7" y="7"/>
                        </a:moveTo>
                        <a:cubicBezTo>
                          <a:pt x="4" y="8"/>
                          <a:pt x="2" y="8"/>
                          <a:pt x="1" y="7"/>
                        </a:cubicBezTo>
                        <a:cubicBezTo>
                          <a:pt x="0" y="5"/>
                          <a:pt x="1" y="3"/>
                          <a:pt x="4" y="2"/>
                        </a:cubicBezTo>
                        <a:cubicBezTo>
                          <a:pt x="6" y="0"/>
                          <a:pt x="8" y="1"/>
                          <a:pt x="9" y="2"/>
                        </a:cubicBezTo>
                        <a:cubicBezTo>
                          <a:pt x="9" y="4"/>
                          <a:pt x="9" y="6"/>
                          <a:pt x="7" y="7"/>
                        </a:cubicBezTo>
                        <a:close/>
                        <a:moveTo>
                          <a:pt x="6" y="6"/>
                        </a:moveTo>
                        <a:cubicBezTo>
                          <a:pt x="8" y="5"/>
                          <a:pt x="8" y="4"/>
                          <a:pt x="8" y="3"/>
                        </a:cubicBezTo>
                        <a:cubicBezTo>
                          <a:pt x="7" y="2"/>
                          <a:pt x="6" y="2"/>
                          <a:pt x="4" y="2"/>
                        </a:cubicBezTo>
                        <a:cubicBezTo>
                          <a:pt x="3" y="3"/>
                          <a:pt x="2" y="5"/>
                          <a:pt x="2" y="6"/>
                        </a:cubicBezTo>
                        <a:cubicBezTo>
                          <a:pt x="3" y="6"/>
                          <a:pt x="5" y="7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5" name="Freeform 1753"/>
                  <p:cNvSpPr>
                    <a:spLocks noEditPoints="1"/>
                  </p:cNvSpPr>
                  <p:nvPr/>
                </p:nvSpPr>
                <p:spPr bwMode="auto">
                  <a:xfrm>
                    <a:off x="6432" y="1959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9 w 9"/>
                      <a:gd name="T7" fmla="*/ 6 h 7"/>
                      <a:gd name="T8" fmla="*/ 3 w 9"/>
                      <a:gd name="T9" fmla="*/ 6 h 7"/>
                      <a:gd name="T10" fmla="*/ 4 w 9"/>
                      <a:gd name="T11" fmla="*/ 5 h 7"/>
                      <a:gd name="T12" fmla="*/ 7 w 9"/>
                      <a:gd name="T13" fmla="*/ 5 h 7"/>
                      <a:gd name="T14" fmla="*/ 5 w 9"/>
                      <a:gd name="T15" fmla="*/ 2 h 7"/>
                      <a:gd name="T16" fmla="*/ 2 w 9"/>
                      <a:gd name="T17" fmla="*/ 2 h 7"/>
                      <a:gd name="T18" fmla="*/ 4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1"/>
                        </a:cubicBezTo>
                        <a:cubicBezTo>
                          <a:pt x="1" y="0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7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3"/>
                          <a:pt x="5" y="2"/>
                        </a:cubicBezTo>
                        <a:cubicBezTo>
                          <a:pt x="4" y="1"/>
                          <a:pt x="2" y="1"/>
                          <a:pt x="2" y="2"/>
                        </a:cubicBezTo>
                        <a:cubicBezTo>
                          <a:pt x="2" y="3"/>
                          <a:pt x="2" y="5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6" name="Freeform 1754"/>
                  <p:cNvSpPr/>
                  <p:nvPr/>
                </p:nvSpPr>
                <p:spPr bwMode="auto">
                  <a:xfrm>
                    <a:off x="6454" y="1947"/>
                    <a:ext cx="14" cy="6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2 w 17"/>
                      <a:gd name="T3" fmla="*/ 0 h 8"/>
                      <a:gd name="T4" fmla="*/ 2 w 17"/>
                      <a:gd name="T5" fmla="*/ 2 h 8"/>
                      <a:gd name="T6" fmla="*/ 8 w 17"/>
                      <a:gd name="T7" fmla="*/ 7 h 8"/>
                      <a:gd name="T8" fmla="*/ 14 w 17"/>
                      <a:gd name="T9" fmla="*/ 2 h 8"/>
                      <a:gd name="T10" fmla="*/ 14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1 h 8"/>
                      <a:gd name="T16" fmla="*/ 8 w 17"/>
                      <a:gd name="T17" fmla="*/ 8 h 8"/>
                      <a:gd name="T18" fmla="*/ 0 w 17"/>
                      <a:gd name="T19" fmla="*/ 1 h 8"/>
                      <a:gd name="T20" fmla="*/ 0 w 17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2"/>
                          <a:pt x="2" y="2"/>
                        </a:cubicBezTo>
                        <a:cubicBezTo>
                          <a:pt x="2" y="5"/>
                          <a:pt x="5" y="7"/>
                          <a:pt x="8" y="7"/>
                        </a:cubicBezTo>
                        <a:cubicBezTo>
                          <a:pt x="11" y="7"/>
                          <a:pt x="14" y="5"/>
                          <a:pt x="14" y="2"/>
                        </a:cubicBezTo>
                        <a:cubicBezTo>
                          <a:pt x="14" y="2"/>
                          <a:pt x="14" y="1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5"/>
                          <a:pt x="13" y="8"/>
                          <a:pt x="8" y="8"/>
                        </a:cubicBezTo>
                        <a:cubicBezTo>
                          <a:pt x="3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7" name="Freeform 1755"/>
                  <p:cNvSpPr/>
                  <p:nvPr/>
                </p:nvSpPr>
                <p:spPr bwMode="auto">
                  <a:xfrm>
                    <a:off x="6455" y="1953"/>
                    <a:ext cx="11" cy="4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3 h 4"/>
                      <a:gd name="T8" fmla="*/ 11 w 12"/>
                      <a:gd name="T9" fmla="*/ 1 h 4"/>
                      <a:gd name="T10" fmla="*/ 11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0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3"/>
                          <a:pt x="10" y="4"/>
                          <a:pt x="6" y="4"/>
                        </a:cubicBezTo>
                        <a:cubicBezTo>
                          <a:pt x="3" y="4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8" name="Freeform 1756"/>
                  <p:cNvSpPr/>
                  <p:nvPr/>
                </p:nvSpPr>
                <p:spPr bwMode="auto">
                  <a:xfrm>
                    <a:off x="6456" y="1957"/>
                    <a:ext cx="10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1 h 3"/>
                      <a:gd name="T6" fmla="*/ 5 w 11"/>
                      <a:gd name="T7" fmla="*/ 3 h 3"/>
                      <a:gd name="T8" fmla="*/ 9 w 11"/>
                      <a:gd name="T9" fmla="*/ 1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9" name="Freeform 1757"/>
                  <p:cNvSpPr/>
                  <p:nvPr/>
                </p:nvSpPr>
                <p:spPr bwMode="auto">
                  <a:xfrm>
                    <a:off x="6457" y="1959"/>
                    <a:ext cx="8" cy="3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1 w 9"/>
                      <a:gd name="T3" fmla="*/ 0 h 3"/>
                      <a:gd name="T4" fmla="*/ 1 w 9"/>
                      <a:gd name="T5" fmla="*/ 1 h 3"/>
                      <a:gd name="T6" fmla="*/ 4 w 9"/>
                      <a:gd name="T7" fmla="*/ 2 h 3"/>
                      <a:gd name="T8" fmla="*/ 7 w 9"/>
                      <a:gd name="T9" fmla="*/ 1 h 3"/>
                      <a:gd name="T10" fmla="*/ 7 w 9"/>
                      <a:gd name="T11" fmla="*/ 0 h 3"/>
                      <a:gd name="T12" fmla="*/ 9 w 9"/>
                      <a:gd name="T13" fmla="*/ 0 h 3"/>
                      <a:gd name="T14" fmla="*/ 4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2"/>
                          <a:pt x="4" y="2"/>
                        </a:cubicBezTo>
                        <a:cubicBezTo>
                          <a:pt x="6" y="2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0" name="Freeform 1758"/>
                  <p:cNvSpPr/>
                  <p:nvPr/>
                </p:nvSpPr>
                <p:spPr bwMode="auto">
                  <a:xfrm>
                    <a:off x="6457" y="1962"/>
                    <a:ext cx="7" cy="2"/>
                  </a:xfrm>
                  <a:custGeom>
                    <a:avLst/>
                    <a:gdLst>
                      <a:gd name="T0" fmla="*/ 0 w 8"/>
                      <a:gd name="T1" fmla="*/ 0 h 3"/>
                      <a:gd name="T2" fmla="*/ 1 w 8"/>
                      <a:gd name="T3" fmla="*/ 0 h 3"/>
                      <a:gd name="T4" fmla="*/ 1 w 8"/>
                      <a:gd name="T5" fmla="*/ 1 h 3"/>
                      <a:gd name="T6" fmla="*/ 4 w 8"/>
                      <a:gd name="T7" fmla="*/ 2 h 3"/>
                      <a:gd name="T8" fmla="*/ 7 w 8"/>
                      <a:gd name="T9" fmla="*/ 1 h 3"/>
                      <a:gd name="T10" fmla="*/ 7 w 8"/>
                      <a:gd name="T11" fmla="*/ 0 h 3"/>
                      <a:gd name="T12" fmla="*/ 8 w 8"/>
                      <a:gd name="T13" fmla="*/ 0 h 3"/>
                      <a:gd name="T14" fmla="*/ 4 w 8"/>
                      <a:gd name="T15" fmla="*/ 3 h 3"/>
                      <a:gd name="T16" fmla="*/ 0 w 8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2"/>
                          <a:pt x="4" y="2"/>
                        </a:cubicBezTo>
                        <a:cubicBezTo>
                          <a:pt x="5" y="2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1" name="Freeform 1759"/>
                  <p:cNvSpPr/>
                  <p:nvPr/>
                </p:nvSpPr>
                <p:spPr bwMode="auto">
                  <a:xfrm>
                    <a:off x="6463" y="1969"/>
                    <a:ext cx="3" cy="2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0 h 3"/>
                      <a:gd name="T4" fmla="*/ 1 w 4"/>
                      <a:gd name="T5" fmla="*/ 1 h 3"/>
                      <a:gd name="T6" fmla="*/ 1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2" name="Freeform 1760"/>
                  <p:cNvSpPr/>
                  <p:nvPr/>
                </p:nvSpPr>
                <p:spPr bwMode="auto">
                  <a:xfrm>
                    <a:off x="6455" y="1969"/>
                    <a:ext cx="3" cy="2"/>
                  </a:xfrm>
                  <a:custGeom>
                    <a:avLst/>
                    <a:gdLst>
                      <a:gd name="T0" fmla="*/ 0 w 3"/>
                      <a:gd name="T1" fmla="*/ 2 h 3"/>
                      <a:gd name="T2" fmla="*/ 0 w 3"/>
                      <a:gd name="T3" fmla="*/ 2 h 3"/>
                      <a:gd name="T4" fmla="*/ 0 w 3"/>
                      <a:gd name="T5" fmla="*/ 2 h 3"/>
                      <a:gd name="T6" fmla="*/ 2 w 3"/>
                      <a:gd name="T7" fmla="*/ 2 h 3"/>
                      <a:gd name="T8" fmla="*/ 3 w 3"/>
                      <a:gd name="T9" fmla="*/ 1 h 3"/>
                      <a:gd name="T10" fmla="*/ 2 w 3"/>
                      <a:gd name="T11" fmla="*/ 0 h 3"/>
                      <a:gd name="T12" fmla="*/ 3 w 3"/>
                      <a:gd name="T13" fmla="*/ 0 h 3"/>
                      <a:gd name="T14" fmla="*/ 2 w 3"/>
                      <a:gd name="T15" fmla="*/ 2 h 3"/>
                      <a:gd name="T16" fmla="*/ 0 w 3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2"/>
                          <a:pt x="2" y="2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3" name="Freeform 1761"/>
                  <p:cNvSpPr/>
                  <p:nvPr/>
                </p:nvSpPr>
                <p:spPr bwMode="auto">
                  <a:xfrm>
                    <a:off x="6452" y="1975"/>
                    <a:ext cx="2" cy="4"/>
                  </a:xfrm>
                  <a:custGeom>
                    <a:avLst/>
                    <a:gdLst>
                      <a:gd name="T0" fmla="*/ 0 w 2"/>
                      <a:gd name="T1" fmla="*/ 5 h 5"/>
                      <a:gd name="T2" fmla="*/ 0 w 2"/>
                      <a:gd name="T3" fmla="*/ 4 h 5"/>
                      <a:gd name="T4" fmla="*/ 1 w 2"/>
                      <a:gd name="T5" fmla="*/ 4 h 5"/>
                      <a:gd name="T6" fmla="*/ 1 w 2"/>
                      <a:gd name="T7" fmla="*/ 3 h 5"/>
                      <a:gd name="T8" fmla="*/ 1 w 2"/>
                      <a:gd name="T9" fmla="*/ 1 h 5"/>
                      <a:gd name="T10" fmla="*/ 0 w 2"/>
                      <a:gd name="T11" fmla="*/ 1 h 5"/>
                      <a:gd name="T12" fmla="*/ 0 w 2"/>
                      <a:gd name="T13" fmla="*/ 0 h 5"/>
                      <a:gd name="T14" fmla="*/ 2 w 2"/>
                      <a:gd name="T15" fmla="*/ 3 h 5"/>
                      <a:gd name="T16" fmla="*/ 0 w 2"/>
                      <a:gd name="T1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5">
                        <a:moveTo>
                          <a:pt x="0" y="5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3"/>
                        </a:cubicBezTo>
                        <a:cubicBezTo>
                          <a:pt x="2" y="4"/>
                          <a:pt x="1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4" name="Freeform 1762"/>
                  <p:cNvSpPr/>
                  <p:nvPr/>
                </p:nvSpPr>
                <p:spPr bwMode="auto">
                  <a:xfrm>
                    <a:off x="6455" y="1982"/>
                    <a:ext cx="3" cy="3"/>
                  </a:xfrm>
                  <a:custGeom>
                    <a:avLst/>
                    <a:gdLst>
                      <a:gd name="T0" fmla="*/ 3 w 3"/>
                      <a:gd name="T1" fmla="*/ 3 h 3"/>
                      <a:gd name="T2" fmla="*/ 2 w 3"/>
                      <a:gd name="T3" fmla="*/ 3 h 3"/>
                      <a:gd name="T4" fmla="*/ 3 w 3"/>
                      <a:gd name="T5" fmla="*/ 3 h 3"/>
                      <a:gd name="T6" fmla="*/ 2 w 3"/>
                      <a:gd name="T7" fmla="*/ 1 h 3"/>
                      <a:gd name="T8" fmla="*/ 0 w 3"/>
                      <a:gd name="T9" fmla="*/ 1 h 3"/>
                      <a:gd name="T10" fmla="*/ 0 w 3"/>
                      <a:gd name="T11" fmla="*/ 1 h 3"/>
                      <a:gd name="T12" fmla="*/ 0 w 3"/>
                      <a:gd name="T13" fmla="*/ 1 h 3"/>
                      <a:gd name="T14" fmla="*/ 2 w 3"/>
                      <a:gd name="T15" fmla="*/ 1 h 3"/>
                      <a:gd name="T16" fmla="*/ 3 w 3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3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2" y="2"/>
                          <a:pt x="2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5" name="Freeform 1763"/>
                  <p:cNvSpPr/>
                  <p:nvPr/>
                </p:nvSpPr>
                <p:spPr bwMode="auto">
                  <a:xfrm>
                    <a:off x="6463" y="1982"/>
                    <a:ext cx="3" cy="3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2 w 4"/>
                      <a:gd name="T7" fmla="*/ 1 h 3"/>
                      <a:gd name="T8" fmla="*/ 1 w 4"/>
                      <a:gd name="T9" fmla="*/ 2 h 3"/>
                      <a:gd name="T10" fmla="*/ 1 w 4"/>
                      <a:gd name="T11" fmla="*/ 3 h 3"/>
                      <a:gd name="T12" fmla="*/ 0 w 4"/>
                      <a:gd name="T13" fmla="*/ 3 h 3"/>
                      <a:gd name="T14" fmla="*/ 2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3" y="0"/>
                          <a:pt x="4" y="1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6" name="Freeform 1764"/>
                  <p:cNvSpPr/>
                  <p:nvPr/>
                </p:nvSpPr>
                <p:spPr bwMode="auto">
                  <a:xfrm>
                    <a:off x="6468" y="1976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0 h 4"/>
                      <a:gd name="T4" fmla="*/ 1 w 1"/>
                      <a:gd name="T5" fmla="*/ 0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7" name="Freeform 1765"/>
                  <p:cNvSpPr/>
                  <p:nvPr/>
                </p:nvSpPr>
                <p:spPr bwMode="auto">
                  <a:xfrm>
                    <a:off x="6455" y="1997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6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6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8" name="Freeform 1766"/>
                  <p:cNvSpPr/>
                  <p:nvPr/>
                </p:nvSpPr>
                <p:spPr bwMode="auto">
                  <a:xfrm>
                    <a:off x="6456" y="1994"/>
                    <a:ext cx="10" cy="3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1 w 11"/>
                      <a:gd name="T3" fmla="*/ 3 h 3"/>
                      <a:gd name="T4" fmla="*/ 1 w 11"/>
                      <a:gd name="T5" fmla="*/ 3 h 3"/>
                      <a:gd name="T6" fmla="*/ 5 w 11"/>
                      <a:gd name="T7" fmla="*/ 1 h 3"/>
                      <a:gd name="T8" fmla="*/ 9 w 11"/>
                      <a:gd name="T9" fmla="*/ 3 h 3"/>
                      <a:gd name="T10" fmla="*/ 9 w 11"/>
                      <a:gd name="T11" fmla="*/ 3 h 3"/>
                      <a:gd name="T12" fmla="*/ 11 w 11"/>
                      <a:gd name="T13" fmla="*/ 3 h 3"/>
                      <a:gd name="T14" fmla="*/ 5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1"/>
                          <a:pt x="3" y="1"/>
                          <a:pt x="5" y="1"/>
                        </a:cubicBezTo>
                        <a:cubicBezTo>
                          <a:pt x="7" y="1"/>
                          <a:pt x="9" y="1"/>
                          <a:pt x="9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8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9" name="Freeform 1767"/>
                  <p:cNvSpPr/>
                  <p:nvPr/>
                </p:nvSpPr>
                <p:spPr bwMode="auto">
                  <a:xfrm>
                    <a:off x="6457" y="1992"/>
                    <a:ext cx="8" cy="2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1 h 3"/>
                      <a:gd name="T8" fmla="*/ 7 w 9"/>
                      <a:gd name="T9" fmla="*/ 2 h 3"/>
                      <a:gd name="T10" fmla="*/ 7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1"/>
                          <a:pt x="4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0" name="Freeform 1768"/>
                  <p:cNvSpPr/>
                  <p:nvPr/>
                </p:nvSpPr>
                <p:spPr bwMode="auto">
                  <a:xfrm>
                    <a:off x="6457" y="1989"/>
                    <a:ext cx="7" cy="3"/>
                  </a:xfrm>
                  <a:custGeom>
                    <a:avLst/>
                    <a:gdLst>
                      <a:gd name="T0" fmla="*/ 1 w 8"/>
                      <a:gd name="T1" fmla="*/ 3 h 3"/>
                      <a:gd name="T2" fmla="*/ 2 w 8"/>
                      <a:gd name="T3" fmla="*/ 3 h 3"/>
                      <a:gd name="T4" fmla="*/ 2 w 8"/>
                      <a:gd name="T5" fmla="*/ 2 h 3"/>
                      <a:gd name="T6" fmla="*/ 4 w 8"/>
                      <a:gd name="T7" fmla="*/ 1 h 3"/>
                      <a:gd name="T8" fmla="*/ 7 w 8"/>
                      <a:gd name="T9" fmla="*/ 2 h 3"/>
                      <a:gd name="T10" fmla="*/ 7 w 8"/>
                      <a:gd name="T11" fmla="*/ 3 h 3"/>
                      <a:gd name="T12" fmla="*/ 8 w 8"/>
                      <a:gd name="T13" fmla="*/ 3 h 3"/>
                      <a:gd name="T14" fmla="*/ 4 w 8"/>
                      <a:gd name="T15" fmla="*/ 0 h 3"/>
                      <a:gd name="T16" fmla="*/ 1 w 8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1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1" name="Freeform 1769"/>
                  <p:cNvSpPr/>
                  <p:nvPr/>
                </p:nvSpPr>
                <p:spPr bwMode="auto">
                  <a:xfrm>
                    <a:off x="6476" y="1983"/>
                    <a:ext cx="7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1 h 12"/>
                      <a:gd name="T4" fmla="*/ 2 w 9"/>
                      <a:gd name="T5" fmla="*/ 10 h 12"/>
                      <a:gd name="T6" fmla="*/ 3 w 9"/>
                      <a:gd name="T7" fmla="*/ 5 h 12"/>
                      <a:gd name="T8" fmla="*/ 7 w 9"/>
                      <a:gd name="T9" fmla="*/ 3 h 12"/>
                      <a:gd name="T10" fmla="*/ 8 w 9"/>
                      <a:gd name="T11" fmla="*/ 3 h 12"/>
                      <a:gd name="T12" fmla="*/ 9 w 9"/>
                      <a:gd name="T13" fmla="*/ 2 h 12"/>
                      <a:gd name="T14" fmla="*/ 9 w 9"/>
                      <a:gd name="T15" fmla="*/ 2 h 12"/>
                      <a:gd name="T16" fmla="*/ 2 w 9"/>
                      <a:gd name="T17" fmla="*/ 5 h 12"/>
                      <a:gd name="T18" fmla="*/ 2 w 9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2" y="7"/>
                          <a:pt x="3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7" y="0"/>
                          <a:pt x="4" y="2"/>
                          <a:pt x="2" y="5"/>
                        </a:cubicBezTo>
                        <a:cubicBezTo>
                          <a:pt x="0" y="8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2" name="Freeform 1770"/>
                  <p:cNvSpPr/>
                  <p:nvPr/>
                </p:nvSpPr>
                <p:spPr bwMode="auto">
                  <a:xfrm>
                    <a:off x="6474" y="1982"/>
                    <a:ext cx="7" cy="9"/>
                  </a:xfrm>
                  <a:custGeom>
                    <a:avLst/>
                    <a:gdLst>
                      <a:gd name="T0" fmla="*/ 1 w 8"/>
                      <a:gd name="T1" fmla="*/ 10 h 10"/>
                      <a:gd name="T2" fmla="*/ 2 w 8"/>
                      <a:gd name="T3" fmla="*/ 9 h 10"/>
                      <a:gd name="T4" fmla="*/ 2 w 8"/>
                      <a:gd name="T5" fmla="*/ 9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3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1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1" y="10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2"/>
                          <a:pt x="2" y="4"/>
                        </a:cubicBezTo>
                        <a:cubicBezTo>
                          <a:pt x="0" y="7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3" name="Freeform 1771"/>
                  <p:cNvSpPr/>
                  <p:nvPr/>
                </p:nvSpPr>
                <p:spPr bwMode="auto">
                  <a:xfrm>
                    <a:off x="6472" y="1982"/>
                    <a:ext cx="6" cy="7"/>
                  </a:xfrm>
                  <a:custGeom>
                    <a:avLst/>
                    <a:gdLst>
                      <a:gd name="T0" fmla="*/ 1 w 6"/>
                      <a:gd name="T1" fmla="*/ 9 h 9"/>
                      <a:gd name="T2" fmla="*/ 2 w 6"/>
                      <a:gd name="T3" fmla="*/ 8 h 9"/>
                      <a:gd name="T4" fmla="*/ 1 w 6"/>
                      <a:gd name="T5" fmla="*/ 7 h 9"/>
                      <a:gd name="T6" fmla="*/ 2 w 6"/>
                      <a:gd name="T7" fmla="*/ 4 h 9"/>
                      <a:gd name="T8" fmla="*/ 5 w 6"/>
                      <a:gd name="T9" fmla="*/ 2 h 9"/>
                      <a:gd name="T10" fmla="*/ 5 w 6"/>
                      <a:gd name="T11" fmla="*/ 2 h 9"/>
                      <a:gd name="T12" fmla="*/ 6 w 6"/>
                      <a:gd name="T13" fmla="*/ 1 h 9"/>
                      <a:gd name="T14" fmla="*/ 1 w 6"/>
                      <a:gd name="T15" fmla="*/ 3 h 9"/>
                      <a:gd name="T16" fmla="*/ 1 w 6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1" y="9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5"/>
                          <a:pt x="0" y="8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4" name="Freeform 1772"/>
                  <p:cNvSpPr/>
                  <p:nvPr/>
                </p:nvSpPr>
                <p:spPr bwMode="auto">
                  <a:xfrm>
                    <a:off x="6471" y="1981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6 h 7"/>
                      <a:gd name="T6" fmla="*/ 1 w 5"/>
                      <a:gd name="T7" fmla="*/ 3 h 7"/>
                      <a:gd name="T8" fmla="*/ 4 w 5"/>
                      <a:gd name="T9" fmla="*/ 2 h 7"/>
                      <a:gd name="T10" fmla="*/ 5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4"/>
                          <a:pt x="1" y="3"/>
                        </a:cubicBezTo>
                        <a:cubicBezTo>
                          <a:pt x="2" y="2"/>
                          <a:pt x="3" y="1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5"/>
                          <a:pt x="0" y="7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5" name="Freeform 1773"/>
                  <p:cNvSpPr/>
                  <p:nvPr/>
                </p:nvSpPr>
                <p:spPr bwMode="auto">
                  <a:xfrm>
                    <a:off x="6477" y="1961"/>
                    <a:ext cx="6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1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6" name="Freeform 1774"/>
                  <p:cNvSpPr/>
                  <p:nvPr/>
                </p:nvSpPr>
                <p:spPr bwMode="auto">
                  <a:xfrm>
                    <a:off x="6475" y="1963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8 h 11"/>
                      <a:gd name="T4" fmla="*/ 5 w 7"/>
                      <a:gd name="T5" fmla="*/ 9 h 11"/>
                      <a:gd name="T6" fmla="*/ 2 w 7"/>
                      <a:gd name="T7" fmla="*/ 6 h 11"/>
                      <a:gd name="T8" fmla="*/ 1 w 7"/>
                      <a:gd name="T9" fmla="*/ 2 h 11"/>
                      <a:gd name="T10" fmla="*/ 2 w 7"/>
                      <a:gd name="T11" fmla="*/ 2 h 11"/>
                      <a:gd name="T12" fmla="*/ 1 w 7"/>
                      <a:gd name="T13" fmla="*/ 0 h 11"/>
                      <a:gd name="T14" fmla="*/ 1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2" y="8"/>
                          <a:pt x="2" y="6"/>
                        </a:cubicBezTo>
                        <a:cubicBezTo>
                          <a:pt x="1" y="5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2" y="9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7" name="Freeform 1775"/>
                  <p:cNvSpPr/>
                  <p:nvPr/>
                </p:nvSpPr>
                <p:spPr bwMode="auto">
                  <a:xfrm>
                    <a:off x="6472" y="1965"/>
                    <a:ext cx="6" cy="7"/>
                  </a:xfrm>
                  <a:custGeom>
                    <a:avLst/>
                    <a:gdLst>
                      <a:gd name="T0" fmla="*/ 6 w 6"/>
                      <a:gd name="T1" fmla="*/ 8 h 8"/>
                      <a:gd name="T2" fmla="*/ 5 w 6"/>
                      <a:gd name="T3" fmla="*/ 6 h 8"/>
                      <a:gd name="T4" fmla="*/ 5 w 6"/>
                      <a:gd name="T5" fmla="*/ 7 h 8"/>
                      <a:gd name="T6" fmla="*/ 2 w 6"/>
                      <a:gd name="T7" fmla="*/ 5 h 8"/>
                      <a:gd name="T8" fmla="*/ 2 w 6"/>
                      <a:gd name="T9" fmla="*/ 1 h 8"/>
                      <a:gd name="T10" fmla="*/ 2 w 6"/>
                      <a:gd name="T11" fmla="*/ 1 h 8"/>
                      <a:gd name="T12" fmla="*/ 2 w 6"/>
                      <a:gd name="T13" fmla="*/ 0 h 8"/>
                      <a:gd name="T14" fmla="*/ 1 w 6"/>
                      <a:gd name="T15" fmla="*/ 5 h 8"/>
                      <a:gd name="T16" fmla="*/ 6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6" y="8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3"/>
                          <a:pt x="1" y="5"/>
                        </a:cubicBezTo>
                        <a:cubicBezTo>
                          <a:pt x="3" y="7"/>
                          <a:pt x="5" y="8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8" name="Freeform 1776"/>
                  <p:cNvSpPr/>
                  <p:nvPr/>
                </p:nvSpPr>
                <p:spPr bwMode="auto">
                  <a:xfrm>
                    <a:off x="6471" y="1967"/>
                    <a:ext cx="4" cy="6"/>
                  </a:xfrm>
                  <a:custGeom>
                    <a:avLst/>
                    <a:gdLst>
                      <a:gd name="T0" fmla="*/ 5 w 5"/>
                      <a:gd name="T1" fmla="*/ 6 h 7"/>
                      <a:gd name="T2" fmla="*/ 4 w 5"/>
                      <a:gd name="T3" fmla="*/ 5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6"/>
                        </a:move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1" y="3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2" y="6"/>
                          <a:pt x="4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9" name="Freeform 1777"/>
                  <p:cNvSpPr/>
                  <p:nvPr/>
                </p:nvSpPr>
                <p:spPr bwMode="auto">
                  <a:xfrm>
                    <a:off x="6438" y="1983"/>
                    <a:ext cx="7" cy="10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2 h 12"/>
                      <a:gd name="T6" fmla="*/ 6 w 9"/>
                      <a:gd name="T7" fmla="*/ 5 h 12"/>
                      <a:gd name="T8" fmla="*/ 6 w 9"/>
                      <a:gd name="T9" fmla="*/ 10 h 12"/>
                      <a:gd name="T10" fmla="*/ 6 w 9"/>
                      <a:gd name="T11" fmla="*/ 10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4 h 12"/>
                      <a:gd name="T18" fmla="*/ 0 w 9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8" y="9"/>
                          <a:pt x="6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7"/>
                          <a:pt x="7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0" name="Freeform 1778"/>
                  <p:cNvSpPr/>
                  <p:nvPr/>
                </p:nvSpPr>
                <p:spPr bwMode="auto">
                  <a:xfrm>
                    <a:off x="6441" y="1982"/>
                    <a:ext cx="6" cy="9"/>
                  </a:xfrm>
                  <a:custGeom>
                    <a:avLst/>
                    <a:gdLst>
                      <a:gd name="T0" fmla="*/ 0 w 7"/>
                      <a:gd name="T1" fmla="*/ 1 h 10"/>
                      <a:gd name="T2" fmla="*/ 1 w 7"/>
                      <a:gd name="T3" fmla="*/ 2 h 10"/>
                      <a:gd name="T4" fmla="*/ 1 w 7"/>
                      <a:gd name="T5" fmla="*/ 2 h 10"/>
                      <a:gd name="T6" fmla="*/ 5 w 7"/>
                      <a:gd name="T7" fmla="*/ 4 h 10"/>
                      <a:gd name="T8" fmla="*/ 5 w 7"/>
                      <a:gd name="T9" fmla="*/ 9 h 10"/>
                      <a:gd name="T10" fmla="*/ 4 w 7"/>
                      <a:gd name="T11" fmla="*/ 9 h 10"/>
                      <a:gd name="T12" fmla="*/ 5 w 7"/>
                      <a:gd name="T13" fmla="*/ 10 h 10"/>
                      <a:gd name="T14" fmla="*/ 5 w 7"/>
                      <a:gd name="T15" fmla="*/ 4 h 10"/>
                      <a:gd name="T16" fmla="*/ 0 w 7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4" y="3"/>
                          <a:pt x="5" y="4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7" y="9"/>
                          <a:pt x="7" y="6"/>
                          <a:pt x="5" y="4"/>
                        </a:cubicBezTo>
                        <a:cubicBezTo>
                          <a:pt x="4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1" name="Freeform 1779"/>
                  <p:cNvSpPr/>
                  <p:nvPr/>
                </p:nvSpPr>
                <p:spPr bwMode="auto">
                  <a:xfrm>
                    <a:off x="6443" y="1982"/>
                    <a:ext cx="6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5 w 6"/>
                      <a:gd name="T9" fmla="*/ 7 h 9"/>
                      <a:gd name="T10" fmla="*/ 4 w 6"/>
                      <a:gd name="T11" fmla="*/ 8 h 9"/>
                      <a:gd name="T12" fmla="*/ 5 w 6"/>
                      <a:gd name="T13" fmla="*/ 9 h 9"/>
                      <a:gd name="T14" fmla="*/ 5 w 6"/>
                      <a:gd name="T15" fmla="*/ 3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4" y="2"/>
                          <a:pt x="4" y="4"/>
                        </a:cubicBezTo>
                        <a:cubicBezTo>
                          <a:pt x="5" y="5"/>
                          <a:pt x="5" y="7"/>
                          <a:pt x="5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6"/>
                          <a:pt x="5" y="3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2" name="Freeform 1780"/>
                  <p:cNvSpPr/>
                  <p:nvPr/>
                </p:nvSpPr>
                <p:spPr bwMode="auto">
                  <a:xfrm>
                    <a:off x="6446" y="1981"/>
                    <a:ext cx="4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1 w 5"/>
                      <a:gd name="T3" fmla="*/ 2 h 7"/>
                      <a:gd name="T4" fmla="*/ 1 w 5"/>
                      <a:gd name="T5" fmla="*/ 2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7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4" y="4"/>
                          <a:pt x="5" y="6"/>
                          <a:pt x="4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3" name="Freeform 1781"/>
                  <p:cNvSpPr/>
                  <p:nvPr/>
                </p:nvSpPr>
                <p:spPr bwMode="auto">
                  <a:xfrm>
                    <a:off x="6438" y="1960"/>
                    <a:ext cx="7" cy="10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1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6" y="7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4" name="Freeform 1782"/>
                  <p:cNvSpPr/>
                  <p:nvPr/>
                </p:nvSpPr>
                <p:spPr bwMode="auto">
                  <a:xfrm>
                    <a:off x="6441" y="1963"/>
                    <a:ext cx="6" cy="8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1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6 w 7"/>
                      <a:gd name="T15" fmla="*/ 6 h 10"/>
                      <a:gd name="T16" fmla="*/ 5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7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4" y="9"/>
                          <a:pt x="6" y="6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5" name="Freeform 1783"/>
                  <p:cNvSpPr/>
                  <p:nvPr/>
                </p:nvSpPr>
                <p:spPr bwMode="auto">
                  <a:xfrm>
                    <a:off x="6443" y="1964"/>
                    <a:ext cx="6" cy="8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5 w 6"/>
                      <a:gd name="T5" fmla="*/ 2 h 9"/>
                      <a:gd name="T6" fmla="*/ 5 w 6"/>
                      <a:gd name="T7" fmla="*/ 5 h 9"/>
                      <a:gd name="T8" fmla="*/ 2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6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5" y="4"/>
                          <a:pt x="5" y="5"/>
                        </a:cubicBezTo>
                        <a:cubicBezTo>
                          <a:pt x="4" y="7"/>
                          <a:pt x="2" y="8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9"/>
                          <a:pt x="4" y="8"/>
                          <a:pt x="5" y="6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6" name="Freeform 1784"/>
                  <p:cNvSpPr/>
                  <p:nvPr/>
                </p:nvSpPr>
                <p:spPr bwMode="auto">
                  <a:xfrm>
                    <a:off x="6446" y="1967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4 w 5"/>
                      <a:gd name="T3" fmla="*/ 0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5 h 7"/>
                      <a:gd name="T10" fmla="*/ 1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3"/>
                          <a:pt x="4" y="4"/>
                        </a:cubicBezTo>
                        <a:cubicBezTo>
                          <a:pt x="3" y="5"/>
                          <a:pt x="2" y="6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7"/>
                          <a:pt x="3" y="6"/>
                          <a:pt x="4" y="4"/>
                        </a:cubicBezTo>
                        <a:cubicBezTo>
                          <a:pt x="5" y="2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7" name="Freeform 1785"/>
                  <p:cNvSpPr/>
                  <p:nvPr/>
                </p:nvSpPr>
                <p:spPr bwMode="auto">
                  <a:xfrm>
                    <a:off x="6478" y="1956"/>
                    <a:ext cx="12" cy="14"/>
                  </a:xfrm>
                  <a:custGeom>
                    <a:avLst/>
                    <a:gdLst>
                      <a:gd name="T0" fmla="*/ 14 w 14"/>
                      <a:gd name="T1" fmla="*/ 14 h 17"/>
                      <a:gd name="T2" fmla="*/ 13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0 h 17"/>
                      <a:gd name="T8" fmla="*/ 5 w 14"/>
                      <a:gd name="T9" fmla="*/ 3 h 17"/>
                      <a:gd name="T10" fmla="*/ 7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3 w 14"/>
                      <a:gd name="T17" fmla="*/ 11 h 17"/>
                      <a:gd name="T18" fmla="*/ 14 w 14"/>
                      <a:gd name="T19" fmla="*/ 15 h 17"/>
                      <a:gd name="T20" fmla="*/ 14 w 14"/>
                      <a:gd name="T21" fmla="*/ 14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4"/>
                        </a:move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2" y="12"/>
                          <a:pt x="11" y="13"/>
                          <a:pt x="11" y="13"/>
                        </a:cubicBezTo>
                        <a:cubicBezTo>
                          <a:pt x="9" y="14"/>
                          <a:pt x="6" y="13"/>
                          <a:pt x="4" y="10"/>
                        </a:cubicBezTo>
                        <a:cubicBezTo>
                          <a:pt x="3" y="8"/>
                          <a:pt x="3" y="4"/>
                          <a:pt x="5" y="3"/>
                        </a:cubicBezTo>
                        <a:cubicBezTo>
                          <a:pt x="5" y="3"/>
                          <a:pt x="6" y="2"/>
                          <a:pt x="7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7"/>
                          <a:pt x="3" y="11"/>
                        </a:cubicBezTo>
                        <a:cubicBezTo>
                          <a:pt x="5" y="15"/>
                          <a:pt x="10" y="17"/>
                          <a:pt x="14" y="15"/>
                        </a:cubicBezTo>
                        <a:lnTo>
                          <a:pt x="14" y="14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8" name="Freeform 1786"/>
                  <p:cNvSpPr/>
                  <p:nvPr/>
                </p:nvSpPr>
                <p:spPr bwMode="auto">
                  <a:xfrm>
                    <a:off x="6431" y="1955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10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3 h 17"/>
                      <a:gd name="T10" fmla="*/ 2 w 14"/>
                      <a:gd name="T11" fmla="*/ 12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2 w 14"/>
                      <a:gd name="T17" fmla="*/ 11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4"/>
                          <a:pt x="12" y="8"/>
                          <a:pt x="10" y="11"/>
                        </a:cubicBezTo>
                        <a:cubicBezTo>
                          <a:pt x="9" y="13"/>
                          <a:pt x="6" y="15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2" y="11"/>
                        </a:cubicBezTo>
                        <a:cubicBezTo>
                          <a:pt x="14" y="7"/>
                          <a:pt x="13" y="2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9" name="Freeform 1787"/>
                  <p:cNvSpPr/>
                  <p:nvPr/>
                </p:nvSpPr>
                <p:spPr bwMode="auto">
                  <a:xfrm>
                    <a:off x="6431" y="1983"/>
                    <a:ext cx="12" cy="16"/>
                  </a:xfrm>
                  <a:custGeom>
                    <a:avLst/>
                    <a:gdLst>
                      <a:gd name="T0" fmla="*/ 0 w 14"/>
                      <a:gd name="T1" fmla="*/ 3 h 18"/>
                      <a:gd name="T2" fmla="*/ 2 w 14"/>
                      <a:gd name="T3" fmla="*/ 5 h 18"/>
                      <a:gd name="T4" fmla="*/ 3 w 14"/>
                      <a:gd name="T5" fmla="*/ 4 h 18"/>
                      <a:gd name="T6" fmla="*/ 10 w 14"/>
                      <a:gd name="T7" fmla="*/ 7 h 18"/>
                      <a:gd name="T8" fmla="*/ 9 w 14"/>
                      <a:gd name="T9" fmla="*/ 14 h 18"/>
                      <a:gd name="T10" fmla="*/ 8 w 14"/>
                      <a:gd name="T11" fmla="*/ 15 h 18"/>
                      <a:gd name="T12" fmla="*/ 9 w 14"/>
                      <a:gd name="T13" fmla="*/ 18 h 18"/>
                      <a:gd name="T14" fmla="*/ 9 w 14"/>
                      <a:gd name="T15" fmla="*/ 17 h 18"/>
                      <a:gd name="T16" fmla="*/ 12 w 14"/>
                      <a:gd name="T17" fmla="*/ 6 h 18"/>
                      <a:gd name="T18" fmla="*/ 1 w 14"/>
                      <a:gd name="T19" fmla="*/ 2 h 18"/>
                      <a:gd name="T20" fmla="*/ 0 w 14"/>
                      <a:gd name="T21" fmla="*/ 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0" y="3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3" y="4"/>
                          <a:pt x="3" y="4"/>
                        </a:cubicBezTo>
                        <a:cubicBezTo>
                          <a:pt x="6" y="3"/>
                          <a:pt x="9" y="4"/>
                          <a:pt x="10" y="7"/>
                        </a:cubicBezTo>
                        <a:cubicBezTo>
                          <a:pt x="12" y="10"/>
                          <a:pt x="11" y="13"/>
                          <a:pt x="9" y="14"/>
                        </a:cubicBezTo>
                        <a:cubicBezTo>
                          <a:pt x="9" y="15"/>
                          <a:pt x="8" y="15"/>
                          <a:pt x="8" y="15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3" y="15"/>
                          <a:pt x="14" y="10"/>
                          <a:pt x="12" y="6"/>
                        </a:cubicBezTo>
                        <a:cubicBezTo>
                          <a:pt x="9" y="2"/>
                          <a:pt x="5" y="0"/>
                          <a:pt x="1" y="2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0" name="Freeform 1788"/>
                  <p:cNvSpPr/>
                  <p:nvPr/>
                </p:nvSpPr>
                <p:spPr bwMode="auto">
                  <a:xfrm>
                    <a:off x="6454" y="2000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7 h 8"/>
                      <a:gd name="T6" fmla="*/ 8 w 17"/>
                      <a:gd name="T7" fmla="*/ 2 h 8"/>
                      <a:gd name="T8" fmla="*/ 14 w 17"/>
                      <a:gd name="T9" fmla="*/ 7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8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7"/>
                          <a:pt x="2" y="7"/>
                        </a:cubicBezTo>
                        <a:cubicBezTo>
                          <a:pt x="2" y="4"/>
                          <a:pt x="5" y="2"/>
                          <a:pt x="8" y="2"/>
                        </a:cubicBezTo>
                        <a:cubicBezTo>
                          <a:pt x="11" y="2"/>
                          <a:pt x="14" y="4"/>
                          <a:pt x="14" y="7"/>
                        </a:cubicBezTo>
                        <a:cubicBezTo>
                          <a:pt x="14" y="7"/>
                          <a:pt x="14" y="8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3" y="0"/>
                          <a:pt x="8" y="0"/>
                        </a:cubicBezTo>
                        <a:cubicBezTo>
                          <a:pt x="3" y="0"/>
                          <a:pt x="0" y="4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1" name="Freeform 1789"/>
                  <p:cNvSpPr/>
                  <p:nvPr/>
                </p:nvSpPr>
                <p:spPr bwMode="auto">
                  <a:xfrm>
                    <a:off x="6478" y="1984"/>
                    <a:ext cx="12" cy="1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7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3 h 17"/>
                      <a:gd name="T14" fmla="*/ 14 w 14"/>
                      <a:gd name="T15" fmla="*/ 2 h 17"/>
                      <a:gd name="T16" fmla="*/ 3 w 14"/>
                      <a:gd name="T17" fmla="*/ 6 h 17"/>
                      <a:gd name="T18" fmla="*/ 5 w 14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7" y="15"/>
                          <a:pt x="7" y="15"/>
                          <a:pt x="7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3" y="13"/>
                          <a:pt x="3" y="9"/>
                          <a:pt x="4" y="6"/>
                        </a:cubicBezTo>
                        <a:cubicBezTo>
                          <a:pt x="6" y="4"/>
                          <a:pt x="9" y="2"/>
                          <a:pt x="11" y="4"/>
                        </a:cubicBezTo>
                        <a:cubicBezTo>
                          <a:pt x="11" y="4"/>
                          <a:pt x="12" y="4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2" name="Freeform 1790"/>
                  <p:cNvSpPr>
                    <a:spLocks noEditPoints="1"/>
                  </p:cNvSpPr>
                  <p:nvPr/>
                </p:nvSpPr>
                <p:spPr bwMode="auto">
                  <a:xfrm>
                    <a:off x="6455" y="1971"/>
                    <a:ext cx="11" cy="11"/>
                  </a:xfrm>
                  <a:custGeom>
                    <a:avLst/>
                    <a:gdLst>
                      <a:gd name="T0" fmla="*/ 0 w 14"/>
                      <a:gd name="T1" fmla="*/ 6 h 13"/>
                      <a:gd name="T2" fmla="*/ 3 w 14"/>
                      <a:gd name="T3" fmla="*/ 9 h 13"/>
                      <a:gd name="T4" fmla="*/ 4 w 14"/>
                      <a:gd name="T5" fmla="*/ 13 h 13"/>
                      <a:gd name="T6" fmla="*/ 7 w 14"/>
                      <a:gd name="T7" fmla="*/ 11 h 13"/>
                      <a:gd name="T8" fmla="*/ 11 w 14"/>
                      <a:gd name="T9" fmla="*/ 13 h 13"/>
                      <a:gd name="T10" fmla="*/ 12 w 14"/>
                      <a:gd name="T11" fmla="*/ 9 h 13"/>
                      <a:gd name="T12" fmla="*/ 14 w 14"/>
                      <a:gd name="T13" fmla="*/ 6 h 13"/>
                      <a:gd name="T14" fmla="*/ 12 w 14"/>
                      <a:gd name="T15" fmla="*/ 4 h 13"/>
                      <a:gd name="T16" fmla="*/ 11 w 14"/>
                      <a:gd name="T17" fmla="*/ 0 h 13"/>
                      <a:gd name="T18" fmla="*/ 7 w 14"/>
                      <a:gd name="T19" fmla="*/ 2 h 13"/>
                      <a:gd name="T20" fmla="*/ 4 w 14"/>
                      <a:gd name="T21" fmla="*/ 0 h 13"/>
                      <a:gd name="T22" fmla="*/ 3 w 14"/>
                      <a:gd name="T23" fmla="*/ 4 h 13"/>
                      <a:gd name="T24" fmla="*/ 0 w 14"/>
                      <a:gd name="T25" fmla="*/ 6 h 13"/>
                      <a:gd name="T26" fmla="*/ 2 w 14"/>
                      <a:gd name="T27" fmla="*/ 6 h 13"/>
                      <a:gd name="T28" fmla="*/ 4 w 14"/>
                      <a:gd name="T29" fmla="*/ 5 h 13"/>
                      <a:gd name="T30" fmla="*/ 5 w 14"/>
                      <a:gd name="T31" fmla="*/ 2 h 13"/>
                      <a:gd name="T32" fmla="*/ 7 w 14"/>
                      <a:gd name="T33" fmla="*/ 3 h 13"/>
                      <a:gd name="T34" fmla="*/ 10 w 14"/>
                      <a:gd name="T35" fmla="*/ 2 h 13"/>
                      <a:gd name="T36" fmla="*/ 10 w 14"/>
                      <a:gd name="T37" fmla="*/ 5 h 13"/>
                      <a:gd name="T38" fmla="*/ 12 w 14"/>
                      <a:gd name="T39" fmla="*/ 6 h 13"/>
                      <a:gd name="T40" fmla="*/ 10 w 14"/>
                      <a:gd name="T41" fmla="*/ 8 h 13"/>
                      <a:gd name="T42" fmla="*/ 9 w 14"/>
                      <a:gd name="T43" fmla="*/ 10 h 13"/>
                      <a:gd name="T44" fmla="*/ 7 w 14"/>
                      <a:gd name="T45" fmla="*/ 9 h 13"/>
                      <a:gd name="T46" fmla="*/ 5 w 14"/>
                      <a:gd name="T47" fmla="*/ 10 h 13"/>
                      <a:gd name="T48" fmla="*/ 5 w 14"/>
                      <a:gd name="T49" fmla="*/ 8 h 13"/>
                      <a:gd name="T50" fmla="*/ 2 w 14"/>
                      <a:gd name="T51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3" y="9"/>
                        </a:cubicBezTo>
                        <a:cubicBezTo>
                          <a:pt x="4" y="10"/>
                          <a:pt x="4" y="13"/>
                          <a:pt x="4" y="13"/>
                        </a:cubicBezTo>
                        <a:cubicBezTo>
                          <a:pt x="4" y="13"/>
                          <a:pt x="6" y="11"/>
                          <a:pt x="7" y="11"/>
                        </a:cubicBezTo>
                        <a:cubicBezTo>
                          <a:pt x="8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2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2"/>
                          <a:pt x="7" y="2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6"/>
                          <a:pt x="4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7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4"/>
                          <a:pt x="10" y="5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0" y="8"/>
                        </a:cubicBezTo>
                        <a:cubicBezTo>
                          <a:pt x="10" y="9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5" y="10"/>
                          <a:pt x="5" y="10"/>
                        </a:cubicBezTo>
                        <a:cubicBezTo>
                          <a:pt x="5" y="10"/>
                          <a:pt x="5" y="9"/>
                          <a:pt x="5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3" name="Freeform 1791"/>
                  <p:cNvSpPr>
                    <a:spLocks noEditPoints="1"/>
                  </p:cNvSpPr>
                  <p:nvPr/>
                </p:nvSpPr>
                <p:spPr bwMode="auto">
                  <a:xfrm>
                    <a:off x="5207" y="1487"/>
                    <a:ext cx="24" cy="23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1" y="28"/>
                          <a:pt x="28" y="22"/>
                          <a:pt x="28" y="14"/>
                        </a:cubicBezTo>
                        <a:cubicBezTo>
                          <a:pt x="28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4" name="Rectangle 1792"/>
                  <p:cNvSpPr>
                    <a:spLocks noChangeArrowheads="1"/>
                  </p:cNvSpPr>
                  <p:nvPr/>
                </p:nvSpPr>
                <p:spPr bwMode="auto">
                  <a:xfrm>
                    <a:off x="5218" y="1474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5" name="Freeform 1793"/>
                  <p:cNvSpPr/>
                  <p:nvPr/>
                </p:nvSpPr>
                <p:spPr bwMode="auto">
                  <a:xfrm>
                    <a:off x="5196" y="1485"/>
                    <a:ext cx="45" cy="27"/>
                  </a:xfrm>
                  <a:custGeom>
                    <a:avLst/>
                    <a:gdLst>
                      <a:gd name="T0" fmla="*/ 45 w 45"/>
                      <a:gd name="T1" fmla="*/ 2 h 27"/>
                      <a:gd name="T2" fmla="*/ 44 w 45"/>
                      <a:gd name="T3" fmla="*/ 0 h 27"/>
                      <a:gd name="T4" fmla="*/ 0 w 45"/>
                      <a:gd name="T5" fmla="*/ 25 h 27"/>
                      <a:gd name="T6" fmla="*/ 1 w 45"/>
                      <a:gd name="T7" fmla="*/ 27 h 27"/>
                      <a:gd name="T8" fmla="*/ 45 w 45"/>
                      <a:gd name="T9" fmla="*/ 2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2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1" y="27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6" name="Freeform 1794"/>
                  <p:cNvSpPr/>
                  <p:nvPr/>
                </p:nvSpPr>
                <p:spPr bwMode="auto">
                  <a:xfrm>
                    <a:off x="5197" y="1485"/>
                    <a:ext cx="44" cy="27"/>
                  </a:xfrm>
                  <a:custGeom>
                    <a:avLst/>
                    <a:gdLst>
                      <a:gd name="T0" fmla="*/ 43 w 44"/>
                      <a:gd name="T1" fmla="*/ 27 h 27"/>
                      <a:gd name="T2" fmla="*/ 44 w 44"/>
                      <a:gd name="T3" fmla="*/ 26 h 27"/>
                      <a:gd name="T4" fmla="*/ 0 w 44"/>
                      <a:gd name="T5" fmla="*/ 0 h 27"/>
                      <a:gd name="T6" fmla="*/ 0 w 44"/>
                      <a:gd name="T7" fmla="*/ 1 h 27"/>
                      <a:gd name="T8" fmla="*/ 43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3" y="27"/>
                        </a:moveTo>
                        <a:lnTo>
                          <a:pt x="44" y="26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3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7" name="Freeform 1795"/>
                  <p:cNvSpPr/>
                  <p:nvPr/>
                </p:nvSpPr>
                <p:spPr bwMode="auto">
                  <a:xfrm>
                    <a:off x="5215" y="1492"/>
                    <a:ext cx="7" cy="13"/>
                  </a:xfrm>
                  <a:custGeom>
                    <a:avLst/>
                    <a:gdLst>
                      <a:gd name="T0" fmla="*/ 0 w 7"/>
                      <a:gd name="T1" fmla="*/ 0 h 13"/>
                      <a:gd name="T2" fmla="*/ 0 w 7"/>
                      <a:gd name="T3" fmla="*/ 0 h 13"/>
                      <a:gd name="T4" fmla="*/ 7 w 7"/>
                      <a:gd name="T5" fmla="*/ 13 h 13"/>
                      <a:gd name="T6" fmla="*/ 7 w 7"/>
                      <a:gd name="T7" fmla="*/ 12 h 13"/>
                      <a:gd name="T8" fmla="*/ 0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8" name="Freeform 1796"/>
                  <p:cNvSpPr/>
                  <p:nvPr/>
                </p:nvSpPr>
                <p:spPr bwMode="auto">
                  <a:xfrm>
                    <a:off x="5215" y="1492"/>
                    <a:ext cx="7" cy="13"/>
                  </a:xfrm>
                  <a:custGeom>
                    <a:avLst/>
                    <a:gdLst>
                      <a:gd name="T0" fmla="*/ 7 w 7"/>
                      <a:gd name="T1" fmla="*/ 0 h 13"/>
                      <a:gd name="T2" fmla="*/ 7 w 7"/>
                      <a:gd name="T3" fmla="*/ 0 h 13"/>
                      <a:gd name="T4" fmla="*/ 0 w 7"/>
                      <a:gd name="T5" fmla="*/ 13 h 13"/>
                      <a:gd name="T6" fmla="*/ 0 w 7"/>
                      <a:gd name="T7" fmla="*/ 13 h 13"/>
                      <a:gd name="T8" fmla="*/ 7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9" name="Rectangle 1797"/>
                  <p:cNvSpPr>
                    <a:spLocks noChangeArrowheads="1"/>
                  </p:cNvSpPr>
                  <p:nvPr/>
                </p:nvSpPr>
                <p:spPr bwMode="auto">
                  <a:xfrm>
                    <a:off x="5211" y="1498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0" name="Freeform 1798"/>
                  <p:cNvSpPr>
                    <a:spLocks noEditPoints="1"/>
                  </p:cNvSpPr>
                  <p:nvPr/>
                </p:nvSpPr>
                <p:spPr bwMode="auto">
                  <a:xfrm>
                    <a:off x="5216" y="1466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1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8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1" name="Freeform 1799"/>
                  <p:cNvSpPr>
                    <a:spLocks noEditPoints="1"/>
                  </p:cNvSpPr>
                  <p:nvPr/>
                </p:nvSpPr>
                <p:spPr bwMode="auto">
                  <a:xfrm>
                    <a:off x="5216" y="1523"/>
                    <a:ext cx="5" cy="8"/>
                  </a:xfrm>
                  <a:custGeom>
                    <a:avLst/>
                    <a:gdLst>
                      <a:gd name="T0" fmla="*/ 0 w 6"/>
                      <a:gd name="T1" fmla="*/ 5 h 9"/>
                      <a:gd name="T2" fmla="*/ 3 w 6"/>
                      <a:gd name="T3" fmla="*/ 9 h 9"/>
                      <a:gd name="T4" fmla="*/ 6 w 6"/>
                      <a:gd name="T5" fmla="*/ 5 h 9"/>
                      <a:gd name="T6" fmla="*/ 3 w 6"/>
                      <a:gd name="T7" fmla="*/ 0 h 9"/>
                      <a:gd name="T8" fmla="*/ 0 w 6"/>
                      <a:gd name="T9" fmla="*/ 5 h 9"/>
                      <a:gd name="T10" fmla="*/ 1 w 6"/>
                      <a:gd name="T11" fmla="*/ 5 h 9"/>
                      <a:gd name="T12" fmla="*/ 3 w 6"/>
                      <a:gd name="T13" fmla="*/ 1 h 9"/>
                      <a:gd name="T14" fmla="*/ 5 w 6"/>
                      <a:gd name="T15" fmla="*/ 5 h 9"/>
                      <a:gd name="T16" fmla="*/ 3 w 6"/>
                      <a:gd name="T17" fmla="*/ 8 h 9"/>
                      <a:gd name="T18" fmla="*/ 1 w 6"/>
                      <a:gd name="T1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9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1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2" name="Freeform 1800"/>
                  <p:cNvSpPr>
                    <a:spLocks noEditPoints="1"/>
                  </p:cNvSpPr>
                  <p:nvPr/>
                </p:nvSpPr>
                <p:spPr bwMode="auto">
                  <a:xfrm>
                    <a:off x="5239" y="1510"/>
                    <a:ext cx="8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9 w 9"/>
                      <a:gd name="T3" fmla="*/ 6 h 8"/>
                      <a:gd name="T4" fmla="*/ 6 w 9"/>
                      <a:gd name="T5" fmla="*/ 1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2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7"/>
                          <a:pt x="9" y="6"/>
                        </a:cubicBezTo>
                        <a:cubicBezTo>
                          <a:pt x="9" y="5"/>
                          <a:pt x="8" y="3"/>
                          <a:pt x="6" y="1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4"/>
                          <a:pt x="1" y="5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2" y="4"/>
                          <a:pt x="2" y="2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7" y="3"/>
                          <a:pt x="7" y="4"/>
                          <a:pt x="7" y="6"/>
                        </a:cubicBezTo>
                        <a:cubicBezTo>
                          <a:pt x="6" y="6"/>
                          <a:pt x="5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3" name="Freeform 1801"/>
                  <p:cNvSpPr>
                    <a:spLocks noEditPoints="1"/>
                  </p:cNvSpPr>
                  <p:nvPr/>
                </p:nvSpPr>
                <p:spPr bwMode="auto">
                  <a:xfrm>
                    <a:off x="5239" y="1481"/>
                    <a:ext cx="8" cy="6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8 w 9"/>
                      <a:gd name="T3" fmla="*/ 2 h 8"/>
                      <a:gd name="T4" fmla="*/ 3 w 9"/>
                      <a:gd name="T5" fmla="*/ 2 h 8"/>
                      <a:gd name="T6" fmla="*/ 0 w 9"/>
                      <a:gd name="T7" fmla="*/ 7 h 8"/>
                      <a:gd name="T8" fmla="*/ 6 w 9"/>
                      <a:gd name="T9" fmla="*/ 7 h 8"/>
                      <a:gd name="T10" fmla="*/ 5 w 9"/>
                      <a:gd name="T11" fmla="*/ 6 h 8"/>
                      <a:gd name="T12" fmla="*/ 2 w 9"/>
                      <a:gd name="T13" fmla="*/ 6 h 8"/>
                      <a:gd name="T14" fmla="*/ 3 w 9"/>
                      <a:gd name="T15" fmla="*/ 3 h 8"/>
                      <a:gd name="T16" fmla="*/ 7 w 9"/>
                      <a:gd name="T17" fmla="*/ 3 h 8"/>
                      <a:gd name="T18" fmla="*/ 5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6"/>
                          <a:pt x="9" y="3"/>
                          <a:pt x="8" y="2"/>
                        </a:cubicBezTo>
                        <a:cubicBezTo>
                          <a:pt x="7" y="1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4" y="7"/>
                          <a:pt x="3" y="7"/>
                          <a:pt x="2" y="6"/>
                        </a:cubicBezTo>
                        <a:cubicBezTo>
                          <a:pt x="2" y="5"/>
                          <a:pt x="2" y="4"/>
                          <a:pt x="3" y="3"/>
                        </a:cubicBezTo>
                        <a:cubicBezTo>
                          <a:pt x="5" y="2"/>
                          <a:pt x="6" y="2"/>
                          <a:pt x="7" y="3"/>
                        </a:cubicBezTo>
                        <a:cubicBezTo>
                          <a:pt x="7" y="4"/>
                          <a:pt x="7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4" name="Freeform 1802"/>
                  <p:cNvSpPr>
                    <a:spLocks noEditPoints="1"/>
                  </p:cNvSpPr>
                  <p:nvPr/>
                </p:nvSpPr>
                <p:spPr bwMode="auto">
                  <a:xfrm>
                    <a:off x="5190" y="1510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6 w 9"/>
                      <a:gd name="T11" fmla="*/ 5 h 7"/>
                      <a:gd name="T12" fmla="*/ 7 w 9"/>
                      <a:gd name="T13" fmla="*/ 2 h 7"/>
                      <a:gd name="T14" fmla="*/ 4 w 9"/>
                      <a:gd name="T15" fmla="*/ 2 h 7"/>
                      <a:gd name="T16" fmla="*/ 2 w 9"/>
                      <a:gd name="T17" fmla="*/ 5 h 7"/>
                      <a:gd name="T18" fmla="*/ 6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7" y="4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4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5" name="Freeform 1803"/>
                  <p:cNvSpPr>
                    <a:spLocks noEditPoints="1"/>
                  </p:cNvSpPr>
                  <p:nvPr/>
                </p:nvSpPr>
                <p:spPr bwMode="auto">
                  <a:xfrm>
                    <a:off x="5190" y="1481"/>
                    <a:ext cx="8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1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8 w 9"/>
                      <a:gd name="T13" fmla="*/ 6 h 8"/>
                      <a:gd name="T14" fmla="*/ 6 w 9"/>
                      <a:gd name="T15" fmla="*/ 2 h 8"/>
                      <a:gd name="T16" fmla="*/ 2 w 9"/>
                      <a:gd name="T17" fmla="*/ 3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1" y="2"/>
                        </a:cubicBezTo>
                        <a:cubicBezTo>
                          <a:pt x="2" y="1"/>
                          <a:pt x="4" y="0"/>
                          <a:pt x="6" y="1"/>
                        </a:cubicBezTo>
                        <a:cubicBezTo>
                          <a:pt x="9" y="3"/>
                          <a:pt x="9" y="5"/>
                          <a:pt x="9" y="6"/>
                        </a:cubicBezTo>
                        <a:cubicBezTo>
                          <a:pt x="8" y="7"/>
                          <a:pt x="6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7"/>
                          <a:pt x="7" y="6"/>
                          <a:pt x="8" y="6"/>
                        </a:cubicBezTo>
                        <a:cubicBezTo>
                          <a:pt x="8" y="4"/>
                          <a:pt x="7" y="3"/>
                          <a:pt x="6" y="2"/>
                        </a:cubicBezTo>
                        <a:cubicBezTo>
                          <a:pt x="4" y="2"/>
                          <a:pt x="3" y="2"/>
                          <a:pt x="2" y="3"/>
                        </a:cubicBezTo>
                        <a:cubicBezTo>
                          <a:pt x="2" y="4"/>
                          <a:pt x="3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6" name="Freeform 1804"/>
                  <p:cNvSpPr/>
                  <p:nvPr/>
                </p:nvSpPr>
                <p:spPr bwMode="auto">
                  <a:xfrm>
                    <a:off x="5211" y="1469"/>
                    <a:ext cx="15" cy="6"/>
                  </a:xfrm>
                  <a:custGeom>
                    <a:avLst/>
                    <a:gdLst>
                      <a:gd name="T0" fmla="*/ 0 w 17"/>
                      <a:gd name="T1" fmla="*/ 0 h 7"/>
                      <a:gd name="T2" fmla="*/ 3 w 17"/>
                      <a:gd name="T3" fmla="*/ 0 h 7"/>
                      <a:gd name="T4" fmla="*/ 3 w 17"/>
                      <a:gd name="T5" fmla="*/ 1 h 7"/>
                      <a:gd name="T6" fmla="*/ 9 w 17"/>
                      <a:gd name="T7" fmla="*/ 6 h 7"/>
                      <a:gd name="T8" fmla="*/ 15 w 17"/>
                      <a:gd name="T9" fmla="*/ 1 h 7"/>
                      <a:gd name="T10" fmla="*/ 15 w 17"/>
                      <a:gd name="T11" fmla="*/ 0 h 7"/>
                      <a:gd name="T12" fmla="*/ 17 w 17"/>
                      <a:gd name="T13" fmla="*/ 0 h 7"/>
                      <a:gd name="T14" fmla="*/ 17 w 17"/>
                      <a:gd name="T15" fmla="*/ 0 h 7"/>
                      <a:gd name="T16" fmla="*/ 9 w 17"/>
                      <a:gd name="T17" fmla="*/ 7 h 7"/>
                      <a:gd name="T18" fmla="*/ 0 w 17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7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1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7"/>
                          <a:pt x="9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7" name="Freeform 1805"/>
                  <p:cNvSpPr/>
                  <p:nvPr/>
                </p:nvSpPr>
                <p:spPr bwMode="auto">
                  <a:xfrm>
                    <a:off x="5213" y="1475"/>
                    <a:ext cx="11" cy="4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0 h 4"/>
                      <a:gd name="T6" fmla="*/ 7 w 13"/>
                      <a:gd name="T7" fmla="*/ 3 h 4"/>
                      <a:gd name="T8" fmla="*/ 11 w 13"/>
                      <a:gd name="T9" fmla="*/ 0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7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4" y="3"/>
                          <a:pt x="7" y="3"/>
                        </a:cubicBezTo>
                        <a:cubicBezTo>
                          <a:pt x="9" y="3"/>
                          <a:pt x="11" y="2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8" name="Freeform 1806"/>
                  <p:cNvSpPr/>
                  <p:nvPr/>
                </p:nvSpPr>
                <p:spPr bwMode="auto">
                  <a:xfrm>
                    <a:off x="5214" y="1478"/>
                    <a:ext cx="9" cy="3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6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6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9" name="Freeform 1807"/>
                  <p:cNvSpPr/>
                  <p:nvPr/>
                </p:nvSpPr>
                <p:spPr bwMode="auto">
                  <a:xfrm>
                    <a:off x="5215" y="1481"/>
                    <a:ext cx="7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5 w 9"/>
                      <a:gd name="T7" fmla="*/ 2 h 2"/>
                      <a:gd name="T8" fmla="*/ 8 w 9"/>
                      <a:gd name="T9" fmla="*/ 0 h 2"/>
                      <a:gd name="T10" fmla="*/ 8 w 9"/>
                      <a:gd name="T11" fmla="*/ 0 h 2"/>
                      <a:gd name="T12" fmla="*/ 9 w 9"/>
                      <a:gd name="T13" fmla="*/ 0 h 2"/>
                      <a:gd name="T14" fmla="*/ 5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5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0" name="Freeform 1808"/>
                  <p:cNvSpPr/>
                  <p:nvPr/>
                </p:nvSpPr>
                <p:spPr bwMode="auto">
                  <a:xfrm>
                    <a:off x="5215" y="1484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4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4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4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4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1" name="Freeform 1809"/>
                  <p:cNvSpPr/>
                  <p:nvPr/>
                </p:nvSpPr>
                <p:spPr bwMode="auto">
                  <a:xfrm>
                    <a:off x="5220" y="1490"/>
                    <a:ext cx="4" cy="3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4 w 4"/>
                      <a:gd name="T9" fmla="*/ 2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2 h 3"/>
                      <a:gd name="T16" fmla="*/ 1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3" y="3"/>
                          <a:pt x="3" y="3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2"/>
                        </a:cubicBezTo>
                        <a:cubicBezTo>
                          <a:pt x="1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2" name="Freeform 1810"/>
                  <p:cNvSpPr/>
                  <p:nvPr/>
                </p:nvSpPr>
                <p:spPr bwMode="auto">
                  <a:xfrm>
                    <a:off x="5213" y="1490"/>
                    <a:ext cx="3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1 w 4"/>
                      <a:gd name="T3" fmla="*/ 2 h 3"/>
                      <a:gd name="T4" fmla="*/ 1 w 4"/>
                      <a:gd name="T5" fmla="*/ 2 h 3"/>
                      <a:gd name="T6" fmla="*/ 2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0 h 3"/>
                      <a:gd name="T14" fmla="*/ 2 w 4"/>
                      <a:gd name="T15" fmla="*/ 2 h 3"/>
                      <a:gd name="T16" fmla="*/ 0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3"/>
                          <a:pt x="2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3" name="Freeform 1811"/>
                  <p:cNvSpPr/>
                  <p:nvPr/>
                </p:nvSpPr>
                <p:spPr bwMode="auto">
                  <a:xfrm>
                    <a:off x="5210" y="1497"/>
                    <a:ext cx="1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2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4" name="Freeform 1812"/>
                  <p:cNvSpPr/>
                  <p:nvPr/>
                </p:nvSpPr>
                <p:spPr bwMode="auto">
                  <a:xfrm>
                    <a:off x="5213" y="1504"/>
                    <a:ext cx="3" cy="3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0 h 3"/>
                      <a:gd name="T10" fmla="*/ 0 w 4"/>
                      <a:gd name="T11" fmla="*/ 1 h 3"/>
                      <a:gd name="T12" fmla="*/ 0 w 4"/>
                      <a:gd name="T13" fmla="*/ 0 h 3"/>
                      <a:gd name="T14" fmla="*/ 2 w 4"/>
                      <a:gd name="T15" fmla="*/ 0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4" name="Group 2014"/>
                <p:cNvGrpSpPr/>
                <p:nvPr/>
              </p:nvGrpSpPr>
              <p:grpSpPr bwMode="auto">
                <a:xfrm>
                  <a:off x="2940050" y="3117850"/>
                  <a:ext cx="8072438" cy="3040063"/>
                  <a:chOff x="1852" y="1118"/>
                  <a:chExt cx="5085" cy="1915"/>
                </a:xfrm>
              </p:grpSpPr>
              <p:sp>
                <p:nvSpPr>
                  <p:cNvPr id="8485" name="Freeform 1814"/>
                  <p:cNvSpPr/>
                  <p:nvPr/>
                </p:nvSpPr>
                <p:spPr bwMode="auto">
                  <a:xfrm>
                    <a:off x="5220" y="1504"/>
                    <a:ext cx="4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4 w 4"/>
                      <a:gd name="T3" fmla="*/ 1 h 2"/>
                      <a:gd name="T4" fmla="*/ 4 w 4"/>
                      <a:gd name="T5" fmla="*/ 1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6" name="Freeform 1815"/>
                  <p:cNvSpPr/>
                  <p:nvPr/>
                </p:nvSpPr>
                <p:spPr bwMode="auto">
                  <a:xfrm>
                    <a:off x="5226" y="1497"/>
                    <a:ext cx="1" cy="3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1 w 2"/>
                      <a:gd name="T5" fmla="*/ 1 h 4"/>
                      <a:gd name="T6" fmla="*/ 0 w 2"/>
                      <a:gd name="T7" fmla="*/ 2 h 4"/>
                      <a:gd name="T8" fmla="*/ 1 w 2"/>
                      <a:gd name="T9" fmla="*/ 4 h 4"/>
                      <a:gd name="T10" fmla="*/ 1 w 2"/>
                      <a:gd name="T11" fmla="*/ 4 h 4"/>
                      <a:gd name="T12" fmla="*/ 1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7" name="Freeform 1816"/>
                  <p:cNvSpPr/>
                  <p:nvPr/>
                </p:nvSpPr>
                <p:spPr bwMode="auto">
                  <a:xfrm>
                    <a:off x="5213" y="1518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5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8" name="Freeform 1817"/>
                  <p:cNvSpPr/>
                  <p:nvPr/>
                </p:nvSpPr>
                <p:spPr bwMode="auto">
                  <a:xfrm>
                    <a:off x="5214" y="1516"/>
                    <a:ext cx="9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10 w 11"/>
                      <a:gd name="T9" fmla="*/ 3 h 4"/>
                      <a:gd name="T10" fmla="*/ 10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9" name="Freeform 1818"/>
                  <p:cNvSpPr/>
                  <p:nvPr/>
                </p:nvSpPr>
                <p:spPr bwMode="auto">
                  <a:xfrm>
                    <a:off x="5215" y="1513"/>
                    <a:ext cx="7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2 w 9"/>
                      <a:gd name="T3" fmla="*/ 3 h 3"/>
                      <a:gd name="T4" fmla="*/ 2 w 9"/>
                      <a:gd name="T5" fmla="*/ 3 h 3"/>
                      <a:gd name="T6" fmla="*/ 5 w 9"/>
                      <a:gd name="T7" fmla="*/ 1 h 3"/>
                      <a:gd name="T8" fmla="*/ 8 w 9"/>
                      <a:gd name="T9" fmla="*/ 3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6" y="1"/>
                          <a:pt x="8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5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0" name="Freeform 1819"/>
                  <p:cNvSpPr/>
                  <p:nvPr/>
                </p:nvSpPr>
                <p:spPr bwMode="auto">
                  <a:xfrm>
                    <a:off x="5215" y="1511"/>
                    <a:ext cx="6" cy="2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4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4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1" name="Freeform 1820"/>
                  <p:cNvSpPr/>
                  <p:nvPr/>
                </p:nvSpPr>
                <p:spPr bwMode="auto">
                  <a:xfrm>
                    <a:off x="5234" y="1505"/>
                    <a:ext cx="8" cy="11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9 h 12"/>
                      <a:gd name="T6" fmla="*/ 2 w 9"/>
                      <a:gd name="T7" fmla="*/ 4 h 12"/>
                      <a:gd name="T8" fmla="*/ 7 w 9"/>
                      <a:gd name="T9" fmla="*/ 2 h 12"/>
                      <a:gd name="T10" fmla="*/ 7 w 9"/>
                      <a:gd name="T11" fmla="*/ 3 h 12"/>
                      <a:gd name="T12" fmla="*/ 9 w 9"/>
                      <a:gd name="T13" fmla="*/ 1 h 12"/>
                      <a:gd name="T14" fmla="*/ 8 w 9"/>
                      <a:gd name="T15" fmla="*/ 1 h 12"/>
                      <a:gd name="T16" fmla="*/ 2 w 9"/>
                      <a:gd name="T17" fmla="*/ 4 h 12"/>
                      <a:gd name="T18" fmla="*/ 1 w 9"/>
                      <a:gd name="T19" fmla="*/ 11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6"/>
                          <a:pt x="2" y="4"/>
                        </a:cubicBezTo>
                        <a:cubicBezTo>
                          <a:pt x="3" y="3"/>
                          <a:pt x="6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2" name="Freeform 1821"/>
                  <p:cNvSpPr/>
                  <p:nvPr/>
                </p:nvSpPr>
                <p:spPr bwMode="auto">
                  <a:xfrm>
                    <a:off x="5232" y="1504"/>
                    <a:ext cx="6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8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2" y="5"/>
                          <a:pt x="3" y="4"/>
                        </a:cubicBezTo>
                        <a:cubicBezTo>
                          <a:pt x="4" y="2"/>
                          <a:pt x="6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3" name="Freeform 1822"/>
                  <p:cNvSpPr/>
                  <p:nvPr/>
                </p:nvSpPr>
                <p:spPr bwMode="auto">
                  <a:xfrm>
                    <a:off x="5230" y="1504"/>
                    <a:ext cx="6" cy="6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2 w 7"/>
                      <a:gd name="T3" fmla="*/ 7 h 8"/>
                      <a:gd name="T4" fmla="*/ 2 w 7"/>
                      <a:gd name="T5" fmla="*/ 7 h 8"/>
                      <a:gd name="T6" fmla="*/ 2 w 7"/>
                      <a:gd name="T7" fmla="*/ 3 h 8"/>
                      <a:gd name="T8" fmla="*/ 5 w 7"/>
                      <a:gd name="T9" fmla="*/ 1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4" name="Freeform 1823"/>
                  <p:cNvSpPr/>
                  <p:nvPr/>
                </p:nvSpPr>
                <p:spPr bwMode="auto">
                  <a:xfrm>
                    <a:off x="5228" y="1503"/>
                    <a:ext cx="5" cy="6"/>
                  </a:xfrm>
                  <a:custGeom>
                    <a:avLst/>
                    <a:gdLst>
                      <a:gd name="T0" fmla="*/ 1 w 6"/>
                      <a:gd name="T1" fmla="*/ 7 h 7"/>
                      <a:gd name="T2" fmla="*/ 2 w 6"/>
                      <a:gd name="T3" fmla="*/ 6 h 7"/>
                      <a:gd name="T4" fmla="*/ 2 w 6"/>
                      <a:gd name="T5" fmla="*/ 5 h 7"/>
                      <a:gd name="T6" fmla="*/ 2 w 6"/>
                      <a:gd name="T7" fmla="*/ 3 h 7"/>
                      <a:gd name="T8" fmla="*/ 5 w 6"/>
                      <a:gd name="T9" fmla="*/ 1 h 7"/>
                      <a:gd name="T10" fmla="*/ 5 w 6"/>
                      <a:gd name="T11" fmla="*/ 1 h 7"/>
                      <a:gd name="T12" fmla="*/ 6 w 6"/>
                      <a:gd name="T13" fmla="*/ 1 h 7"/>
                      <a:gd name="T14" fmla="*/ 2 w 6"/>
                      <a:gd name="T15" fmla="*/ 2 h 7"/>
                      <a:gd name="T16" fmla="*/ 1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3" y="1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5" name="Freeform 1824"/>
                  <p:cNvSpPr/>
                  <p:nvPr/>
                </p:nvSpPr>
                <p:spPr bwMode="auto">
                  <a:xfrm>
                    <a:off x="5234" y="1482"/>
                    <a:ext cx="8" cy="11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9 h 12"/>
                      <a:gd name="T4" fmla="*/ 7 w 9"/>
                      <a:gd name="T5" fmla="*/ 10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4 w 9"/>
                      <a:gd name="T11" fmla="*/ 2 h 12"/>
                      <a:gd name="T12" fmla="*/ 3 w 9"/>
                      <a:gd name="T13" fmla="*/ 0 h 12"/>
                      <a:gd name="T14" fmla="*/ 2 w 9"/>
                      <a:gd name="T15" fmla="*/ 0 h 12"/>
                      <a:gd name="T16" fmla="*/ 2 w 9"/>
                      <a:gd name="T17" fmla="*/ 8 h 12"/>
                      <a:gd name="T18" fmla="*/ 8 w 9"/>
                      <a:gd name="T19" fmla="*/ 11 h 12"/>
                      <a:gd name="T20" fmla="*/ 9 w 9"/>
                      <a:gd name="T21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5"/>
                          <a:pt x="2" y="8"/>
                        </a:cubicBezTo>
                        <a:cubicBezTo>
                          <a:pt x="4" y="11"/>
                          <a:pt x="7" y="12"/>
                          <a:pt x="8" y="11"/>
                        </a:cubicBez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6" name="Freeform 1825"/>
                  <p:cNvSpPr/>
                  <p:nvPr/>
                </p:nvSpPr>
                <p:spPr bwMode="auto">
                  <a:xfrm>
                    <a:off x="5232" y="1485"/>
                    <a:ext cx="6" cy="8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6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1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1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3" y="7"/>
                          <a:pt x="2" y="6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3"/>
                          <a:pt x="1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7" name="Freeform 1826"/>
                  <p:cNvSpPr/>
                  <p:nvPr/>
                </p:nvSpPr>
                <p:spPr bwMode="auto">
                  <a:xfrm>
                    <a:off x="5231" y="1487"/>
                    <a:ext cx="4" cy="7"/>
                  </a:xfrm>
                  <a:custGeom>
                    <a:avLst/>
                    <a:gdLst>
                      <a:gd name="T0" fmla="*/ 5 w 5"/>
                      <a:gd name="T1" fmla="*/ 8 h 9"/>
                      <a:gd name="T2" fmla="*/ 5 w 5"/>
                      <a:gd name="T3" fmla="*/ 7 h 9"/>
                      <a:gd name="T4" fmla="*/ 4 w 5"/>
                      <a:gd name="T5" fmla="*/ 7 h 9"/>
                      <a:gd name="T6" fmla="*/ 1 w 5"/>
                      <a:gd name="T7" fmla="*/ 5 h 9"/>
                      <a:gd name="T8" fmla="*/ 1 w 5"/>
                      <a:gd name="T9" fmla="*/ 2 h 9"/>
                      <a:gd name="T10" fmla="*/ 2 w 5"/>
                      <a:gd name="T11" fmla="*/ 1 h 9"/>
                      <a:gd name="T12" fmla="*/ 1 w 5"/>
                      <a:gd name="T13" fmla="*/ 0 h 9"/>
                      <a:gd name="T14" fmla="*/ 1 w 5"/>
                      <a:gd name="T15" fmla="*/ 5 h 9"/>
                      <a:gd name="T16" fmla="*/ 5 w 5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9">
                        <a:moveTo>
                          <a:pt x="5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2" y="6"/>
                          <a:pt x="1" y="5"/>
                        </a:cubicBezTo>
                        <a:cubicBezTo>
                          <a:pt x="1" y="4"/>
                          <a:pt x="0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8"/>
                          <a:pt x="4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8" name="Freeform 1827"/>
                  <p:cNvSpPr/>
                  <p:nvPr/>
                </p:nvSpPr>
                <p:spPr bwMode="auto">
                  <a:xfrm>
                    <a:off x="5229" y="1488"/>
                    <a:ext cx="3" cy="6"/>
                  </a:xfrm>
                  <a:custGeom>
                    <a:avLst/>
                    <a:gdLst>
                      <a:gd name="T0" fmla="*/ 4 w 4"/>
                      <a:gd name="T1" fmla="*/ 7 h 7"/>
                      <a:gd name="T2" fmla="*/ 4 w 4"/>
                      <a:gd name="T3" fmla="*/ 6 h 7"/>
                      <a:gd name="T4" fmla="*/ 3 w 4"/>
                      <a:gd name="T5" fmla="*/ 6 h 7"/>
                      <a:gd name="T6" fmla="*/ 1 w 4"/>
                      <a:gd name="T7" fmla="*/ 4 h 7"/>
                      <a:gd name="T8" fmla="*/ 1 w 4"/>
                      <a:gd name="T9" fmla="*/ 1 h 7"/>
                      <a:gd name="T10" fmla="*/ 1 w 4"/>
                      <a:gd name="T11" fmla="*/ 1 h 7"/>
                      <a:gd name="T12" fmla="*/ 1 w 4"/>
                      <a:gd name="T13" fmla="*/ 0 h 7"/>
                      <a:gd name="T14" fmla="*/ 1 w 4"/>
                      <a:gd name="T15" fmla="*/ 5 h 7"/>
                      <a:gd name="T16" fmla="*/ 4 w 4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7">
                        <a:moveTo>
                          <a:pt x="4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2" y="6"/>
                          <a:pt x="1" y="4"/>
                        </a:cubicBezTo>
                        <a:cubicBezTo>
                          <a:pt x="0" y="3"/>
                          <a:pt x="0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6"/>
                          <a:pt x="3" y="7"/>
                          <a:pt x="4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9" name="Freeform 1828"/>
                  <p:cNvSpPr/>
                  <p:nvPr/>
                </p:nvSpPr>
                <p:spPr bwMode="auto">
                  <a:xfrm>
                    <a:off x="5196" y="1504"/>
                    <a:ext cx="7" cy="11"/>
                  </a:xfrm>
                  <a:custGeom>
                    <a:avLst/>
                    <a:gdLst>
                      <a:gd name="T0" fmla="*/ 0 w 8"/>
                      <a:gd name="T1" fmla="*/ 2 h 12"/>
                      <a:gd name="T2" fmla="*/ 1 w 8"/>
                      <a:gd name="T3" fmla="*/ 3 h 12"/>
                      <a:gd name="T4" fmla="*/ 1 w 8"/>
                      <a:gd name="T5" fmla="*/ 3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1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6 w 8"/>
                      <a:gd name="T17" fmla="*/ 5 h 12"/>
                      <a:gd name="T18" fmla="*/ 0 w 8"/>
                      <a:gd name="T19" fmla="*/ 1 h 12"/>
                      <a:gd name="T20" fmla="*/ 0 w 8"/>
                      <a:gd name="T21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8"/>
                          <a:pt x="6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0" name="Freeform 1829"/>
                  <p:cNvSpPr/>
                  <p:nvPr/>
                </p:nvSpPr>
                <p:spPr bwMode="auto">
                  <a:xfrm>
                    <a:off x="5198" y="1504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2 w 7"/>
                      <a:gd name="T5" fmla="*/ 2 h 11"/>
                      <a:gd name="T6" fmla="*/ 5 w 7"/>
                      <a:gd name="T7" fmla="*/ 5 h 11"/>
                      <a:gd name="T8" fmla="*/ 6 w 7"/>
                      <a:gd name="T9" fmla="*/ 9 h 11"/>
                      <a:gd name="T10" fmla="*/ 5 w 7"/>
                      <a:gd name="T11" fmla="*/ 9 h 11"/>
                      <a:gd name="T12" fmla="*/ 6 w 7"/>
                      <a:gd name="T13" fmla="*/ 11 h 11"/>
                      <a:gd name="T14" fmla="*/ 6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5"/>
                        </a:cubicBezTo>
                        <a:cubicBezTo>
                          <a:pt x="6" y="6"/>
                          <a:pt x="6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0"/>
                          <a:pt x="7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1" name="Freeform 1830"/>
                  <p:cNvSpPr/>
                  <p:nvPr/>
                </p:nvSpPr>
                <p:spPr bwMode="auto">
                  <a:xfrm>
                    <a:off x="5202" y="1503"/>
                    <a:ext cx="5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0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8 h 9"/>
                      <a:gd name="T10" fmla="*/ 4 w 6"/>
                      <a:gd name="T11" fmla="*/ 8 h 9"/>
                      <a:gd name="T12" fmla="*/ 4 w 6"/>
                      <a:gd name="T13" fmla="*/ 9 h 9"/>
                      <a:gd name="T14" fmla="*/ 4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3" y="3"/>
                          <a:pt x="4" y="4"/>
                        </a:cubicBezTo>
                        <a:cubicBezTo>
                          <a:pt x="5" y="5"/>
                          <a:pt x="5" y="7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6" y="8"/>
                          <a:pt x="6" y="6"/>
                          <a:pt x="4" y="4"/>
                        </a:cubicBezTo>
                        <a:cubicBezTo>
                          <a:pt x="3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2" name="Freeform 1831"/>
                  <p:cNvSpPr/>
                  <p:nvPr/>
                </p:nvSpPr>
                <p:spPr bwMode="auto">
                  <a:xfrm>
                    <a:off x="5204" y="1503"/>
                    <a:ext cx="5" cy="6"/>
                  </a:xfrm>
                  <a:custGeom>
                    <a:avLst/>
                    <a:gdLst>
                      <a:gd name="T0" fmla="*/ 0 w 5"/>
                      <a:gd name="T1" fmla="*/ 0 h 7"/>
                      <a:gd name="T2" fmla="*/ 0 w 5"/>
                      <a:gd name="T3" fmla="*/ 1 h 7"/>
                      <a:gd name="T4" fmla="*/ 1 w 5"/>
                      <a:gd name="T5" fmla="*/ 1 h 7"/>
                      <a:gd name="T6" fmla="*/ 3 w 5"/>
                      <a:gd name="T7" fmla="*/ 3 h 7"/>
                      <a:gd name="T8" fmla="*/ 3 w 5"/>
                      <a:gd name="T9" fmla="*/ 6 h 7"/>
                      <a:gd name="T10" fmla="*/ 3 w 5"/>
                      <a:gd name="T11" fmla="*/ 6 h 7"/>
                      <a:gd name="T12" fmla="*/ 3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3" y="3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3" name="Freeform 1832"/>
                  <p:cNvSpPr/>
                  <p:nvPr/>
                </p:nvSpPr>
                <p:spPr bwMode="auto">
                  <a:xfrm>
                    <a:off x="5196" y="1481"/>
                    <a:ext cx="7" cy="12"/>
                  </a:xfrm>
                  <a:custGeom>
                    <a:avLst/>
                    <a:gdLst>
                      <a:gd name="T0" fmla="*/ 6 w 8"/>
                      <a:gd name="T1" fmla="*/ 0 h 13"/>
                      <a:gd name="T2" fmla="*/ 5 w 8"/>
                      <a:gd name="T3" fmla="*/ 2 h 13"/>
                      <a:gd name="T4" fmla="*/ 6 w 8"/>
                      <a:gd name="T5" fmla="*/ 3 h 13"/>
                      <a:gd name="T6" fmla="*/ 6 w 8"/>
                      <a:gd name="T7" fmla="*/ 8 h 13"/>
                      <a:gd name="T8" fmla="*/ 2 w 8"/>
                      <a:gd name="T9" fmla="*/ 10 h 13"/>
                      <a:gd name="T10" fmla="*/ 1 w 8"/>
                      <a:gd name="T11" fmla="*/ 10 h 13"/>
                      <a:gd name="T12" fmla="*/ 0 w 8"/>
                      <a:gd name="T13" fmla="*/ 11 h 13"/>
                      <a:gd name="T14" fmla="*/ 0 w 8"/>
                      <a:gd name="T15" fmla="*/ 11 h 13"/>
                      <a:gd name="T16" fmla="*/ 7 w 8"/>
                      <a:gd name="T17" fmla="*/ 8 h 13"/>
                      <a:gd name="T18" fmla="*/ 6 w 8"/>
                      <a:gd name="T19" fmla="*/ 1 h 13"/>
                      <a:gd name="T20" fmla="*/ 6 w 8"/>
                      <a:gd name="T2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3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7" y="3"/>
                          <a:pt x="7" y="6"/>
                          <a:pt x="6" y="8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3"/>
                          <a:pt x="5" y="11"/>
                          <a:pt x="7" y="8"/>
                        </a:cubicBezTo>
                        <a:cubicBezTo>
                          <a:pt x="8" y="5"/>
                          <a:pt x="8" y="2"/>
                          <a:pt x="6" y="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4" name="Freeform 1833"/>
                  <p:cNvSpPr/>
                  <p:nvPr/>
                </p:nvSpPr>
                <p:spPr bwMode="auto">
                  <a:xfrm>
                    <a:off x="5198" y="1484"/>
                    <a:ext cx="7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5 w 8"/>
                      <a:gd name="T7" fmla="*/ 6 h 10"/>
                      <a:gd name="T8" fmla="*/ 2 w 8"/>
                      <a:gd name="T9" fmla="*/ 8 h 10"/>
                      <a:gd name="T10" fmla="*/ 1 w 8"/>
                      <a:gd name="T11" fmla="*/ 8 h 10"/>
                      <a:gd name="T12" fmla="*/ 0 w 8"/>
                      <a:gd name="T13" fmla="*/ 9 h 10"/>
                      <a:gd name="T14" fmla="*/ 6 w 8"/>
                      <a:gd name="T15" fmla="*/ 7 h 10"/>
                      <a:gd name="T16" fmla="*/ 6 w 8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6" y="5"/>
                          <a:pt x="5" y="6"/>
                        </a:cubicBezTo>
                        <a:cubicBezTo>
                          <a:pt x="5" y="8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5" y="9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5" name="Freeform 1834"/>
                  <p:cNvSpPr/>
                  <p:nvPr/>
                </p:nvSpPr>
                <p:spPr bwMode="auto">
                  <a:xfrm>
                    <a:off x="5202" y="1487"/>
                    <a:ext cx="5" cy="6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1 w 6"/>
                      <a:gd name="T11" fmla="*/ 6 h 8"/>
                      <a:gd name="T12" fmla="*/ 0 w 6"/>
                      <a:gd name="T13" fmla="*/ 7 h 8"/>
                      <a:gd name="T14" fmla="*/ 5 w 6"/>
                      <a:gd name="T15" fmla="*/ 5 h 8"/>
                      <a:gd name="T16" fmla="*/ 4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5" y="5"/>
                        </a:cubicBezTo>
                        <a:cubicBezTo>
                          <a:pt x="6" y="3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6" name="Freeform 1835"/>
                  <p:cNvSpPr/>
                  <p:nvPr/>
                </p:nvSpPr>
                <p:spPr bwMode="auto">
                  <a:xfrm>
                    <a:off x="5204" y="1488"/>
                    <a:ext cx="5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3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7" name="Freeform 1836"/>
                  <p:cNvSpPr/>
                  <p:nvPr/>
                </p:nvSpPr>
                <p:spPr bwMode="auto">
                  <a:xfrm>
                    <a:off x="5237" y="1477"/>
                    <a:ext cx="12" cy="15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4 w 14"/>
                      <a:gd name="T15" fmla="*/ 0 h 17"/>
                      <a:gd name="T16" fmla="*/ 2 w 14"/>
                      <a:gd name="T17" fmla="*/ 11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2" y="4"/>
                          <a:pt x="5" y="3"/>
                        </a:cubicBezTo>
                        <a:cubicBezTo>
                          <a:pt x="5" y="3"/>
                          <a:pt x="6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5" y="16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8" name="Freeform 1837"/>
                  <p:cNvSpPr/>
                  <p:nvPr/>
                </p:nvSpPr>
                <p:spPr bwMode="auto">
                  <a:xfrm>
                    <a:off x="5189" y="1476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7 w 14"/>
                      <a:gd name="T3" fmla="*/ 3 h 17"/>
                      <a:gd name="T4" fmla="*/ 9 w 14"/>
                      <a:gd name="T5" fmla="*/ 4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1 w 14"/>
                      <a:gd name="T11" fmla="*/ 13 h 17"/>
                      <a:gd name="T12" fmla="*/ 0 w 14"/>
                      <a:gd name="T13" fmla="*/ 15 h 17"/>
                      <a:gd name="T14" fmla="*/ 0 w 14"/>
                      <a:gd name="T15" fmla="*/ 15 h 17"/>
                      <a:gd name="T16" fmla="*/ 11 w 14"/>
                      <a:gd name="T17" fmla="*/ 12 h 17"/>
                      <a:gd name="T18" fmla="*/ 9 w 14"/>
                      <a:gd name="T19" fmla="*/ 1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3"/>
                          <a:pt x="9" y="4"/>
                        </a:cubicBezTo>
                        <a:cubicBezTo>
                          <a:pt x="11" y="5"/>
                          <a:pt x="11" y="9"/>
                          <a:pt x="10" y="11"/>
                        </a:cubicBezTo>
                        <a:cubicBezTo>
                          <a:pt x="8" y="14"/>
                          <a:pt x="5" y="15"/>
                          <a:pt x="3" y="14"/>
                        </a:cubicBezTo>
                        <a:cubicBezTo>
                          <a:pt x="3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6"/>
                          <a:pt x="11" y="12"/>
                        </a:cubicBezTo>
                        <a:cubicBezTo>
                          <a:pt x="14" y="8"/>
                          <a:pt x="13" y="3"/>
                          <a:pt x="9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9" name="Freeform 1838"/>
                  <p:cNvSpPr/>
                  <p:nvPr/>
                </p:nvSpPr>
                <p:spPr bwMode="auto">
                  <a:xfrm>
                    <a:off x="5189" y="1505"/>
                    <a:ext cx="11" cy="15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3 w 13"/>
                      <a:gd name="T5" fmla="*/ 3 h 17"/>
                      <a:gd name="T6" fmla="*/ 10 w 13"/>
                      <a:gd name="T7" fmla="*/ 6 h 17"/>
                      <a:gd name="T8" fmla="*/ 9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9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8" y="4"/>
                          <a:pt x="10" y="6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0" name="Freeform 1839"/>
                  <p:cNvSpPr/>
                  <p:nvPr/>
                </p:nvSpPr>
                <p:spPr bwMode="auto">
                  <a:xfrm>
                    <a:off x="5211" y="1522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1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9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2" y="1"/>
                          <a:pt x="15" y="3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1" name="Freeform 1840"/>
                  <p:cNvSpPr/>
                  <p:nvPr/>
                </p:nvSpPr>
                <p:spPr bwMode="auto">
                  <a:xfrm>
                    <a:off x="5237" y="1505"/>
                    <a:ext cx="12" cy="16"/>
                  </a:xfrm>
                  <a:custGeom>
                    <a:avLst/>
                    <a:gdLst>
                      <a:gd name="T0" fmla="*/ 5 w 14"/>
                      <a:gd name="T1" fmla="*/ 18 h 18"/>
                      <a:gd name="T2" fmla="*/ 6 w 14"/>
                      <a:gd name="T3" fmla="*/ 15 h 18"/>
                      <a:gd name="T4" fmla="*/ 4 w 14"/>
                      <a:gd name="T5" fmla="*/ 14 h 18"/>
                      <a:gd name="T6" fmla="*/ 4 w 14"/>
                      <a:gd name="T7" fmla="*/ 7 h 18"/>
                      <a:gd name="T8" fmla="*/ 11 w 14"/>
                      <a:gd name="T9" fmla="*/ 4 h 18"/>
                      <a:gd name="T10" fmla="*/ 12 w 14"/>
                      <a:gd name="T11" fmla="*/ 5 h 18"/>
                      <a:gd name="T12" fmla="*/ 14 w 14"/>
                      <a:gd name="T13" fmla="*/ 3 h 18"/>
                      <a:gd name="T14" fmla="*/ 13 w 14"/>
                      <a:gd name="T15" fmla="*/ 3 h 18"/>
                      <a:gd name="T16" fmla="*/ 2 w 14"/>
                      <a:gd name="T17" fmla="*/ 6 h 18"/>
                      <a:gd name="T18" fmla="*/ 4 w 14"/>
                      <a:gd name="T19" fmla="*/ 17 h 18"/>
                      <a:gd name="T20" fmla="*/ 5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5" y="18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5"/>
                          <a:pt x="4" y="14"/>
                          <a:pt x="4" y="14"/>
                        </a:cubicBezTo>
                        <a:cubicBezTo>
                          <a:pt x="2" y="13"/>
                          <a:pt x="2" y="9"/>
                          <a:pt x="4" y="7"/>
                        </a:cubicBezTo>
                        <a:cubicBezTo>
                          <a:pt x="5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2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0" y="0"/>
                          <a:pt x="5" y="2"/>
                          <a:pt x="2" y="6"/>
                        </a:cubicBezTo>
                        <a:cubicBezTo>
                          <a:pt x="0" y="10"/>
                          <a:pt x="1" y="15"/>
                          <a:pt x="4" y="17"/>
                        </a:cubicBezTo>
                        <a:lnTo>
                          <a:pt x="5" y="1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2" name="Freeform 1841"/>
                  <p:cNvSpPr>
                    <a:spLocks noEditPoints="1"/>
                  </p:cNvSpPr>
                  <p:nvPr/>
                </p:nvSpPr>
                <p:spPr bwMode="auto">
                  <a:xfrm>
                    <a:off x="5212" y="1493"/>
                    <a:ext cx="13" cy="11"/>
                  </a:xfrm>
                  <a:custGeom>
                    <a:avLst/>
                    <a:gdLst>
                      <a:gd name="T0" fmla="*/ 0 w 15"/>
                      <a:gd name="T1" fmla="*/ 6 h 12"/>
                      <a:gd name="T2" fmla="*/ 4 w 15"/>
                      <a:gd name="T3" fmla="*/ 8 h 12"/>
                      <a:gd name="T4" fmla="*/ 4 w 15"/>
                      <a:gd name="T5" fmla="*/ 12 h 12"/>
                      <a:gd name="T6" fmla="*/ 8 w 15"/>
                      <a:gd name="T7" fmla="*/ 10 h 12"/>
                      <a:gd name="T8" fmla="*/ 11 w 15"/>
                      <a:gd name="T9" fmla="*/ 12 h 12"/>
                      <a:gd name="T10" fmla="*/ 12 w 15"/>
                      <a:gd name="T11" fmla="*/ 8 h 12"/>
                      <a:gd name="T12" fmla="*/ 15 w 15"/>
                      <a:gd name="T13" fmla="*/ 6 h 12"/>
                      <a:gd name="T14" fmla="*/ 12 w 15"/>
                      <a:gd name="T15" fmla="*/ 3 h 12"/>
                      <a:gd name="T16" fmla="*/ 11 w 15"/>
                      <a:gd name="T17" fmla="*/ 0 h 12"/>
                      <a:gd name="T18" fmla="*/ 8 w 15"/>
                      <a:gd name="T19" fmla="*/ 1 h 12"/>
                      <a:gd name="T20" fmla="*/ 4 w 15"/>
                      <a:gd name="T21" fmla="*/ 0 h 12"/>
                      <a:gd name="T22" fmla="*/ 3 w 15"/>
                      <a:gd name="T23" fmla="*/ 4 h 12"/>
                      <a:gd name="T24" fmla="*/ 0 w 15"/>
                      <a:gd name="T25" fmla="*/ 6 h 12"/>
                      <a:gd name="T26" fmla="*/ 3 w 15"/>
                      <a:gd name="T27" fmla="*/ 6 h 12"/>
                      <a:gd name="T28" fmla="*/ 5 w 15"/>
                      <a:gd name="T29" fmla="*/ 4 h 12"/>
                      <a:gd name="T30" fmla="*/ 5 w 15"/>
                      <a:gd name="T31" fmla="*/ 2 h 12"/>
                      <a:gd name="T32" fmla="*/ 8 w 15"/>
                      <a:gd name="T33" fmla="*/ 3 h 12"/>
                      <a:gd name="T34" fmla="*/ 10 w 15"/>
                      <a:gd name="T35" fmla="*/ 2 h 12"/>
                      <a:gd name="T36" fmla="*/ 11 w 15"/>
                      <a:gd name="T37" fmla="*/ 4 h 12"/>
                      <a:gd name="T38" fmla="*/ 12 w 15"/>
                      <a:gd name="T39" fmla="*/ 6 h 12"/>
                      <a:gd name="T40" fmla="*/ 11 w 15"/>
                      <a:gd name="T41" fmla="*/ 7 h 12"/>
                      <a:gd name="T42" fmla="*/ 10 w 15"/>
                      <a:gd name="T43" fmla="*/ 10 h 12"/>
                      <a:gd name="T44" fmla="*/ 8 w 15"/>
                      <a:gd name="T45" fmla="*/ 9 h 12"/>
                      <a:gd name="T46" fmla="*/ 5 w 15"/>
                      <a:gd name="T47" fmla="*/ 10 h 12"/>
                      <a:gd name="T48" fmla="*/ 5 w 15"/>
                      <a:gd name="T49" fmla="*/ 7 h 12"/>
                      <a:gd name="T50" fmla="*/ 3 w 15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4" y="8"/>
                        </a:cubicBezTo>
                        <a:cubicBezTo>
                          <a:pt x="4" y="9"/>
                          <a:pt x="4" y="12"/>
                          <a:pt x="4" y="12"/>
                        </a:cubicBezTo>
                        <a:cubicBezTo>
                          <a:pt x="4" y="12"/>
                          <a:pt x="6" y="10"/>
                          <a:pt x="8" y="10"/>
                        </a:cubicBezTo>
                        <a:cubicBezTo>
                          <a:pt x="9" y="10"/>
                          <a:pt x="11" y="12"/>
                          <a:pt x="11" y="12"/>
                        </a:cubicBezTo>
                        <a:cubicBezTo>
                          <a:pt x="11" y="12"/>
                          <a:pt x="11" y="9"/>
                          <a:pt x="12" y="8"/>
                        </a:cubicBezTo>
                        <a:cubicBezTo>
                          <a:pt x="13" y="7"/>
                          <a:pt x="15" y="6"/>
                          <a:pt x="15" y="6"/>
                        </a:cubicBezTo>
                        <a:cubicBezTo>
                          <a:pt x="15" y="6"/>
                          <a:pt x="13" y="4"/>
                          <a:pt x="12" y="3"/>
                        </a:cubicBezTo>
                        <a:cubicBezTo>
                          <a:pt x="11" y="2"/>
                          <a:pt x="11" y="0"/>
                          <a:pt x="11" y="0"/>
                        </a:cubicBezTo>
                        <a:cubicBezTo>
                          <a:pt x="11" y="0"/>
                          <a:pt x="9" y="1"/>
                          <a:pt x="8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3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5"/>
                          <a:pt x="5" y="4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8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3"/>
                          <a:pt x="11" y="4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1" y="7"/>
                        </a:cubicBezTo>
                        <a:cubicBezTo>
                          <a:pt x="10" y="8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8" y="9"/>
                        </a:cubicBezTo>
                        <a:cubicBezTo>
                          <a:pt x="7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5" y="7"/>
                        </a:cubicBezTo>
                        <a:cubicBezTo>
                          <a:pt x="5" y="6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3" name="Freeform 1842"/>
                  <p:cNvSpPr>
                    <a:spLocks noEditPoints="1"/>
                  </p:cNvSpPr>
                  <p:nvPr/>
                </p:nvSpPr>
                <p:spPr bwMode="auto">
                  <a:xfrm>
                    <a:off x="6895" y="1500"/>
                    <a:ext cx="24" cy="24"/>
                  </a:xfrm>
                  <a:custGeom>
                    <a:avLst/>
                    <a:gdLst>
                      <a:gd name="T0" fmla="*/ 23 w 28"/>
                      <a:gd name="T1" fmla="*/ 20 h 28"/>
                      <a:gd name="T2" fmla="*/ 14 w 28"/>
                      <a:gd name="T3" fmla="*/ 25 h 28"/>
                      <a:gd name="T4" fmla="*/ 14 w 28"/>
                      <a:gd name="T5" fmla="*/ 28 h 28"/>
                      <a:gd name="T6" fmla="*/ 25 w 28"/>
                      <a:gd name="T7" fmla="*/ 22 h 28"/>
                      <a:gd name="T8" fmla="*/ 23 w 28"/>
                      <a:gd name="T9" fmla="*/ 20 h 28"/>
                      <a:gd name="T10" fmla="*/ 4 w 28"/>
                      <a:gd name="T11" fmla="*/ 20 h 28"/>
                      <a:gd name="T12" fmla="*/ 2 w 28"/>
                      <a:gd name="T13" fmla="*/ 22 h 28"/>
                      <a:gd name="T14" fmla="*/ 13 w 28"/>
                      <a:gd name="T15" fmla="*/ 28 h 28"/>
                      <a:gd name="T16" fmla="*/ 13 w 28"/>
                      <a:gd name="T17" fmla="*/ 25 h 28"/>
                      <a:gd name="T18" fmla="*/ 4 w 28"/>
                      <a:gd name="T19" fmla="*/ 20 h 28"/>
                      <a:gd name="T20" fmla="*/ 26 w 28"/>
                      <a:gd name="T21" fmla="*/ 8 h 28"/>
                      <a:gd name="T22" fmla="*/ 24 w 28"/>
                      <a:gd name="T23" fmla="*/ 9 h 28"/>
                      <a:gd name="T24" fmla="*/ 25 w 28"/>
                      <a:gd name="T25" fmla="*/ 14 h 28"/>
                      <a:gd name="T26" fmla="*/ 23 w 28"/>
                      <a:gd name="T27" fmla="*/ 19 h 28"/>
                      <a:gd name="T28" fmla="*/ 26 w 28"/>
                      <a:gd name="T29" fmla="*/ 21 h 28"/>
                      <a:gd name="T30" fmla="*/ 28 w 28"/>
                      <a:gd name="T31" fmla="*/ 14 h 28"/>
                      <a:gd name="T32" fmla="*/ 26 w 28"/>
                      <a:gd name="T33" fmla="*/ 8 h 28"/>
                      <a:gd name="T34" fmla="*/ 1 w 28"/>
                      <a:gd name="T35" fmla="*/ 8 h 28"/>
                      <a:gd name="T36" fmla="*/ 0 w 28"/>
                      <a:gd name="T37" fmla="*/ 14 h 28"/>
                      <a:gd name="T38" fmla="*/ 1 w 28"/>
                      <a:gd name="T39" fmla="*/ 20 h 28"/>
                      <a:gd name="T40" fmla="*/ 4 w 28"/>
                      <a:gd name="T41" fmla="*/ 19 h 28"/>
                      <a:gd name="T42" fmla="*/ 3 w 28"/>
                      <a:gd name="T43" fmla="*/ 14 h 28"/>
                      <a:gd name="T44" fmla="*/ 4 w 28"/>
                      <a:gd name="T45" fmla="*/ 9 h 28"/>
                      <a:gd name="T46" fmla="*/ 1 w 28"/>
                      <a:gd name="T47" fmla="*/ 8 h 28"/>
                      <a:gd name="T48" fmla="*/ 13 w 28"/>
                      <a:gd name="T49" fmla="*/ 0 h 28"/>
                      <a:gd name="T50" fmla="*/ 2 w 28"/>
                      <a:gd name="T51" fmla="*/ 6 h 28"/>
                      <a:gd name="T52" fmla="*/ 5 w 28"/>
                      <a:gd name="T53" fmla="*/ 8 h 28"/>
                      <a:gd name="T54" fmla="*/ 13 w 28"/>
                      <a:gd name="T55" fmla="*/ 3 h 28"/>
                      <a:gd name="T56" fmla="*/ 13 w 28"/>
                      <a:gd name="T57" fmla="*/ 0 h 28"/>
                      <a:gd name="T58" fmla="*/ 14 w 28"/>
                      <a:gd name="T59" fmla="*/ 0 h 28"/>
                      <a:gd name="T60" fmla="*/ 14 w 28"/>
                      <a:gd name="T61" fmla="*/ 3 h 28"/>
                      <a:gd name="T62" fmla="*/ 23 w 28"/>
                      <a:gd name="T63" fmla="*/ 8 h 28"/>
                      <a:gd name="T64" fmla="*/ 25 w 28"/>
                      <a:gd name="T65" fmla="*/ 6 h 28"/>
                      <a:gd name="T66" fmla="*/ 14 w 28"/>
                      <a:gd name="T6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8" h="28">
                        <a:moveTo>
                          <a:pt x="23" y="20"/>
                        </a:moveTo>
                        <a:cubicBezTo>
                          <a:pt x="21" y="23"/>
                          <a:pt x="18" y="25"/>
                          <a:pt x="14" y="25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9" y="28"/>
                          <a:pt x="23" y="25"/>
                          <a:pt x="25" y="22"/>
                        </a:cubicBezTo>
                        <a:cubicBezTo>
                          <a:pt x="23" y="20"/>
                          <a:pt x="23" y="20"/>
                          <a:pt x="23" y="20"/>
                        </a:cubicBezTo>
                        <a:moveTo>
                          <a:pt x="4" y="20"/>
                        </a:moveTo>
                        <a:cubicBezTo>
                          <a:pt x="2" y="22"/>
                          <a:pt x="2" y="22"/>
                          <a:pt x="2" y="22"/>
                        </a:cubicBezTo>
                        <a:cubicBezTo>
                          <a:pt x="4" y="25"/>
                          <a:pt x="8" y="28"/>
                          <a:pt x="13" y="28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9" y="25"/>
                          <a:pt x="6" y="23"/>
                          <a:pt x="4" y="20"/>
                        </a:cubicBezTo>
                        <a:moveTo>
                          <a:pt x="26" y="8"/>
                        </a:move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4" y="11"/>
                          <a:pt x="25" y="12"/>
                          <a:pt x="25" y="14"/>
                        </a:cubicBezTo>
                        <a:cubicBezTo>
                          <a:pt x="25" y="16"/>
                          <a:pt x="24" y="18"/>
                          <a:pt x="23" y="19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19"/>
                          <a:pt x="28" y="16"/>
                          <a:pt x="28" y="14"/>
                        </a:cubicBezTo>
                        <a:cubicBezTo>
                          <a:pt x="28" y="12"/>
                          <a:pt x="27" y="10"/>
                          <a:pt x="26" y="8"/>
                        </a:cubicBezTo>
                        <a:moveTo>
                          <a:pt x="1" y="8"/>
                        </a:moveTo>
                        <a:cubicBezTo>
                          <a:pt x="0" y="9"/>
                          <a:pt x="0" y="12"/>
                          <a:pt x="0" y="14"/>
                        </a:cubicBezTo>
                        <a:cubicBezTo>
                          <a:pt x="0" y="16"/>
                          <a:pt x="0" y="19"/>
                          <a:pt x="1" y="20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17"/>
                          <a:pt x="3" y="16"/>
                          <a:pt x="3" y="14"/>
                        </a:cubicBezTo>
                        <a:cubicBezTo>
                          <a:pt x="3" y="12"/>
                          <a:pt x="3" y="11"/>
                          <a:pt x="4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moveTo>
                          <a:pt x="13" y="0"/>
                        </a:moveTo>
                        <a:cubicBezTo>
                          <a:pt x="8" y="0"/>
                          <a:pt x="4" y="3"/>
                          <a:pt x="2" y="6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5"/>
                          <a:pt x="9" y="3"/>
                          <a:pt x="13" y="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moveTo>
                          <a:pt x="14" y="0"/>
                        </a:move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8" y="3"/>
                          <a:pt x="21" y="5"/>
                          <a:pt x="23" y="8"/>
                        </a:cubicBezTo>
                        <a:cubicBezTo>
                          <a:pt x="25" y="6"/>
                          <a:pt x="25" y="6"/>
                          <a:pt x="25" y="6"/>
                        </a:cubicBezTo>
                        <a:cubicBezTo>
                          <a:pt x="23" y="3"/>
                          <a:pt x="19" y="0"/>
                          <a:pt x="1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4" name="Freeform 1843"/>
                  <p:cNvSpPr>
                    <a:spLocks noEditPoints="1"/>
                  </p:cNvSpPr>
                  <p:nvPr/>
                </p:nvSpPr>
                <p:spPr bwMode="auto">
                  <a:xfrm>
                    <a:off x="6906" y="1489"/>
                    <a:ext cx="1" cy="47"/>
                  </a:xfrm>
                  <a:custGeom>
                    <a:avLst/>
                    <a:gdLst>
                      <a:gd name="T0" fmla="*/ 0 w 1"/>
                      <a:gd name="T1" fmla="*/ 51 h 55"/>
                      <a:gd name="T2" fmla="*/ 1 w 1"/>
                      <a:gd name="T3" fmla="*/ 55 h 55"/>
                      <a:gd name="T4" fmla="*/ 1 w 1"/>
                      <a:gd name="T5" fmla="*/ 51 h 55"/>
                      <a:gd name="T6" fmla="*/ 1 w 1"/>
                      <a:gd name="T7" fmla="*/ 48 h 55"/>
                      <a:gd name="T8" fmla="*/ 0 w 1"/>
                      <a:gd name="T9" fmla="*/ 50 h 55"/>
                      <a:gd name="T10" fmla="*/ 1 w 1"/>
                      <a:gd name="T11" fmla="*/ 50 h 55"/>
                      <a:gd name="T12" fmla="*/ 1 w 1"/>
                      <a:gd name="T13" fmla="*/ 48 h 55"/>
                      <a:gd name="T14" fmla="*/ 0 w 1"/>
                      <a:gd name="T15" fmla="*/ 45 h 55"/>
                      <a:gd name="T16" fmla="*/ 1 w 1"/>
                      <a:gd name="T17" fmla="*/ 47 h 55"/>
                      <a:gd name="T18" fmla="*/ 1 w 1"/>
                      <a:gd name="T19" fmla="*/ 45 h 55"/>
                      <a:gd name="T20" fmla="*/ 1 w 1"/>
                      <a:gd name="T21" fmla="*/ 42 h 55"/>
                      <a:gd name="T22" fmla="*/ 0 w 1"/>
                      <a:gd name="T23" fmla="*/ 45 h 55"/>
                      <a:gd name="T24" fmla="*/ 1 w 1"/>
                      <a:gd name="T25" fmla="*/ 45 h 55"/>
                      <a:gd name="T26" fmla="*/ 1 w 1"/>
                      <a:gd name="T27" fmla="*/ 42 h 55"/>
                      <a:gd name="T28" fmla="*/ 1 w 1"/>
                      <a:gd name="T29" fmla="*/ 31 h 55"/>
                      <a:gd name="T30" fmla="*/ 0 w 1"/>
                      <a:gd name="T31" fmla="*/ 38 h 55"/>
                      <a:gd name="T32" fmla="*/ 0 w 1"/>
                      <a:gd name="T33" fmla="*/ 42 h 55"/>
                      <a:gd name="T34" fmla="*/ 1 w 1"/>
                      <a:gd name="T35" fmla="*/ 42 h 55"/>
                      <a:gd name="T36" fmla="*/ 1 w 1"/>
                      <a:gd name="T37" fmla="*/ 38 h 55"/>
                      <a:gd name="T38" fmla="*/ 1 w 1"/>
                      <a:gd name="T39" fmla="*/ 31 h 55"/>
                      <a:gd name="T40" fmla="*/ 0 w 1"/>
                      <a:gd name="T41" fmla="*/ 28 h 55"/>
                      <a:gd name="T42" fmla="*/ 0 w 1"/>
                      <a:gd name="T43" fmla="*/ 30 h 55"/>
                      <a:gd name="T44" fmla="*/ 1 w 1"/>
                      <a:gd name="T45" fmla="*/ 30 h 55"/>
                      <a:gd name="T46" fmla="*/ 1 w 1"/>
                      <a:gd name="T47" fmla="*/ 29 h 55"/>
                      <a:gd name="T48" fmla="*/ 1 w 1"/>
                      <a:gd name="T49" fmla="*/ 28 h 55"/>
                      <a:gd name="T50" fmla="*/ 1 w 1"/>
                      <a:gd name="T51" fmla="*/ 24 h 55"/>
                      <a:gd name="T52" fmla="*/ 0 w 1"/>
                      <a:gd name="T53" fmla="*/ 24 h 55"/>
                      <a:gd name="T54" fmla="*/ 0 w 1"/>
                      <a:gd name="T55" fmla="*/ 26 h 55"/>
                      <a:gd name="T56" fmla="*/ 1 w 1"/>
                      <a:gd name="T57" fmla="*/ 26 h 55"/>
                      <a:gd name="T58" fmla="*/ 1 w 1"/>
                      <a:gd name="T59" fmla="*/ 24 h 55"/>
                      <a:gd name="T60" fmla="*/ 1 w 1"/>
                      <a:gd name="T61" fmla="*/ 12 h 55"/>
                      <a:gd name="T62" fmla="*/ 0 w 1"/>
                      <a:gd name="T63" fmla="*/ 13 h 55"/>
                      <a:gd name="T64" fmla="*/ 0 w 1"/>
                      <a:gd name="T65" fmla="*/ 22 h 55"/>
                      <a:gd name="T66" fmla="*/ 1 w 1"/>
                      <a:gd name="T67" fmla="*/ 22 h 55"/>
                      <a:gd name="T68" fmla="*/ 1 w 1"/>
                      <a:gd name="T69" fmla="*/ 16 h 55"/>
                      <a:gd name="T70" fmla="*/ 1 w 1"/>
                      <a:gd name="T71" fmla="*/ 12 h 55"/>
                      <a:gd name="T72" fmla="*/ 1 w 1"/>
                      <a:gd name="T73" fmla="*/ 9 h 55"/>
                      <a:gd name="T74" fmla="*/ 0 w 1"/>
                      <a:gd name="T75" fmla="*/ 12 h 55"/>
                      <a:gd name="T76" fmla="*/ 1 w 1"/>
                      <a:gd name="T77" fmla="*/ 12 h 55"/>
                      <a:gd name="T78" fmla="*/ 1 w 1"/>
                      <a:gd name="T79" fmla="*/ 7 h 55"/>
                      <a:gd name="T80" fmla="*/ 0 w 1"/>
                      <a:gd name="T81" fmla="*/ 7 h 55"/>
                      <a:gd name="T82" fmla="*/ 1 w 1"/>
                      <a:gd name="T83" fmla="*/ 9 h 55"/>
                      <a:gd name="T84" fmla="*/ 1 w 1"/>
                      <a:gd name="T85" fmla="*/ 7 h 55"/>
                      <a:gd name="T86" fmla="*/ 1 w 1"/>
                      <a:gd name="T87" fmla="*/ 4 h 55"/>
                      <a:gd name="T88" fmla="*/ 0 w 1"/>
                      <a:gd name="T89" fmla="*/ 6 h 55"/>
                      <a:gd name="T90" fmla="*/ 1 w 1"/>
                      <a:gd name="T91" fmla="*/ 6 h 55"/>
                      <a:gd name="T92" fmla="*/ 0 w 1"/>
                      <a:gd name="T93" fmla="*/ 0 h 55"/>
                      <a:gd name="T94" fmla="*/ 1 w 1"/>
                      <a:gd name="T95" fmla="*/ 3 h 55"/>
                      <a:gd name="T96" fmla="*/ 1 w 1"/>
                      <a:gd name="T97" fmla="*/ 0 h 55"/>
                      <a:gd name="T98" fmla="*/ 0 w 1"/>
                      <a:gd name="T99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" h="55">
                        <a:moveTo>
                          <a:pt x="1" y="51"/>
                        </a:move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55"/>
                          <a:pt x="0" y="55"/>
                          <a:pt x="1" y="55"/>
                        </a:cubicBezTo>
                        <a:cubicBezTo>
                          <a:pt x="1" y="55"/>
                          <a:pt x="1" y="55"/>
                          <a:pt x="1" y="55"/>
                        </a:cubicBezTo>
                        <a:cubicBezTo>
                          <a:pt x="1" y="51"/>
                          <a:pt x="1" y="51"/>
                          <a:pt x="1" y="51"/>
                        </a:cubicBezTo>
                        <a:cubicBezTo>
                          <a:pt x="1" y="51"/>
                          <a:pt x="1" y="51"/>
                          <a:pt x="1" y="51"/>
                        </a:cubicBezTo>
                        <a:moveTo>
                          <a:pt x="1" y="48"/>
                        </a:move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50"/>
                          <a:pt x="0" y="50"/>
                          <a:pt x="0" y="50"/>
                        </a:cubicBezTo>
                        <a:cubicBezTo>
                          <a:pt x="0" y="50"/>
                          <a:pt x="0" y="50"/>
                          <a:pt x="1" y="50"/>
                        </a:cubicBezTo>
                        <a:cubicBezTo>
                          <a:pt x="1" y="50"/>
                          <a:pt x="1" y="50"/>
                          <a:pt x="1" y="50"/>
                        </a:cubicBezTo>
                        <a:cubicBezTo>
                          <a:pt x="1" y="48"/>
                          <a:pt x="1" y="48"/>
                          <a:pt x="1" y="48"/>
                        </a:cubicBezTo>
                        <a:cubicBezTo>
                          <a:pt x="1" y="48"/>
                          <a:pt x="1" y="48"/>
                          <a:pt x="1" y="48"/>
                        </a:cubicBezTo>
                        <a:moveTo>
                          <a:pt x="1" y="45"/>
                        </a:move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0" y="47"/>
                          <a:pt x="0" y="47"/>
                          <a:pt x="1" y="47"/>
                        </a:cubicBezTo>
                        <a:cubicBezTo>
                          <a:pt x="1" y="47"/>
                          <a:pt x="1" y="47"/>
                          <a:pt x="1" y="47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moveTo>
                          <a:pt x="1" y="42"/>
                        </a:move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0" y="45"/>
                          <a:pt x="1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2"/>
                          <a:pt x="1" y="42"/>
                          <a:pt x="1" y="42"/>
                        </a:cubicBezTo>
                        <a:cubicBezTo>
                          <a:pt x="1" y="42"/>
                          <a:pt x="1" y="42"/>
                          <a:pt x="1" y="42"/>
                        </a:cubicBezTo>
                        <a:moveTo>
                          <a:pt x="1" y="31"/>
                        </a:moveTo>
                        <a:cubicBezTo>
                          <a:pt x="1" y="31"/>
                          <a:pt x="1" y="31"/>
                          <a:pt x="1" y="31"/>
                        </a:cubicBezTo>
                        <a:cubicBezTo>
                          <a:pt x="0" y="31"/>
                          <a:pt x="0" y="32"/>
                          <a:pt x="0" y="3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0" y="42"/>
                          <a:pt x="1" y="42"/>
                        </a:cubicBezTo>
                        <a:cubicBezTo>
                          <a:pt x="1" y="42"/>
                          <a:pt x="1" y="42"/>
                          <a:pt x="1" y="42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1" y="38"/>
                          <a:pt x="1" y="38"/>
                          <a:pt x="1" y="38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1" y="31"/>
                          <a:pt x="1" y="31"/>
                          <a:pt x="1" y="31"/>
                        </a:cubicBezTo>
                        <a:moveTo>
                          <a:pt x="1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0"/>
                          <a:pt x="0" y="30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1" y="24"/>
                        </a:move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5"/>
                          <a:pt x="1" y="25"/>
                          <a:pt x="1" y="25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moveTo>
                          <a:pt x="1" y="12"/>
                        </a:move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0" y="22"/>
                          <a:pt x="1" y="22"/>
                        </a:cubicBezTo>
                        <a:cubicBezTo>
                          <a:pt x="1" y="22"/>
                          <a:pt x="1" y="22"/>
                          <a:pt x="1" y="22"/>
                        </a:cubicBezTo>
                        <a:cubicBezTo>
                          <a:pt x="1" y="22"/>
                          <a:pt x="1" y="22"/>
                          <a:pt x="1" y="22"/>
                        </a:cubicBezTo>
                        <a:cubicBezTo>
                          <a:pt x="1" y="16"/>
                          <a:pt x="1" y="16"/>
                          <a:pt x="1" y="16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moveTo>
                          <a:pt x="1" y="9"/>
                        </a:move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9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moveTo>
                          <a:pt x="1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5" name="Freeform 1844"/>
                  <p:cNvSpPr>
                    <a:spLocks noEditPoints="1"/>
                  </p:cNvSpPr>
                  <p:nvPr/>
                </p:nvSpPr>
                <p:spPr bwMode="auto">
                  <a:xfrm>
                    <a:off x="6885" y="1500"/>
                    <a:ext cx="43" cy="25"/>
                  </a:xfrm>
                  <a:custGeom>
                    <a:avLst/>
                    <a:gdLst>
                      <a:gd name="T0" fmla="*/ 1 w 50"/>
                      <a:gd name="T1" fmla="*/ 29 h 29"/>
                      <a:gd name="T2" fmla="*/ 1 w 50"/>
                      <a:gd name="T3" fmla="*/ 29 h 29"/>
                      <a:gd name="T4" fmla="*/ 0 w 50"/>
                      <a:gd name="T5" fmla="*/ 28 h 29"/>
                      <a:gd name="T6" fmla="*/ 0 w 50"/>
                      <a:gd name="T7" fmla="*/ 28 h 29"/>
                      <a:gd name="T8" fmla="*/ 2 w 50"/>
                      <a:gd name="T9" fmla="*/ 27 h 29"/>
                      <a:gd name="T10" fmla="*/ 2 w 50"/>
                      <a:gd name="T11" fmla="*/ 28 h 29"/>
                      <a:gd name="T12" fmla="*/ 5 w 50"/>
                      <a:gd name="T13" fmla="*/ 26 h 29"/>
                      <a:gd name="T14" fmla="*/ 7 w 50"/>
                      <a:gd name="T15" fmla="*/ 24 h 29"/>
                      <a:gd name="T16" fmla="*/ 5 w 50"/>
                      <a:gd name="T17" fmla="*/ 26 h 29"/>
                      <a:gd name="T18" fmla="*/ 8 w 50"/>
                      <a:gd name="T19" fmla="*/ 25 h 29"/>
                      <a:gd name="T20" fmla="*/ 7 w 50"/>
                      <a:gd name="T21" fmla="*/ 24 h 29"/>
                      <a:gd name="T22" fmla="*/ 7 w 50"/>
                      <a:gd name="T23" fmla="*/ 24 h 29"/>
                      <a:gd name="T24" fmla="*/ 8 w 50"/>
                      <a:gd name="T25" fmla="*/ 25 h 29"/>
                      <a:gd name="T26" fmla="*/ 10 w 50"/>
                      <a:gd name="T27" fmla="*/ 23 h 29"/>
                      <a:gd name="T28" fmla="*/ 12 w 50"/>
                      <a:gd name="T29" fmla="*/ 21 h 29"/>
                      <a:gd name="T30" fmla="*/ 10 w 50"/>
                      <a:gd name="T31" fmla="*/ 23 h 29"/>
                      <a:gd name="T32" fmla="*/ 13 w 50"/>
                      <a:gd name="T33" fmla="*/ 22 h 29"/>
                      <a:gd name="T34" fmla="*/ 12 w 50"/>
                      <a:gd name="T35" fmla="*/ 21 h 29"/>
                      <a:gd name="T36" fmla="*/ 16 w 50"/>
                      <a:gd name="T37" fmla="*/ 19 h 29"/>
                      <a:gd name="T38" fmla="*/ 12 w 50"/>
                      <a:gd name="T39" fmla="*/ 21 h 29"/>
                      <a:gd name="T40" fmla="*/ 13 w 50"/>
                      <a:gd name="T41" fmla="*/ 22 h 29"/>
                      <a:gd name="T42" fmla="*/ 16 w 50"/>
                      <a:gd name="T43" fmla="*/ 20 h 29"/>
                      <a:gd name="T44" fmla="*/ 22 w 50"/>
                      <a:gd name="T45" fmla="*/ 16 h 29"/>
                      <a:gd name="T46" fmla="*/ 25 w 50"/>
                      <a:gd name="T47" fmla="*/ 15 h 29"/>
                      <a:gd name="T48" fmla="*/ 26 w 50"/>
                      <a:gd name="T49" fmla="*/ 15 h 29"/>
                      <a:gd name="T50" fmla="*/ 24 w 50"/>
                      <a:gd name="T51" fmla="*/ 14 h 29"/>
                      <a:gd name="T52" fmla="*/ 23 w 50"/>
                      <a:gd name="T53" fmla="*/ 15 h 29"/>
                      <a:gd name="T54" fmla="*/ 25 w 50"/>
                      <a:gd name="T55" fmla="*/ 16 h 29"/>
                      <a:gd name="T56" fmla="*/ 24 w 50"/>
                      <a:gd name="T57" fmla="*/ 14 h 29"/>
                      <a:gd name="T58" fmla="*/ 26 w 50"/>
                      <a:gd name="T59" fmla="*/ 13 h 29"/>
                      <a:gd name="T60" fmla="*/ 26 w 50"/>
                      <a:gd name="T61" fmla="*/ 13 h 29"/>
                      <a:gd name="T62" fmla="*/ 28 w 50"/>
                      <a:gd name="T63" fmla="*/ 12 h 29"/>
                      <a:gd name="T64" fmla="*/ 26 w 50"/>
                      <a:gd name="T65" fmla="*/ 14 h 29"/>
                      <a:gd name="T66" fmla="*/ 28 w 50"/>
                      <a:gd name="T67" fmla="*/ 14 h 29"/>
                      <a:gd name="T68" fmla="*/ 29 w 50"/>
                      <a:gd name="T69" fmla="*/ 12 h 29"/>
                      <a:gd name="T70" fmla="*/ 38 w 50"/>
                      <a:gd name="T71" fmla="*/ 6 h 29"/>
                      <a:gd name="T72" fmla="*/ 35 w 50"/>
                      <a:gd name="T73" fmla="*/ 8 h 29"/>
                      <a:gd name="T74" fmla="*/ 30 w 50"/>
                      <a:gd name="T75" fmla="*/ 11 h 29"/>
                      <a:gd name="T76" fmla="*/ 36 w 50"/>
                      <a:gd name="T77" fmla="*/ 9 h 29"/>
                      <a:gd name="T78" fmla="*/ 39 w 50"/>
                      <a:gd name="T79" fmla="*/ 7 h 29"/>
                      <a:gd name="T80" fmla="*/ 38 w 50"/>
                      <a:gd name="T81" fmla="*/ 6 h 29"/>
                      <a:gd name="T82" fmla="*/ 39 w 50"/>
                      <a:gd name="T83" fmla="*/ 6 h 29"/>
                      <a:gd name="T84" fmla="*/ 39 w 50"/>
                      <a:gd name="T85" fmla="*/ 7 h 29"/>
                      <a:gd name="T86" fmla="*/ 41 w 50"/>
                      <a:gd name="T87" fmla="*/ 5 h 29"/>
                      <a:gd name="T88" fmla="*/ 43 w 50"/>
                      <a:gd name="T89" fmla="*/ 3 h 29"/>
                      <a:gd name="T90" fmla="*/ 41 w 50"/>
                      <a:gd name="T91" fmla="*/ 5 h 29"/>
                      <a:gd name="T92" fmla="*/ 44 w 50"/>
                      <a:gd name="T93" fmla="*/ 5 h 29"/>
                      <a:gd name="T94" fmla="*/ 43 w 50"/>
                      <a:gd name="T95" fmla="*/ 3 h 29"/>
                      <a:gd name="T96" fmla="*/ 44 w 50"/>
                      <a:gd name="T97" fmla="*/ 3 h 29"/>
                      <a:gd name="T98" fmla="*/ 44 w 50"/>
                      <a:gd name="T99" fmla="*/ 4 h 29"/>
                      <a:gd name="T100" fmla="*/ 46 w 50"/>
                      <a:gd name="T101" fmla="*/ 3 h 29"/>
                      <a:gd name="T102" fmla="*/ 49 w 50"/>
                      <a:gd name="T103" fmla="*/ 0 h 29"/>
                      <a:gd name="T104" fmla="*/ 47 w 50"/>
                      <a:gd name="T105" fmla="*/ 2 h 29"/>
                      <a:gd name="T106" fmla="*/ 50 w 50"/>
                      <a:gd name="T107" fmla="*/ 1 h 29"/>
                      <a:gd name="T108" fmla="*/ 49 w 50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0" h="29">
                        <a:moveTo>
                          <a:pt x="1" y="29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moveTo>
                          <a:pt x="0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1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moveTo>
                          <a:pt x="4" y="26"/>
                        </a:move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7"/>
                          <a:pt x="2" y="27"/>
                          <a:pt x="2" y="28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6"/>
                          <a:pt x="5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moveTo>
                          <a:pt x="7" y="24"/>
                        </a:move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6"/>
                          <a:pt x="5" y="26"/>
                        </a:cubicBezTo>
                        <a:cubicBezTo>
                          <a:pt x="5" y="26"/>
                          <a:pt x="6" y="26"/>
                          <a:pt x="6" y="26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7" y="25"/>
                          <a:pt x="7" y="25"/>
                          <a:pt x="7" y="25"/>
                        </a:cubicBezTo>
                        <a:cubicBezTo>
                          <a:pt x="7" y="24"/>
                          <a:pt x="7" y="24"/>
                          <a:pt x="7" y="24"/>
                        </a:cubicBezTo>
                        <a:moveTo>
                          <a:pt x="9" y="23"/>
                        </a:move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4"/>
                          <a:pt x="10" y="23"/>
                          <a:pt x="10" y="23"/>
                        </a:cubicBezTo>
                        <a:cubicBezTo>
                          <a:pt x="10" y="23"/>
                          <a:pt x="10" y="23"/>
                          <a:pt x="9" y="23"/>
                        </a:cubicBezTo>
                        <a:moveTo>
                          <a:pt x="12" y="21"/>
                        </a:moveTo>
                        <a:cubicBezTo>
                          <a:pt x="10" y="22"/>
                          <a:pt x="10" y="22"/>
                          <a:pt x="10" y="22"/>
                        </a:cubicBezTo>
                        <a:cubicBezTo>
                          <a:pt x="10" y="22"/>
                          <a:pt x="10" y="23"/>
                          <a:pt x="10" y="23"/>
                        </a:cubicBezTo>
                        <a:cubicBezTo>
                          <a:pt x="10" y="23"/>
                          <a:pt x="11" y="23"/>
                          <a:pt x="11" y="24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cubicBezTo>
                          <a:pt x="12" y="22"/>
                          <a:pt x="12" y="21"/>
                          <a:pt x="12" y="21"/>
                        </a:cubicBezTo>
                        <a:moveTo>
                          <a:pt x="21" y="16"/>
                        </a:move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3" y="20"/>
                          <a:pt x="13" y="20"/>
                          <a:pt x="13" y="20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2" y="21"/>
                          <a:pt x="12" y="21"/>
                          <a:pt x="13" y="22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7"/>
                          <a:pt x="22" y="16"/>
                          <a:pt x="22" y="16"/>
                        </a:cubicBezTo>
                        <a:cubicBezTo>
                          <a:pt x="22" y="16"/>
                          <a:pt x="21" y="16"/>
                          <a:pt x="21" y="16"/>
                        </a:cubicBezTo>
                        <a:moveTo>
                          <a:pt x="25" y="15"/>
                        </a:move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moveTo>
                          <a:pt x="24" y="14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6"/>
                          <a:pt x="23" y="16"/>
                          <a:pt x="23" y="16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6" y="13"/>
                        </a:move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moveTo>
                          <a:pt x="28" y="12"/>
                        </a:move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8" y="14"/>
                          <a:pt x="28" y="14"/>
                          <a:pt x="28" y="14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2"/>
                          <a:pt x="29" y="12"/>
                        </a:cubicBezTo>
                        <a:cubicBezTo>
                          <a:pt x="28" y="12"/>
                          <a:pt x="28" y="12"/>
                          <a:pt x="28" y="12"/>
                        </a:cubicBezTo>
                        <a:moveTo>
                          <a:pt x="38" y="6"/>
                        </a:moveTo>
                        <a:cubicBezTo>
                          <a:pt x="37" y="6"/>
                          <a:pt x="37" y="6"/>
                          <a:pt x="37" y="6"/>
                        </a:cubicBezTo>
                        <a:cubicBezTo>
                          <a:pt x="35" y="8"/>
                          <a:pt x="35" y="8"/>
                          <a:pt x="35" y="8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2"/>
                          <a:pt x="30" y="12"/>
                          <a:pt x="31" y="12"/>
                        </a:cubicBezTo>
                        <a:cubicBezTo>
                          <a:pt x="36" y="9"/>
                          <a:pt x="36" y="9"/>
                          <a:pt x="36" y="9"/>
                        </a:cubicBezTo>
                        <a:cubicBezTo>
                          <a:pt x="38" y="8"/>
                          <a:pt x="38" y="8"/>
                          <a:pt x="38" y="8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8" y="6"/>
                          <a:pt x="38" y="6"/>
                          <a:pt x="38" y="6"/>
                        </a:cubicBezTo>
                        <a:moveTo>
                          <a:pt x="40" y="5"/>
                        </a:moveTo>
                        <a:cubicBezTo>
                          <a:pt x="39" y="6"/>
                          <a:pt x="39" y="6"/>
                          <a:pt x="39" y="6"/>
                        </a:cubicBezTo>
                        <a:cubicBezTo>
                          <a:pt x="39" y="6"/>
                          <a:pt x="39" y="6"/>
                          <a:pt x="39" y="7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6"/>
                          <a:pt x="41" y="5"/>
                        </a:cubicBezTo>
                        <a:cubicBezTo>
                          <a:pt x="41" y="5"/>
                          <a:pt x="41" y="5"/>
                          <a:pt x="40" y="5"/>
                        </a:cubicBezTo>
                        <a:moveTo>
                          <a:pt x="43" y="3"/>
                        </a:moveTo>
                        <a:cubicBezTo>
                          <a:pt x="41" y="4"/>
                          <a:pt x="41" y="4"/>
                          <a:pt x="41" y="4"/>
                        </a:cubicBez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1" y="5"/>
                          <a:pt x="42" y="6"/>
                          <a:pt x="42" y="6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4"/>
                          <a:pt x="43" y="4"/>
                          <a:pt x="43" y="4"/>
                        </a:cubicBezTo>
                        <a:cubicBezTo>
                          <a:pt x="43" y="4"/>
                          <a:pt x="43" y="4"/>
                          <a:pt x="43" y="3"/>
                        </a:cubicBezTo>
                        <a:moveTo>
                          <a:pt x="46" y="2"/>
                        </a:moveTo>
                        <a:cubicBezTo>
                          <a:pt x="44" y="3"/>
                          <a:pt x="44" y="3"/>
                          <a:pt x="44" y="3"/>
                        </a:cubicBezTo>
                        <a:cubicBezTo>
                          <a:pt x="44" y="3"/>
                          <a:pt x="44" y="3"/>
                          <a:pt x="44" y="4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2"/>
                          <a:pt x="46" y="2"/>
                          <a:pt x="46" y="2"/>
                        </a:cubicBezTo>
                        <a:moveTo>
                          <a:pt x="49" y="0"/>
                        </a:moveTo>
                        <a:cubicBezTo>
                          <a:pt x="46" y="1"/>
                          <a:pt x="46" y="1"/>
                          <a:pt x="46" y="1"/>
                        </a:cubicBezTo>
                        <a:cubicBezTo>
                          <a:pt x="46" y="2"/>
                          <a:pt x="47" y="2"/>
                          <a:pt x="47" y="2"/>
                        </a:cubicBezTo>
                        <a:cubicBezTo>
                          <a:pt x="47" y="2"/>
                          <a:pt x="47" y="3"/>
                          <a:pt x="47" y="3"/>
                        </a:cubicBezTo>
                        <a:cubicBezTo>
                          <a:pt x="50" y="1"/>
                          <a:pt x="50" y="1"/>
                          <a:pt x="50" y="1"/>
                        </a:cubicBezTo>
                        <a:cubicBezTo>
                          <a:pt x="50" y="1"/>
                          <a:pt x="49" y="1"/>
                          <a:pt x="49" y="1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6" name="Freeform 1845"/>
                  <p:cNvSpPr>
                    <a:spLocks noEditPoints="1"/>
                  </p:cNvSpPr>
                  <p:nvPr/>
                </p:nvSpPr>
                <p:spPr bwMode="auto">
                  <a:xfrm>
                    <a:off x="6887" y="1499"/>
                    <a:ext cx="41" cy="26"/>
                  </a:xfrm>
                  <a:custGeom>
                    <a:avLst/>
                    <a:gdLst>
                      <a:gd name="T0" fmla="*/ 44 w 48"/>
                      <a:gd name="T1" fmla="*/ 28 h 30"/>
                      <a:gd name="T2" fmla="*/ 47 w 48"/>
                      <a:gd name="T3" fmla="*/ 30 h 30"/>
                      <a:gd name="T4" fmla="*/ 48 w 48"/>
                      <a:gd name="T5" fmla="*/ 29 h 30"/>
                      <a:gd name="T6" fmla="*/ 42 w 48"/>
                      <a:gd name="T7" fmla="*/ 25 h 30"/>
                      <a:gd name="T8" fmla="*/ 41 w 48"/>
                      <a:gd name="T9" fmla="*/ 27 h 30"/>
                      <a:gd name="T10" fmla="*/ 44 w 48"/>
                      <a:gd name="T11" fmla="*/ 27 h 30"/>
                      <a:gd name="T12" fmla="*/ 42 w 48"/>
                      <a:gd name="T13" fmla="*/ 25 h 30"/>
                      <a:gd name="T14" fmla="*/ 39 w 48"/>
                      <a:gd name="T15" fmla="*/ 24 h 30"/>
                      <a:gd name="T16" fmla="*/ 41 w 48"/>
                      <a:gd name="T17" fmla="*/ 26 h 30"/>
                      <a:gd name="T18" fmla="*/ 42 w 48"/>
                      <a:gd name="T19" fmla="*/ 25 h 30"/>
                      <a:gd name="T20" fmla="*/ 37 w 48"/>
                      <a:gd name="T21" fmla="*/ 22 h 30"/>
                      <a:gd name="T22" fmla="*/ 36 w 48"/>
                      <a:gd name="T23" fmla="*/ 24 h 30"/>
                      <a:gd name="T24" fmla="*/ 39 w 48"/>
                      <a:gd name="T25" fmla="*/ 24 h 30"/>
                      <a:gd name="T26" fmla="*/ 37 w 48"/>
                      <a:gd name="T27" fmla="*/ 22 h 30"/>
                      <a:gd name="T28" fmla="*/ 28 w 48"/>
                      <a:gd name="T29" fmla="*/ 18 h 30"/>
                      <a:gd name="T30" fmla="*/ 33 w 48"/>
                      <a:gd name="T31" fmla="*/ 21 h 30"/>
                      <a:gd name="T32" fmla="*/ 36 w 48"/>
                      <a:gd name="T33" fmla="*/ 23 h 30"/>
                      <a:gd name="T34" fmla="*/ 37 w 48"/>
                      <a:gd name="T35" fmla="*/ 22 h 30"/>
                      <a:gd name="T36" fmla="*/ 33 w 48"/>
                      <a:gd name="T37" fmla="*/ 20 h 30"/>
                      <a:gd name="T38" fmla="*/ 24 w 48"/>
                      <a:gd name="T39" fmla="*/ 16 h 30"/>
                      <a:gd name="T40" fmla="*/ 24 w 48"/>
                      <a:gd name="T41" fmla="*/ 16 h 30"/>
                      <a:gd name="T42" fmla="*/ 24 w 48"/>
                      <a:gd name="T43" fmla="*/ 16 h 30"/>
                      <a:gd name="T44" fmla="*/ 25 w 48"/>
                      <a:gd name="T45" fmla="*/ 17 h 30"/>
                      <a:gd name="T46" fmla="*/ 27 w 48"/>
                      <a:gd name="T47" fmla="*/ 17 h 30"/>
                      <a:gd name="T48" fmla="*/ 25 w 48"/>
                      <a:gd name="T49" fmla="*/ 15 h 30"/>
                      <a:gd name="T50" fmla="*/ 22 w 48"/>
                      <a:gd name="T51" fmla="*/ 15 h 30"/>
                      <a:gd name="T52" fmla="*/ 23 w 48"/>
                      <a:gd name="T53" fmla="*/ 15 h 30"/>
                      <a:gd name="T54" fmla="*/ 24 w 48"/>
                      <a:gd name="T55" fmla="*/ 15 h 30"/>
                      <a:gd name="T56" fmla="*/ 25 w 48"/>
                      <a:gd name="T57" fmla="*/ 15 h 30"/>
                      <a:gd name="T58" fmla="*/ 23 w 48"/>
                      <a:gd name="T59" fmla="*/ 14 h 30"/>
                      <a:gd name="T60" fmla="*/ 24 w 48"/>
                      <a:gd name="T61" fmla="*/ 14 h 30"/>
                      <a:gd name="T62" fmla="*/ 23 w 48"/>
                      <a:gd name="T63" fmla="*/ 14 h 30"/>
                      <a:gd name="T64" fmla="*/ 21 w 48"/>
                      <a:gd name="T65" fmla="*/ 14 h 30"/>
                      <a:gd name="T66" fmla="*/ 22 w 48"/>
                      <a:gd name="T67" fmla="*/ 15 h 30"/>
                      <a:gd name="T68" fmla="*/ 22 w 48"/>
                      <a:gd name="T69" fmla="*/ 14 h 30"/>
                      <a:gd name="T70" fmla="*/ 11 w 48"/>
                      <a:gd name="T71" fmla="*/ 7 h 30"/>
                      <a:gd name="T72" fmla="*/ 10 w 48"/>
                      <a:gd name="T73" fmla="*/ 8 h 30"/>
                      <a:gd name="T74" fmla="*/ 14 w 48"/>
                      <a:gd name="T75" fmla="*/ 10 h 30"/>
                      <a:gd name="T76" fmla="*/ 19 w 48"/>
                      <a:gd name="T77" fmla="*/ 13 h 30"/>
                      <a:gd name="T78" fmla="*/ 15 w 48"/>
                      <a:gd name="T79" fmla="*/ 9 h 30"/>
                      <a:gd name="T80" fmla="*/ 11 w 48"/>
                      <a:gd name="T81" fmla="*/ 7 h 30"/>
                      <a:gd name="T82" fmla="*/ 9 w 48"/>
                      <a:gd name="T83" fmla="*/ 6 h 30"/>
                      <a:gd name="T84" fmla="*/ 10 w 48"/>
                      <a:gd name="T85" fmla="*/ 8 h 30"/>
                      <a:gd name="T86" fmla="*/ 11 w 48"/>
                      <a:gd name="T87" fmla="*/ 7 h 30"/>
                      <a:gd name="T88" fmla="*/ 6 w 48"/>
                      <a:gd name="T89" fmla="*/ 4 h 30"/>
                      <a:gd name="T90" fmla="*/ 6 w 48"/>
                      <a:gd name="T91" fmla="*/ 5 h 30"/>
                      <a:gd name="T92" fmla="*/ 8 w 48"/>
                      <a:gd name="T93" fmla="*/ 6 h 30"/>
                      <a:gd name="T94" fmla="*/ 6 w 48"/>
                      <a:gd name="T95" fmla="*/ 4 h 30"/>
                      <a:gd name="T96" fmla="*/ 4 w 48"/>
                      <a:gd name="T97" fmla="*/ 3 h 30"/>
                      <a:gd name="T98" fmla="*/ 5 w 48"/>
                      <a:gd name="T99" fmla="*/ 5 h 30"/>
                      <a:gd name="T100" fmla="*/ 6 w 48"/>
                      <a:gd name="T101" fmla="*/ 4 h 30"/>
                      <a:gd name="T102" fmla="*/ 1 w 48"/>
                      <a:gd name="T103" fmla="*/ 0 h 30"/>
                      <a:gd name="T104" fmla="*/ 0 w 48"/>
                      <a:gd name="T105" fmla="*/ 2 h 30"/>
                      <a:gd name="T106" fmla="*/ 3 w 48"/>
                      <a:gd name="T107" fmla="*/ 3 h 30"/>
                      <a:gd name="T108" fmla="*/ 1 w 48"/>
                      <a:gd name="T10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8" h="30">
                        <a:moveTo>
                          <a:pt x="45" y="27"/>
                        </a:moveTo>
                        <a:cubicBezTo>
                          <a:pt x="45" y="27"/>
                          <a:pt x="44" y="27"/>
                          <a:pt x="44" y="28"/>
                        </a:cubicBezTo>
                        <a:cubicBezTo>
                          <a:pt x="44" y="28"/>
                          <a:pt x="44" y="28"/>
                          <a:pt x="44" y="28"/>
                        </a:cubicBezTo>
                        <a:cubicBezTo>
                          <a:pt x="47" y="30"/>
                          <a:pt x="47" y="30"/>
                          <a:pt x="47" y="30"/>
                        </a:cubicBezTo>
                        <a:cubicBezTo>
                          <a:pt x="47" y="30"/>
                          <a:pt x="47" y="29"/>
                          <a:pt x="47" y="29"/>
                        </a:cubicBezTo>
                        <a:cubicBezTo>
                          <a:pt x="47" y="29"/>
                          <a:pt x="48" y="29"/>
                          <a:pt x="48" y="29"/>
                        </a:cubicBezTo>
                        <a:cubicBezTo>
                          <a:pt x="45" y="27"/>
                          <a:pt x="45" y="27"/>
                          <a:pt x="45" y="27"/>
                        </a:cubicBezTo>
                        <a:moveTo>
                          <a:pt x="42" y="25"/>
                        </a:moveTo>
                        <a:cubicBezTo>
                          <a:pt x="42" y="25"/>
                          <a:pt x="42" y="26"/>
                          <a:pt x="42" y="26"/>
                        </a:cubicBezTo>
                        <a:cubicBezTo>
                          <a:pt x="42" y="26"/>
                          <a:pt x="41" y="26"/>
                          <a:pt x="41" y="27"/>
                        </a:cubicBezTo>
                        <a:cubicBezTo>
                          <a:pt x="43" y="28"/>
                          <a:pt x="43" y="28"/>
                          <a:pt x="43" y="28"/>
                        </a:cubicBezTo>
                        <a:cubicBezTo>
                          <a:pt x="43" y="28"/>
                          <a:pt x="43" y="27"/>
                          <a:pt x="44" y="27"/>
                        </a:cubicBezTo>
                        <a:cubicBezTo>
                          <a:pt x="44" y="27"/>
                          <a:pt x="44" y="27"/>
                          <a:pt x="44" y="26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moveTo>
                          <a:pt x="40" y="24"/>
                        </a:move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4"/>
                          <a:pt x="39" y="25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2" y="25"/>
                        </a:cubicBezTo>
                        <a:cubicBezTo>
                          <a:pt x="40" y="24"/>
                          <a:pt x="40" y="24"/>
                          <a:pt x="40" y="24"/>
                        </a:cubicBezTo>
                        <a:moveTo>
                          <a:pt x="37" y="22"/>
                        </a:moveTo>
                        <a:cubicBezTo>
                          <a:pt x="37" y="22"/>
                          <a:pt x="37" y="23"/>
                          <a:pt x="37" y="23"/>
                        </a:cubicBezTo>
                        <a:cubicBezTo>
                          <a:pt x="37" y="23"/>
                          <a:pt x="37" y="23"/>
                          <a:pt x="36" y="24"/>
                        </a:cubicBezTo>
                        <a:cubicBezTo>
                          <a:pt x="38" y="25"/>
                          <a:pt x="38" y="25"/>
                          <a:pt x="38" y="25"/>
                        </a:cubicBezTo>
                        <a:cubicBezTo>
                          <a:pt x="38" y="24"/>
                          <a:pt x="39" y="24"/>
                          <a:pt x="39" y="24"/>
                        </a:cubicBezTo>
                        <a:cubicBezTo>
                          <a:pt x="39" y="24"/>
                          <a:pt x="39" y="24"/>
                          <a:pt x="39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28" y="17"/>
                        </a:moveTo>
                        <a:cubicBezTo>
                          <a:pt x="28" y="17"/>
                          <a:pt x="28" y="17"/>
                          <a:pt x="28" y="18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3"/>
                          <a:pt x="36" y="23"/>
                          <a:pt x="37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3" y="20"/>
                          <a:pt x="33" y="20"/>
                          <a:pt x="33" y="20"/>
                        </a:cubicBezTo>
                        <a:cubicBezTo>
                          <a:pt x="28" y="17"/>
                          <a:pt x="28" y="17"/>
                          <a:pt x="28" y="17"/>
                        </a:cubicBezTo>
                        <a:moveTo>
                          <a:pt x="24" y="16"/>
                        </a:moveTo>
                        <a:cubicBezTo>
                          <a:pt x="23" y="16"/>
                          <a:pt x="23" y="16"/>
                          <a:pt x="23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moveTo>
                          <a:pt x="24" y="15"/>
                        </a:moveTo>
                        <a:cubicBezTo>
                          <a:pt x="25" y="17"/>
                          <a:pt x="25" y="17"/>
                          <a:pt x="25" y="17"/>
                        </a:cubicBezTo>
                        <a:cubicBezTo>
                          <a:pt x="26" y="17"/>
                          <a:pt x="26" y="17"/>
                          <a:pt x="26" y="17"/>
                        </a:cubicBezTo>
                        <a:cubicBezTo>
                          <a:pt x="26" y="17"/>
                          <a:pt x="26" y="17"/>
                          <a:pt x="27" y="17"/>
                        </a:cubicBezTo>
                        <a:cubicBezTo>
                          <a:pt x="27" y="16"/>
                          <a:pt x="27" y="16"/>
                          <a:pt x="27" y="16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2" y="15"/>
                        </a:moveTo>
                        <a:cubicBezTo>
                          <a:pt x="23" y="16"/>
                          <a:pt x="23" y="16"/>
                          <a:pt x="23" y="16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moveTo>
                          <a:pt x="24" y="15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3" y="14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moveTo>
                          <a:pt x="21" y="13"/>
                        </a:moveTo>
                        <a:cubicBezTo>
                          <a:pt x="21" y="13"/>
                          <a:pt x="21" y="13"/>
                          <a:pt x="21" y="14"/>
                        </a:cubicBezTo>
                        <a:cubicBezTo>
                          <a:pt x="21" y="14"/>
                          <a:pt x="21" y="14"/>
                          <a:pt x="20" y="14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moveTo>
                          <a:pt x="11" y="7"/>
                        </a:move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8"/>
                          <a:pt x="11" y="8"/>
                          <a:pt x="10" y="8"/>
                        </a:cubicBezTo>
                        <a:cubicBezTo>
                          <a:pt x="11" y="9"/>
                          <a:pt x="11" y="9"/>
                          <a:pt x="11" y="9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19" y="13"/>
                          <a:pt x="19" y="13"/>
                          <a:pt x="19" y="13"/>
                        </a:cubicBezTo>
                        <a:cubicBezTo>
                          <a:pt x="19" y="13"/>
                          <a:pt x="19" y="13"/>
                          <a:pt x="19" y="13"/>
                        </a:cubicBezTo>
                        <a:cubicBezTo>
                          <a:pt x="20" y="13"/>
                          <a:pt x="20" y="12"/>
                          <a:pt x="20" y="12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moveTo>
                          <a:pt x="9" y="5"/>
                        </a:move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8" y="6"/>
                          <a:pt x="8" y="7"/>
                          <a:pt x="8" y="7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8"/>
                          <a:pt x="10" y="7"/>
                          <a:pt x="10" y="7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moveTo>
                          <a:pt x="6" y="4"/>
                        </a:move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5"/>
                          <a:pt x="8" y="5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moveTo>
                          <a:pt x="4" y="2"/>
                        </a:move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3" y="3"/>
                          <a:pt x="3" y="4"/>
                          <a:pt x="3" y="4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5" y="5"/>
                          <a:pt x="5" y="4"/>
                          <a:pt x="5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7" name="Freeform 1846"/>
                  <p:cNvSpPr>
                    <a:spLocks noEditPoints="1"/>
                  </p:cNvSpPr>
                  <p:nvPr/>
                </p:nvSpPr>
                <p:spPr bwMode="auto">
                  <a:xfrm>
                    <a:off x="6903" y="1506"/>
                    <a:ext cx="8" cy="13"/>
                  </a:xfrm>
                  <a:custGeom>
                    <a:avLst/>
                    <a:gdLst>
                      <a:gd name="T0" fmla="*/ 9 w 9"/>
                      <a:gd name="T1" fmla="*/ 15 h 15"/>
                      <a:gd name="T2" fmla="*/ 9 w 9"/>
                      <a:gd name="T3" fmla="*/ 15 h 15"/>
                      <a:gd name="T4" fmla="*/ 9 w 9"/>
                      <a:gd name="T5" fmla="*/ 15 h 15"/>
                      <a:gd name="T6" fmla="*/ 9 w 9"/>
                      <a:gd name="T7" fmla="*/ 15 h 15"/>
                      <a:gd name="T8" fmla="*/ 9 w 9"/>
                      <a:gd name="T9" fmla="*/ 15 h 15"/>
                      <a:gd name="T10" fmla="*/ 8 w 9"/>
                      <a:gd name="T11" fmla="*/ 13 h 15"/>
                      <a:gd name="T12" fmla="*/ 8 w 9"/>
                      <a:gd name="T13" fmla="*/ 13 h 15"/>
                      <a:gd name="T14" fmla="*/ 8 w 9"/>
                      <a:gd name="T15" fmla="*/ 13 h 15"/>
                      <a:gd name="T16" fmla="*/ 9 w 9"/>
                      <a:gd name="T17" fmla="*/ 15 h 15"/>
                      <a:gd name="T18" fmla="*/ 9 w 9"/>
                      <a:gd name="T19" fmla="*/ 14 h 15"/>
                      <a:gd name="T20" fmla="*/ 9 w 9"/>
                      <a:gd name="T21" fmla="*/ 14 h 15"/>
                      <a:gd name="T22" fmla="*/ 8 w 9"/>
                      <a:gd name="T23" fmla="*/ 13 h 15"/>
                      <a:gd name="T24" fmla="*/ 5 w 9"/>
                      <a:gd name="T25" fmla="*/ 7 h 15"/>
                      <a:gd name="T26" fmla="*/ 5 w 9"/>
                      <a:gd name="T27" fmla="*/ 8 h 15"/>
                      <a:gd name="T28" fmla="*/ 5 w 9"/>
                      <a:gd name="T29" fmla="*/ 8 h 15"/>
                      <a:gd name="T30" fmla="*/ 5 w 9"/>
                      <a:gd name="T31" fmla="*/ 9 h 15"/>
                      <a:gd name="T32" fmla="*/ 7 w 9"/>
                      <a:gd name="T33" fmla="*/ 11 h 15"/>
                      <a:gd name="T34" fmla="*/ 7 w 9"/>
                      <a:gd name="T35" fmla="*/ 11 h 15"/>
                      <a:gd name="T36" fmla="*/ 7 w 9"/>
                      <a:gd name="T37" fmla="*/ 11 h 15"/>
                      <a:gd name="T38" fmla="*/ 6 w 9"/>
                      <a:gd name="T39" fmla="*/ 9 h 15"/>
                      <a:gd name="T40" fmla="*/ 5 w 9"/>
                      <a:gd name="T41" fmla="*/ 7 h 15"/>
                      <a:gd name="T42" fmla="*/ 5 w 9"/>
                      <a:gd name="T43" fmla="*/ 7 h 15"/>
                      <a:gd name="T44" fmla="*/ 2 w 9"/>
                      <a:gd name="T45" fmla="*/ 3 h 15"/>
                      <a:gd name="T46" fmla="*/ 2 w 9"/>
                      <a:gd name="T47" fmla="*/ 3 h 15"/>
                      <a:gd name="T48" fmla="*/ 3 w 9"/>
                      <a:gd name="T49" fmla="*/ 6 h 15"/>
                      <a:gd name="T50" fmla="*/ 4 w 9"/>
                      <a:gd name="T51" fmla="*/ 7 h 15"/>
                      <a:gd name="T52" fmla="*/ 5 w 9"/>
                      <a:gd name="T53" fmla="*/ 7 h 15"/>
                      <a:gd name="T54" fmla="*/ 5 w 9"/>
                      <a:gd name="T55" fmla="*/ 7 h 15"/>
                      <a:gd name="T56" fmla="*/ 4 w 9"/>
                      <a:gd name="T57" fmla="*/ 6 h 15"/>
                      <a:gd name="T58" fmla="*/ 4 w 9"/>
                      <a:gd name="T59" fmla="*/ 5 h 15"/>
                      <a:gd name="T60" fmla="*/ 2 w 9"/>
                      <a:gd name="T61" fmla="*/ 3 h 15"/>
                      <a:gd name="T62" fmla="*/ 2 w 9"/>
                      <a:gd name="T63" fmla="*/ 3 h 15"/>
                      <a:gd name="T64" fmla="*/ 0 w 9"/>
                      <a:gd name="T65" fmla="*/ 0 h 15"/>
                      <a:gd name="T66" fmla="*/ 0 w 9"/>
                      <a:gd name="T67" fmla="*/ 0 h 15"/>
                      <a:gd name="T68" fmla="*/ 0 w 9"/>
                      <a:gd name="T69" fmla="*/ 0 h 15"/>
                      <a:gd name="T70" fmla="*/ 1 w 9"/>
                      <a:gd name="T71" fmla="*/ 1 h 15"/>
                      <a:gd name="T72" fmla="*/ 1 w 9"/>
                      <a:gd name="T73" fmla="*/ 1 h 15"/>
                      <a:gd name="T74" fmla="*/ 1 w 9"/>
                      <a:gd name="T75" fmla="*/ 1 h 15"/>
                      <a:gd name="T76" fmla="*/ 0 w 9"/>
                      <a:gd name="T77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9" h="15">
                        <a:moveTo>
                          <a:pt x="9" y="15"/>
                        </a:move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moveTo>
                          <a:pt x="8" y="13"/>
                        </a:move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4"/>
                          <a:pt x="9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moveTo>
                          <a:pt x="5" y="7"/>
                        </a:move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moveTo>
                          <a:pt x="2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8" name="Freeform 1847"/>
                  <p:cNvSpPr>
                    <a:spLocks noEditPoints="1"/>
                  </p:cNvSpPr>
                  <p:nvPr/>
                </p:nvSpPr>
                <p:spPr bwMode="auto">
                  <a:xfrm>
                    <a:off x="6903" y="1505"/>
                    <a:ext cx="8" cy="14"/>
                  </a:xfrm>
                  <a:custGeom>
                    <a:avLst/>
                    <a:gdLst>
                      <a:gd name="T0" fmla="*/ 2 w 9"/>
                      <a:gd name="T1" fmla="*/ 14 h 16"/>
                      <a:gd name="T2" fmla="*/ 1 w 9"/>
                      <a:gd name="T3" fmla="*/ 14 h 16"/>
                      <a:gd name="T4" fmla="*/ 0 w 9"/>
                      <a:gd name="T5" fmla="*/ 15 h 16"/>
                      <a:gd name="T6" fmla="*/ 0 w 9"/>
                      <a:gd name="T7" fmla="*/ 15 h 16"/>
                      <a:gd name="T8" fmla="*/ 1 w 9"/>
                      <a:gd name="T9" fmla="*/ 16 h 16"/>
                      <a:gd name="T10" fmla="*/ 2 w 9"/>
                      <a:gd name="T11" fmla="*/ 14 h 16"/>
                      <a:gd name="T12" fmla="*/ 4 w 9"/>
                      <a:gd name="T13" fmla="*/ 8 h 16"/>
                      <a:gd name="T14" fmla="*/ 4 w 9"/>
                      <a:gd name="T15" fmla="*/ 9 h 16"/>
                      <a:gd name="T16" fmla="*/ 4 w 9"/>
                      <a:gd name="T17" fmla="*/ 10 h 16"/>
                      <a:gd name="T18" fmla="*/ 2 w 9"/>
                      <a:gd name="T19" fmla="*/ 12 h 16"/>
                      <a:gd name="T20" fmla="*/ 2 w 9"/>
                      <a:gd name="T21" fmla="*/ 12 h 16"/>
                      <a:gd name="T22" fmla="*/ 3 w 9"/>
                      <a:gd name="T23" fmla="*/ 11 h 16"/>
                      <a:gd name="T24" fmla="*/ 4 w 9"/>
                      <a:gd name="T25" fmla="*/ 10 h 16"/>
                      <a:gd name="T26" fmla="*/ 4 w 9"/>
                      <a:gd name="T27" fmla="*/ 9 h 16"/>
                      <a:gd name="T28" fmla="*/ 4 w 9"/>
                      <a:gd name="T29" fmla="*/ 9 h 16"/>
                      <a:gd name="T30" fmla="*/ 5 w 9"/>
                      <a:gd name="T31" fmla="*/ 9 h 16"/>
                      <a:gd name="T32" fmla="*/ 5 w 9"/>
                      <a:gd name="T33" fmla="*/ 8 h 16"/>
                      <a:gd name="T34" fmla="*/ 4 w 9"/>
                      <a:gd name="T35" fmla="*/ 8 h 16"/>
                      <a:gd name="T36" fmla="*/ 7 w 9"/>
                      <a:gd name="T37" fmla="*/ 4 h 16"/>
                      <a:gd name="T38" fmla="*/ 7 w 9"/>
                      <a:gd name="T39" fmla="*/ 4 h 16"/>
                      <a:gd name="T40" fmla="*/ 5 w 9"/>
                      <a:gd name="T41" fmla="*/ 6 h 16"/>
                      <a:gd name="T42" fmla="*/ 5 w 9"/>
                      <a:gd name="T43" fmla="*/ 7 h 16"/>
                      <a:gd name="T44" fmla="*/ 5 w 9"/>
                      <a:gd name="T45" fmla="*/ 7 h 16"/>
                      <a:gd name="T46" fmla="*/ 5 w 9"/>
                      <a:gd name="T47" fmla="*/ 8 h 16"/>
                      <a:gd name="T48" fmla="*/ 5 w 9"/>
                      <a:gd name="T49" fmla="*/ 8 h 16"/>
                      <a:gd name="T50" fmla="*/ 5 w 9"/>
                      <a:gd name="T51" fmla="*/ 8 h 16"/>
                      <a:gd name="T52" fmla="*/ 5 w 9"/>
                      <a:gd name="T53" fmla="*/ 8 h 16"/>
                      <a:gd name="T54" fmla="*/ 6 w 9"/>
                      <a:gd name="T55" fmla="*/ 7 h 16"/>
                      <a:gd name="T56" fmla="*/ 7 w 9"/>
                      <a:gd name="T57" fmla="*/ 4 h 16"/>
                      <a:gd name="T58" fmla="*/ 7 w 9"/>
                      <a:gd name="T59" fmla="*/ 4 h 16"/>
                      <a:gd name="T60" fmla="*/ 9 w 9"/>
                      <a:gd name="T61" fmla="*/ 0 h 16"/>
                      <a:gd name="T62" fmla="*/ 8 w 9"/>
                      <a:gd name="T63" fmla="*/ 2 h 16"/>
                      <a:gd name="T64" fmla="*/ 8 w 9"/>
                      <a:gd name="T65" fmla="*/ 2 h 16"/>
                      <a:gd name="T66" fmla="*/ 8 w 9"/>
                      <a:gd name="T67" fmla="*/ 2 h 16"/>
                      <a:gd name="T68" fmla="*/ 9 w 9"/>
                      <a:gd name="T69" fmla="*/ 1 h 16"/>
                      <a:gd name="T70" fmla="*/ 9 w 9"/>
                      <a:gd name="T71" fmla="*/ 1 h 16"/>
                      <a:gd name="T72" fmla="*/ 9 w 9"/>
                      <a:gd name="T73" fmla="*/ 0 h 16"/>
                      <a:gd name="T74" fmla="*/ 9 w 9"/>
                      <a:gd name="T75" fmla="*/ 0 h 16"/>
                      <a:gd name="T76" fmla="*/ 9 w 9"/>
                      <a:gd name="T77" fmla="*/ 0 h 16"/>
                      <a:gd name="T78" fmla="*/ 9 w 9"/>
                      <a:gd name="T79" fmla="*/ 0 h 16"/>
                      <a:gd name="T80" fmla="*/ 9 w 9"/>
                      <a:gd name="T81" fmla="*/ 0 h 16"/>
                      <a:gd name="T82" fmla="*/ 9 w 9"/>
                      <a:gd name="T8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9" h="16">
                        <a:moveTo>
                          <a:pt x="2" y="14"/>
                        </a:move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6"/>
                          <a:pt x="0" y="16"/>
                          <a:pt x="1" y="16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moveTo>
                          <a:pt x="4" y="8"/>
                        </a:move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2" y="12"/>
                          <a:pt x="3" y="12"/>
                          <a:pt x="3" y="11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7" y="4"/>
                        </a:move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0"/>
                        </a:cubicBezTo>
                        <a:moveTo>
                          <a:pt x="9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9" name="Freeform 1848"/>
                  <p:cNvSpPr>
                    <a:spLocks noEditPoints="1"/>
                  </p:cNvSpPr>
                  <p:nvPr/>
                </p:nvSpPr>
                <p:spPr bwMode="auto">
                  <a:xfrm>
                    <a:off x="6900" y="1512"/>
                    <a:ext cx="14" cy="0"/>
                  </a:xfrm>
                  <a:custGeom>
                    <a:avLst/>
                    <a:gdLst>
                      <a:gd name="T0" fmla="*/ 17 w 17"/>
                      <a:gd name="T1" fmla="*/ 17 w 17"/>
                      <a:gd name="T2" fmla="*/ 17 w 17"/>
                      <a:gd name="T3" fmla="*/ 16 w 17"/>
                      <a:gd name="T4" fmla="*/ 15 w 17"/>
                      <a:gd name="T5" fmla="*/ 17 w 17"/>
                      <a:gd name="T6" fmla="*/ 17 w 17"/>
                      <a:gd name="T7" fmla="*/ 17 w 17"/>
                      <a:gd name="T8" fmla="*/ 16 w 17"/>
                      <a:gd name="T9" fmla="*/ 4 w 17"/>
                      <a:gd name="T10" fmla="*/ 4 w 17"/>
                      <a:gd name="T11" fmla="*/ 5 w 17"/>
                      <a:gd name="T12" fmla="*/ 7 w 17"/>
                      <a:gd name="T13" fmla="*/ 7 w 17"/>
                      <a:gd name="T14" fmla="*/ 8 w 17"/>
                      <a:gd name="T15" fmla="*/ 9 w 17"/>
                      <a:gd name="T16" fmla="*/ 9 w 17"/>
                      <a:gd name="T17" fmla="*/ 10 w 17"/>
                      <a:gd name="T18" fmla="*/ 13 w 17"/>
                      <a:gd name="T19" fmla="*/ 13 w 17"/>
                      <a:gd name="T20" fmla="*/ 11 w 17"/>
                      <a:gd name="T21" fmla="*/ 10 w 17"/>
                      <a:gd name="T22" fmla="*/ 9 w 17"/>
                      <a:gd name="T23" fmla="*/ 9 w 17"/>
                      <a:gd name="T24" fmla="*/ 8 w 17"/>
                      <a:gd name="T25" fmla="*/ 7 w 17"/>
                      <a:gd name="T26" fmla="*/ 4 w 17"/>
                      <a:gd name="T27" fmla="*/ 0 w 17"/>
                      <a:gd name="T28" fmla="*/ 0 w 17"/>
                      <a:gd name="T29" fmla="*/ 0 w 17"/>
                      <a:gd name="T30" fmla="*/ 2 w 17"/>
                      <a:gd name="T31" fmla="*/ 1 w 17"/>
                      <a:gd name="T32" fmla="*/ 2 w 17"/>
                      <a:gd name="T33" fmla="*/ 0 w 17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  <a:cxn ang="0">
                        <a:pos x="T7" y="0"/>
                      </a:cxn>
                      <a:cxn ang="0">
                        <a:pos x="T8" y="0"/>
                      </a:cxn>
                      <a:cxn ang="0">
                        <a:pos x="T9" y="0"/>
                      </a:cxn>
                      <a:cxn ang="0">
                        <a:pos x="T10" y="0"/>
                      </a:cxn>
                      <a:cxn ang="0">
                        <a:pos x="T11" y="0"/>
                      </a:cxn>
                      <a:cxn ang="0">
                        <a:pos x="T12" y="0"/>
                      </a:cxn>
                      <a:cxn ang="0">
                        <a:pos x="T13" y="0"/>
                      </a:cxn>
                      <a:cxn ang="0">
                        <a:pos x="T14" y="0"/>
                      </a:cxn>
                      <a:cxn ang="0">
                        <a:pos x="T15" y="0"/>
                      </a:cxn>
                      <a:cxn ang="0">
                        <a:pos x="T16" y="0"/>
                      </a:cxn>
                      <a:cxn ang="0">
                        <a:pos x="T17" y="0"/>
                      </a:cxn>
                      <a:cxn ang="0">
                        <a:pos x="T18" y="0"/>
                      </a:cxn>
                      <a:cxn ang="0">
                        <a:pos x="T19" y="0"/>
                      </a:cxn>
                      <a:cxn ang="0">
                        <a:pos x="T20" y="0"/>
                      </a:cxn>
                      <a:cxn ang="0">
                        <a:pos x="T21" y="0"/>
                      </a:cxn>
                      <a:cxn ang="0">
                        <a:pos x="T22" y="0"/>
                      </a:cxn>
                      <a:cxn ang="0">
                        <a:pos x="T23" y="0"/>
                      </a:cxn>
                      <a:cxn ang="0">
                        <a:pos x="T24" y="0"/>
                      </a:cxn>
                      <a:cxn ang="0">
                        <a:pos x="T25" y="0"/>
                      </a:cxn>
                      <a:cxn ang="0">
                        <a:pos x="T26" y="0"/>
                      </a:cxn>
                      <a:cxn ang="0">
                        <a:pos x="T27" y="0"/>
                      </a:cxn>
                      <a:cxn ang="0">
                        <a:pos x="T28" y="0"/>
                      </a:cxn>
                      <a:cxn ang="0">
                        <a:pos x="T29" y="0"/>
                      </a:cxn>
                      <a:cxn ang="0">
                        <a:pos x="T30" y="0"/>
                      </a:cxn>
                      <a:cxn ang="0">
                        <a:pos x="T31" y="0"/>
                      </a:cxn>
                      <a:cxn ang="0">
                        <a:pos x="T32" y="0"/>
                      </a:cxn>
                      <a:cxn ang="0">
                        <a:pos x="T33" y="0"/>
                      </a:cxn>
                    </a:cxnLst>
                    <a:rect l="0" t="0" r="r" b="b"/>
                    <a:pathLst>
                      <a:path w="17">
                        <a:moveTo>
                          <a:pt x="17" y="0"/>
                        </a:move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moveTo>
                          <a:pt x="16" y="0"/>
                        </a:moveTo>
                        <a:cubicBezTo>
                          <a:pt x="16" y="0"/>
                          <a:pt x="15" y="0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5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0" name="Freeform 1849"/>
                  <p:cNvSpPr>
                    <a:spLocks noEditPoints="1"/>
                  </p:cNvSpPr>
                  <p:nvPr/>
                </p:nvSpPr>
                <p:spPr bwMode="auto">
                  <a:xfrm>
                    <a:off x="6905" y="1480"/>
                    <a:ext cx="5" cy="7"/>
                  </a:xfrm>
                  <a:custGeom>
                    <a:avLst/>
                    <a:gdLst>
                      <a:gd name="T0" fmla="*/ 3 w 6"/>
                      <a:gd name="T1" fmla="*/ 8 h 9"/>
                      <a:gd name="T2" fmla="*/ 1 w 6"/>
                      <a:gd name="T3" fmla="*/ 5 h 9"/>
                      <a:gd name="T4" fmla="*/ 3 w 6"/>
                      <a:gd name="T5" fmla="*/ 2 h 9"/>
                      <a:gd name="T6" fmla="*/ 5 w 6"/>
                      <a:gd name="T7" fmla="*/ 5 h 9"/>
                      <a:gd name="T8" fmla="*/ 3 w 6"/>
                      <a:gd name="T9" fmla="*/ 8 h 9"/>
                      <a:gd name="T10" fmla="*/ 3 w 6"/>
                      <a:gd name="T11" fmla="*/ 0 h 9"/>
                      <a:gd name="T12" fmla="*/ 0 w 6"/>
                      <a:gd name="T13" fmla="*/ 5 h 9"/>
                      <a:gd name="T14" fmla="*/ 1 w 6"/>
                      <a:gd name="T15" fmla="*/ 9 h 9"/>
                      <a:gd name="T16" fmla="*/ 3 w 6"/>
                      <a:gd name="T17" fmla="*/ 9 h 9"/>
                      <a:gd name="T18" fmla="*/ 4 w 6"/>
                      <a:gd name="T19" fmla="*/ 9 h 9"/>
                      <a:gd name="T20" fmla="*/ 6 w 6"/>
                      <a:gd name="T21" fmla="*/ 5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8"/>
                        </a:moveTo>
                        <a:cubicBezTo>
                          <a:pt x="1" y="8"/>
                          <a:pt x="1" y="7"/>
                          <a:pt x="1" y="5"/>
                        </a:cubicBezTo>
                        <a:cubicBezTo>
                          <a:pt x="1" y="3"/>
                          <a:pt x="1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1" y="1"/>
                          <a:pt x="0" y="3"/>
                          <a:pt x="0" y="5"/>
                        </a:cubicBezTo>
                        <a:cubicBezTo>
                          <a:pt x="0" y="7"/>
                          <a:pt x="0" y="8"/>
                          <a:pt x="1" y="9"/>
                        </a:cubicBezTo>
                        <a:cubicBezTo>
                          <a:pt x="2" y="9"/>
                          <a:pt x="2" y="9"/>
                          <a:pt x="3" y="9"/>
                        </a:cubicBezTo>
                        <a:cubicBezTo>
                          <a:pt x="3" y="9"/>
                          <a:pt x="4" y="9"/>
                          <a:pt x="4" y="9"/>
                        </a:cubicBezTo>
                        <a:cubicBezTo>
                          <a:pt x="5" y="8"/>
                          <a:pt x="6" y="7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1" name="Freeform 1850"/>
                  <p:cNvSpPr>
                    <a:spLocks noEditPoints="1"/>
                  </p:cNvSpPr>
                  <p:nvPr/>
                </p:nvSpPr>
                <p:spPr bwMode="auto">
                  <a:xfrm>
                    <a:off x="6905" y="1537"/>
                    <a:ext cx="5" cy="8"/>
                  </a:xfrm>
                  <a:custGeom>
                    <a:avLst/>
                    <a:gdLst>
                      <a:gd name="T0" fmla="*/ 3 w 6"/>
                      <a:gd name="T1" fmla="*/ 8 h 10"/>
                      <a:gd name="T2" fmla="*/ 1 w 6"/>
                      <a:gd name="T3" fmla="*/ 5 h 10"/>
                      <a:gd name="T4" fmla="*/ 3 w 6"/>
                      <a:gd name="T5" fmla="*/ 1 h 10"/>
                      <a:gd name="T6" fmla="*/ 5 w 6"/>
                      <a:gd name="T7" fmla="*/ 5 h 10"/>
                      <a:gd name="T8" fmla="*/ 3 w 6"/>
                      <a:gd name="T9" fmla="*/ 8 h 10"/>
                      <a:gd name="T10" fmla="*/ 3 w 6"/>
                      <a:gd name="T11" fmla="*/ 0 h 10"/>
                      <a:gd name="T12" fmla="*/ 2 w 6"/>
                      <a:gd name="T13" fmla="*/ 1 h 10"/>
                      <a:gd name="T14" fmla="*/ 0 w 6"/>
                      <a:gd name="T15" fmla="*/ 5 h 10"/>
                      <a:gd name="T16" fmla="*/ 3 w 6"/>
                      <a:gd name="T17" fmla="*/ 10 h 10"/>
                      <a:gd name="T18" fmla="*/ 6 w 6"/>
                      <a:gd name="T19" fmla="*/ 5 h 10"/>
                      <a:gd name="T20" fmla="*/ 4 w 6"/>
                      <a:gd name="T21" fmla="*/ 1 h 10"/>
                      <a:gd name="T22" fmla="*/ 3 w 6"/>
                      <a:gd name="T2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10">
                        <a:moveTo>
                          <a:pt x="3" y="8"/>
                        </a:moveTo>
                        <a:cubicBezTo>
                          <a:pt x="2" y="7"/>
                          <a:pt x="1" y="6"/>
                          <a:pt x="1" y="5"/>
                        </a:cubicBezTo>
                        <a:cubicBezTo>
                          <a:pt x="1" y="3"/>
                          <a:pt x="1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1"/>
                        </a:cubicBezTo>
                        <a:cubicBezTo>
                          <a:pt x="0" y="1"/>
                          <a:pt x="0" y="3"/>
                          <a:pt x="0" y="5"/>
                        </a:cubicBez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4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2" name="Freeform 1851"/>
                  <p:cNvSpPr>
                    <a:spLocks noEditPoints="1"/>
                  </p:cNvSpPr>
                  <p:nvPr/>
                </p:nvSpPr>
                <p:spPr bwMode="auto">
                  <a:xfrm>
                    <a:off x="6928" y="1524"/>
                    <a:ext cx="7" cy="5"/>
                  </a:xfrm>
                  <a:custGeom>
                    <a:avLst/>
                    <a:gdLst>
                      <a:gd name="T0" fmla="*/ 5 w 9"/>
                      <a:gd name="T1" fmla="*/ 5 h 6"/>
                      <a:gd name="T2" fmla="*/ 3 w 9"/>
                      <a:gd name="T3" fmla="*/ 5 h 6"/>
                      <a:gd name="T4" fmla="*/ 2 w 9"/>
                      <a:gd name="T5" fmla="*/ 2 h 6"/>
                      <a:gd name="T6" fmla="*/ 4 w 9"/>
                      <a:gd name="T7" fmla="*/ 1 h 6"/>
                      <a:gd name="T8" fmla="*/ 5 w 9"/>
                      <a:gd name="T9" fmla="*/ 1 h 6"/>
                      <a:gd name="T10" fmla="*/ 7 w 9"/>
                      <a:gd name="T11" fmla="*/ 5 h 6"/>
                      <a:gd name="T12" fmla="*/ 5 w 9"/>
                      <a:gd name="T13" fmla="*/ 5 h 6"/>
                      <a:gd name="T14" fmla="*/ 3 w 9"/>
                      <a:gd name="T15" fmla="*/ 0 h 6"/>
                      <a:gd name="T16" fmla="*/ 1 w 9"/>
                      <a:gd name="T17" fmla="*/ 0 h 6"/>
                      <a:gd name="T18" fmla="*/ 1 w 9"/>
                      <a:gd name="T19" fmla="*/ 1 h 6"/>
                      <a:gd name="T20" fmla="*/ 0 w 9"/>
                      <a:gd name="T21" fmla="*/ 2 h 6"/>
                      <a:gd name="T22" fmla="*/ 3 w 9"/>
                      <a:gd name="T23" fmla="*/ 6 h 6"/>
                      <a:gd name="T24" fmla="*/ 6 w 9"/>
                      <a:gd name="T25" fmla="*/ 6 h 6"/>
                      <a:gd name="T26" fmla="*/ 9 w 9"/>
                      <a:gd name="T27" fmla="*/ 5 h 6"/>
                      <a:gd name="T28" fmla="*/ 6 w 9"/>
                      <a:gd name="T29" fmla="*/ 0 h 6"/>
                      <a:gd name="T30" fmla="*/ 3 w 9"/>
                      <a:gd name="T3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6">
                        <a:moveTo>
                          <a:pt x="5" y="5"/>
                        </a:moveTo>
                        <a:cubicBezTo>
                          <a:pt x="5" y="5"/>
                          <a:pt x="4" y="5"/>
                          <a:pt x="3" y="5"/>
                        </a:cubicBez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5" y="1"/>
                        </a:cubicBezTo>
                        <a:cubicBezTo>
                          <a:pt x="7" y="2"/>
                          <a:pt x="7" y="4"/>
                          <a:pt x="7" y="5"/>
                        </a:cubicBezTo>
                        <a:cubicBezTo>
                          <a:pt x="7" y="5"/>
                          <a:pt x="6" y="5"/>
                          <a:pt x="5" y="5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ubicBezTo>
                          <a:pt x="4" y="6"/>
                          <a:pt x="5" y="6"/>
                          <a:pt x="6" y="6"/>
                        </a:cubicBezTo>
                        <a:cubicBezTo>
                          <a:pt x="7" y="6"/>
                          <a:pt x="8" y="6"/>
                          <a:pt x="9" y="5"/>
                        </a:cubicBezTo>
                        <a:cubicBezTo>
                          <a:pt x="9" y="4"/>
                          <a:pt x="8" y="2"/>
                          <a:pt x="6" y="0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3" name="Freeform 1852"/>
                  <p:cNvSpPr>
                    <a:spLocks noEditPoints="1"/>
                  </p:cNvSpPr>
                  <p:nvPr/>
                </p:nvSpPr>
                <p:spPr bwMode="auto">
                  <a:xfrm>
                    <a:off x="6928" y="1495"/>
                    <a:ext cx="7" cy="6"/>
                  </a:xfrm>
                  <a:custGeom>
                    <a:avLst/>
                    <a:gdLst>
                      <a:gd name="T0" fmla="*/ 4 w 9"/>
                      <a:gd name="T1" fmla="*/ 6 h 7"/>
                      <a:gd name="T2" fmla="*/ 2 w 9"/>
                      <a:gd name="T3" fmla="*/ 5 h 7"/>
                      <a:gd name="T4" fmla="*/ 3 w 9"/>
                      <a:gd name="T5" fmla="*/ 2 h 7"/>
                      <a:gd name="T6" fmla="*/ 5 w 9"/>
                      <a:gd name="T7" fmla="*/ 1 h 7"/>
                      <a:gd name="T8" fmla="*/ 7 w 9"/>
                      <a:gd name="T9" fmla="*/ 2 h 7"/>
                      <a:gd name="T10" fmla="*/ 5 w 9"/>
                      <a:gd name="T11" fmla="*/ 5 h 7"/>
                      <a:gd name="T12" fmla="*/ 4 w 9"/>
                      <a:gd name="T13" fmla="*/ 6 h 7"/>
                      <a:gd name="T14" fmla="*/ 6 w 9"/>
                      <a:gd name="T15" fmla="*/ 0 h 7"/>
                      <a:gd name="T16" fmla="*/ 3 w 9"/>
                      <a:gd name="T17" fmla="*/ 1 h 7"/>
                      <a:gd name="T18" fmla="*/ 0 w 9"/>
                      <a:gd name="T19" fmla="*/ 5 h 7"/>
                      <a:gd name="T20" fmla="*/ 1 w 9"/>
                      <a:gd name="T21" fmla="*/ 6 h 7"/>
                      <a:gd name="T22" fmla="*/ 1 w 9"/>
                      <a:gd name="T23" fmla="*/ 7 h 7"/>
                      <a:gd name="T24" fmla="*/ 3 w 9"/>
                      <a:gd name="T25" fmla="*/ 7 h 7"/>
                      <a:gd name="T26" fmla="*/ 6 w 9"/>
                      <a:gd name="T27" fmla="*/ 6 h 7"/>
                      <a:gd name="T28" fmla="*/ 8 w 9"/>
                      <a:gd name="T29" fmla="*/ 1 h 7"/>
                      <a:gd name="T30" fmla="*/ 6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4" y="6"/>
                        </a:moveTo>
                        <a:cubicBezTo>
                          <a:pt x="3" y="6"/>
                          <a:pt x="2" y="6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4" y="1"/>
                          <a:pt x="5" y="1"/>
                          <a:pt x="5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4"/>
                          <a:pt x="5" y="5"/>
                        </a:cubicBezTo>
                        <a:cubicBezTo>
                          <a:pt x="5" y="6"/>
                          <a:pt x="4" y="6"/>
                          <a:pt x="4" y="6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1" y="6"/>
                        </a:cubicBezTo>
                        <a:cubicBezTo>
                          <a:pt x="1" y="6"/>
                          <a:pt x="1" y="6"/>
                          <a:pt x="1" y="7"/>
                        </a:cubicBezTo>
                        <a:cubicBezTo>
                          <a:pt x="2" y="7"/>
                          <a:pt x="2" y="7"/>
                          <a:pt x="3" y="7"/>
                        </a:cubicBezTo>
                        <a:cubicBezTo>
                          <a:pt x="4" y="7"/>
                          <a:pt x="5" y="7"/>
                          <a:pt x="6" y="6"/>
                        </a:cubicBezTo>
                        <a:cubicBezTo>
                          <a:pt x="8" y="5"/>
                          <a:pt x="9" y="3"/>
                          <a:pt x="8" y="1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4" name="Freeform 1853"/>
                  <p:cNvSpPr>
                    <a:spLocks noEditPoints="1"/>
                  </p:cNvSpPr>
                  <p:nvPr/>
                </p:nvSpPr>
                <p:spPr bwMode="auto">
                  <a:xfrm>
                    <a:off x="6878" y="1523"/>
                    <a:ext cx="8" cy="6"/>
                  </a:xfrm>
                  <a:custGeom>
                    <a:avLst/>
                    <a:gdLst>
                      <a:gd name="T0" fmla="*/ 4 w 9"/>
                      <a:gd name="T1" fmla="*/ 6 h 7"/>
                      <a:gd name="T2" fmla="*/ 2 w 9"/>
                      <a:gd name="T3" fmla="*/ 5 h 7"/>
                      <a:gd name="T4" fmla="*/ 4 w 9"/>
                      <a:gd name="T5" fmla="*/ 2 h 7"/>
                      <a:gd name="T6" fmla="*/ 5 w 9"/>
                      <a:gd name="T7" fmla="*/ 1 h 7"/>
                      <a:gd name="T8" fmla="*/ 7 w 9"/>
                      <a:gd name="T9" fmla="*/ 2 h 7"/>
                      <a:gd name="T10" fmla="*/ 6 w 9"/>
                      <a:gd name="T11" fmla="*/ 5 h 7"/>
                      <a:gd name="T12" fmla="*/ 4 w 9"/>
                      <a:gd name="T13" fmla="*/ 6 h 7"/>
                      <a:gd name="T14" fmla="*/ 6 w 9"/>
                      <a:gd name="T15" fmla="*/ 0 h 7"/>
                      <a:gd name="T16" fmla="*/ 3 w 9"/>
                      <a:gd name="T17" fmla="*/ 1 h 7"/>
                      <a:gd name="T18" fmla="*/ 0 w 9"/>
                      <a:gd name="T19" fmla="*/ 6 h 7"/>
                      <a:gd name="T20" fmla="*/ 3 w 9"/>
                      <a:gd name="T21" fmla="*/ 7 h 7"/>
                      <a:gd name="T22" fmla="*/ 6 w 9"/>
                      <a:gd name="T23" fmla="*/ 6 h 7"/>
                      <a:gd name="T24" fmla="*/ 9 w 9"/>
                      <a:gd name="T25" fmla="*/ 2 h 7"/>
                      <a:gd name="T26" fmla="*/ 9 w 9"/>
                      <a:gd name="T27" fmla="*/ 2 h 7"/>
                      <a:gd name="T28" fmla="*/ 9 w 9"/>
                      <a:gd name="T29" fmla="*/ 1 h 7"/>
                      <a:gd name="T30" fmla="*/ 9 w 9"/>
                      <a:gd name="T31" fmla="*/ 1 h 7"/>
                      <a:gd name="T32" fmla="*/ 8 w 9"/>
                      <a:gd name="T33" fmla="*/ 1 h 7"/>
                      <a:gd name="T34" fmla="*/ 6 w 9"/>
                      <a:gd name="T3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9" h="7">
                        <a:moveTo>
                          <a:pt x="4" y="6"/>
                        </a:moveTo>
                        <a:cubicBezTo>
                          <a:pt x="3" y="6"/>
                          <a:pt x="2" y="6"/>
                          <a:pt x="2" y="5"/>
                        </a:cubicBezTo>
                        <a:cubicBezTo>
                          <a:pt x="2" y="4"/>
                          <a:pt x="2" y="3"/>
                          <a:pt x="4" y="2"/>
                        </a:cubicBezTo>
                        <a:cubicBezTo>
                          <a:pt x="4" y="2"/>
                          <a:pt x="5" y="1"/>
                          <a:pt x="5" y="1"/>
                        </a:cubicBezTo>
                        <a:cubicBezTo>
                          <a:pt x="6" y="1"/>
                          <a:pt x="7" y="2"/>
                          <a:pt x="7" y="2"/>
                        </a:cubicBezTo>
                        <a:cubicBezTo>
                          <a:pt x="7" y="3"/>
                          <a:pt x="7" y="5"/>
                          <a:pt x="6" y="5"/>
                        </a:cubicBezTo>
                        <a:cubicBezTo>
                          <a:pt x="5" y="6"/>
                          <a:pt x="4" y="6"/>
                          <a:pt x="4" y="6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1"/>
                          <a:pt x="3" y="1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1" y="7"/>
                          <a:pt x="2" y="7"/>
                          <a:pt x="3" y="7"/>
                        </a:cubicBezTo>
                        <a:cubicBezTo>
                          <a:pt x="4" y="7"/>
                          <a:pt x="5" y="7"/>
                          <a:pt x="6" y="6"/>
                        </a:cubicBezTo>
                        <a:cubicBezTo>
                          <a:pt x="8" y="5"/>
                          <a:pt x="9" y="4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1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5" name="Freeform 1854"/>
                  <p:cNvSpPr>
                    <a:spLocks noEditPoints="1"/>
                  </p:cNvSpPr>
                  <p:nvPr/>
                </p:nvSpPr>
                <p:spPr bwMode="auto">
                  <a:xfrm>
                    <a:off x="6878" y="1495"/>
                    <a:ext cx="8" cy="6"/>
                  </a:xfrm>
                  <a:custGeom>
                    <a:avLst/>
                    <a:gdLst>
                      <a:gd name="T0" fmla="*/ 6 w 9"/>
                      <a:gd name="T1" fmla="*/ 5 h 7"/>
                      <a:gd name="T2" fmla="*/ 4 w 9"/>
                      <a:gd name="T3" fmla="*/ 5 h 7"/>
                      <a:gd name="T4" fmla="*/ 2 w 9"/>
                      <a:gd name="T5" fmla="*/ 2 h 7"/>
                      <a:gd name="T6" fmla="*/ 4 w 9"/>
                      <a:gd name="T7" fmla="*/ 1 h 7"/>
                      <a:gd name="T8" fmla="*/ 6 w 9"/>
                      <a:gd name="T9" fmla="*/ 1 h 7"/>
                      <a:gd name="T10" fmla="*/ 8 w 9"/>
                      <a:gd name="T11" fmla="*/ 5 h 7"/>
                      <a:gd name="T12" fmla="*/ 6 w 9"/>
                      <a:gd name="T13" fmla="*/ 5 h 7"/>
                      <a:gd name="T14" fmla="*/ 4 w 9"/>
                      <a:gd name="T15" fmla="*/ 0 h 7"/>
                      <a:gd name="T16" fmla="*/ 1 w 9"/>
                      <a:gd name="T17" fmla="*/ 1 h 7"/>
                      <a:gd name="T18" fmla="*/ 3 w 9"/>
                      <a:gd name="T19" fmla="*/ 6 h 7"/>
                      <a:gd name="T20" fmla="*/ 6 w 9"/>
                      <a:gd name="T21" fmla="*/ 7 h 7"/>
                      <a:gd name="T22" fmla="*/ 8 w 9"/>
                      <a:gd name="T23" fmla="*/ 6 h 7"/>
                      <a:gd name="T24" fmla="*/ 9 w 9"/>
                      <a:gd name="T25" fmla="*/ 5 h 7"/>
                      <a:gd name="T26" fmla="*/ 9 w 9"/>
                      <a:gd name="T27" fmla="*/ 5 h 7"/>
                      <a:gd name="T28" fmla="*/ 6 w 9"/>
                      <a:gd name="T29" fmla="*/ 1 h 7"/>
                      <a:gd name="T30" fmla="*/ 4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6" y="5"/>
                        </a:moveTo>
                        <a:cubicBezTo>
                          <a:pt x="5" y="5"/>
                          <a:pt x="5" y="5"/>
                          <a:pt x="4" y="5"/>
                        </a:cubicBezTo>
                        <a:cubicBezTo>
                          <a:pt x="3" y="4"/>
                          <a:pt x="2" y="3"/>
                          <a:pt x="2" y="2"/>
                        </a:cubicBezTo>
                        <a:cubicBezTo>
                          <a:pt x="3" y="1"/>
                          <a:pt x="3" y="1"/>
                          <a:pt x="4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7" y="2"/>
                          <a:pt x="8" y="3"/>
                          <a:pt x="8" y="5"/>
                        </a:cubicBezTo>
                        <a:cubicBezTo>
                          <a:pt x="7" y="5"/>
                          <a:pt x="6" y="5"/>
                          <a:pt x="6" y="5"/>
                        </a:cubicBezTo>
                        <a:moveTo>
                          <a:pt x="4" y="0"/>
                        </a:move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ubicBezTo>
                          <a:pt x="4" y="6"/>
                          <a:pt x="5" y="7"/>
                          <a:pt x="6" y="7"/>
                        </a:cubicBezTo>
                        <a:cubicBezTo>
                          <a:pt x="7" y="7"/>
                          <a:pt x="8" y="6"/>
                          <a:pt x="8" y="6"/>
                        </a:cubicBezTo>
                        <a:cubicBezTo>
                          <a:pt x="9" y="6"/>
                          <a:pt x="9" y="5"/>
                          <a:pt x="9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3"/>
                          <a:pt x="8" y="1"/>
                          <a:pt x="6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6" name="Freeform 1855"/>
                  <p:cNvSpPr/>
                  <p:nvPr/>
                </p:nvSpPr>
                <p:spPr bwMode="auto">
                  <a:xfrm>
                    <a:off x="6900" y="1482"/>
                    <a:ext cx="14" cy="7"/>
                  </a:xfrm>
                  <a:custGeom>
                    <a:avLst/>
                    <a:gdLst>
                      <a:gd name="T0" fmla="*/ 17 w 17"/>
                      <a:gd name="T1" fmla="*/ 0 h 8"/>
                      <a:gd name="T2" fmla="*/ 15 w 17"/>
                      <a:gd name="T3" fmla="*/ 0 h 8"/>
                      <a:gd name="T4" fmla="*/ 15 w 17"/>
                      <a:gd name="T5" fmla="*/ 2 h 8"/>
                      <a:gd name="T6" fmla="*/ 10 w 17"/>
                      <a:gd name="T7" fmla="*/ 6 h 8"/>
                      <a:gd name="T8" fmla="*/ 9 w 17"/>
                      <a:gd name="T9" fmla="*/ 6 h 8"/>
                      <a:gd name="T10" fmla="*/ 7 w 17"/>
                      <a:gd name="T11" fmla="*/ 6 h 8"/>
                      <a:gd name="T12" fmla="*/ 3 w 17"/>
                      <a:gd name="T13" fmla="*/ 2 h 8"/>
                      <a:gd name="T14" fmla="*/ 3 w 17"/>
                      <a:gd name="T15" fmla="*/ 0 h 8"/>
                      <a:gd name="T16" fmla="*/ 0 w 17"/>
                      <a:gd name="T17" fmla="*/ 0 h 8"/>
                      <a:gd name="T18" fmla="*/ 0 w 17"/>
                      <a:gd name="T19" fmla="*/ 0 h 8"/>
                      <a:gd name="T20" fmla="*/ 8 w 17"/>
                      <a:gd name="T21" fmla="*/ 8 h 8"/>
                      <a:gd name="T22" fmla="*/ 9 w 17"/>
                      <a:gd name="T23" fmla="*/ 8 h 8"/>
                      <a:gd name="T24" fmla="*/ 9 w 17"/>
                      <a:gd name="T25" fmla="*/ 8 h 8"/>
                      <a:gd name="T26" fmla="*/ 17 w 17"/>
                      <a:gd name="T27" fmla="*/ 0 h 8"/>
                      <a:gd name="T28" fmla="*/ 17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17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5" y="2"/>
                          <a:pt x="15" y="2"/>
                        </a:cubicBezTo>
                        <a:cubicBezTo>
                          <a:pt x="15" y="4"/>
                          <a:pt x="12" y="5"/>
                          <a:pt x="10" y="6"/>
                        </a:cubicBezTo>
                        <a:cubicBezTo>
                          <a:pt x="10" y="6"/>
                          <a:pt x="9" y="6"/>
                          <a:pt x="9" y="6"/>
                        </a:cubicBezTo>
                        <a:cubicBezTo>
                          <a:pt x="8" y="6"/>
                          <a:pt x="8" y="6"/>
                          <a:pt x="7" y="6"/>
                        </a:cubicBezTo>
                        <a:cubicBezTo>
                          <a:pt x="5" y="5"/>
                          <a:pt x="3" y="4"/>
                          <a:pt x="3" y="2"/>
                        </a:cubicBezTo>
                        <a:cubicBezTo>
                          <a:pt x="3" y="2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4"/>
                          <a:pt x="3" y="7"/>
                          <a:pt x="8" y="8"/>
                        </a:cubicBezTo>
                        <a:cubicBezTo>
                          <a:pt x="8" y="8"/>
                          <a:pt x="8" y="8"/>
                          <a:pt x="9" y="8"/>
                        </a:cubicBez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14" y="7"/>
                          <a:pt x="17" y="4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7" name="Freeform 1856"/>
                  <p:cNvSpPr/>
                  <p:nvPr/>
                </p:nvSpPr>
                <p:spPr bwMode="auto">
                  <a:xfrm>
                    <a:off x="6901" y="1489"/>
                    <a:ext cx="11" cy="4"/>
                  </a:xfrm>
                  <a:custGeom>
                    <a:avLst/>
                    <a:gdLst>
                      <a:gd name="T0" fmla="*/ 13 w 13"/>
                      <a:gd name="T1" fmla="*/ 0 h 4"/>
                      <a:gd name="T2" fmla="*/ 11 w 13"/>
                      <a:gd name="T3" fmla="*/ 0 h 4"/>
                      <a:gd name="T4" fmla="*/ 11 w 13"/>
                      <a:gd name="T5" fmla="*/ 1 h 4"/>
                      <a:gd name="T6" fmla="*/ 7 w 13"/>
                      <a:gd name="T7" fmla="*/ 3 h 4"/>
                      <a:gd name="T8" fmla="*/ 7 w 13"/>
                      <a:gd name="T9" fmla="*/ 3 h 4"/>
                      <a:gd name="T10" fmla="*/ 6 w 13"/>
                      <a:gd name="T11" fmla="*/ 3 h 4"/>
                      <a:gd name="T12" fmla="*/ 2 w 13"/>
                      <a:gd name="T13" fmla="*/ 1 h 4"/>
                      <a:gd name="T14" fmla="*/ 2 w 13"/>
                      <a:gd name="T15" fmla="*/ 0 h 4"/>
                      <a:gd name="T16" fmla="*/ 0 w 13"/>
                      <a:gd name="T17" fmla="*/ 0 h 4"/>
                      <a:gd name="T18" fmla="*/ 0 w 13"/>
                      <a:gd name="T19" fmla="*/ 0 h 4"/>
                      <a:gd name="T20" fmla="*/ 6 w 13"/>
                      <a:gd name="T21" fmla="*/ 4 h 4"/>
                      <a:gd name="T22" fmla="*/ 7 w 13"/>
                      <a:gd name="T23" fmla="*/ 4 h 4"/>
                      <a:gd name="T24" fmla="*/ 7 w 13"/>
                      <a:gd name="T25" fmla="*/ 4 h 4"/>
                      <a:gd name="T26" fmla="*/ 13 w 13"/>
                      <a:gd name="T27" fmla="*/ 0 h 4"/>
                      <a:gd name="T28" fmla="*/ 13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13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2"/>
                          <a:pt x="9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3" y="4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10" y="3"/>
                          <a:pt x="13" y="2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8" name="Freeform 1857"/>
                  <p:cNvSpPr/>
                  <p:nvPr/>
                </p:nvSpPr>
                <p:spPr bwMode="auto">
                  <a:xfrm>
                    <a:off x="6902" y="1492"/>
                    <a:ext cx="10" cy="3"/>
                  </a:xfrm>
                  <a:custGeom>
                    <a:avLst/>
                    <a:gdLst>
                      <a:gd name="T0" fmla="*/ 11 w 11"/>
                      <a:gd name="T1" fmla="*/ 0 h 4"/>
                      <a:gd name="T2" fmla="*/ 9 w 11"/>
                      <a:gd name="T3" fmla="*/ 0 h 4"/>
                      <a:gd name="T4" fmla="*/ 9 w 11"/>
                      <a:gd name="T5" fmla="*/ 1 h 4"/>
                      <a:gd name="T6" fmla="*/ 6 w 11"/>
                      <a:gd name="T7" fmla="*/ 3 h 4"/>
                      <a:gd name="T8" fmla="*/ 6 w 11"/>
                      <a:gd name="T9" fmla="*/ 3 h 4"/>
                      <a:gd name="T10" fmla="*/ 5 w 11"/>
                      <a:gd name="T11" fmla="*/ 3 h 4"/>
                      <a:gd name="T12" fmla="*/ 2 w 11"/>
                      <a:gd name="T13" fmla="*/ 1 h 4"/>
                      <a:gd name="T14" fmla="*/ 2 w 11"/>
                      <a:gd name="T15" fmla="*/ 0 h 4"/>
                      <a:gd name="T16" fmla="*/ 0 w 11"/>
                      <a:gd name="T17" fmla="*/ 0 h 4"/>
                      <a:gd name="T18" fmla="*/ 5 w 11"/>
                      <a:gd name="T19" fmla="*/ 4 h 4"/>
                      <a:gd name="T20" fmla="*/ 6 w 11"/>
                      <a:gd name="T21" fmla="*/ 4 h 4"/>
                      <a:gd name="T22" fmla="*/ 6 w 11"/>
                      <a:gd name="T23" fmla="*/ 4 h 4"/>
                      <a:gd name="T24" fmla="*/ 11 w 11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4">
                        <a:moveTo>
                          <a:pt x="11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2"/>
                          <a:pt x="8" y="3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3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9" y="3"/>
                          <a:pt x="11" y="2"/>
                          <a:pt x="1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9" name="Freeform 1858"/>
                  <p:cNvSpPr/>
                  <p:nvPr/>
                </p:nvSpPr>
                <p:spPr bwMode="auto">
                  <a:xfrm>
                    <a:off x="6903" y="1495"/>
                    <a:ext cx="8" cy="2"/>
                  </a:xfrm>
                  <a:custGeom>
                    <a:avLst/>
                    <a:gdLst>
                      <a:gd name="T0" fmla="*/ 9 w 9"/>
                      <a:gd name="T1" fmla="*/ 0 h 2"/>
                      <a:gd name="T2" fmla="*/ 8 w 9"/>
                      <a:gd name="T3" fmla="*/ 0 h 2"/>
                      <a:gd name="T4" fmla="*/ 8 w 9"/>
                      <a:gd name="T5" fmla="*/ 0 h 2"/>
                      <a:gd name="T6" fmla="*/ 5 w 9"/>
                      <a:gd name="T7" fmla="*/ 2 h 2"/>
                      <a:gd name="T8" fmla="*/ 5 w 9"/>
                      <a:gd name="T9" fmla="*/ 2 h 2"/>
                      <a:gd name="T10" fmla="*/ 4 w 9"/>
                      <a:gd name="T11" fmla="*/ 2 h 2"/>
                      <a:gd name="T12" fmla="*/ 1 w 9"/>
                      <a:gd name="T13" fmla="*/ 0 h 2"/>
                      <a:gd name="T14" fmla="*/ 1 w 9"/>
                      <a:gd name="T15" fmla="*/ 0 h 2"/>
                      <a:gd name="T16" fmla="*/ 0 w 9"/>
                      <a:gd name="T17" fmla="*/ 0 h 2"/>
                      <a:gd name="T18" fmla="*/ 4 w 9"/>
                      <a:gd name="T19" fmla="*/ 2 h 2"/>
                      <a:gd name="T20" fmla="*/ 5 w 9"/>
                      <a:gd name="T21" fmla="*/ 2 h 2"/>
                      <a:gd name="T22" fmla="*/ 5 w 9"/>
                      <a:gd name="T23" fmla="*/ 2 h 2"/>
                      <a:gd name="T24" fmla="*/ 9 w 9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2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7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2" y="2"/>
                          <a:pt x="4" y="2"/>
                        </a:cubicBezTo>
                        <a:cubicBezTo>
                          <a:pt x="4" y="2"/>
                          <a:pt x="4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7" y="2"/>
                          <a:pt x="9" y="1"/>
                          <a:pt x="9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0" name="Freeform 1859"/>
                  <p:cNvSpPr/>
                  <p:nvPr/>
                </p:nvSpPr>
                <p:spPr bwMode="auto">
                  <a:xfrm>
                    <a:off x="6904" y="1498"/>
                    <a:ext cx="6" cy="1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6 w 7"/>
                      <a:gd name="T3" fmla="*/ 0 h 2"/>
                      <a:gd name="T4" fmla="*/ 6 w 7"/>
                      <a:gd name="T5" fmla="*/ 0 h 2"/>
                      <a:gd name="T6" fmla="*/ 4 w 7"/>
                      <a:gd name="T7" fmla="*/ 2 h 2"/>
                      <a:gd name="T8" fmla="*/ 4 w 7"/>
                      <a:gd name="T9" fmla="*/ 2 h 2"/>
                      <a:gd name="T10" fmla="*/ 3 w 7"/>
                      <a:gd name="T11" fmla="*/ 2 h 2"/>
                      <a:gd name="T12" fmla="*/ 1 w 7"/>
                      <a:gd name="T13" fmla="*/ 0 h 2"/>
                      <a:gd name="T14" fmla="*/ 1 w 7"/>
                      <a:gd name="T15" fmla="*/ 0 h 2"/>
                      <a:gd name="T16" fmla="*/ 0 w 7"/>
                      <a:gd name="T17" fmla="*/ 0 h 2"/>
                      <a:gd name="T18" fmla="*/ 3 w 7"/>
                      <a:gd name="T19" fmla="*/ 2 h 2"/>
                      <a:gd name="T20" fmla="*/ 4 w 7"/>
                      <a:gd name="T21" fmla="*/ 2 h 2"/>
                      <a:gd name="T22" fmla="*/ 4 w 7"/>
                      <a:gd name="T23" fmla="*/ 2 h 2"/>
                      <a:gd name="T24" fmla="*/ 7 w 7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1"/>
                          <a:pt x="5" y="1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1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2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6" y="2"/>
                          <a:pt x="7" y="1"/>
                          <a:pt x="7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1" name="Freeform 1860"/>
                  <p:cNvSpPr/>
                  <p:nvPr/>
                </p:nvSpPr>
                <p:spPr bwMode="auto">
                  <a:xfrm>
                    <a:off x="6909" y="1504"/>
                    <a:ext cx="3" cy="2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2 w 4"/>
                      <a:gd name="T3" fmla="*/ 2 h 3"/>
                      <a:gd name="T4" fmla="*/ 2 w 4"/>
                      <a:gd name="T5" fmla="*/ 3 h 3"/>
                      <a:gd name="T6" fmla="*/ 2 w 4"/>
                      <a:gd name="T7" fmla="*/ 3 h 3"/>
                      <a:gd name="T8" fmla="*/ 3 w 4"/>
                      <a:gd name="T9" fmla="*/ 3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4 w 4"/>
                      <a:gd name="T15" fmla="*/ 2 h 3"/>
                      <a:gd name="T16" fmla="*/ 3 w 4"/>
                      <a:gd name="T17" fmla="*/ 3 h 3"/>
                      <a:gd name="T18" fmla="*/ 2 w 4"/>
                      <a:gd name="T19" fmla="*/ 2 h 3"/>
                      <a:gd name="T20" fmla="*/ 2 w 4"/>
                      <a:gd name="T21" fmla="*/ 2 h 3"/>
                      <a:gd name="T22" fmla="*/ 2 w 4"/>
                      <a:gd name="T23" fmla="*/ 2 h 3"/>
                      <a:gd name="T24" fmla="*/ 1 w 4"/>
                      <a:gd name="T25" fmla="*/ 1 h 3"/>
                      <a:gd name="T26" fmla="*/ 1 w 4"/>
                      <a:gd name="T27" fmla="*/ 1 h 3"/>
                      <a:gd name="T28" fmla="*/ 1 w 4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0" y="1"/>
                          <a:pt x="1" y="2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2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2" name="Freeform 1861"/>
                  <p:cNvSpPr/>
                  <p:nvPr/>
                </p:nvSpPr>
                <p:spPr bwMode="auto">
                  <a:xfrm>
                    <a:off x="6901" y="1504"/>
                    <a:ext cx="4" cy="2"/>
                  </a:xfrm>
                  <a:custGeom>
                    <a:avLst/>
                    <a:gdLst>
                      <a:gd name="T0" fmla="*/ 3 w 4"/>
                      <a:gd name="T1" fmla="*/ 0 h 3"/>
                      <a:gd name="T2" fmla="*/ 3 w 4"/>
                      <a:gd name="T3" fmla="*/ 1 h 3"/>
                      <a:gd name="T4" fmla="*/ 3 w 4"/>
                      <a:gd name="T5" fmla="*/ 1 h 3"/>
                      <a:gd name="T6" fmla="*/ 2 w 4"/>
                      <a:gd name="T7" fmla="*/ 2 h 3"/>
                      <a:gd name="T8" fmla="*/ 1 w 4"/>
                      <a:gd name="T9" fmla="*/ 3 h 3"/>
                      <a:gd name="T10" fmla="*/ 1 w 4"/>
                      <a:gd name="T11" fmla="*/ 3 h 3"/>
                      <a:gd name="T12" fmla="*/ 0 w 4"/>
                      <a:gd name="T13" fmla="*/ 2 h 3"/>
                      <a:gd name="T14" fmla="*/ 0 w 4"/>
                      <a:gd name="T15" fmla="*/ 3 h 3"/>
                      <a:gd name="T16" fmla="*/ 1 w 4"/>
                      <a:gd name="T17" fmla="*/ 3 h 3"/>
                      <a:gd name="T18" fmla="*/ 2 w 4"/>
                      <a:gd name="T19" fmla="*/ 3 h 3"/>
                      <a:gd name="T20" fmla="*/ 2 w 4"/>
                      <a:gd name="T21" fmla="*/ 3 h 3"/>
                      <a:gd name="T22" fmla="*/ 2 w 4"/>
                      <a:gd name="T23" fmla="*/ 3 h 3"/>
                      <a:gd name="T24" fmla="*/ 3 w 4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3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1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3" name="Freeform 1862"/>
                  <p:cNvSpPr/>
                  <p:nvPr/>
                </p:nvSpPr>
                <p:spPr bwMode="auto">
                  <a:xfrm>
                    <a:off x="6899" y="1510"/>
                    <a:ext cx="1" cy="4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0 w 1"/>
                      <a:gd name="T3" fmla="*/ 1 h 4"/>
                      <a:gd name="T4" fmla="*/ 0 w 1"/>
                      <a:gd name="T5" fmla="*/ 1 h 4"/>
                      <a:gd name="T6" fmla="*/ 1 w 1"/>
                      <a:gd name="T7" fmla="*/ 2 h 4"/>
                      <a:gd name="T8" fmla="*/ 0 w 1"/>
                      <a:gd name="T9" fmla="*/ 3 h 4"/>
                      <a:gd name="T10" fmla="*/ 0 w 1"/>
                      <a:gd name="T11" fmla="*/ 3 h 4"/>
                      <a:gd name="T12" fmla="*/ 0 w 1"/>
                      <a:gd name="T13" fmla="*/ 4 h 4"/>
                      <a:gd name="T14" fmla="*/ 0 w 1"/>
                      <a:gd name="T15" fmla="*/ 4 h 4"/>
                      <a:gd name="T16" fmla="*/ 1 w 1"/>
                      <a:gd name="T17" fmla="*/ 2 h 4"/>
                      <a:gd name="T18" fmla="*/ 1 w 1"/>
                      <a:gd name="T19" fmla="*/ 2 h 4"/>
                      <a:gd name="T20" fmla="*/ 1 w 1"/>
                      <a:gd name="T21" fmla="*/ 2 h 4"/>
                      <a:gd name="T22" fmla="*/ 0 w 1"/>
                      <a:gd name="T23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1" y="3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4" name="Freeform 1863"/>
                  <p:cNvSpPr/>
                  <p:nvPr/>
                </p:nvSpPr>
                <p:spPr bwMode="auto">
                  <a:xfrm>
                    <a:off x="6901" y="1518"/>
                    <a:ext cx="4" cy="3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0 w 4"/>
                      <a:gd name="T3" fmla="*/ 1 h 3"/>
                      <a:gd name="T4" fmla="*/ 0 w 4"/>
                      <a:gd name="T5" fmla="*/ 1 h 3"/>
                      <a:gd name="T6" fmla="*/ 1 w 4"/>
                      <a:gd name="T7" fmla="*/ 1 h 3"/>
                      <a:gd name="T8" fmla="*/ 1 w 4"/>
                      <a:gd name="T9" fmla="*/ 0 h 3"/>
                      <a:gd name="T10" fmla="*/ 2 w 4"/>
                      <a:gd name="T11" fmla="*/ 1 h 3"/>
                      <a:gd name="T12" fmla="*/ 3 w 4"/>
                      <a:gd name="T13" fmla="*/ 2 h 3"/>
                      <a:gd name="T14" fmla="*/ 3 w 4"/>
                      <a:gd name="T15" fmla="*/ 2 h 3"/>
                      <a:gd name="T16" fmla="*/ 3 w 4"/>
                      <a:gd name="T17" fmla="*/ 3 h 3"/>
                      <a:gd name="T18" fmla="*/ 3 w 4"/>
                      <a:gd name="T19" fmla="*/ 1 h 3"/>
                      <a:gd name="T20" fmla="*/ 2 w 4"/>
                      <a:gd name="T21" fmla="*/ 0 h 3"/>
                      <a:gd name="T22" fmla="*/ 2 w 4"/>
                      <a:gd name="T23" fmla="*/ 0 h 3"/>
                      <a:gd name="T24" fmla="*/ 1 w 4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2" y="0"/>
                          <a:pt x="2" y="1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3" y="1"/>
                          <a:pt x="3" y="1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5" name="Freeform 1864"/>
                  <p:cNvSpPr/>
                  <p:nvPr/>
                </p:nvSpPr>
                <p:spPr bwMode="auto">
                  <a:xfrm>
                    <a:off x="6909" y="1518"/>
                    <a:ext cx="3" cy="2"/>
                  </a:xfrm>
                  <a:custGeom>
                    <a:avLst/>
                    <a:gdLst>
                      <a:gd name="T0" fmla="*/ 3 w 4"/>
                      <a:gd name="T1" fmla="*/ 0 h 2"/>
                      <a:gd name="T2" fmla="*/ 2 w 4"/>
                      <a:gd name="T3" fmla="*/ 0 h 2"/>
                      <a:gd name="T4" fmla="*/ 2 w 4"/>
                      <a:gd name="T5" fmla="*/ 0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1 h 2"/>
                      <a:gd name="T16" fmla="*/ 2 w 4"/>
                      <a:gd name="T17" fmla="*/ 1 h 2"/>
                      <a:gd name="T18" fmla="*/ 2 w 4"/>
                      <a:gd name="T19" fmla="*/ 1 h 2"/>
                      <a:gd name="T20" fmla="*/ 3 w 4"/>
                      <a:gd name="T21" fmla="*/ 0 h 2"/>
                      <a:gd name="T22" fmla="*/ 4 w 4"/>
                      <a:gd name="T23" fmla="*/ 1 h 2"/>
                      <a:gd name="T24" fmla="*/ 4 w 4"/>
                      <a:gd name="T25" fmla="*/ 1 h 2"/>
                      <a:gd name="T26" fmla="*/ 4 w 4"/>
                      <a:gd name="T27" fmla="*/ 1 h 2"/>
                      <a:gd name="T28" fmla="*/ 3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1" y="1"/>
                          <a:pt x="0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ubicBezTo>
                          <a:pt x="3" y="0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6" name="Freeform 1865"/>
                  <p:cNvSpPr/>
                  <p:nvPr/>
                </p:nvSpPr>
                <p:spPr bwMode="auto">
                  <a:xfrm>
                    <a:off x="6914" y="1510"/>
                    <a:ext cx="2" cy="4"/>
                  </a:xfrm>
                  <a:custGeom>
                    <a:avLst/>
                    <a:gdLst>
                      <a:gd name="T0" fmla="*/ 1 w 2"/>
                      <a:gd name="T1" fmla="*/ 0 h 4"/>
                      <a:gd name="T2" fmla="*/ 0 w 2"/>
                      <a:gd name="T3" fmla="*/ 2 h 4"/>
                      <a:gd name="T4" fmla="*/ 0 w 2"/>
                      <a:gd name="T5" fmla="*/ 2 h 4"/>
                      <a:gd name="T6" fmla="*/ 0 w 2"/>
                      <a:gd name="T7" fmla="*/ 2 h 4"/>
                      <a:gd name="T8" fmla="*/ 1 w 2"/>
                      <a:gd name="T9" fmla="*/ 4 h 4"/>
                      <a:gd name="T10" fmla="*/ 1 w 2"/>
                      <a:gd name="T11" fmla="*/ 4 h 4"/>
                      <a:gd name="T12" fmla="*/ 1 w 2"/>
                      <a:gd name="T13" fmla="*/ 4 h 4"/>
                      <a:gd name="T14" fmla="*/ 0 w 2"/>
                      <a:gd name="T15" fmla="*/ 2 h 4"/>
                      <a:gd name="T16" fmla="*/ 0 w 2"/>
                      <a:gd name="T17" fmla="*/ 2 h 4"/>
                      <a:gd name="T18" fmla="*/ 0 w 2"/>
                      <a:gd name="T19" fmla="*/ 2 h 4"/>
                      <a:gd name="T20" fmla="*/ 1 w 2"/>
                      <a:gd name="T21" fmla="*/ 1 h 4"/>
                      <a:gd name="T22" fmla="*/ 1 w 2"/>
                      <a:gd name="T23" fmla="*/ 1 h 4"/>
                      <a:gd name="T24" fmla="*/ 2 w 2"/>
                      <a:gd name="T25" fmla="*/ 1 h 4"/>
                      <a:gd name="T26" fmla="*/ 2 w 2"/>
                      <a:gd name="T27" fmla="*/ 0 h 4"/>
                      <a:gd name="T28" fmla="*/ 1 w 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4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7" name="Freeform 1866"/>
                  <p:cNvSpPr/>
                  <p:nvPr/>
                </p:nvSpPr>
                <p:spPr bwMode="auto">
                  <a:xfrm>
                    <a:off x="6901" y="1532"/>
                    <a:ext cx="11" cy="4"/>
                  </a:xfrm>
                  <a:custGeom>
                    <a:avLst/>
                    <a:gdLst>
                      <a:gd name="T0" fmla="*/ 7 w 13"/>
                      <a:gd name="T1" fmla="*/ 0 h 5"/>
                      <a:gd name="T2" fmla="*/ 6 w 13"/>
                      <a:gd name="T3" fmla="*/ 0 h 5"/>
                      <a:gd name="T4" fmla="*/ 0 w 13"/>
                      <a:gd name="T5" fmla="*/ 4 h 5"/>
                      <a:gd name="T6" fmla="*/ 0 w 13"/>
                      <a:gd name="T7" fmla="*/ 5 h 5"/>
                      <a:gd name="T8" fmla="*/ 2 w 13"/>
                      <a:gd name="T9" fmla="*/ 5 h 5"/>
                      <a:gd name="T10" fmla="*/ 2 w 13"/>
                      <a:gd name="T11" fmla="*/ 4 h 5"/>
                      <a:gd name="T12" fmla="*/ 6 w 13"/>
                      <a:gd name="T13" fmla="*/ 1 h 5"/>
                      <a:gd name="T14" fmla="*/ 7 w 13"/>
                      <a:gd name="T15" fmla="*/ 1 h 5"/>
                      <a:gd name="T16" fmla="*/ 7 w 13"/>
                      <a:gd name="T17" fmla="*/ 1 h 5"/>
                      <a:gd name="T18" fmla="*/ 11 w 13"/>
                      <a:gd name="T19" fmla="*/ 4 h 5"/>
                      <a:gd name="T20" fmla="*/ 11 w 13"/>
                      <a:gd name="T21" fmla="*/ 5 h 5"/>
                      <a:gd name="T22" fmla="*/ 13 w 13"/>
                      <a:gd name="T23" fmla="*/ 5 h 5"/>
                      <a:gd name="T24" fmla="*/ 13 w 13"/>
                      <a:gd name="T25" fmla="*/ 4 h 5"/>
                      <a:gd name="T26" fmla="*/ 7 w 13"/>
                      <a:gd name="T27" fmla="*/ 0 h 5"/>
                      <a:gd name="T28" fmla="*/ 7 w 13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5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3" y="1"/>
                          <a:pt x="0" y="2"/>
                          <a:pt x="0" y="4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9" y="1"/>
                          <a:pt x="11" y="2"/>
                          <a:pt x="11" y="4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1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8" name="Freeform 1867"/>
                  <p:cNvSpPr/>
                  <p:nvPr/>
                </p:nvSpPr>
                <p:spPr bwMode="auto">
                  <a:xfrm>
                    <a:off x="6902" y="1529"/>
                    <a:ext cx="10" cy="4"/>
                  </a:xfrm>
                  <a:custGeom>
                    <a:avLst/>
                    <a:gdLst>
                      <a:gd name="T0" fmla="*/ 6 w 11"/>
                      <a:gd name="T1" fmla="*/ 0 h 4"/>
                      <a:gd name="T2" fmla="*/ 5 w 11"/>
                      <a:gd name="T3" fmla="*/ 0 h 4"/>
                      <a:gd name="T4" fmla="*/ 0 w 11"/>
                      <a:gd name="T5" fmla="*/ 4 h 4"/>
                      <a:gd name="T6" fmla="*/ 2 w 11"/>
                      <a:gd name="T7" fmla="*/ 4 h 4"/>
                      <a:gd name="T8" fmla="*/ 2 w 11"/>
                      <a:gd name="T9" fmla="*/ 3 h 4"/>
                      <a:gd name="T10" fmla="*/ 5 w 11"/>
                      <a:gd name="T11" fmla="*/ 1 h 4"/>
                      <a:gd name="T12" fmla="*/ 6 w 11"/>
                      <a:gd name="T13" fmla="*/ 1 h 4"/>
                      <a:gd name="T14" fmla="*/ 6 w 11"/>
                      <a:gd name="T15" fmla="*/ 1 h 4"/>
                      <a:gd name="T16" fmla="*/ 10 w 11"/>
                      <a:gd name="T17" fmla="*/ 3 h 4"/>
                      <a:gd name="T18" fmla="*/ 10 w 11"/>
                      <a:gd name="T19" fmla="*/ 4 h 4"/>
                      <a:gd name="T20" fmla="*/ 11 w 11"/>
                      <a:gd name="T21" fmla="*/ 4 h 4"/>
                      <a:gd name="T22" fmla="*/ 6 w 11"/>
                      <a:gd name="T23" fmla="*/ 0 h 4"/>
                      <a:gd name="T24" fmla="*/ 6 w 11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4">
                        <a:moveTo>
                          <a:pt x="6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1"/>
                          <a:pt x="0" y="2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9" name="Freeform 1868"/>
                  <p:cNvSpPr/>
                  <p:nvPr/>
                </p:nvSpPr>
                <p:spPr bwMode="auto">
                  <a:xfrm>
                    <a:off x="6903" y="1527"/>
                    <a:ext cx="8" cy="2"/>
                  </a:xfrm>
                  <a:custGeom>
                    <a:avLst/>
                    <a:gdLst>
                      <a:gd name="T0" fmla="*/ 5 w 9"/>
                      <a:gd name="T1" fmla="*/ 0 h 2"/>
                      <a:gd name="T2" fmla="*/ 4 w 9"/>
                      <a:gd name="T3" fmla="*/ 0 h 2"/>
                      <a:gd name="T4" fmla="*/ 0 w 9"/>
                      <a:gd name="T5" fmla="*/ 2 h 2"/>
                      <a:gd name="T6" fmla="*/ 2 w 9"/>
                      <a:gd name="T7" fmla="*/ 2 h 2"/>
                      <a:gd name="T8" fmla="*/ 2 w 9"/>
                      <a:gd name="T9" fmla="*/ 2 h 2"/>
                      <a:gd name="T10" fmla="*/ 4 w 9"/>
                      <a:gd name="T11" fmla="*/ 0 h 2"/>
                      <a:gd name="T12" fmla="*/ 5 w 9"/>
                      <a:gd name="T13" fmla="*/ 0 h 2"/>
                      <a:gd name="T14" fmla="*/ 5 w 9"/>
                      <a:gd name="T15" fmla="*/ 0 h 2"/>
                      <a:gd name="T16" fmla="*/ 8 w 9"/>
                      <a:gd name="T17" fmla="*/ 2 h 2"/>
                      <a:gd name="T18" fmla="*/ 8 w 9"/>
                      <a:gd name="T19" fmla="*/ 2 h 2"/>
                      <a:gd name="T20" fmla="*/ 9 w 9"/>
                      <a:gd name="T21" fmla="*/ 2 h 2"/>
                      <a:gd name="T22" fmla="*/ 5 w 9"/>
                      <a:gd name="T23" fmla="*/ 0 h 2"/>
                      <a:gd name="T24" fmla="*/ 5 w 9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2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4" y="0"/>
                        </a:cubicBezTo>
                        <a:cubicBezTo>
                          <a:pt x="4" y="0"/>
                          <a:pt x="4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7" y="0"/>
                          <a:pt x="8" y="1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1"/>
                          <a:pt x="8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0" name="Freeform 1869"/>
                  <p:cNvSpPr/>
                  <p:nvPr/>
                </p:nvSpPr>
                <p:spPr bwMode="auto">
                  <a:xfrm>
                    <a:off x="6904" y="1525"/>
                    <a:ext cx="6" cy="2"/>
                  </a:xfrm>
                  <a:custGeom>
                    <a:avLst/>
                    <a:gdLst>
                      <a:gd name="T0" fmla="*/ 4 w 7"/>
                      <a:gd name="T1" fmla="*/ 0 h 2"/>
                      <a:gd name="T2" fmla="*/ 3 w 7"/>
                      <a:gd name="T3" fmla="*/ 0 h 2"/>
                      <a:gd name="T4" fmla="*/ 0 w 7"/>
                      <a:gd name="T5" fmla="*/ 2 h 2"/>
                      <a:gd name="T6" fmla="*/ 1 w 7"/>
                      <a:gd name="T7" fmla="*/ 2 h 2"/>
                      <a:gd name="T8" fmla="*/ 1 w 7"/>
                      <a:gd name="T9" fmla="*/ 2 h 2"/>
                      <a:gd name="T10" fmla="*/ 3 w 7"/>
                      <a:gd name="T11" fmla="*/ 0 h 2"/>
                      <a:gd name="T12" fmla="*/ 4 w 7"/>
                      <a:gd name="T13" fmla="*/ 0 h 2"/>
                      <a:gd name="T14" fmla="*/ 4 w 7"/>
                      <a:gd name="T15" fmla="*/ 0 h 2"/>
                      <a:gd name="T16" fmla="*/ 6 w 7"/>
                      <a:gd name="T17" fmla="*/ 2 h 2"/>
                      <a:gd name="T18" fmla="*/ 6 w 7"/>
                      <a:gd name="T19" fmla="*/ 2 h 2"/>
                      <a:gd name="T20" fmla="*/ 7 w 7"/>
                      <a:gd name="T21" fmla="*/ 2 h 2"/>
                      <a:gd name="T22" fmla="*/ 4 w 7"/>
                      <a:gd name="T23" fmla="*/ 0 h 2"/>
                      <a:gd name="T24" fmla="*/ 4 w 7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" h="2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5" y="1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1" name="Freeform 1870"/>
                  <p:cNvSpPr/>
                  <p:nvPr/>
                </p:nvSpPr>
                <p:spPr bwMode="auto">
                  <a:xfrm>
                    <a:off x="6923" y="1520"/>
                    <a:ext cx="7" cy="9"/>
                  </a:xfrm>
                  <a:custGeom>
                    <a:avLst/>
                    <a:gdLst>
                      <a:gd name="T0" fmla="*/ 7 w 9"/>
                      <a:gd name="T1" fmla="*/ 0 h 11"/>
                      <a:gd name="T2" fmla="*/ 2 w 9"/>
                      <a:gd name="T3" fmla="*/ 2 h 11"/>
                      <a:gd name="T4" fmla="*/ 2 w 9"/>
                      <a:gd name="T5" fmla="*/ 3 h 11"/>
                      <a:gd name="T6" fmla="*/ 1 w 9"/>
                      <a:gd name="T7" fmla="*/ 4 h 11"/>
                      <a:gd name="T8" fmla="*/ 1 w 9"/>
                      <a:gd name="T9" fmla="*/ 11 h 11"/>
                      <a:gd name="T10" fmla="*/ 2 w 9"/>
                      <a:gd name="T11" fmla="*/ 11 h 11"/>
                      <a:gd name="T12" fmla="*/ 3 w 9"/>
                      <a:gd name="T13" fmla="*/ 9 h 11"/>
                      <a:gd name="T14" fmla="*/ 2 w 9"/>
                      <a:gd name="T15" fmla="*/ 9 h 11"/>
                      <a:gd name="T16" fmla="*/ 2 w 9"/>
                      <a:gd name="T17" fmla="*/ 4 h 11"/>
                      <a:gd name="T18" fmla="*/ 2 w 9"/>
                      <a:gd name="T19" fmla="*/ 4 h 11"/>
                      <a:gd name="T20" fmla="*/ 3 w 9"/>
                      <a:gd name="T21" fmla="*/ 3 h 11"/>
                      <a:gd name="T22" fmla="*/ 6 w 9"/>
                      <a:gd name="T23" fmla="*/ 1 h 11"/>
                      <a:gd name="T24" fmla="*/ 7 w 9"/>
                      <a:gd name="T25" fmla="*/ 1 h 11"/>
                      <a:gd name="T26" fmla="*/ 7 w 9"/>
                      <a:gd name="T27" fmla="*/ 2 h 11"/>
                      <a:gd name="T28" fmla="*/ 9 w 9"/>
                      <a:gd name="T29" fmla="*/ 0 h 11"/>
                      <a:gd name="T30" fmla="*/ 8 w 9"/>
                      <a:gd name="T31" fmla="*/ 0 h 11"/>
                      <a:gd name="T32" fmla="*/ 7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7" y="0"/>
                        </a:moveTo>
                        <a:cubicBezTo>
                          <a:pt x="5" y="0"/>
                          <a:pt x="4" y="1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0" y="6"/>
                          <a:pt x="0" y="9"/>
                          <a:pt x="1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2" name="Freeform 1871"/>
                  <p:cNvSpPr/>
                  <p:nvPr/>
                </p:nvSpPr>
                <p:spPr bwMode="auto">
                  <a:xfrm>
                    <a:off x="6920" y="1518"/>
                    <a:ext cx="7" cy="9"/>
                  </a:xfrm>
                  <a:custGeom>
                    <a:avLst/>
                    <a:gdLst>
                      <a:gd name="T0" fmla="*/ 7 w 8"/>
                      <a:gd name="T1" fmla="*/ 0 h 10"/>
                      <a:gd name="T2" fmla="*/ 3 w 8"/>
                      <a:gd name="T3" fmla="*/ 3 h 10"/>
                      <a:gd name="T4" fmla="*/ 2 w 8"/>
                      <a:gd name="T5" fmla="*/ 4 h 10"/>
                      <a:gd name="T6" fmla="*/ 2 w 8"/>
                      <a:gd name="T7" fmla="*/ 4 h 10"/>
                      <a:gd name="T8" fmla="*/ 2 w 8"/>
                      <a:gd name="T9" fmla="*/ 10 h 10"/>
                      <a:gd name="T10" fmla="*/ 3 w 8"/>
                      <a:gd name="T11" fmla="*/ 9 h 10"/>
                      <a:gd name="T12" fmla="*/ 2 w 8"/>
                      <a:gd name="T13" fmla="*/ 8 h 10"/>
                      <a:gd name="T14" fmla="*/ 2 w 8"/>
                      <a:gd name="T15" fmla="*/ 5 h 10"/>
                      <a:gd name="T16" fmla="*/ 3 w 8"/>
                      <a:gd name="T17" fmla="*/ 4 h 10"/>
                      <a:gd name="T18" fmla="*/ 3 w 8"/>
                      <a:gd name="T19" fmla="*/ 3 h 10"/>
                      <a:gd name="T20" fmla="*/ 6 w 8"/>
                      <a:gd name="T21" fmla="*/ 2 h 10"/>
                      <a:gd name="T22" fmla="*/ 6 w 8"/>
                      <a:gd name="T23" fmla="*/ 2 h 10"/>
                      <a:gd name="T24" fmla="*/ 7 w 8"/>
                      <a:gd name="T25" fmla="*/ 2 h 10"/>
                      <a:gd name="T26" fmla="*/ 8 w 8"/>
                      <a:gd name="T27" fmla="*/ 1 h 10"/>
                      <a:gd name="T28" fmla="*/ 7 w 8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10">
                        <a:moveTo>
                          <a:pt x="7" y="0"/>
                        </a:moveTo>
                        <a:cubicBezTo>
                          <a:pt x="5" y="0"/>
                          <a:pt x="4" y="1"/>
                          <a:pt x="3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0" y="7"/>
                          <a:pt x="0" y="9"/>
                          <a:pt x="2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2" y="6"/>
                          <a:pt x="2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3" y="4"/>
                          <a:pt x="3" y="3"/>
                          <a:pt x="3" y="3"/>
                        </a:cubicBezTo>
                        <a:cubicBezTo>
                          <a:pt x="4" y="2"/>
                          <a:pt x="5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3" name="Freeform 1872"/>
                  <p:cNvSpPr/>
                  <p:nvPr/>
                </p:nvSpPr>
                <p:spPr bwMode="auto">
                  <a:xfrm>
                    <a:off x="6918" y="1517"/>
                    <a:ext cx="6" cy="7"/>
                  </a:xfrm>
                  <a:custGeom>
                    <a:avLst/>
                    <a:gdLst>
                      <a:gd name="T0" fmla="*/ 5 w 7"/>
                      <a:gd name="T1" fmla="*/ 0 h 8"/>
                      <a:gd name="T2" fmla="*/ 2 w 7"/>
                      <a:gd name="T3" fmla="*/ 2 h 8"/>
                      <a:gd name="T4" fmla="*/ 2 w 7"/>
                      <a:gd name="T5" fmla="*/ 3 h 8"/>
                      <a:gd name="T6" fmla="*/ 1 w 7"/>
                      <a:gd name="T7" fmla="*/ 4 h 8"/>
                      <a:gd name="T8" fmla="*/ 2 w 7"/>
                      <a:gd name="T9" fmla="*/ 8 h 8"/>
                      <a:gd name="T10" fmla="*/ 2 w 7"/>
                      <a:gd name="T11" fmla="*/ 7 h 8"/>
                      <a:gd name="T12" fmla="*/ 2 w 7"/>
                      <a:gd name="T13" fmla="*/ 7 h 8"/>
                      <a:gd name="T14" fmla="*/ 2 w 7"/>
                      <a:gd name="T15" fmla="*/ 4 h 8"/>
                      <a:gd name="T16" fmla="*/ 2 w 7"/>
                      <a:gd name="T17" fmla="*/ 3 h 8"/>
                      <a:gd name="T18" fmla="*/ 3 w 7"/>
                      <a:gd name="T19" fmla="*/ 3 h 8"/>
                      <a:gd name="T20" fmla="*/ 5 w 7"/>
                      <a:gd name="T21" fmla="*/ 1 h 8"/>
                      <a:gd name="T22" fmla="*/ 5 w 7"/>
                      <a:gd name="T23" fmla="*/ 1 h 8"/>
                      <a:gd name="T24" fmla="*/ 6 w 7"/>
                      <a:gd name="T25" fmla="*/ 2 h 8"/>
                      <a:gd name="T26" fmla="*/ 7 w 7"/>
                      <a:gd name="T27" fmla="*/ 1 h 8"/>
                      <a:gd name="T28" fmla="*/ 5 w 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8">
                        <a:moveTo>
                          <a:pt x="5" y="0"/>
                        </a:move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0" y="6"/>
                          <a:pt x="0" y="7"/>
                          <a:pt x="2" y="8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5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4" name="Freeform 1873"/>
                  <p:cNvSpPr/>
                  <p:nvPr/>
                </p:nvSpPr>
                <p:spPr bwMode="auto">
                  <a:xfrm>
                    <a:off x="6917" y="1516"/>
                    <a:ext cx="5" cy="6"/>
                  </a:xfrm>
                  <a:custGeom>
                    <a:avLst/>
                    <a:gdLst>
                      <a:gd name="T0" fmla="*/ 5 w 6"/>
                      <a:gd name="T1" fmla="*/ 0 h 7"/>
                      <a:gd name="T2" fmla="*/ 2 w 6"/>
                      <a:gd name="T3" fmla="*/ 2 h 7"/>
                      <a:gd name="T4" fmla="*/ 2 w 6"/>
                      <a:gd name="T5" fmla="*/ 2 h 7"/>
                      <a:gd name="T6" fmla="*/ 1 w 6"/>
                      <a:gd name="T7" fmla="*/ 3 h 7"/>
                      <a:gd name="T8" fmla="*/ 1 w 6"/>
                      <a:gd name="T9" fmla="*/ 7 h 7"/>
                      <a:gd name="T10" fmla="*/ 2 w 6"/>
                      <a:gd name="T11" fmla="*/ 6 h 7"/>
                      <a:gd name="T12" fmla="*/ 2 w 6"/>
                      <a:gd name="T13" fmla="*/ 6 h 7"/>
                      <a:gd name="T14" fmla="*/ 1 w 6"/>
                      <a:gd name="T15" fmla="*/ 4 h 7"/>
                      <a:gd name="T16" fmla="*/ 2 w 6"/>
                      <a:gd name="T17" fmla="*/ 3 h 7"/>
                      <a:gd name="T18" fmla="*/ 2 w 6"/>
                      <a:gd name="T19" fmla="*/ 2 h 7"/>
                      <a:gd name="T20" fmla="*/ 4 w 6"/>
                      <a:gd name="T21" fmla="*/ 1 h 7"/>
                      <a:gd name="T22" fmla="*/ 5 w 6"/>
                      <a:gd name="T23" fmla="*/ 1 h 7"/>
                      <a:gd name="T24" fmla="*/ 5 w 6"/>
                      <a:gd name="T25" fmla="*/ 2 h 7"/>
                      <a:gd name="T26" fmla="*/ 6 w 6"/>
                      <a:gd name="T27" fmla="*/ 1 h 7"/>
                      <a:gd name="T28" fmla="*/ 5 w 6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7">
                        <a:moveTo>
                          <a:pt x="5" y="0"/>
                        </a:move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5"/>
                          <a:pt x="0" y="6"/>
                          <a:pt x="1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4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2"/>
                          <a:pt x="2" y="2"/>
                        </a:cubicBezTo>
                        <a:cubicBezTo>
                          <a:pt x="3" y="2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5" name="Freeform 1874"/>
                  <p:cNvSpPr/>
                  <p:nvPr/>
                </p:nvSpPr>
                <p:spPr bwMode="auto">
                  <a:xfrm>
                    <a:off x="6923" y="1496"/>
                    <a:ext cx="7" cy="10"/>
                  </a:xfrm>
                  <a:custGeom>
                    <a:avLst/>
                    <a:gdLst>
                      <a:gd name="T0" fmla="*/ 3 w 9"/>
                      <a:gd name="T1" fmla="*/ 0 h 12"/>
                      <a:gd name="T2" fmla="*/ 2 w 9"/>
                      <a:gd name="T3" fmla="*/ 0 h 12"/>
                      <a:gd name="T4" fmla="*/ 2 w 9"/>
                      <a:gd name="T5" fmla="*/ 7 h 12"/>
                      <a:gd name="T6" fmla="*/ 2 w 9"/>
                      <a:gd name="T7" fmla="*/ 8 h 12"/>
                      <a:gd name="T8" fmla="*/ 2 w 9"/>
                      <a:gd name="T9" fmla="*/ 8 h 12"/>
                      <a:gd name="T10" fmla="*/ 7 w 9"/>
                      <a:gd name="T11" fmla="*/ 12 h 12"/>
                      <a:gd name="T12" fmla="*/ 8 w 9"/>
                      <a:gd name="T13" fmla="*/ 11 h 12"/>
                      <a:gd name="T14" fmla="*/ 9 w 9"/>
                      <a:gd name="T15" fmla="*/ 11 h 12"/>
                      <a:gd name="T16" fmla="*/ 8 w 9"/>
                      <a:gd name="T17" fmla="*/ 10 h 12"/>
                      <a:gd name="T18" fmla="*/ 7 w 9"/>
                      <a:gd name="T19" fmla="*/ 10 h 12"/>
                      <a:gd name="T20" fmla="*/ 6 w 9"/>
                      <a:gd name="T21" fmla="*/ 10 h 12"/>
                      <a:gd name="T22" fmla="*/ 3 w 9"/>
                      <a:gd name="T23" fmla="*/ 8 h 12"/>
                      <a:gd name="T24" fmla="*/ 3 w 9"/>
                      <a:gd name="T25" fmla="*/ 7 h 12"/>
                      <a:gd name="T26" fmla="*/ 2 w 9"/>
                      <a:gd name="T27" fmla="*/ 6 h 12"/>
                      <a:gd name="T28" fmla="*/ 3 w 9"/>
                      <a:gd name="T29" fmla="*/ 2 h 12"/>
                      <a:gd name="T30" fmla="*/ 4 w 9"/>
                      <a:gd name="T31" fmla="*/ 2 h 12"/>
                      <a:gd name="T32" fmla="*/ 3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2" y="7"/>
                          <a:pt x="2" y="7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4" y="10"/>
                          <a:pt x="6" y="12"/>
                          <a:pt x="7" y="12"/>
                        </a:cubicBezTo>
                        <a:cubicBezTo>
                          <a:pt x="8" y="12"/>
                          <a:pt x="8" y="12"/>
                          <a:pt x="8" y="11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6" y="10"/>
                          <a:pt x="6" y="10"/>
                        </a:cubicBezTo>
                        <a:cubicBezTo>
                          <a:pt x="5" y="10"/>
                          <a:pt x="4" y="9"/>
                          <a:pt x="3" y="8"/>
                        </a:cubicBezTo>
                        <a:cubicBezTo>
                          <a:pt x="3" y="8"/>
                          <a:pt x="3" y="7"/>
                          <a:pt x="3" y="7"/>
                        </a:cubicBezTo>
                        <a:cubicBezTo>
                          <a:pt x="3" y="7"/>
                          <a:pt x="2" y="7"/>
                          <a:pt x="2" y="6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6" name="Freeform 1875"/>
                  <p:cNvSpPr/>
                  <p:nvPr/>
                </p:nvSpPr>
                <p:spPr bwMode="auto">
                  <a:xfrm>
                    <a:off x="6921" y="1498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5 h 10"/>
                      <a:gd name="T4" fmla="*/ 1 w 7"/>
                      <a:gd name="T5" fmla="*/ 6 h 10"/>
                      <a:gd name="T6" fmla="*/ 2 w 7"/>
                      <a:gd name="T7" fmla="*/ 7 h 10"/>
                      <a:gd name="T8" fmla="*/ 6 w 7"/>
                      <a:gd name="T9" fmla="*/ 10 h 10"/>
                      <a:gd name="T10" fmla="*/ 7 w 7"/>
                      <a:gd name="T11" fmla="*/ 9 h 10"/>
                      <a:gd name="T12" fmla="*/ 6 w 7"/>
                      <a:gd name="T13" fmla="*/ 8 h 10"/>
                      <a:gd name="T14" fmla="*/ 6 w 7"/>
                      <a:gd name="T15" fmla="*/ 8 h 10"/>
                      <a:gd name="T16" fmla="*/ 5 w 7"/>
                      <a:gd name="T17" fmla="*/ 8 h 10"/>
                      <a:gd name="T18" fmla="*/ 2 w 7"/>
                      <a:gd name="T19" fmla="*/ 6 h 10"/>
                      <a:gd name="T20" fmla="*/ 2 w 7"/>
                      <a:gd name="T21" fmla="*/ 6 h 10"/>
                      <a:gd name="T22" fmla="*/ 2 w 7"/>
                      <a:gd name="T23" fmla="*/ 5 h 10"/>
                      <a:gd name="T24" fmla="*/ 2 w 7"/>
                      <a:gd name="T25" fmla="*/ 1 h 10"/>
                      <a:gd name="T26" fmla="*/ 3 w 7"/>
                      <a:gd name="T27" fmla="*/ 1 h 10"/>
                      <a:gd name="T28" fmla="*/ 2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0" y="0"/>
                          <a:pt x="0" y="3"/>
                          <a:pt x="1" y="5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2" y="6"/>
                          <a:pt x="2" y="7"/>
                        </a:cubicBezTo>
                        <a:cubicBezTo>
                          <a:pt x="3" y="8"/>
                          <a:pt x="4" y="10"/>
                          <a:pt x="6" y="10"/>
                        </a:cubicBezTo>
                        <a:cubicBezTo>
                          <a:pt x="6" y="10"/>
                          <a:pt x="7" y="9"/>
                          <a:pt x="7" y="9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8"/>
                          <a:pt x="3" y="7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7" name="Freeform 1876"/>
                  <p:cNvSpPr/>
                  <p:nvPr/>
                </p:nvSpPr>
                <p:spPr bwMode="auto">
                  <a:xfrm>
                    <a:off x="6919" y="1500"/>
                    <a:ext cx="4" cy="7"/>
                  </a:xfrm>
                  <a:custGeom>
                    <a:avLst/>
                    <a:gdLst>
                      <a:gd name="T0" fmla="*/ 1 w 5"/>
                      <a:gd name="T1" fmla="*/ 0 h 8"/>
                      <a:gd name="T2" fmla="*/ 0 w 5"/>
                      <a:gd name="T3" fmla="*/ 5 h 8"/>
                      <a:gd name="T4" fmla="*/ 1 w 5"/>
                      <a:gd name="T5" fmla="*/ 5 h 8"/>
                      <a:gd name="T6" fmla="*/ 1 w 5"/>
                      <a:gd name="T7" fmla="*/ 6 h 8"/>
                      <a:gd name="T8" fmla="*/ 5 w 5"/>
                      <a:gd name="T9" fmla="*/ 8 h 8"/>
                      <a:gd name="T10" fmla="*/ 5 w 5"/>
                      <a:gd name="T11" fmla="*/ 8 h 8"/>
                      <a:gd name="T12" fmla="*/ 5 w 5"/>
                      <a:gd name="T13" fmla="*/ 7 h 8"/>
                      <a:gd name="T14" fmla="*/ 4 w 5"/>
                      <a:gd name="T15" fmla="*/ 7 h 8"/>
                      <a:gd name="T16" fmla="*/ 4 w 5"/>
                      <a:gd name="T17" fmla="*/ 7 h 8"/>
                      <a:gd name="T18" fmla="*/ 2 w 5"/>
                      <a:gd name="T19" fmla="*/ 6 h 8"/>
                      <a:gd name="T20" fmla="*/ 1 w 5"/>
                      <a:gd name="T21" fmla="*/ 5 h 8"/>
                      <a:gd name="T22" fmla="*/ 1 w 5"/>
                      <a:gd name="T23" fmla="*/ 4 h 8"/>
                      <a:gd name="T24" fmla="*/ 1 w 5"/>
                      <a:gd name="T25" fmla="*/ 2 h 8"/>
                      <a:gd name="T26" fmla="*/ 2 w 5"/>
                      <a:gd name="T27" fmla="*/ 1 h 8"/>
                      <a:gd name="T28" fmla="*/ 1 w 5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8">
                        <a:moveTo>
                          <a:pt x="1" y="0"/>
                        </a:moveTo>
                        <a:cubicBezTo>
                          <a:pt x="0" y="1"/>
                          <a:pt x="0" y="3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7"/>
                          <a:pt x="3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7"/>
                          <a:pt x="2" y="7"/>
                          <a:pt x="2" y="6"/>
                        </a:cubicBezTo>
                        <a:cubicBezTo>
                          <a:pt x="2" y="6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4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8" name="Freeform 1877"/>
                  <p:cNvSpPr/>
                  <p:nvPr/>
                </p:nvSpPr>
                <p:spPr bwMode="auto">
                  <a:xfrm>
                    <a:off x="6918" y="1502"/>
                    <a:ext cx="3" cy="6"/>
                  </a:xfrm>
                  <a:custGeom>
                    <a:avLst/>
                    <a:gdLst>
                      <a:gd name="T0" fmla="*/ 1 w 4"/>
                      <a:gd name="T1" fmla="*/ 0 h 7"/>
                      <a:gd name="T2" fmla="*/ 0 w 4"/>
                      <a:gd name="T3" fmla="*/ 4 h 7"/>
                      <a:gd name="T4" fmla="*/ 1 w 4"/>
                      <a:gd name="T5" fmla="*/ 5 h 7"/>
                      <a:gd name="T6" fmla="*/ 1 w 4"/>
                      <a:gd name="T7" fmla="*/ 5 h 7"/>
                      <a:gd name="T8" fmla="*/ 4 w 4"/>
                      <a:gd name="T9" fmla="*/ 7 h 7"/>
                      <a:gd name="T10" fmla="*/ 4 w 4"/>
                      <a:gd name="T11" fmla="*/ 7 h 7"/>
                      <a:gd name="T12" fmla="*/ 4 w 4"/>
                      <a:gd name="T13" fmla="*/ 6 h 7"/>
                      <a:gd name="T14" fmla="*/ 3 w 4"/>
                      <a:gd name="T15" fmla="*/ 6 h 7"/>
                      <a:gd name="T16" fmla="*/ 3 w 4"/>
                      <a:gd name="T17" fmla="*/ 6 h 7"/>
                      <a:gd name="T18" fmla="*/ 1 w 4"/>
                      <a:gd name="T19" fmla="*/ 5 h 7"/>
                      <a:gd name="T20" fmla="*/ 1 w 4"/>
                      <a:gd name="T21" fmla="*/ 5 h 7"/>
                      <a:gd name="T22" fmla="*/ 1 w 4"/>
                      <a:gd name="T23" fmla="*/ 4 h 7"/>
                      <a:gd name="T24" fmla="*/ 1 w 4"/>
                      <a:gd name="T25" fmla="*/ 2 h 7"/>
                      <a:gd name="T26" fmla="*/ 1 w 4"/>
                      <a:gd name="T27" fmla="*/ 1 h 7"/>
                      <a:gd name="T28" fmla="*/ 1 w 4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7">
                        <a:moveTo>
                          <a:pt x="1" y="0"/>
                        </a:moveTo>
                        <a:cubicBezTo>
                          <a:pt x="0" y="1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6"/>
                          <a:pt x="3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2" y="6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3"/>
                          <a:pt x="0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9" name="Freeform 1878"/>
                  <p:cNvSpPr/>
                  <p:nvPr/>
                </p:nvSpPr>
                <p:spPr bwMode="auto">
                  <a:xfrm>
                    <a:off x="6884" y="1519"/>
                    <a:ext cx="7" cy="9"/>
                  </a:xfrm>
                  <a:custGeom>
                    <a:avLst/>
                    <a:gdLst>
                      <a:gd name="T0" fmla="*/ 1 w 8"/>
                      <a:gd name="T1" fmla="*/ 0 h 11"/>
                      <a:gd name="T2" fmla="*/ 0 w 8"/>
                      <a:gd name="T3" fmla="*/ 0 h 11"/>
                      <a:gd name="T4" fmla="*/ 0 w 8"/>
                      <a:gd name="T5" fmla="*/ 1 h 11"/>
                      <a:gd name="T6" fmla="*/ 0 w 8"/>
                      <a:gd name="T7" fmla="*/ 2 h 11"/>
                      <a:gd name="T8" fmla="*/ 1 w 8"/>
                      <a:gd name="T9" fmla="*/ 2 h 11"/>
                      <a:gd name="T10" fmla="*/ 2 w 8"/>
                      <a:gd name="T11" fmla="*/ 2 h 11"/>
                      <a:gd name="T12" fmla="*/ 5 w 8"/>
                      <a:gd name="T13" fmla="*/ 4 h 11"/>
                      <a:gd name="T14" fmla="*/ 6 w 8"/>
                      <a:gd name="T15" fmla="*/ 4 h 11"/>
                      <a:gd name="T16" fmla="*/ 6 w 8"/>
                      <a:gd name="T17" fmla="*/ 5 h 11"/>
                      <a:gd name="T18" fmla="*/ 6 w 8"/>
                      <a:gd name="T19" fmla="*/ 9 h 11"/>
                      <a:gd name="T20" fmla="*/ 5 w 8"/>
                      <a:gd name="T21" fmla="*/ 10 h 11"/>
                      <a:gd name="T22" fmla="*/ 6 w 8"/>
                      <a:gd name="T23" fmla="*/ 11 h 11"/>
                      <a:gd name="T24" fmla="*/ 6 w 8"/>
                      <a:gd name="T25" fmla="*/ 11 h 11"/>
                      <a:gd name="T26" fmla="*/ 7 w 8"/>
                      <a:gd name="T27" fmla="*/ 4 h 11"/>
                      <a:gd name="T28" fmla="*/ 6 w 8"/>
                      <a:gd name="T29" fmla="*/ 4 h 11"/>
                      <a:gd name="T30" fmla="*/ 6 w 8"/>
                      <a:gd name="T31" fmla="*/ 3 h 11"/>
                      <a:gd name="T32" fmla="*/ 1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2"/>
                        </a:cubicBezTo>
                        <a:cubicBezTo>
                          <a:pt x="3" y="2"/>
                          <a:pt x="4" y="2"/>
                          <a:pt x="5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7" y="7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7" y="4"/>
                        </a:cubicBezTo>
                        <a:cubicBezTo>
                          <a:pt x="7" y="4"/>
                          <a:pt x="6" y="4"/>
                          <a:pt x="6" y="4"/>
                        </a:cubicBezTo>
                        <a:cubicBezTo>
                          <a:pt x="6" y="4"/>
                          <a:pt x="6" y="3"/>
                          <a:pt x="6" y="3"/>
                        </a:cubicBezTo>
                        <a:cubicBezTo>
                          <a:pt x="4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0" name="Freeform 1879"/>
                  <p:cNvSpPr/>
                  <p:nvPr/>
                </p:nvSpPr>
                <p:spPr bwMode="auto">
                  <a:xfrm>
                    <a:off x="6887" y="1518"/>
                    <a:ext cx="6" cy="9"/>
                  </a:xfrm>
                  <a:custGeom>
                    <a:avLst/>
                    <a:gdLst>
                      <a:gd name="T0" fmla="*/ 1 w 7"/>
                      <a:gd name="T1" fmla="*/ 0 h 10"/>
                      <a:gd name="T2" fmla="*/ 0 w 7"/>
                      <a:gd name="T3" fmla="*/ 0 h 10"/>
                      <a:gd name="T4" fmla="*/ 1 w 7"/>
                      <a:gd name="T5" fmla="*/ 2 h 10"/>
                      <a:gd name="T6" fmla="*/ 2 w 7"/>
                      <a:gd name="T7" fmla="*/ 1 h 10"/>
                      <a:gd name="T8" fmla="*/ 2 w 7"/>
                      <a:gd name="T9" fmla="*/ 1 h 10"/>
                      <a:gd name="T10" fmla="*/ 5 w 7"/>
                      <a:gd name="T11" fmla="*/ 3 h 10"/>
                      <a:gd name="T12" fmla="*/ 5 w 7"/>
                      <a:gd name="T13" fmla="*/ 4 h 10"/>
                      <a:gd name="T14" fmla="*/ 6 w 7"/>
                      <a:gd name="T15" fmla="*/ 4 h 10"/>
                      <a:gd name="T16" fmla="*/ 6 w 7"/>
                      <a:gd name="T17" fmla="*/ 8 h 10"/>
                      <a:gd name="T18" fmla="*/ 5 w 7"/>
                      <a:gd name="T19" fmla="*/ 8 h 10"/>
                      <a:gd name="T20" fmla="*/ 6 w 7"/>
                      <a:gd name="T21" fmla="*/ 10 h 10"/>
                      <a:gd name="T22" fmla="*/ 6 w 7"/>
                      <a:gd name="T23" fmla="*/ 4 h 10"/>
                      <a:gd name="T24" fmla="*/ 6 w 7"/>
                      <a:gd name="T25" fmla="*/ 3 h 10"/>
                      <a:gd name="T26" fmla="*/ 5 w 7"/>
                      <a:gd name="T27" fmla="*/ 3 h 10"/>
                      <a:gd name="T28" fmla="*/ 1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5" y="3"/>
                          <a:pt x="5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6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7" y="6"/>
                          <a:pt x="6" y="4"/>
                        </a:cubicBezTo>
                        <a:cubicBezTo>
                          <a:pt x="6" y="4"/>
                          <a:pt x="6" y="4"/>
                          <a:pt x="6" y="3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4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1" name="Freeform 1880"/>
                  <p:cNvSpPr/>
                  <p:nvPr/>
                </p:nvSpPr>
                <p:spPr bwMode="auto">
                  <a:xfrm>
                    <a:off x="6890" y="1517"/>
                    <a:ext cx="5" cy="7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0 w 6"/>
                      <a:gd name="T3" fmla="*/ 0 h 8"/>
                      <a:gd name="T4" fmla="*/ 0 w 6"/>
                      <a:gd name="T5" fmla="*/ 2 h 8"/>
                      <a:gd name="T6" fmla="*/ 1 w 6"/>
                      <a:gd name="T7" fmla="*/ 1 h 8"/>
                      <a:gd name="T8" fmla="*/ 1 w 6"/>
                      <a:gd name="T9" fmla="*/ 1 h 8"/>
                      <a:gd name="T10" fmla="*/ 3 w 6"/>
                      <a:gd name="T11" fmla="*/ 3 h 8"/>
                      <a:gd name="T12" fmla="*/ 4 w 6"/>
                      <a:gd name="T13" fmla="*/ 3 h 8"/>
                      <a:gd name="T14" fmla="*/ 4 w 6"/>
                      <a:gd name="T15" fmla="*/ 4 h 8"/>
                      <a:gd name="T16" fmla="*/ 4 w 6"/>
                      <a:gd name="T17" fmla="*/ 7 h 8"/>
                      <a:gd name="T18" fmla="*/ 4 w 6"/>
                      <a:gd name="T19" fmla="*/ 7 h 8"/>
                      <a:gd name="T20" fmla="*/ 4 w 6"/>
                      <a:gd name="T21" fmla="*/ 8 h 8"/>
                      <a:gd name="T22" fmla="*/ 5 w 6"/>
                      <a:gd name="T23" fmla="*/ 4 h 8"/>
                      <a:gd name="T24" fmla="*/ 4 w 6"/>
                      <a:gd name="T25" fmla="*/ 3 h 8"/>
                      <a:gd name="T26" fmla="*/ 4 w 6"/>
                      <a:gd name="T27" fmla="*/ 2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3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3"/>
                          <a:pt x="4" y="4"/>
                          <a:pt x="4" y="4"/>
                        </a:cubicBezTo>
                        <a:cubicBezTo>
                          <a:pt x="5" y="5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7"/>
                          <a:pt x="6" y="5"/>
                          <a:pt x="5" y="4"/>
                        </a:cubicBezTo>
                        <a:cubicBezTo>
                          <a:pt x="5" y="3"/>
                          <a:pt x="4" y="3"/>
                          <a:pt x="4" y="3"/>
                        </a:cubicBez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3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2" name="Freeform 1881"/>
                  <p:cNvSpPr/>
                  <p:nvPr/>
                </p:nvSpPr>
                <p:spPr bwMode="auto">
                  <a:xfrm>
                    <a:off x="6893" y="1516"/>
                    <a:ext cx="4" cy="6"/>
                  </a:xfrm>
                  <a:custGeom>
                    <a:avLst/>
                    <a:gdLst>
                      <a:gd name="T0" fmla="*/ 1 w 5"/>
                      <a:gd name="T1" fmla="*/ 0 h 7"/>
                      <a:gd name="T2" fmla="*/ 0 w 5"/>
                      <a:gd name="T3" fmla="*/ 1 h 7"/>
                      <a:gd name="T4" fmla="*/ 0 w 5"/>
                      <a:gd name="T5" fmla="*/ 1 h 7"/>
                      <a:gd name="T6" fmla="*/ 1 w 5"/>
                      <a:gd name="T7" fmla="*/ 1 h 7"/>
                      <a:gd name="T8" fmla="*/ 1 w 5"/>
                      <a:gd name="T9" fmla="*/ 1 h 7"/>
                      <a:gd name="T10" fmla="*/ 3 w 5"/>
                      <a:gd name="T11" fmla="*/ 2 h 7"/>
                      <a:gd name="T12" fmla="*/ 3 w 5"/>
                      <a:gd name="T13" fmla="*/ 3 h 7"/>
                      <a:gd name="T14" fmla="*/ 4 w 5"/>
                      <a:gd name="T15" fmla="*/ 3 h 7"/>
                      <a:gd name="T16" fmla="*/ 3 w 5"/>
                      <a:gd name="T17" fmla="*/ 6 h 7"/>
                      <a:gd name="T18" fmla="*/ 3 w 5"/>
                      <a:gd name="T19" fmla="*/ 6 h 7"/>
                      <a:gd name="T20" fmla="*/ 3 w 5"/>
                      <a:gd name="T21" fmla="*/ 7 h 7"/>
                      <a:gd name="T22" fmla="*/ 4 w 5"/>
                      <a:gd name="T23" fmla="*/ 3 h 7"/>
                      <a:gd name="T24" fmla="*/ 4 w 5"/>
                      <a:gd name="T25" fmla="*/ 3 h 7"/>
                      <a:gd name="T26" fmla="*/ 3 w 5"/>
                      <a:gd name="T27" fmla="*/ 2 h 7"/>
                      <a:gd name="T28" fmla="*/ 1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2"/>
                          <a:pt x="3" y="2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4" y="3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5" y="6"/>
                          <a:pt x="5" y="5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1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3" name="Freeform 1882"/>
                  <p:cNvSpPr/>
                  <p:nvPr/>
                </p:nvSpPr>
                <p:spPr bwMode="auto">
                  <a:xfrm>
                    <a:off x="6884" y="1496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1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6 w 8"/>
                      <a:gd name="T9" fmla="*/ 7 h 11"/>
                      <a:gd name="T10" fmla="*/ 5 w 8"/>
                      <a:gd name="T11" fmla="*/ 7 h 11"/>
                      <a:gd name="T12" fmla="*/ 2 w 8"/>
                      <a:gd name="T13" fmla="*/ 9 h 11"/>
                      <a:gd name="T14" fmla="*/ 2 w 8"/>
                      <a:gd name="T15" fmla="*/ 9 h 11"/>
                      <a:gd name="T16" fmla="*/ 1 w 8"/>
                      <a:gd name="T17" fmla="*/ 9 h 11"/>
                      <a:gd name="T18" fmla="*/ 0 w 8"/>
                      <a:gd name="T19" fmla="*/ 10 h 11"/>
                      <a:gd name="T20" fmla="*/ 0 w 8"/>
                      <a:gd name="T21" fmla="*/ 11 h 11"/>
                      <a:gd name="T22" fmla="*/ 1 w 8"/>
                      <a:gd name="T23" fmla="*/ 11 h 11"/>
                      <a:gd name="T24" fmla="*/ 6 w 8"/>
                      <a:gd name="T25" fmla="*/ 8 h 11"/>
                      <a:gd name="T26" fmla="*/ 7 w 8"/>
                      <a:gd name="T27" fmla="*/ 7 h 11"/>
                      <a:gd name="T28" fmla="*/ 7 w 8"/>
                      <a:gd name="T29" fmla="*/ 6 h 11"/>
                      <a:gd name="T30" fmla="*/ 6 w 8"/>
                      <a:gd name="T31" fmla="*/ 0 h 11"/>
                      <a:gd name="T32" fmla="*/ 6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4"/>
                          <a:pt x="6" y="6"/>
                        </a:cubicBezTo>
                        <a:cubicBezTo>
                          <a:pt x="6" y="6"/>
                          <a:pt x="6" y="6"/>
                          <a:pt x="6" y="7"/>
                        </a:cubicBezTo>
                        <a:cubicBezTo>
                          <a:pt x="6" y="7"/>
                          <a:pt x="6" y="7"/>
                          <a:pt x="5" y="7"/>
                        </a:cubicBezTo>
                        <a:cubicBezTo>
                          <a:pt x="5" y="9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3" y="11"/>
                          <a:pt x="5" y="10"/>
                          <a:pt x="6" y="8"/>
                        </a:cubicBezTo>
                        <a:cubicBezTo>
                          <a:pt x="6" y="8"/>
                          <a:pt x="6" y="7"/>
                          <a:pt x="7" y="7"/>
                        </a:cubicBezTo>
                        <a:cubicBezTo>
                          <a:pt x="7" y="7"/>
                          <a:pt x="7" y="7"/>
                          <a:pt x="7" y="6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4" name="Freeform 1883"/>
                  <p:cNvSpPr/>
                  <p:nvPr/>
                </p:nvSpPr>
                <p:spPr bwMode="auto">
                  <a:xfrm>
                    <a:off x="6887" y="1498"/>
                    <a:ext cx="7" cy="8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2 h 10"/>
                      <a:gd name="T4" fmla="*/ 6 w 8"/>
                      <a:gd name="T5" fmla="*/ 2 h 10"/>
                      <a:gd name="T6" fmla="*/ 6 w 8"/>
                      <a:gd name="T7" fmla="*/ 6 h 10"/>
                      <a:gd name="T8" fmla="*/ 5 w 8"/>
                      <a:gd name="T9" fmla="*/ 6 h 10"/>
                      <a:gd name="T10" fmla="*/ 5 w 8"/>
                      <a:gd name="T11" fmla="*/ 7 h 10"/>
                      <a:gd name="T12" fmla="*/ 2 w 8"/>
                      <a:gd name="T13" fmla="*/ 9 h 10"/>
                      <a:gd name="T14" fmla="*/ 2 w 8"/>
                      <a:gd name="T15" fmla="*/ 9 h 10"/>
                      <a:gd name="T16" fmla="*/ 1 w 8"/>
                      <a:gd name="T17" fmla="*/ 8 h 10"/>
                      <a:gd name="T18" fmla="*/ 0 w 8"/>
                      <a:gd name="T19" fmla="*/ 10 h 10"/>
                      <a:gd name="T20" fmla="*/ 2 w 8"/>
                      <a:gd name="T21" fmla="*/ 10 h 10"/>
                      <a:gd name="T22" fmla="*/ 6 w 8"/>
                      <a:gd name="T23" fmla="*/ 7 h 10"/>
                      <a:gd name="T24" fmla="*/ 6 w 8"/>
                      <a:gd name="T25" fmla="*/ 7 h 10"/>
                      <a:gd name="T26" fmla="*/ 6 w 8"/>
                      <a:gd name="T27" fmla="*/ 6 h 10"/>
                      <a:gd name="T28" fmla="*/ 6 w 8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6" y="4"/>
                          <a:pt x="6" y="6"/>
                        </a:cubicBezTo>
                        <a:cubicBezTo>
                          <a:pt x="6" y="6"/>
                          <a:pt x="6" y="6"/>
                          <a:pt x="5" y="6"/>
                        </a:cubicBezTo>
                        <a:cubicBezTo>
                          <a:pt x="5" y="6"/>
                          <a:pt x="5" y="7"/>
                          <a:pt x="5" y="7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3" y="10"/>
                          <a:pt x="4" y="9"/>
                          <a:pt x="6" y="7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8" y="4"/>
                          <a:pt x="7" y="1"/>
                          <a:pt x="6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5" name="Freeform 1884"/>
                  <p:cNvSpPr/>
                  <p:nvPr/>
                </p:nvSpPr>
                <p:spPr bwMode="auto">
                  <a:xfrm>
                    <a:off x="6890" y="1500"/>
                    <a:ext cx="5" cy="7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4 h 8"/>
                      <a:gd name="T8" fmla="*/ 4 w 6"/>
                      <a:gd name="T9" fmla="*/ 5 h 8"/>
                      <a:gd name="T10" fmla="*/ 4 w 6"/>
                      <a:gd name="T11" fmla="*/ 5 h 8"/>
                      <a:gd name="T12" fmla="*/ 1 w 6"/>
                      <a:gd name="T13" fmla="*/ 7 h 8"/>
                      <a:gd name="T14" fmla="*/ 1 w 6"/>
                      <a:gd name="T15" fmla="*/ 7 h 8"/>
                      <a:gd name="T16" fmla="*/ 0 w 6"/>
                      <a:gd name="T17" fmla="*/ 6 h 8"/>
                      <a:gd name="T18" fmla="*/ 0 w 6"/>
                      <a:gd name="T19" fmla="*/ 8 h 8"/>
                      <a:gd name="T20" fmla="*/ 1 w 6"/>
                      <a:gd name="T21" fmla="*/ 8 h 8"/>
                      <a:gd name="T22" fmla="*/ 4 w 6"/>
                      <a:gd name="T23" fmla="*/ 6 h 8"/>
                      <a:gd name="T24" fmla="*/ 5 w 6"/>
                      <a:gd name="T25" fmla="*/ 5 h 8"/>
                      <a:gd name="T26" fmla="*/ 5 w 6"/>
                      <a:gd name="T27" fmla="*/ 4 h 8"/>
                      <a:gd name="T28" fmla="*/ 4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4"/>
                        </a:cubicBezTo>
                        <a:cubicBezTo>
                          <a:pt x="4" y="4"/>
                          <a:pt x="4" y="5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0" y="8"/>
                          <a:pt x="1" y="8"/>
                        </a:cubicBezTo>
                        <a:cubicBezTo>
                          <a:pt x="2" y="8"/>
                          <a:pt x="3" y="7"/>
                          <a:pt x="4" y="6"/>
                        </a:cubicBezTo>
                        <a:cubicBezTo>
                          <a:pt x="4" y="6"/>
                          <a:pt x="4" y="5"/>
                          <a:pt x="5" y="5"/>
                        </a:cubicBezTo>
                        <a:cubicBezTo>
                          <a:pt x="5" y="5"/>
                          <a:pt x="5" y="5"/>
                          <a:pt x="5" y="4"/>
                        </a:cubicBezTo>
                        <a:cubicBezTo>
                          <a:pt x="6" y="2"/>
                          <a:pt x="6" y="1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6" name="Freeform 1885"/>
                  <p:cNvSpPr/>
                  <p:nvPr/>
                </p:nvSpPr>
                <p:spPr bwMode="auto">
                  <a:xfrm>
                    <a:off x="6893" y="1502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3 w 5"/>
                      <a:gd name="T9" fmla="*/ 4 h 7"/>
                      <a:gd name="T10" fmla="*/ 3 w 5"/>
                      <a:gd name="T11" fmla="*/ 5 h 7"/>
                      <a:gd name="T12" fmla="*/ 1 w 5"/>
                      <a:gd name="T13" fmla="*/ 6 h 7"/>
                      <a:gd name="T14" fmla="*/ 1 w 5"/>
                      <a:gd name="T15" fmla="*/ 6 h 7"/>
                      <a:gd name="T16" fmla="*/ 0 w 5"/>
                      <a:gd name="T17" fmla="*/ 5 h 7"/>
                      <a:gd name="T18" fmla="*/ 0 w 5"/>
                      <a:gd name="T19" fmla="*/ 6 h 7"/>
                      <a:gd name="T20" fmla="*/ 1 w 5"/>
                      <a:gd name="T21" fmla="*/ 7 h 7"/>
                      <a:gd name="T22" fmla="*/ 3 w 5"/>
                      <a:gd name="T23" fmla="*/ 5 h 7"/>
                      <a:gd name="T24" fmla="*/ 4 w 5"/>
                      <a:gd name="T25" fmla="*/ 4 h 7"/>
                      <a:gd name="T26" fmla="*/ 4 w 5"/>
                      <a:gd name="T27" fmla="*/ 4 h 7"/>
                      <a:gd name="T28" fmla="*/ 4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4"/>
                          <a:pt x="4" y="4"/>
                          <a:pt x="3" y="4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2" y="5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1" y="7"/>
                        </a:cubicBezTo>
                        <a:cubicBezTo>
                          <a:pt x="2" y="7"/>
                          <a:pt x="3" y="6"/>
                          <a:pt x="3" y="5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2"/>
                          <a:pt x="5" y="1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7" name="Freeform 1886"/>
                  <p:cNvSpPr/>
                  <p:nvPr/>
                </p:nvSpPr>
                <p:spPr bwMode="auto">
                  <a:xfrm>
                    <a:off x="6925" y="1491"/>
                    <a:ext cx="12" cy="13"/>
                  </a:xfrm>
                  <a:custGeom>
                    <a:avLst/>
                    <a:gdLst>
                      <a:gd name="T0" fmla="*/ 5 w 14"/>
                      <a:gd name="T1" fmla="*/ 0 h 16"/>
                      <a:gd name="T2" fmla="*/ 4 w 14"/>
                      <a:gd name="T3" fmla="*/ 0 h 16"/>
                      <a:gd name="T4" fmla="*/ 2 w 14"/>
                      <a:gd name="T5" fmla="*/ 11 h 16"/>
                      <a:gd name="T6" fmla="*/ 2 w 14"/>
                      <a:gd name="T7" fmla="*/ 12 h 16"/>
                      <a:gd name="T8" fmla="*/ 3 w 14"/>
                      <a:gd name="T9" fmla="*/ 12 h 16"/>
                      <a:gd name="T10" fmla="*/ 10 w 14"/>
                      <a:gd name="T11" fmla="*/ 16 h 16"/>
                      <a:gd name="T12" fmla="*/ 13 w 14"/>
                      <a:gd name="T13" fmla="*/ 15 h 16"/>
                      <a:gd name="T14" fmla="*/ 14 w 14"/>
                      <a:gd name="T15" fmla="*/ 15 h 16"/>
                      <a:gd name="T16" fmla="*/ 12 w 14"/>
                      <a:gd name="T17" fmla="*/ 13 h 16"/>
                      <a:gd name="T18" fmla="*/ 11 w 14"/>
                      <a:gd name="T19" fmla="*/ 14 h 16"/>
                      <a:gd name="T20" fmla="*/ 9 w 14"/>
                      <a:gd name="T21" fmla="*/ 14 h 16"/>
                      <a:gd name="T22" fmla="*/ 4 w 14"/>
                      <a:gd name="T23" fmla="*/ 12 h 16"/>
                      <a:gd name="T24" fmla="*/ 4 w 14"/>
                      <a:gd name="T25" fmla="*/ 11 h 16"/>
                      <a:gd name="T26" fmla="*/ 3 w 14"/>
                      <a:gd name="T27" fmla="*/ 10 h 16"/>
                      <a:gd name="T28" fmla="*/ 5 w 14"/>
                      <a:gd name="T29" fmla="*/ 3 h 16"/>
                      <a:gd name="T30" fmla="*/ 6 w 14"/>
                      <a:gd name="T31" fmla="*/ 2 h 16"/>
                      <a:gd name="T32" fmla="*/ 5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2" y="11"/>
                          <a:pt x="2" y="11"/>
                          <a:pt x="2" y="12"/>
                        </a:cubicBezTo>
                        <a:cubicBezTo>
                          <a:pt x="2" y="12"/>
                          <a:pt x="3" y="12"/>
                          <a:pt x="3" y="12"/>
                        </a:cubicBezTo>
                        <a:cubicBezTo>
                          <a:pt x="4" y="15"/>
                          <a:pt x="7" y="16"/>
                          <a:pt x="10" y="16"/>
                        </a:cubicBezTo>
                        <a:cubicBezTo>
                          <a:pt x="11" y="16"/>
                          <a:pt x="12" y="16"/>
                          <a:pt x="13" y="15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3"/>
                          <a:pt x="11" y="14"/>
                        </a:cubicBezTo>
                        <a:cubicBezTo>
                          <a:pt x="10" y="14"/>
                          <a:pt x="10" y="14"/>
                          <a:pt x="9" y="14"/>
                        </a:cubicBezTo>
                        <a:cubicBezTo>
                          <a:pt x="7" y="14"/>
                          <a:pt x="5" y="13"/>
                          <a:pt x="4" y="12"/>
                        </a:cubicBezTo>
                        <a:cubicBezTo>
                          <a:pt x="4" y="11"/>
                          <a:pt x="4" y="11"/>
                          <a:pt x="4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8"/>
                          <a:pt x="3" y="4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8" name="Freeform 1887"/>
                  <p:cNvSpPr/>
                  <p:nvPr/>
                </p:nvSpPr>
                <p:spPr bwMode="auto">
                  <a:xfrm>
                    <a:off x="6878" y="1490"/>
                    <a:ext cx="11" cy="14"/>
                  </a:xfrm>
                  <a:custGeom>
                    <a:avLst/>
                    <a:gdLst>
                      <a:gd name="T0" fmla="*/ 9 w 14"/>
                      <a:gd name="T1" fmla="*/ 0 h 16"/>
                      <a:gd name="T2" fmla="*/ 7 w 14"/>
                      <a:gd name="T3" fmla="*/ 3 h 16"/>
                      <a:gd name="T4" fmla="*/ 9 w 14"/>
                      <a:gd name="T5" fmla="*/ 4 h 16"/>
                      <a:gd name="T6" fmla="*/ 10 w 14"/>
                      <a:gd name="T7" fmla="*/ 11 h 16"/>
                      <a:gd name="T8" fmla="*/ 10 w 14"/>
                      <a:gd name="T9" fmla="*/ 11 h 16"/>
                      <a:gd name="T10" fmla="*/ 9 w 14"/>
                      <a:gd name="T11" fmla="*/ 12 h 16"/>
                      <a:gd name="T12" fmla="*/ 5 w 14"/>
                      <a:gd name="T13" fmla="*/ 14 h 16"/>
                      <a:gd name="T14" fmla="*/ 3 w 14"/>
                      <a:gd name="T15" fmla="*/ 14 h 16"/>
                      <a:gd name="T16" fmla="*/ 1 w 14"/>
                      <a:gd name="T17" fmla="*/ 13 h 16"/>
                      <a:gd name="T18" fmla="*/ 0 w 14"/>
                      <a:gd name="T19" fmla="*/ 15 h 16"/>
                      <a:gd name="T20" fmla="*/ 0 w 14"/>
                      <a:gd name="T21" fmla="*/ 15 h 16"/>
                      <a:gd name="T22" fmla="*/ 4 w 14"/>
                      <a:gd name="T23" fmla="*/ 16 h 16"/>
                      <a:gd name="T24" fmla="*/ 11 w 14"/>
                      <a:gd name="T25" fmla="*/ 13 h 16"/>
                      <a:gd name="T26" fmla="*/ 11 w 14"/>
                      <a:gd name="T27" fmla="*/ 12 h 16"/>
                      <a:gd name="T28" fmla="*/ 12 w 14"/>
                      <a:gd name="T29" fmla="*/ 11 h 16"/>
                      <a:gd name="T30" fmla="*/ 9 w 14"/>
                      <a:gd name="T31" fmla="*/ 1 h 16"/>
                      <a:gd name="T32" fmla="*/ 9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9" y="0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4"/>
                          <a:pt x="9" y="4"/>
                        </a:cubicBezTo>
                        <a:cubicBezTo>
                          <a:pt x="11" y="5"/>
                          <a:pt x="11" y="8"/>
                          <a:pt x="10" y="11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10" y="11"/>
                          <a:pt x="10" y="12"/>
                          <a:pt x="9" y="12"/>
                        </a:cubicBezTo>
                        <a:cubicBezTo>
                          <a:pt x="8" y="13"/>
                          <a:pt x="6" y="14"/>
                          <a:pt x="5" y="14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3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6"/>
                          <a:pt x="3" y="16"/>
                          <a:pt x="4" y="16"/>
                        </a:cubicBezTo>
                        <a:cubicBezTo>
                          <a:pt x="6" y="16"/>
                          <a:pt x="9" y="15"/>
                          <a:pt x="11" y="13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2"/>
                          <a:pt x="11" y="12"/>
                          <a:pt x="12" y="11"/>
                        </a:cubicBezTo>
                        <a:cubicBezTo>
                          <a:pt x="14" y="7"/>
                          <a:pt x="13" y="3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9" name="Freeform 1888"/>
                  <p:cNvSpPr/>
                  <p:nvPr/>
                </p:nvSpPr>
                <p:spPr bwMode="auto">
                  <a:xfrm>
                    <a:off x="6878" y="1520"/>
                    <a:ext cx="11" cy="13"/>
                  </a:xfrm>
                  <a:custGeom>
                    <a:avLst/>
                    <a:gdLst>
                      <a:gd name="T0" fmla="*/ 4 w 13"/>
                      <a:gd name="T1" fmla="*/ 0 h 16"/>
                      <a:gd name="T2" fmla="*/ 0 w 13"/>
                      <a:gd name="T3" fmla="*/ 1 h 16"/>
                      <a:gd name="T4" fmla="*/ 0 w 13"/>
                      <a:gd name="T5" fmla="*/ 1 h 16"/>
                      <a:gd name="T6" fmla="*/ 1 w 13"/>
                      <a:gd name="T7" fmla="*/ 3 h 16"/>
                      <a:gd name="T8" fmla="*/ 3 w 13"/>
                      <a:gd name="T9" fmla="*/ 2 h 16"/>
                      <a:gd name="T10" fmla="*/ 5 w 13"/>
                      <a:gd name="T11" fmla="*/ 2 h 16"/>
                      <a:gd name="T12" fmla="*/ 9 w 13"/>
                      <a:gd name="T13" fmla="*/ 5 h 16"/>
                      <a:gd name="T14" fmla="*/ 10 w 13"/>
                      <a:gd name="T15" fmla="*/ 5 h 16"/>
                      <a:gd name="T16" fmla="*/ 10 w 13"/>
                      <a:gd name="T17" fmla="*/ 5 h 16"/>
                      <a:gd name="T18" fmla="*/ 10 w 13"/>
                      <a:gd name="T19" fmla="*/ 6 h 16"/>
                      <a:gd name="T20" fmla="*/ 10 w 13"/>
                      <a:gd name="T21" fmla="*/ 6 h 16"/>
                      <a:gd name="T22" fmla="*/ 9 w 13"/>
                      <a:gd name="T23" fmla="*/ 13 h 16"/>
                      <a:gd name="T24" fmla="*/ 7 w 13"/>
                      <a:gd name="T25" fmla="*/ 14 h 16"/>
                      <a:gd name="T26" fmla="*/ 8 w 13"/>
                      <a:gd name="T27" fmla="*/ 16 h 16"/>
                      <a:gd name="T28" fmla="*/ 9 w 13"/>
                      <a:gd name="T29" fmla="*/ 16 h 16"/>
                      <a:gd name="T30" fmla="*/ 11 w 13"/>
                      <a:gd name="T31" fmla="*/ 5 h 16"/>
                      <a:gd name="T32" fmla="*/ 11 w 13"/>
                      <a:gd name="T33" fmla="*/ 5 h 16"/>
                      <a:gd name="T34" fmla="*/ 11 w 13"/>
                      <a:gd name="T35" fmla="*/ 4 h 16"/>
                      <a:gd name="T36" fmla="*/ 4 w 13"/>
                      <a:gd name="T3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3" h="16">
                        <a:moveTo>
                          <a:pt x="4" y="0"/>
                        </a:move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3" y="2"/>
                          <a:pt x="3" y="2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6" y="2"/>
                          <a:pt x="8" y="3"/>
                          <a:pt x="9" y="5"/>
                        </a:cubicBezTo>
                        <a:cubicBezTo>
                          <a:pt x="9" y="5"/>
                          <a:pt x="9" y="5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1" y="9"/>
                          <a:pt x="11" y="12"/>
                          <a:pt x="9" y="13"/>
                        </a:cubicBezTo>
                        <a:cubicBezTo>
                          <a:pt x="9" y="13"/>
                          <a:pt x="8" y="14"/>
                          <a:pt x="7" y="14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3" y="9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9" y="1"/>
                          <a:pt x="6" y="0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0" name="Freeform 1889"/>
                  <p:cNvSpPr/>
                  <p:nvPr/>
                </p:nvSpPr>
                <p:spPr bwMode="auto">
                  <a:xfrm>
                    <a:off x="6900" y="1536"/>
                    <a:ext cx="14" cy="7"/>
                  </a:xfrm>
                  <a:custGeom>
                    <a:avLst/>
                    <a:gdLst>
                      <a:gd name="T0" fmla="*/ 9 w 17"/>
                      <a:gd name="T1" fmla="*/ 0 h 8"/>
                      <a:gd name="T2" fmla="*/ 8 w 17"/>
                      <a:gd name="T3" fmla="*/ 0 h 8"/>
                      <a:gd name="T4" fmla="*/ 0 w 17"/>
                      <a:gd name="T5" fmla="*/ 7 h 8"/>
                      <a:gd name="T6" fmla="*/ 0 w 17"/>
                      <a:gd name="T7" fmla="*/ 8 h 8"/>
                      <a:gd name="T8" fmla="*/ 3 w 17"/>
                      <a:gd name="T9" fmla="*/ 8 h 8"/>
                      <a:gd name="T10" fmla="*/ 3 w 17"/>
                      <a:gd name="T11" fmla="*/ 6 h 8"/>
                      <a:gd name="T12" fmla="*/ 8 w 17"/>
                      <a:gd name="T13" fmla="*/ 2 h 8"/>
                      <a:gd name="T14" fmla="*/ 9 w 17"/>
                      <a:gd name="T15" fmla="*/ 1 h 8"/>
                      <a:gd name="T16" fmla="*/ 10 w 17"/>
                      <a:gd name="T17" fmla="*/ 2 h 8"/>
                      <a:gd name="T18" fmla="*/ 15 w 17"/>
                      <a:gd name="T19" fmla="*/ 6 h 8"/>
                      <a:gd name="T20" fmla="*/ 15 w 17"/>
                      <a:gd name="T21" fmla="*/ 8 h 8"/>
                      <a:gd name="T22" fmla="*/ 17 w 17"/>
                      <a:gd name="T23" fmla="*/ 8 h 8"/>
                      <a:gd name="T24" fmla="*/ 17 w 17"/>
                      <a:gd name="T25" fmla="*/ 7 h 8"/>
                      <a:gd name="T26" fmla="*/ 9 w 17"/>
                      <a:gd name="T27" fmla="*/ 0 h 8"/>
                      <a:gd name="T28" fmla="*/ 9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4"/>
                          <a:pt x="5" y="2"/>
                          <a:pt x="8" y="2"/>
                        </a:cubicBezTo>
                        <a:cubicBezTo>
                          <a:pt x="8" y="1"/>
                          <a:pt x="8" y="1"/>
                          <a:pt x="9" y="1"/>
                        </a:cubicBezTo>
                        <a:cubicBezTo>
                          <a:pt x="9" y="1"/>
                          <a:pt x="9" y="1"/>
                          <a:pt x="10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4"/>
                          <a:pt x="14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1" name="Freeform 1890"/>
                  <p:cNvSpPr/>
                  <p:nvPr/>
                </p:nvSpPr>
                <p:spPr bwMode="auto">
                  <a:xfrm>
                    <a:off x="6925" y="1521"/>
                    <a:ext cx="12" cy="13"/>
                  </a:xfrm>
                  <a:custGeom>
                    <a:avLst/>
                    <a:gdLst>
                      <a:gd name="T0" fmla="*/ 10 w 14"/>
                      <a:gd name="T1" fmla="*/ 0 h 16"/>
                      <a:gd name="T2" fmla="*/ 3 w 14"/>
                      <a:gd name="T3" fmla="*/ 4 h 16"/>
                      <a:gd name="T4" fmla="*/ 2 w 14"/>
                      <a:gd name="T5" fmla="*/ 4 h 16"/>
                      <a:gd name="T6" fmla="*/ 2 w 14"/>
                      <a:gd name="T7" fmla="*/ 5 h 16"/>
                      <a:gd name="T8" fmla="*/ 4 w 14"/>
                      <a:gd name="T9" fmla="*/ 15 h 16"/>
                      <a:gd name="T10" fmla="*/ 5 w 14"/>
                      <a:gd name="T11" fmla="*/ 16 h 16"/>
                      <a:gd name="T12" fmla="*/ 6 w 14"/>
                      <a:gd name="T13" fmla="*/ 13 h 16"/>
                      <a:gd name="T14" fmla="*/ 4 w 14"/>
                      <a:gd name="T15" fmla="*/ 13 h 16"/>
                      <a:gd name="T16" fmla="*/ 3 w 14"/>
                      <a:gd name="T17" fmla="*/ 6 h 16"/>
                      <a:gd name="T18" fmla="*/ 4 w 14"/>
                      <a:gd name="T19" fmla="*/ 5 h 16"/>
                      <a:gd name="T20" fmla="*/ 4 w 14"/>
                      <a:gd name="T21" fmla="*/ 4 h 16"/>
                      <a:gd name="T22" fmla="*/ 9 w 14"/>
                      <a:gd name="T23" fmla="*/ 2 h 16"/>
                      <a:gd name="T24" fmla="*/ 11 w 14"/>
                      <a:gd name="T25" fmla="*/ 2 h 16"/>
                      <a:gd name="T26" fmla="*/ 12 w 14"/>
                      <a:gd name="T27" fmla="*/ 3 h 16"/>
                      <a:gd name="T28" fmla="*/ 14 w 14"/>
                      <a:gd name="T29" fmla="*/ 1 h 16"/>
                      <a:gd name="T30" fmla="*/ 13 w 14"/>
                      <a:gd name="T31" fmla="*/ 1 h 16"/>
                      <a:gd name="T32" fmla="*/ 10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10" y="0"/>
                        </a:moveTo>
                        <a:cubicBezTo>
                          <a:pt x="7" y="0"/>
                          <a:pt x="4" y="1"/>
                          <a:pt x="3" y="4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2" y="4"/>
                          <a:pt x="2" y="5"/>
                          <a:pt x="2" y="5"/>
                        </a:cubicBezTo>
                        <a:cubicBezTo>
                          <a:pt x="0" y="9"/>
                          <a:pt x="1" y="13"/>
                          <a:pt x="4" y="15"/>
                        </a:cubicBez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5" y="13"/>
                          <a:pt x="4" y="13"/>
                          <a:pt x="4" y="13"/>
                        </a:cubicBezTo>
                        <a:cubicBezTo>
                          <a:pt x="2" y="11"/>
                          <a:pt x="2" y="8"/>
                          <a:pt x="3" y="6"/>
                        </a:cubicBezTo>
                        <a:cubicBezTo>
                          <a:pt x="3" y="5"/>
                          <a:pt x="3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5" y="3"/>
                          <a:pt x="7" y="2"/>
                          <a:pt x="9" y="2"/>
                        </a:cubicBezTo>
                        <a:cubicBezTo>
                          <a:pt x="10" y="2"/>
                          <a:pt x="10" y="2"/>
                          <a:pt x="11" y="2"/>
                        </a:cubicBezTo>
                        <a:cubicBezTo>
                          <a:pt x="11" y="2"/>
                          <a:pt x="12" y="3"/>
                          <a:pt x="12" y="3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0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2" name="Freeform 1891"/>
                  <p:cNvSpPr>
                    <a:spLocks noEditPoints="1"/>
                  </p:cNvSpPr>
                  <p:nvPr/>
                </p:nvSpPr>
                <p:spPr bwMode="auto">
                  <a:xfrm>
                    <a:off x="6900" y="1507"/>
                    <a:ext cx="13" cy="10"/>
                  </a:xfrm>
                  <a:custGeom>
                    <a:avLst/>
                    <a:gdLst>
                      <a:gd name="T0" fmla="*/ 5 w 15"/>
                      <a:gd name="T1" fmla="*/ 2 h 12"/>
                      <a:gd name="T2" fmla="*/ 7 w 15"/>
                      <a:gd name="T3" fmla="*/ 3 h 12"/>
                      <a:gd name="T4" fmla="*/ 8 w 15"/>
                      <a:gd name="T5" fmla="*/ 3 h 12"/>
                      <a:gd name="T6" fmla="*/ 10 w 15"/>
                      <a:gd name="T7" fmla="*/ 2 h 12"/>
                      <a:gd name="T8" fmla="*/ 10 w 15"/>
                      <a:gd name="T9" fmla="*/ 2 h 12"/>
                      <a:gd name="T10" fmla="*/ 11 w 15"/>
                      <a:gd name="T11" fmla="*/ 4 h 12"/>
                      <a:gd name="T12" fmla="*/ 12 w 15"/>
                      <a:gd name="T13" fmla="*/ 6 h 12"/>
                      <a:gd name="T14" fmla="*/ 12 w 15"/>
                      <a:gd name="T15" fmla="*/ 6 h 12"/>
                      <a:gd name="T16" fmla="*/ 11 w 15"/>
                      <a:gd name="T17" fmla="*/ 8 h 12"/>
                      <a:gd name="T18" fmla="*/ 10 w 15"/>
                      <a:gd name="T19" fmla="*/ 10 h 12"/>
                      <a:gd name="T20" fmla="*/ 10 w 15"/>
                      <a:gd name="T21" fmla="*/ 10 h 12"/>
                      <a:gd name="T22" fmla="*/ 8 w 15"/>
                      <a:gd name="T23" fmla="*/ 9 h 12"/>
                      <a:gd name="T24" fmla="*/ 7 w 15"/>
                      <a:gd name="T25" fmla="*/ 9 h 12"/>
                      <a:gd name="T26" fmla="*/ 5 w 15"/>
                      <a:gd name="T27" fmla="*/ 10 h 12"/>
                      <a:gd name="T28" fmla="*/ 5 w 15"/>
                      <a:gd name="T29" fmla="*/ 8 h 12"/>
                      <a:gd name="T30" fmla="*/ 5 w 15"/>
                      <a:gd name="T31" fmla="*/ 7 h 12"/>
                      <a:gd name="T32" fmla="*/ 3 w 15"/>
                      <a:gd name="T33" fmla="*/ 6 h 12"/>
                      <a:gd name="T34" fmla="*/ 4 w 15"/>
                      <a:gd name="T35" fmla="*/ 5 h 12"/>
                      <a:gd name="T36" fmla="*/ 5 w 15"/>
                      <a:gd name="T37" fmla="*/ 4 h 12"/>
                      <a:gd name="T38" fmla="*/ 4 w 15"/>
                      <a:gd name="T39" fmla="*/ 0 h 12"/>
                      <a:gd name="T40" fmla="*/ 4 w 15"/>
                      <a:gd name="T41" fmla="*/ 3 h 12"/>
                      <a:gd name="T42" fmla="*/ 3 w 15"/>
                      <a:gd name="T43" fmla="*/ 4 h 12"/>
                      <a:gd name="T44" fmla="*/ 0 w 15"/>
                      <a:gd name="T45" fmla="*/ 6 h 12"/>
                      <a:gd name="T46" fmla="*/ 3 w 15"/>
                      <a:gd name="T47" fmla="*/ 8 h 12"/>
                      <a:gd name="T48" fmla="*/ 4 w 15"/>
                      <a:gd name="T49" fmla="*/ 9 h 12"/>
                      <a:gd name="T50" fmla="*/ 4 w 15"/>
                      <a:gd name="T51" fmla="*/ 12 h 12"/>
                      <a:gd name="T52" fmla="*/ 7 w 15"/>
                      <a:gd name="T53" fmla="*/ 11 h 12"/>
                      <a:gd name="T54" fmla="*/ 8 w 15"/>
                      <a:gd name="T55" fmla="*/ 10 h 12"/>
                      <a:gd name="T56" fmla="*/ 11 w 15"/>
                      <a:gd name="T57" fmla="*/ 12 h 12"/>
                      <a:gd name="T58" fmla="*/ 11 w 15"/>
                      <a:gd name="T59" fmla="*/ 12 h 12"/>
                      <a:gd name="T60" fmla="*/ 12 w 15"/>
                      <a:gd name="T61" fmla="*/ 9 h 12"/>
                      <a:gd name="T62" fmla="*/ 14 w 15"/>
                      <a:gd name="T63" fmla="*/ 6 h 12"/>
                      <a:gd name="T64" fmla="*/ 15 w 15"/>
                      <a:gd name="T65" fmla="*/ 6 h 12"/>
                      <a:gd name="T66" fmla="*/ 12 w 15"/>
                      <a:gd name="T67" fmla="*/ 3 h 12"/>
                      <a:gd name="T68" fmla="*/ 11 w 15"/>
                      <a:gd name="T69" fmla="*/ 0 h 12"/>
                      <a:gd name="T70" fmla="*/ 11 w 15"/>
                      <a:gd name="T71" fmla="*/ 0 h 12"/>
                      <a:gd name="T72" fmla="*/ 8 w 15"/>
                      <a:gd name="T73" fmla="*/ 1 h 12"/>
                      <a:gd name="T74" fmla="*/ 7 w 15"/>
                      <a:gd name="T75" fmla="*/ 1 h 12"/>
                      <a:gd name="T76" fmla="*/ 4 w 15"/>
                      <a:gd name="T77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5" h="12">
                        <a:moveTo>
                          <a:pt x="5" y="2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7" y="3"/>
                        </a:cubicBezTo>
                        <a:cubicBezTo>
                          <a:pt x="7" y="3"/>
                          <a:pt x="7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3"/>
                          <a:pt x="10" y="3"/>
                          <a:pt x="10" y="4"/>
                        </a:cubicBezTo>
                        <a:cubicBezTo>
                          <a:pt x="10" y="4"/>
                          <a:pt x="10" y="4"/>
                          <a:pt x="11" y="4"/>
                        </a:cubicBezTo>
                        <a:cubicBezTo>
                          <a:pt x="11" y="4"/>
                          <a:pt x="11" y="5"/>
                          <a:pt x="11" y="5"/>
                        </a:cubicBezTo>
                        <a:cubicBezTo>
                          <a:pt x="12" y="5"/>
                          <a:pt x="12" y="6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7"/>
                          <a:pt x="11" y="7"/>
                          <a:pt x="11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9"/>
                          <a:pt x="10" y="9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9" y="9"/>
                          <a:pt x="9" y="9"/>
                          <a:pt x="8" y="9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6" y="9"/>
                          <a:pt x="6" y="9"/>
                        </a:cubicBezTo>
                        <a:cubicBezTo>
                          <a:pt x="6" y="10"/>
                          <a:pt x="5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9"/>
                          <a:pt x="5" y="8"/>
                        </a:cubicBezTo>
                        <a:cubicBezTo>
                          <a:pt x="5" y="8"/>
                          <a:pt x="5" y="8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4" y="5"/>
                          <a:pt x="4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5" y="3"/>
                          <a:pt x="5" y="2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4" y="3"/>
                        </a:cubicBezTo>
                        <a:cubicBezTo>
                          <a:pt x="4" y="3"/>
                          <a:pt x="4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2" y="5"/>
                          <a:pt x="1" y="6"/>
                          <a:pt x="1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1" y="6"/>
                          <a:pt x="1" y="6"/>
                        </a:cubicBezTo>
                        <a:cubicBezTo>
                          <a:pt x="2" y="7"/>
                          <a:pt x="3" y="7"/>
                          <a:pt x="3" y="8"/>
                        </a:cubicBezTo>
                        <a:cubicBezTo>
                          <a:pt x="3" y="8"/>
                          <a:pt x="4" y="8"/>
                          <a:pt x="4" y="8"/>
                        </a:cubicBezTo>
                        <a:cubicBezTo>
                          <a:pt x="4" y="8"/>
                          <a:pt x="4" y="9"/>
                          <a:pt x="4" y="9"/>
                        </a:cubicBezTo>
                        <a:cubicBezTo>
                          <a:pt x="4" y="10"/>
                          <a:pt x="4" y="12"/>
                          <a:pt x="4" y="12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2"/>
                          <a:pt x="4" y="12"/>
                          <a:pt x="5" y="12"/>
                        </a:cubicBezTo>
                        <a:cubicBezTo>
                          <a:pt x="5" y="11"/>
                          <a:pt x="6" y="11"/>
                          <a:pt x="7" y="11"/>
                        </a:cubicBezTo>
                        <a:cubicBezTo>
                          <a:pt x="7" y="11"/>
                          <a:pt x="7" y="10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8" y="11"/>
                        </a:cubicBezTo>
                        <a:cubicBezTo>
                          <a:pt x="9" y="11"/>
                          <a:pt x="10" y="11"/>
                          <a:pt x="11" y="12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1"/>
                          <a:pt x="11" y="10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3" y="7"/>
                          <a:pt x="14" y="7"/>
                          <a:pt x="14" y="6"/>
                        </a:cubicBezTo>
                        <a:cubicBezTo>
                          <a:pt x="14" y="6"/>
                          <a:pt x="15" y="6"/>
                          <a:pt x="15" y="6"/>
                        </a:cubicBezTo>
                        <a:cubicBezTo>
                          <a:pt x="15" y="6"/>
                          <a:pt x="15" y="6"/>
                          <a:pt x="15" y="6"/>
                        </a:cubicBezTo>
                        <a:cubicBezTo>
                          <a:pt x="15" y="6"/>
                          <a:pt x="13" y="5"/>
                          <a:pt x="13" y="4"/>
                        </a:cubicBezTo>
                        <a:cubicBezTo>
                          <a:pt x="12" y="4"/>
                          <a:pt x="12" y="4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2"/>
                          <a:pt x="11" y="1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9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3" name="Freeform 1892"/>
                  <p:cNvSpPr>
                    <a:spLocks noEditPoints="1"/>
                  </p:cNvSpPr>
                  <p:nvPr/>
                </p:nvSpPr>
                <p:spPr bwMode="auto">
                  <a:xfrm>
                    <a:off x="6146" y="1491"/>
                    <a:ext cx="23" cy="25"/>
                  </a:xfrm>
                  <a:custGeom>
                    <a:avLst/>
                    <a:gdLst>
                      <a:gd name="T0" fmla="*/ 23 w 28"/>
                      <a:gd name="T1" fmla="*/ 21 h 29"/>
                      <a:gd name="T2" fmla="*/ 15 w 28"/>
                      <a:gd name="T3" fmla="*/ 26 h 29"/>
                      <a:gd name="T4" fmla="*/ 15 w 28"/>
                      <a:gd name="T5" fmla="*/ 29 h 29"/>
                      <a:gd name="T6" fmla="*/ 25 w 28"/>
                      <a:gd name="T7" fmla="*/ 22 h 29"/>
                      <a:gd name="T8" fmla="*/ 23 w 28"/>
                      <a:gd name="T9" fmla="*/ 21 h 29"/>
                      <a:gd name="T10" fmla="*/ 5 w 28"/>
                      <a:gd name="T11" fmla="*/ 21 h 29"/>
                      <a:gd name="T12" fmla="*/ 2 w 28"/>
                      <a:gd name="T13" fmla="*/ 22 h 29"/>
                      <a:gd name="T14" fmla="*/ 13 w 28"/>
                      <a:gd name="T15" fmla="*/ 29 h 29"/>
                      <a:gd name="T16" fmla="*/ 13 w 28"/>
                      <a:gd name="T17" fmla="*/ 26 h 29"/>
                      <a:gd name="T18" fmla="*/ 5 w 28"/>
                      <a:gd name="T19" fmla="*/ 21 h 29"/>
                      <a:gd name="T20" fmla="*/ 26 w 28"/>
                      <a:gd name="T21" fmla="*/ 8 h 29"/>
                      <a:gd name="T22" fmla="*/ 24 w 28"/>
                      <a:gd name="T23" fmla="*/ 10 h 29"/>
                      <a:gd name="T24" fmla="*/ 25 w 28"/>
                      <a:gd name="T25" fmla="*/ 15 h 29"/>
                      <a:gd name="T26" fmla="*/ 24 w 28"/>
                      <a:gd name="T27" fmla="*/ 20 h 29"/>
                      <a:gd name="T28" fmla="*/ 26 w 28"/>
                      <a:gd name="T29" fmla="*/ 21 h 29"/>
                      <a:gd name="T30" fmla="*/ 28 w 28"/>
                      <a:gd name="T31" fmla="*/ 15 h 29"/>
                      <a:gd name="T32" fmla="*/ 26 w 28"/>
                      <a:gd name="T33" fmla="*/ 8 h 29"/>
                      <a:gd name="T34" fmla="*/ 1 w 28"/>
                      <a:gd name="T35" fmla="*/ 8 h 29"/>
                      <a:gd name="T36" fmla="*/ 0 w 28"/>
                      <a:gd name="T37" fmla="*/ 15 h 29"/>
                      <a:gd name="T38" fmla="*/ 1 w 28"/>
                      <a:gd name="T39" fmla="*/ 21 h 29"/>
                      <a:gd name="T40" fmla="*/ 4 w 28"/>
                      <a:gd name="T41" fmla="*/ 19 h 29"/>
                      <a:gd name="T42" fmla="*/ 3 w 28"/>
                      <a:gd name="T43" fmla="*/ 15 h 29"/>
                      <a:gd name="T44" fmla="*/ 4 w 28"/>
                      <a:gd name="T45" fmla="*/ 10 h 29"/>
                      <a:gd name="T46" fmla="*/ 1 w 28"/>
                      <a:gd name="T47" fmla="*/ 8 h 29"/>
                      <a:gd name="T48" fmla="*/ 13 w 28"/>
                      <a:gd name="T49" fmla="*/ 0 h 29"/>
                      <a:gd name="T50" fmla="*/ 2 w 28"/>
                      <a:gd name="T51" fmla="*/ 7 h 29"/>
                      <a:gd name="T52" fmla="*/ 5 w 28"/>
                      <a:gd name="T53" fmla="*/ 8 h 29"/>
                      <a:gd name="T54" fmla="*/ 13 w 28"/>
                      <a:gd name="T55" fmla="*/ 3 h 29"/>
                      <a:gd name="T56" fmla="*/ 13 w 28"/>
                      <a:gd name="T57" fmla="*/ 0 h 29"/>
                      <a:gd name="T58" fmla="*/ 15 w 28"/>
                      <a:gd name="T59" fmla="*/ 0 h 29"/>
                      <a:gd name="T60" fmla="*/ 15 w 28"/>
                      <a:gd name="T61" fmla="*/ 3 h 29"/>
                      <a:gd name="T62" fmla="*/ 23 w 28"/>
                      <a:gd name="T63" fmla="*/ 8 h 29"/>
                      <a:gd name="T64" fmla="*/ 26 w 28"/>
                      <a:gd name="T65" fmla="*/ 7 h 29"/>
                      <a:gd name="T66" fmla="*/ 15 w 28"/>
                      <a:gd name="T67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8" h="29">
                        <a:moveTo>
                          <a:pt x="23" y="21"/>
                        </a:moveTo>
                        <a:cubicBezTo>
                          <a:pt x="21" y="24"/>
                          <a:pt x="18" y="25"/>
                          <a:pt x="15" y="26"/>
                        </a:cubicBezTo>
                        <a:cubicBezTo>
                          <a:pt x="15" y="29"/>
                          <a:pt x="15" y="29"/>
                          <a:pt x="15" y="29"/>
                        </a:cubicBezTo>
                        <a:cubicBezTo>
                          <a:pt x="19" y="28"/>
                          <a:pt x="23" y="26"/>
                          <a:pt x="25" y="22"/>
                        </a:cubicBezTo>
                        <a:cubicBezTo>
                          <a:pt x="23" y="21"/>
                          <a:pt x="23" y="21"/>
                          <a:pt x="23" y="21"/>
                        </a:cubicBezTo>
                        <a:moveTo>
                          <a:pt x="5" y="21"/>
                        </a:moveTo>
                        <a:cubicBezTo>
                          <a:pt x="2" y="22"/>
                          <a:pt x="2" y="22"/>
                          <a:pt x="2" y="22"/>
                        </a:cubicBezTo>
                        <a:cubicBezTo>
                          <a:pt x="4" y="26"/>
                          <a:pt x="8" y="28"/>
                          <a:pt x="13" y="29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9" y="25"/>
                          <a:pt x="6" y="23"/>
                          <a:pt x="5" y="21"/>
                        </a:cubicBezTo>
                        <a:moveTo>
                          <a:pt x="26" y="8"/>
                        </a:moveTo>
                        <a:cubicBezTo>
                          <a:pt x="24" y="10"/>
                          <a:pt x="24" y="10"/>
                          <a:pt x="24" y="10"/>
                        </a:cubicBezTo>
                        <a:cubicBezTo>
                          <a:pt x="24" y="11"/>
                          <a:pt x="25" y="13"/>
                          <a:pt x="25" y="15"/>
                        </a:cubicBezTo>
                        <a:cubicBezTo>
                          <a:pt x="25" y="16"/>
                          <a:pt x="24" y="18"/>
                          <a:pt x="24" y="20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19"/>
                          <a:pt x="28" y="17"/>
                          <a:pt x="28" y="15"/>
                        </a:cubicBezTo>
                        <a:cubicBezTo>
                          <a:pt x="28" y="12"/>
                          <a:pt x="27" y="10"/>
                          <a:pt x="26" y="8"/>
                        </a:cubicBezTo>
                        <a:moveTo>
                          <a:pt x="1" y="8"/>
                        </a:moveTo>
                        <a:cubicBezTo>
                          <a:pt x="0" y="10"/>
                          <a:pt x="0" y="12"/>
                          <a:pt x="0" y="15"/>
                        </a:cubicBezTo>
                        <a:cubicBezTo>
                          <a:pt x="0" y="17"/>
                          <a:pt x="0" y="19"/>
                          <a:pt x="1" y="21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18"/>
                          <a:pt x="3" y="16"/>
                          <a:pt x="3" y="15"/>
                        </a:cubicBezTo>
                        <a:cubicBezTo>
                          <a:pt x="3" y="13"/>
                          <a:pt x="3" y="11"/>
                          <a:pt x="4" y="10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moveTo>
                          <a:pt x="13" y="0"/>
                        </a:moveTo>
                        <a:cubicBezTo>
                          <a:pt x="8" y="1"/>
                          <a:pt x="4" y="3"/>
                          <a:pt x="2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7" y="6"/>
                          <a:pt x="10" y="4"/>
                          <a:pt x="13" y="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moveTo>
                          <a:pt x="15" y="0"/>
                        </a:move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8" y="4"/>
                          <a:pt x="21" y="6"/>
                          <a:pt x="23" y="8"/>
                        </a:cubicBezTo>
                        <a:cubicBezTo>
                          <a:pt x="26" y="7"/>
                          <a:pt x="26" y="7"/>
                          <a:pt x="26" y="7"/>
                        </a:cubicBezTo>
                        <a:cubicBezTo>
                          <a:pt x="23" y="3"/>
                          <a:pt x="19" y="1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4" name="Freeform 1893"/>
                  <p:cNvSpPr>
                    <a:spLocks noEditPoints="1"/>
                  </p:cNvSpPr>
                  <p:nvPr/>
                </p:nvSpPr>
                <p:spPr bwMode="auto">
                  <a:xfrm>
                    <a:off x="6157" y="1480"/>
                    <a:ext cx="1" cy="47"/>
                  </a:xfrm>
                  <a:custGeom>
                    <a:avLst/>
                    <a:gdLst>
                      <a:gd name="T0" fmla="*/ 0 w 2"/>
                      <a:gd name="T1" fmla="*/ 52 h 55"/>
                      <a:gd name="T2" fmla="*/ 1 w 2"/>
                      <a:gd name="T3" fmla="*/ 55 h 55"/>
                      <a:gd name="T4" fmla="*/ 2 w 2"/>
                      <a:gd name="T5" fmla="*/ 52 h 55"/>
                      <a:gd name="T6" fmla="*/ 1 w 2"/>
                      <a:gd name="T7" fmla="*/ 49 h 55"/>
                      <a:gd name="T8" fmla="*/ 0 w 2"/>
                      <a:gd name="T9" fmla="*/ 51 h 55"/>
                      <a:gd name="T10" fmla="*/ 2 w 2"/>
                      <a:gd name="T11" fmla="*/ 51 h 55"/>
                      <a:gd name="T12" fmla="*/ 1 w 2"/>
                      <a:gd name="T13" fmla="*/ 49 h 55"/>
                      <a:gd name="T14" fmla="*/ 0 w 2"/>
                      <a:gd name="T15" fmla="*/ 46 h 55"/>
                      <a:gd name="T16" fmla="*/ 1 w 2"/>
                      <a:gd name="T17" fmla="*/ 48 h 55"/>
                      <a:gd name="T18" fmla="*/ 2 w 2"/>
                      <a:gd name="T19" fmla="*/ 46 h 55"/>
                      <a:gd name="T20" fmla="*/ 1 w 2"/>
                      <a:gd name="T21" fmla="*/ 43 h 55"/>
                      <a:gd name="T22" fmla="*/ 0 w 2"/>
                      <a:gd name="T23" fmla="*/ 45 h 55"/>
                      <a:gd name="T24" fmla="*/ 2 w 2"/>
                      <a:gd name="T25" fmla="*/ 45 h 55"/>
                      <a:gd name="T26" fmla="*/ 1 w 2"/>
                      <a:gd name="T27" fmla="*/ 43 h 55"/>
                      <a:gd name="T28" fmla="*/ 1 w 2"/>
                      <a:gd name="T29" fmla="*/ 32 h 55"/>
                      <a:gd name="T30" fmla="*/ 0 w 2"/>
                      <a:gd name="T31" fmla="*/ 39 h 55"/>
                      <a:gd name="T32" fmla="*/ 0 w 2"/>
                      <a:gd name="T33" fmla="*/ 42 h 55"/>
                      <a:gd name="T34" fmla="*/ 2 w 2"/>
                      <a:gd name="T35" fmla="*/ 42 h 55"/>
                      <a:gd name="T36" fmla="*/ 2 w 2"/>
                      <a:gd name="T37" fmla="*/ 39 h 55"/>
                      <a:gd name="T38" fmla="*/ 1 w 2"/>
                      <a:gd name="T39" fmla="*/ 32 h 55"/>
                      <a:gd name="T40" fmla="*/ 0 w 2"/>
                      <a:gd name="T41" fmla="*/ 29 h 55"/>
                      <a:gd name="T42" fmla="*/ 0 w 2"/>
                      <a:gd name="T43" fmla="*/ 31 h 55"/>
                      <a:gd name="T44" fmla="*/ 1 w 2"/>
                      <a:gd name="T45" fmla="*/ 30 h 55"/>
                      <a:gd name="T46" fmla="*/ 2 w 2"/>
                      <a:gd name="T47" fmla="*/ 29 h 55"/>
                      <a:gd name="T48" fmla="*/ 1 w 2"/>
                      <a:gd name="T49" fmla="*/ 28 h 55"/>
                      <a:gd name="T50" fmla="*/ 1 w 2"/>
                      <a:gd name="T51" fmla="*/ 24 h 55"/>
                      <a:gd name="T52" fmla="*/ 0 w 2"/>
                      <a:gd name="T53" fmla="*/ 24 h 55"/>
                      <a:gd name="T54" fmla="*/ 0 w 2"/>
                      <a:gd name="T55" fmla="*/ 26 h 55"/>
                      <a:gd name="T56" fmla="*/ 1 w 2"/>
                      <a:gd name="T57" fmla="*/ 26 h 55"/>
                      <a:gd name="T58" fmla="*/ 2 w 2"/>
                      <a:gd name="T59" fmla="*/ 24 h 55"/>
                      <a:gd name="T60" fmla="*/ 1 w 2"/>
                      <a:gd name="T61" fmla="*/ 13 h 55"/>
                      <a:gd name="T62" fmla="*/ 0 w 2"/>
                      <a:gd name="T63" fmla="*/ 13 h 55"/>
                      <a:gd name="T64" fmla="*/ 0 w 2"/>
                      <a:gd name="T65" fmla="*/ 23 h 55"/>
                      <a:gd name="T66" fmla="*/ 1 w 2"/>
                      <a:gd name="T67" fmla="*/ 23 h 55"/>
                      <a:gd name="T68" fmla="*/ 2 w 2"/>
                      <a:gd name="T69" fmla="*/ 16 h 55"/>
                      <a:gd name="T70" fmla="*/ 2 w 2"/>
                      <a:gd name="T71" fmla="*/ 13 h 55"/>
                      <a:gd name="T72" fmla="*/ 1 w 2"/>
                      <a:gd name="T73" fmla="*/ 10 h 55"/>
                      <a:gd name="T74" fmla="*/ 0 w 2"/>
                      <a:gd name="T75" fmla="*/ 12 h 55"/>
                      <a:gd name="T76" fmla="*/ 2 w 2"/>
                      <a:gd name="T77" fmla="*/ 12 h 55"/>
                      <a:gd name="T78" fmla="*/ 2 w 2"/>
                      <a:gd name="T79" fmla="*/ 7 h 55"/>
                      <a:gd name="T80" fmla="*/ 0 w 2"/>
                      <a:gd name="T81" fmla="*/ 7 h 55"/>
                      <a:gd name="T82" fmla="*/ 1 w 2"/>
                      <a:gd name="T83" fmla="*/ 9 h 55"/>
                      <a:gd name="T84" fmla="*/ 2 w 2"/>
                      <a:gd name="T85" fmla="*/ 7 h 55"/>
                      <a:gd name="T86" fmla="*/ 1 w 2"/>
                      <a:gd name="T87" fmla="*/ 4 h 55"/>
                      <a:gd name="T88" fmla="*/ 0 w 2"/>
                      <a:gd name="T89" fmla="*/ 6 h 55"/>
                      <a:gd name="T90" fmla="*/ 2 w 2"/>
                      <a:gd name="T91" fmla="*/ 6 h 55"/>
                      <a:gd name="T92" fmla="*/ 0 w 2"/>
                      <a:gd name="T93" fmla="*/ 0 h 55"/>
                      <a:gd name="T94" fmla="*/ 1 w 2"/>
                      <a:gd name="T95" fmla="*/ 3 h 55"/>
                      <a:gd name="T96" fmla="*/ 2 w 2"/>
                      <a:gd name="T97" fmla="*/ 0 h 55"/>
                      <a:gd name="T98" fmla="*/ 0 w 2"/>
                      <a:gd name="T99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55">
                        <a:moveTo>
                          <a:pt x="1" y="52"/>
                        </a:moveTo>
                        <a:cubicBezTo>
                          <a:pt x="1" y="52"/>
                          <a:pt x="0" y="52"/>
                          <a:pt x="0" y="52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55"/>
                          <a:pt x="0" y="55"/>
                          <a:pt x="1" y="55"/>
                        </a:cubicBezTo>
                        <a:cubicBezTo>
                          <a:pt x="1" y="55"/>
                          <a:pt x="1" y="55"/>
                          <a:pt x="2" y="55"/>
                        </a:cubicBezTo>
                        <a:cubicBezTo>
                          <a:pt x="2" y="52"/>
                          <a:pt x="2" y="52"/>
                          <a:pt x="2" y="52"/>
                        </a:cubicBezTo>
                        <a:cubicBezTo>
                          <a:pt x="1" y="52"/>
                          <a:pt x="1" y="52"/>
                          <a:pt x="1" y="52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0" y="49"/>
                          <a:pt x="0" y="49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1"/>
                          <a:pt x="1" y="51"/>
                          <a:pt x="1" y="51"/>
                        </a:cubicBezTo>
                        <a:cubicBezTo>
                          <a:pt x="1" y="51"/>
                          <a:pt x="1" y="51"/>
                          <a:pt x="2" y="51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1" y="49"/>
                          <a:pt x="1" y="49"/>
                          <a:pt x="1" y="49"/>
                        </a:cubicBezTo>
                        <a:moveTo>
                          <a:pt x="1" y="46"/>
                        </a:moveTo>
                        <a:cubicBezTo>
                          <a:pt x="1" y="46"/>
                          <a:pt x="0" y="46"/>
                          <a:pt x="0" y="46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8"/>
                          <a:pt x="1" y="48"/>
                          <a:pt x="1" y="48"/>
                        </a:cubicBezTo>
                        <a:cubicBezTo>
                          <a:pt x="1" y="48"/>
                          <a:pt x="1" y="48"/>
                          <a:pt x="2" y="48"/>
                        </a:cubicBezTo>
                        <a:cubicBezTo>
                          <a:pt x="2" y="46"/>
                          <a:pt x="2" y="46"/>
                          <a:pt x="2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moveTo>
                          <a:pt x="1" y="43"/>
                        </a:moveTo>
                        <a:cubicBezTo>
                          <a:pt x="1" y="43"/>
                          <a:pt x="0" y="43"/>
                          <a:pt x="0" y="43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2" y="45"/>
                        </a:cubicBezTo>
                        <a:cubicBezTo>
                          <a:pt x="2" y="43"/>
                          <a:pt x="2" y="43"/>
                          <a:pt x="2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1" y="32"/>
                        </a:move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1" y="42"/>
                          <a:pt x="1" y="42"/>
                        </a:cubicBezTo>
                        <a:cubicBezTo>
                          <a:pt x="1" y="42"/>
                          <a:pt x="1" y="42"/>
                          <a:pt x="2" y="42"/>
                        </a:cubicBezTo>
                        <a:cubicBezTo>
                          <a:pt x="2" y="42"/>
                          <a:pt x="2" y="42"/>
                          <a:pt x="2" y="42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moveTo>
                          <a:pt x="1" y="28"/>
                        </a:move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30"/>
                          <a:pt x="0" y="30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2" y="31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2" y="24"/>
                        </a:move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0" y="24"/>
                          <a:pt x="0" y="24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2" y="26"/>
                          <a:pt x="2" y="26"/>
                          <a:pt x="2" y="26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moveTo>
                          <a:pt x="2" y="13"/>
                        </a:move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1" y="23"/>
                          <a:pt x="1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1" y="23"/>
                          <a:pt x="1" y="23"/>
                          <a:pt x="2" y="23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moveTo>
                          <a:pt x="2" y="10"/>
                        </a:move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1" y="12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moveTo>
                          <a:pt x="2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9"/>
                          <a:pt x="1" y="9"/>
                        </a:cubicBezTo>
                        <a:cubicBezTo>
                          <a:pt x="1" y="9"/>
                          <a:pt x="1" y="9"/>
                          <a:pt x="2" y="9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moveTo>
                          <a:pt x="2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1" y="6"/>
                        </a:cubicBezTo>
                        <a:cubicBezTo>
                          <a:pt x="1" y="6"/>
                          <a:pt x="1" y="6"/>
                          <a:pt x="2" y="6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2" y="3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5" name="Freeform 1894"/>
                  <p:cNvSpPr>
                    <a:spLocks noEditPoints="1"/>
                  </p:cNvSpPr>
                  <p:nvPr/>
                </p:nvSpPr>
                <p:spPr bwMode="auto">
                  <a:xfrm>
                    <a:off x="6135" y="1491"/>
                    <a:ext cx="43" cy="25"/>
                  </a:xfrm>
                  <a:custGeom>
                    <a:avLst/>
                    <a:gdLst>
                      <a:gd name="T0" fmla="*/ 1 w 50"/>
                      <a:gd name="T1" fmla="*/ 30 h 30"/>
                      <a:gd name="T2" fmla="*/ 1 w 50"/>
                      <a:gd name="T3" fmla="*/ 29 h 30"/>
                      <a:gd name="T4" fmla="*/ 0 w 50"/>
                      <a:gd name="T5" fmla="*/ 28 h 30"/>
                      <a:gd name="T6" fmla="*/ 0 w 50"/>
                      <a:gd name="T7" fmla="*/ 28 h 30"/>
                      <a:gd name="T8" fmla="*/ 2 w 50"/>
                      <a:gd name="T9" fmla="*/ 27 h 30"/>
                      <a:gd name="T10" fmla="*/ 3 w 50"/>
                      <a:gd name="T11" fmla="*/ 29 h 30"/>
                      <a:gd name="T12" fmla="*/ 5 w 50"/>
                      <a:gd name="T13" fmla="*/ 27 h 30"/>
                      <a:gd name="T14" fmla="*/ 7 w 50"/>
                      <a:gd name="T15" fmla="*/ 24 h 30"/>
                      <a:gd name="T16" fmla="*/ 5 w 50"/>
                      <a:gd name="T17" fmla="*/ 26 h 30"/>
                      <a:gd name="T18" fmla="*/ 8 w 50"/>
                      <a:gd name="T19" fmla="*/ 26 h 30"/>
                      <a:gd name="T20" fmla="*/ 7 w 50"/>
                      <a:gd name="T21" fmla="*/ 24 h 30"/>
                      <a:gd name="T22" fmla="*/ 7 w 50"/>
                      <a:gd name="T23" fmla="*/ 24 h 30"/>
                      <a:gd name="T24" fmla="*/ 8 w 50"/>
                      <a:gd name="T25" fmla="*/ 25 h 30"/>
                      <a:gd name="T26" fmla="*/ 10 w 50"/>
                      <a:gd name="T27" fmla="*/ 24 h 30"/>
                      <a:gd name="T28" fmla="*/ 12 w 50"/>
                      <a:gd name="T29" fmla="*/ 22 h 30"/>
                      <a:gd name="T30" fmla="*/ 10 w 50"/>
                      <a:gd name="T31" fmla="*/ 23 h 30"/>
                      <a:gd name="T32" fmla="*/ 13 w 50"/>
                      <a:gd name="T33" fmla="*/ 23 h 30"/>
                      <a:gd name="T34" fmla="*/ 12 w 50"/>
                      <a:gd name="T35" fmla="*/ 22 h 30"/>
                      <a:gd name="T36" fmla="*/ 16 w 50"/>
                      <a:gd name="T37" fmla="*/ 19 h 30"/>
                      <a:gd name="T38" fmla="*/ 12 w 50"/>
                      <a:gd name="T39" fmla="*/ 21 h 30"/>
                      <a:gd name="T40" fmla="*/ 13 w 50"/>
                      <a:gd name="T41" fmla="*/ 23 h 30"/>
                      <a:gd name="T42" fmla="*/ 17 w 50"/>
                      <a:gd name="T43" fmla="*/ 21 h 30"/>
                      <a:gd name="T44" fmla="*/ 22 w 50"/>
                      <a:gd name="T45" fmla="*/ 17 h 30"/>
                      <a:gd name="T46" fmla="*/ 26 w 50"/>
                      <a:gd name="T47" fmla="*/ 15 h 30"/>
                      <a:gd name="T48" fmla="*/ 26 w 50"/>
                      <a:gd name="T49" fmla="*/ 15 h 30"/>
                      <a:gd name="T50" fmla="*/ 24 w 50"/>
                      <a:gd name="T51" fmla="*/ 15 h 30"/>
                      <a:gd name="T52" fmla="*/ 23 w 50"/>
                      <a:gd name="T53" fmla="*/ 16 h 30"/>
                      <a:gd name="T54" fmla="*/ 25 w 50"/>
                      <a:gd name="T55" fmla="*/ 16 h 30"/>
                      <a:gd name="T56" fmla="*/ 25 w 50"/>
                      <a:gd name="T57" fmla="*/ 15 h 30"/>
                      <a:gd name="T58" fmla="*/ 26 w 50"/>
                      <a:gd name="T59" fmla="*/ 13 h 30"/>
                      <a:gd name="T60" fmla="*/ 26 w 50"/>
                      <a:gd name="T61" fmla="*/ 14 h 30"/>
                      <a:gd name="T62" fmla="*/ 28 w 50"/>
                      <a:gd name="T63" fmla="*/ 12 h 30"/>
                      <a:gd name="T64" fmla="*/ 26 w 50"/>
                      <a:gd name="T65" fmla="*/ 14 h 30"/>
                      <a:gd name="T66" fmla="*/ 28 w 50"/>
                      <a:gd name="T67" fmla="*/ 14 h 30"/>
                      <a:gd name="T68" fmla="*/ 29 w 50"/>
                      <a:gd name="T69" fmla="*/ 13 h 30"/>
                      <a:gd name="T70" fmla="*/ 38 w 50"/>
                      <a:gd name="T71" fmla="*/ 6 h 30"/>
                      <a:gd name="T72" fmla="*/ 35 w 50"/>
                      <a:gd name="T73" fmla="*/ 8 h 30"/>
                      <a:gd name="T74" fmla="*/ 30 w 50"/>
                      <a:gd name="T75" fmla="*/ 12 h 30"/>
                      <a:gd name="T76" fmla="*/ 36 w 50"/>
                      <a:gd name="T77" fmla="*/ 10 h 30"/>
                      <a:gd name="T78" fmla="*/ 39 w 50"/>
                      <a:gd name="T79" fmla="*/ 8 h 30"/>
                      <a:gd name="T80" fmla="*/ 38 w 50"/>
                      <a:gd name="T81" fmla="*/ 6 h 30"/>
                      <a:gd name="T82" fmla="*/ 39 w 50"/>
                      <a:gd name="T83" fmla="*/ 6 h 30"/>
                      <a:gd name="T84" fmla="*/ 39 w 50"/>
                      <a:gd name="T85" fmla="*/ 8 h 30"/>
                      <a:gd name="T86" fmla="*/ 41 w 50"/>
                      <a:gd name="T87" fmla="*/ 6 h 30"/>
                      <a:gd name="T88" fmla="*/ 43 w 50"/>
                      <a:gd name="T89" fmla="*/ 4 h 30"/>
                      <a:gd name="T90" fmla="*/ 41 w 50"/>
                      <a:gd name="T91" fmla="*/ 6 h 30"/>
                      <a:gd name="T92" fmla="*/ 44 w 50"/>
                      <a:gd name="T93" fmla="*/ 5 h 30"/>
                      <a:gd name="T94" fmla="*/ 43 w 50"/>
                      <a:gd name="T95" fmla="*/ 4 h 30"/>
                      <a:gd name="T96" fmla="*/ 44 w 50"/>
                      <a:gd name="T97" fmla="*/ 3 h 30"/>
                      <a:gd name="T98" fmla="*/ 44 w 50"/>
                      <a:gd name="T99" fmla="*/ 5 h 30"/>
                      <a:gd name="T100" fmla="*/ 46 w 50"/>
                      <a:gd name="T101" fmla="*/ 3 h 30"/>
                      <a:gd name="T102" fmla="*/ 49 w 50"/>
                      <a:gd name="T103" fmla="*/ 0 h 30"/>
                      <a:gd name="T104" fmla="*/ 47 w 50"/>
                      <a:gd name="T105" fmla="*/ 3 h 30"/>
                      <a:gd name="T106" fmla="*/ 50 w 50"/>
                      <a:gd name="T107" fmla="*/ 2 h 30"/>
                      <a:gd name="T108" fmla="*/ 49 w 50"/>
                      <a:gd name="T10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0" h="30">
                        <a:moveTo>
                          <a:pt x="1" y="29"/>
                        </a:moveTo>
                        <a:cubicBezTo>
                          <a:pt x="1" y="29"/>
                          <a:pt x="1" y="29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moveTo>
                          <a:pt x="0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1" y="28"/>
                          <a:pt x="1" y="29"/>
                        </a:cubicBezTo>
                        <a:cubicBezTo>
                          <a:pt x="1" y="28"/>
                          <a:pt x="1" y="28"/>
                          <a:pt x="0" y="28"/>
                        </a:cubicBezTo>
                        <a:moveTo>
                          <a:pt x="4" y="26"/>
                        </a:move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2" y="28"/>
                          <a:pt x="2" y="29"/>
                          <a:pt x="3" y="29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4" y="26"/>
                          <a:pt x="4" y="26"/>
                        </a:cubicBezTo>
                        <a:moveTo>
                          <a:pt x="7" y="24"/>
                        </a:move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6"/>
                          <a:pt x="8" y="25"/>
                          <a:pt x="7" y="25"/>
                        </a:cubicBezTo>
                        <a:cubicBezTo>
                          <a:pt x="7" y="25"/>
                          <a:pt x="7" y="25"/>
                          <a:pt x="7" y="24"/>
                        </a:cubicBezTo>
                        <a:moveTo>
                          <a:pt x="10" y="23"/>
                        </a:move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8" y="24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moveTo>
                          <a:pt x="12" y="22"/>
                        </a:move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2" y="22"/>
                          <a:pt x="12" y="22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moveTo>
                          <a:pt x="21" y="16"/>
                        </a:move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2" y="22"/>
                          <a:pt x="13" y="22"/>
                          <a:pt x="13" y="22"/>
                        </a:cubicBezTo>
                        <a:cubicBezTo>
                          <a:pt x="13" y="22"/>
                          <a:pt x="13" y="22"/>
                          <a:pt x="13" y="23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22" y="18"/>
                          <a:pt x="22" y="18"/>
                          <a:pt x="22" y="18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6"/>
                          <a:pt x="22" y="16"/>
                          <a:pt x="21" y="16"/>
                        </a:cubicBezTo>
                        <a:moveTo>
                          <a:pt x="26" y="15"/>
                        </a:move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moveTo>
                          <a:pt x="24" y="15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6"/>
                          <a:pt x="23" y="16"/>
                          <a:pt x="23" y="16"/>
                        </a:cubicBezTo>
                        <a:cubicBezTo>
                          <a:pt x="23" y="16"/>
                          <a:pt x="23" y="16"/>
                          <a:pt x="23" y="17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6" y="13"/>
                        </a:move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moveTo>
                          <a:pt x="28" y="12"/>
                        </a:move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8" y="14"/>
                          <a:pt x="28" y="14"/>
                          <a:pt x="28" y="14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2"/>
                          <a:pt x="28" y="12"/>
                        </a:cubicBezTo>
                        <a:moveTo>
                          <a:pt x="38" y="6"/>
                        </a:move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5" y="8"/>
                          <a:pt x="35" y="8"/>
                          <a:pt x="35" y="8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2"/>
                          <a:pt x="30" y="12"/>
                          <a:pt x="30" y="12"/>
                        </a:cubicBezTo>
                        <a:cubicBezTo>
                          <a:pt x="30" y="12"/>
                          <a:pt x="31" y="12"/>
                          <a:pt x="31" y="13"/>
                        </a:cubicBezTo>
                        <a:cubicBezTo>
                          <a:pt x="36" y="10"/>
                          <a:pt x="36" y="10"/>
                          <a:pt x="36" y="10"/>
                        </a:cubicBezTo>
                        <a:cubicBezTo>
                          <a:pt x="38" y="8"/>
                          <a:pt x="38" y="8"/>
                          <a:pt x="38" y="8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8"/>
                          <a:pt x="39" y="7"/>
                          <a:pt x="39" y="7"/>
                        </a:cubicBezTo>
                        <a:cubicBezTo>
                          <a:pt x="38" y="7"/>
                          <a:pt x="38" y="7"/>
                          <a:pt x="38" y="6"/>
                        </a:cubicBezTo>
                        <a:moveTo>
                          <a:pt x="41" y="5"/>
                        </a:moveTo>
                        <a:cubicBezTo>
                          <a:pt x="39" y="6"/>
                          <a:pt x="39" y="6"/>
                          <a:pt x="39" y="6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9" y="7"/>
                          <a:pt x="39" y="7"/>
                          <a:pt x="39" y="8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5"/>
                          <a:pt x="41" y="5"/>
                        </a:cubicBezTo>
                        <a:moveTo>
                          <a:pt x="43" y="4"/>
                        </a:move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1" y="5"/>
                          <a:pt x="41" y="5"/>
                          <a:pt x="41" y="6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3" y="4"/>
                          <a:pt x="43" y="4"/>
                          <a:pt x="43" y="4"/>
                        </a:cubicBezTo>
                        <a:moveTo>
                          <a:pt x="46" y="2"/>
                        </a:moveTo>
                        <a:cubicBezTo>
                          <a:pt x="44" y="3"/>
                          <a:pt x="44" y="3"/>
                          <a:pt x="44" y="3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44" y="4"/>
                          <a:pt x="44" y="5"/>
                          <a:pt x="44" y="5"/>
                        </a:cubicBezTo>
                        <a:cubicBezTo>
                          <a:pt x="46" y="4"/>
                          <a:pt x="46" y="4"/>
                          <a:pt x="46" y="4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3"/>
                          <a:pt x="46" y="2"/>
                        </a:cubicBezTo>
                        <a:moveTo>
                          <a:pt x="49" y="0"/>
                        </a:moveTo>
                        <a:cubicBezTo>
                          <a:pt x="46" y="2"/>
                          <a:pt x="46" y="2"/>
                          <a:pt x="46" y="2"/>
                        </a:cubicBezTo>
                        <a:cubicBezTo>
                          <a:pt x="47" y="2"/>
                          <a:pt x="47" y="2"/>
                          <a:pt x="47" y="3"/>
                        </a:cubicBezTo>
                        <a:cubicBezTo>
                          <a:pt x="47" y="3"/>
                          <a:pt x="47" y="3"/>
                          <a:pt x="47" y="3"/>
                        </a:cubicBezTo>
                        <a:cubicBezTo>
                          <a:pt x="50" y="2"/>
                          <a:pt x="50" y="2"/>
                          <a:pt x="50" y="2"/>
                        </a:cubicBezTo>
                        <a:cubicBezTo>
                          <a:pt x="50" y="1"/>
                          <a:pt x="50" y="1"/>
                          <a:pt x="49" y="1"/>
                        </a:cubicBezTo>
                        <a:cubicBezTo>
                          <a:pt x="49" y="1"/>
                          <a:pt x="49" y="1"/>
                          <a:pt x="4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6" name="Freeform 1895"/>
                  <p:cNvSpPr>
                    <a:spLocks noEditPoints="1"/>
                  </p:cNvSpPr>
                  <p:nvPr/>
                </p:nvSpPr>
                <p:spPr bwMode="auto">
                  <a:xfrm>
                    <a:off x="6137" y="1491"/>
                    <a:ext cx="41" cy="25"/>
                  </a:xfrm>
                  <a:custGeom>
                    <a:avLst/>
                    <a:gdLst>
                      <a:gd name="T0" fmla="*/ 44 w 48"/>
                      <a:gd name="T1" fmla="*/ 27 h 29"/>
                      <a:gd name="T2" fmla="*/ 47 w 48"/>
                      <a:gd name="T3" fmla="*/ 29 h 29"/>
                      <a:gd name="T4" fmla="*/ 48 w 48"/>
                      <a:gd name="T5" fmla="*/ 28 h 29"/>
                      <a:gd name="T6" fmla="*/ 42 w 48"/>
                      <a:gd name="T7" fmla="*/ 25 h 29"/>
                      <a:gd name="T8" fmla="*/ 41 w 48"/>
                      <a:gd name="T9" fmla="*/ 26 h 29"/>
                      <a:gd name="T10" fmla="*/ 44 w 48"/>
                      <a:gd name="T11" fmla="*/ 27 h 29"/>
                      <a:gd name="T12" fmla="*/ 42 w 48"/>
                      <a:gd name="T13" fmla="*/ 25 h 29"/>
                      <a:gd name="T14" fmla="*/ 39 w 48"/>
                      <a:gd name="T15" fmla="*/ 24 h 29"/>
                      <a:gd name="T16" fmla="*/ 41 w 48"/>
                      <a:gd name="T17" fmla="*/ 26 h 29"/>
                      <a:gd name="T18" fmla="*/ 42 w 48"/>
                      <a:gd name="T19" fmla="*/ 24 h 29"/>
                      <a:gd name="T20" fmla="*/ 37 w 48"/>
                      <a:gd name="T21" fmla="*/ 22 h 29"/>
                      <a:gd name="T22" fmla="*/ 37 w 48"/>
                      <a:gd name="T23" fmla="*/ 23 h 29"/>
                      <a:gd name="T24" fmla="*/ 39 w 48"/>
                      <a:gd name="T25" fmla="*/ 23 h 29"/>
                      <a:gd name="T26" fmla="*/ 37 w 48"/>
                      <a:gd name="T27" fmla="*/ 22 h 29"/>
                      <a:gd name="T28" fmla="*/ 28 w 48"/>
                      <a:gd name="T29" fmla="*/ 17 h 29"/>
                      <a:gd name="T30" fmla="*/ 33 w 48"/>
                      <a:gd name="T31" fmla="*/ 21 h 29"/>
                      <a:gd name="T32" fmla="*/ 36 w 48"/>
                      <a:gd name="T33" fmla="*/ 23 h 29"/>
                      <a:gd name="T34" fmla="*/ 37 w 48"/>
                      <a:gd name="T35" fmla="*/ 22 h 29"/>
                      <a:gd name="T36" fmla="*/ 34 w 48"/>
                      <a:gd name="T37" fmla="*/ 20 h 29"/>
                      <a:gd name="T38" fmla="*/ 24 w 48"/>
                      <a:gd name="T39" fmla="*/ 15 h 29"/>
                      <a:gd name="T40" fmla="*/ 24 w 48"/>
                      <a:gd name="T41" fmla="*/ 15 h 29"/>
                      <a:gd name="T42" fmla="*/ 24 w 48"/>
                      <a:gd name="T43" fmla="*/ 15 h 29"/>
                      <a:gd name="T44" fmla="*/ 25 w 48"/>
                      <a:gd name="T45" fmla="*/ 16 h 29"/>
                      <a:gd name="T46" fmla="*/ 27 w 48"/>
                      <a:gd name="T47" fmla="*/ 16 h 29"/>
                      <a:gd name="T48" fmla="*/ 26 w 48"/>
                      <a:gd name="T49" fmla="*/ 15 h 29"/>
                      <a:gd name="T50" fmla="*/ 23 w 48"/>
                      <a:gd name="T51" fmla="*/ 15 h 29"/>
                      <a:gd name="T52" fmla="*/ 23 w 48"/>
                      <a:gd name="T53" fmla="*/ 15 h 29"/>
                      <a:gd name="T54" fmla="*/ 24 w 48"/>
                      <a:gd name="T55" fmla="*/ 14 h 29"/>
                      <a:gd name="T56" fmla="*/ 25 w 48"/>
                      <a:gd name="T57" fmla="*/ 14 h 29"/>
                      <a:gd name="T58" fmla="*/ 23 w 48"/>
                      <a:gd name="T59" fmla="*/ 13 h 29"/>
                      <a:gd name="T60" fmla="*/ 24 w 48"/>
                      <a:gd name="T61" fmla="*/ 14 h 29"/>
                      <a:gd name="T62" fmla="*/ 23 w 48"/>
                      <a:gd name="T63" fmla="*/ 13 h 29"/>
                      <a:gd name="T64" fmla="*/ 21 w 48"/>
                      <a:gd name="T65" fmla="*/ 13 h 29"/>
                      <a:gd name="T66" fmla="*/ 22 w 48"/>
                      <a:gd name="T67" fmla="*/ 14 h 29"/>
                      <a:gd name="T68" fmla="*/ 23 w 48"/>
                      <a:gd name="T69" fmla="*/ 13 h 29"/>
                      <a:gd name="T70" fmla="*/ 11 w 48"/>
                      <a:gd name="T71" fmla="*/ 6 h 29"/>
                      <a:gd name="T72" fmla="*/ 11 w 48"/>
                      <a:gd name="T73" fmla="*/ 8 h 29"/>
                      <a:gd name="T74" fmla="*/ 14 w 48"/>
                      <a:gd name="T75" fmla="*/ 10 h 29"/>
                      <a:gd name="T76" fmla="*/ 20 w 48"/>
                      <a:gd name="T77" fmla="*/ 12 h 29"/>
                      <a:gd name="T78" fmla="*/ 15 w 48"/>
                      <a:gd name="T79" fmla="*/ 8 h 29"/>
                      <a:gd name="T80" fmla="*/ 11 w 48"/>
                      <a:gd name="T81" fmla="*/ 6 h 29"/>
                      <a:gd name="T82" fmla="*/ 9 w 48"/>
                      <a:gd name="T83" fmla="*/ 6 h 29"/>
                      <a:gd name="T84" fmla="*/ 10 w 48"/>
                      <a:gd name="T85" fmla="*/ 7 h 29"/>
                      <a:gd name="T86" fmla="*/ 11 w 48"/>
                      <a:gd name="T87" fmla="*/ 6 h 29"/>
                      <a:gd name="T88" fmla="*/ 7 w 48"/>
                      <a:gd name="T89" fmla="*/ 3 h 29"/>
                      <a:gd name="T90" fmla="*/ 6 w 48"/>
                      <a:gd name="T91" fmla="*/ 5 h 29"/>
                      <a:gd name="T92" fmla="*/ 8 w 48"/>
                      <a:gd name="T93" fmla="*/ 5 h 29"/>
                      <a:gd name="T94" fmla="*/ 7 w 48"/>
                      <a:gd name="T95" fmla="*/ 3 h 29"/>
                      <a:gd name="T96" fmla="*/ 4 w 48"/>
                      <a:gd name="T97" fmla="*/ 3 h 29"/>
                      <a:gd name="T98" fmla="*/ 5 w 48"/>
                      <a:gd name="T99" fmla="*/ 4 h 29"/>
                      <a:gd name="T100" fmla="*/ 6 w 48"/>
                      <a:gd name="T101" fmla="*/ 3 h 29"/>
                      <a:gd name="T102" fmla="*/ 1 w 48"/>
                      <a:gd name="T103" fmla="*/ 0 h 29"/>
                      <a:gd name="T104" fmla="*/ 0 w 48"/>
                      <a:gd name="T105" fmla="*/ 1 h 29"/>
                      <a:gd name="T106" fmla="*/ 3 w 48"/>
                      <a:gd name="T107" fmla="*/ 2 h 29"/>
                      <a:gd name="T108" fmla="*/ 1 w 48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8" h="29">
                        <a:moveTo>
                          <a:pt x="45" y="26"/>
                        </a:moveTo>
                        <a:cubicBezTo>
                          <a:pt x="45" y="27"/>
                          <a:pt x="45" y="27"/>
                          <a:pt x="44" y="27"/>
                        </a:cubicBezTo>
                        <a:cubicBezTo>
                          <a:pt x="44" y="27"/>
                          <a:pt x="44" y="27"/>
                          <a:pt x="44" y="28"/>
                        </a:cubicBezTo>
                        <a:cubicBezTo>
                          <a:pt x="47" y="29"/>
                          <a:pt x="47" y="29"/>
                          <a:pt x="47" y="29"/>
                        </a:cubicBezTo>
                        <a:cubicBezTo>
                          <a:pt x="47" y="29"/>
                          <a:pt x="47" y="29"/>
                          <a:pt x="47" y="29"/>
                        </a:cubicBezTo>
                        <a:cubicBezTo>
                          <a:pt x="48" y="28"/>
                          <a:pt x="48" y="28"/>
                          <a:pt x="48" y="28"/>
                        </a:cubicBezTo>
                        <a:cubicBezTo>
                          <a:pt x="45" y="26"/>
                          <a:pt x="45" y="26"/>
                          <a:pt x="45" y="26"/>
                        </a:cubicBezTo>
                        <a:moveTo>
                          <a:pt x="42" y="25"/>
                        </a:moveTo>
                        <a:cubicBezTo>
                          <a:pt x="42" y="25"/>
                          <a:pt x="42" y="25"/>
                          <a:pt x="42" y="25"/>
                        </a:cubicBezTo>
                        <a:cubicBezTo>
                          <a:pt x="42" y="26"/>
                          <a:pt x="42" y="26"/>
                          <a:pt x="41" y="26"/>
                        </a:cubicBezTo>
                        <a:cubicBezTo>
                          <a:pt x="43" y="27"/>
                          <a:pt x="43" y="27"/>
                          <a:pt x="43" y="27"/>
                        </a:cubicBezTo>
                        <a:cubicBezTo>
                          <a:pt x="43" y="27"/>
                          <a:pt x="44" y="27"/>
                          <a:pt x="44" y="27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moveTo>
                          <a:pt x="40" y="23"/>
                        </a:moveTo>
                        <a:cubicBezTo>
                          <a:pt x="40" y="23"/>
                          <a:pt x="39" y="23"/>
                          <a:pt x="39" y="24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1" y="25"/>
                          <a:pt x="42" y="25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moveTo>
                          <a:pt x="37" y="22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2"/>
                          <a:pt x="37" y="23"/>
                          <a:pt x="37" y="23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9" y="24"/>
                          <a:pt x="39" y="24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29" y="17"/>
                        </a:moveTo>
                        <a:cubicBezTo>
                          <a:pt x="28" y="17"/>
                          <a:pt x="28" y="17"/>
                          <a:pt x="28" y="17"/>
                        </a:cubicBezTo>
                        <a:cubicBezTo>
                          <a:pt x="28" y="17"/>
                          <a:pt x="28" y="18"/>
                          <a:pt x="28" y="18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5" y="22"/>
                          <a:pt x="35" y="22"/>
                          <a:pt x="35" y="22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6" y="22"/>
                          <a:pt x="37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34" y="20"/>
                          <a:pt x="34" y="20"/>
                          <a:pt x="34" y="20"/>
                        </a:cubicBezTo>
                        <a:cubicBezTo>
                          <a:pt x="29" y="17"/>
                          <a:pt x="29" y="17"/>
                          <a:pt x="29" y="17"/>
                        </a:cubicBezTo>
                        <a:moveTo>
                          <a:pt x="24" y="15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4" y="15"/>
                        </a:move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6" y="17"/>
                          <a:pt x="26" y="17"/>
                          <a:pt x="26" y="17"/>
                        </a:cubicBezTo>
                        <a:cubicBezTo>
                          <a:pt x="26" y="17"/>
                          <a:pt x="27" y="16"/>
                          <a:pt x="27" y="16"/>
                        </a:cubicBezTo>
                        <a:cubicBezTo>
                          <a:pt x="27" y="16"/>
                          <a:pt x="27" y="16"/>
                          <a:pt x="27" y="16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3" y="15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moveTo>
                          <a:pt x="24" y="14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3" y="13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moveTo>
                          <a:pt x="21" y="12"/>
                        </a:move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0" y="13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21" y="12"/>
                          <a:pt x="21" y="12"/>
                          <a:pt x="21" y="12"/>
                        </a:cubicBezTo>
                        <a:moveTo>
                          <a:pt x="11" y="6"/>
                        </a:moveTo>
                        <a:cubicBezTo>
                          <a:pt x="11" y="6"/>
                          <a:pt x="11" y="7"/>
                          <a:pt x="11" y="7"/>
                        </a:cubicBezTo>
                        <a:cubicBezTo>
                          <a:pt x="11" y="7"/>
                          <a:pt x="11" y="7"/>
                          <a:pt x="11" y="8"/>
                        </a:cubicBezTo>
                        <a:cubicBezTo>
                          <a:pt x="11" y="8"/>
                          <a:pt x="11" y="8"/>
                          <a:pt x="11" y="8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19" y="13"/>
                          <a:pt x="19" y="13"/>
                          <a:pt x="19" y="13"/>
                        </a:cubicBezTo>
                        <a:cubicBezTo>
                          <a:pt x="19" y="13"/>
                          <a:pt x="20" y="12"/>
                          <a:pt x="20" y="12"/>
                        </a:cubicBezTo>
                        <a:cubicBezTo>
                          <a:pt x="20" y="12"/>
                          <a:pt x="20" y="12"/>
                          <a:pt x="20" y="11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moveTo>
                          <a:pt x="9" y="5"/>
                        </a:moveTo>
                        <a:cubicBezTo>
                          <a:pt x="9" y="5"/>
                          <a:pt x="9" y="5"/>
                          <a:pt x="9" y="6"/>
                        </a:cubicBezTo>
                        <a:cubicBezTo>
                          <a:pt x="9" y="6"/>
                          <a:pt x="8" y="6"/>
                          <a:pt x="8" y="6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10" y="7"/>
                          <a:pt x="10" y="7"/>
                          <a:pt x="11" y="7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moveTo>
                          <a:pt x="7" y="3"/>
                        </a:move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6"/>
                          <a:pt x="8" y="5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4" y="2"/>
                        </a:moveTo>
                        <a:cubicBezTo>
                          <a:pt x="4" y="2"/>
                          <a:pt x="4" y="2"/>
                          <a:pt x="4" y="3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4"/>
                          <a:pt x="6" y="3"/>
                          <a:pt x="6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7" name="Freeform 1896"/>
                  <p:cNvSpPr>
                    <a:spLocks noEditPoints="1"/>
                  </p:cNvSpPr>
                  <p:nvPr/>
                </p:nvSpPr>
                <p:spPr bwMode="auto">
                  <a:xfrm>
                    <a:off x="6153" y="1497"/>
                    <a:ext cx="8" cy="13"/>
                  </a:xfrm>
                  <a:custGeom>
                    <a:avLst/>
                    <a:gdLst>
                      <a:gd name="T0" fmla="*/ 9 w 9"/>
                      <a:gd name="T1" fmla="*/ 15 h 15"/>
                      <a:gd name="T2" fmla="*/ 9 w 9"/>
                      <a:gd name="T3" fmla="*/ 15 h 15"/>
                      <a:gd name="T4" fmla="*/ 9 w 9"/>
                      <a:gd name="T5" fmla="*/ 15 h 15"/>
                      <a:gd name="T6" fmla="*/ 9 w 9"/>
                      <a:gd name="T7" fmla="*/ 15 h 15"/>
                      <a:gd name="T8" fmla="*/ 9 w 9"/>
                      <a:gd name="T9" fmla="*/ 15 h 15"/>
                      <a:gd name="T10" fmla="*/ 8 w 9"/>
                      <a:gd name="T11" fmla="*/ 13 h 15"/>
                      <a:gd name="T12" fmla="*/ 8 w 9"/>
                      <a:gd name="T13" fmla="*/ 14 h 15"/>
                      <a:gd name="T14" fmla="*/ 8 w 9"/>
                      <a:gd name="T15" fmla="*/ 13 h 15"/>
                      <a:gd name="T16" fmla="*/ 9 w 9"/>
                      <a:gd name="T17" fmla="*/ 15 h 15"/>
                      <a:gd name="T18" fmla="*/ 9 w 9"/>
                      <a:gd name="T19" fmla="*/ 15 h 15"/>
                      <a:gd name="T20" fmla="*/ 9 w 9"/>
                      <a:gd name="T21" fmla="*/ 15 h 15"/>
                      <a:gd name="T22" fmla="*/ 8 w 9"/>
                      <a:gd name="T23" fmla="*/ 13 h 15"/>
                      <a:gd name="T24" fmla="*/ 5 w 9"/>
                      <a:gd name="T25" fmla="*/ 8 h 15"/>
                      <a:gd name="T26" fmla="*/ 5 w 9"/>
                      <a:gd name="T27" fmla="*/ 8 h 15"/>
                      <a:gd name="T28" fmla="*/ 5 w 9"/>
                      <a:gd name="T29" fmla="*/ 9 h 15"/>
                      <a:gd name="T30" fmla="*/ 6 w 9"/>
                      <a:gd name="T31" fmla="*/ 9 h 15"/>
                      <a:gd name="T32" fmla="*/ 7 w 9"/>
                      <a:gd name="T33" fmla="*/ 11 h 15"/>
                      <a:gd name="T34" fmla="*/ 7 w 9"/>
                      <a:gd name="T35" fmla="*/ 11 h 15"/>
                      <a:gd name="T36" fmla="*/ 7 w 9"/>
                      <a:gd name="T37" fmla="*/ 11 h 15"/>
                      <a:gd name="T38" fmla="*/ 6 w 9"/>
                      <a:gd name="T39" fmla="*/ 9 h 15"/>
                      <a:gd name="T40" fmla="*/ 5 w 9"/>
                      <a:gd name="T41" fmla="*/ 8 h 15"/>
                      <a:gd name="T42" fmla="*/ 5 w 9"/>
                      <a:gd name="T43" fmla="*/ 8 h 15"/>
                      <a:gd name="T44" fmla="*/ 2 w 9"/>
                      <a:gd name="T45" fmla="*/ 3 h 15"/>
                      <a:gd name="T46" fmla="*/ 2 w 9"/>
                      <a:gd name="T47" fmla="*/ 4 h 15"/>
                      <a:gd name="T48" fmla="*/ 4 w 9"/>
                      <a:gd name="T49" fmla="*/ 6 h 15"/>
                      <a:gd name="T50" fmla="*/ 4 w 9"/>
                      <a:gd name="T51" fmla="*/ 7 h 15"/>
                      <a:gd name="T52" fmla="*/ 5 w 9"/>
                      <a:gd name="T53" fmla="*/ 7 h 15"/>
                      <a:gd name="T54" fmla="*/ 5 w 9"/>
                      <a:gd name="T55" fmla="*/ 7 h 15"/>
                      <a:gd name="T56" fmla="*/ 4 w 9"/>
                      <a:gd name="T57" fmla="*/ 6 h 15"/>
                      <a:gd name="T58" fmla="*/ 4 w 9"/>
                      <a:gd name="T59" fmla="*/ 6 h 15"/>
                      <a:gd name="T60" fmla="*/ 2 w 9"/>
                      <a:gd name="T61" fmla="*/ 3 h 15"/>
                      <a:gd name="T62" fmla="*/ 2 w 9"/>
                      <a:gd name="T63" fmla="*/ 3 h 15"/>
                      <a:gd name="T64" fmla="*/ 1 w 9"/>
                      <a:gd name="T65" fmla="*/ 0 h 15"/>
                      <a:gd name="T66" fmla="*/ 0 w 9"/>
                      <a:gd name="T67" fmla="*/ 0 h 15"/>
                      <a:gd name="T68" fmla="*/ 0 w 9"/>
                      <a:gd name="T69" fmla="*/ 0 h 15"/>
                      <a:gd name="T70" fmla="*/ 1 w 9"/>
                      <a:gd name="T71" fmla="*/ 2 h 15"/>
                      <a:gd name="T72" fmla="*/ 1 w 9"/>
                      <a:gd name="T73" fmla="*/ 1 h 15"/>
                      <a:gd name="T74" fmla="*/ 1 w 9"/>
                      <a:gd name="T75" fmla="*/ 1 h 15"/>
                      <a:gd name="T76" fmla="*/ 1 w 9"/>
                      <a:gd name="T77" fmla="*/ 0 h 15"/>
                      <a:gd name="T78" fmla="*/ 0 w 9"/>
                      <a:gd name="T79" fmla="*/ 0 h 15"/>
                      <a:gd name="T80" fmla="*/ 0 w 9"/>
                      <a:gd name="T81" fmla="*/ 0 h 15"/>
                      <a:gd name="T82" fmla="*/ 0 w 9"/>
                      <a:gd name="T83" fmla="*/ 0 h 15"/>
                      <a:gd name="T84" fmla="*/ 0 w 9"/>
                      <a:gd name="T8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9" h="15">
                        <a:moveTo>
                          <a:pt x="9" y="15"/>
                        </a:move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moveTo>
                          <a:pt x="8" y="13"/>
                        </a:moveTo>
                        <a:cubicBezTo>
                          <a:pt x="8" y="13"/>
                          <a:pt x="8" y="14"/>
                          <a:pt x="8" y="14"/>
                        </a:cubicBezTo>
                        <a:cubicBezTo>
                          <a:pt x="8" y="14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moveTo>
                          <a:pt x="5" y="8"/>
                        </a:move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moveTo>
                          <a:pt x="2" y="3"/>
                        </a:moveTo>
                        <a:cubicBezTo>
                          <a:pt x="2" y="3"/>
                          <a:pt x="2" y="4"/>
                          <a:pt x="2" y="4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8" name="Freeform 1897"/>
                  <p:cNvSpPr>
                    <a:spLocks noEditPoints="1"/>
                  </p:cNvSpPr>
                  <p:nvPr/>
                </p:nvSpPr>
                <p:spPr bwMode="auto">
                  <a:xfrm>
                    <a:off x="6153" y="1497"/>
                    <a:ext cx="8" cy="13"/>
                  </a:xfrm>
                  <a:custGeom>
                    <a:avLst/>
                    <a:gdLst>
                      <a:gd name="T0" fmla="*/ 2 w 9"/>
                      <a:gd name="T1" fmla="*/ 13 h 15"/>
                      <a:gd name="T2" fmla="*/ 1 w 9"/>
                      <a:gd name="T3" fmla="*/ 13 h 15"/>
                      <a:gd name="T4" fmla="*/ 0 w 9"/>
                      <a:gd name="T5" fmla="*/ 15 h 15"/>
                      <a:gd name="T6" fmla="*/ 0 w 9"/>
                      <a:gd name="T7" fmla="*/ 15 h 15"/>
                      <a:gd name="T8" fmla="*/ 1 w 9"/>
                      <a:gd name="T9" fmla="*/ 15 h 15"/>
                      <a:gd name="T10" fmla="*/ 2 w 9"/>
                      <a:gd name="T11" fmla="*/ 13 h 15"/>
                      <a:gd name="T12" fmla="*/ 4 w 9"/>
                      <a:gd name="T13" fmla="*/ 8 h 15"/>
                      <a:gd name="T14" fmla="*/ 4 w 9"/>
                      <a:gd name="T15" fmla="*/ 8 h 15"/>
                      <a:gd name="T16" fmla="*/ 4 w 9"/>
                      <a:gd name="T17" fmla="*/ 9 h 15"/>
                      <a:gd name="T18" fmla="*/ 2 w 9"/>
                      <a:gd name="T19" fmla="*/ 11 h 15"/>
                      <a:gd name="T20" fmla="*/ 3 w 9"/>
                      <a:gd name="T21" fmla="*/ 11 h 15"/>
                      <a:gd name="T22" fmla="*/ 4 w 9"/>
                      <a:gd name="T23" fmla="*/ 9 h 15"/>
                      <a:gd name="T24" fmla="*/ 4 w 9"/>
                      <a:gd name="T25" fmla="*/ 9 h 15"/>
                      <a:gd name="T26" fmla="*/ 5 w 9"/>
                      <a:gd name="T27" fmla="*/ 8 h 15"/>
                      <a:gd name="T28" fmla="*/ 5 w 9"/>
                      <a:gd name="T29" fmla="*/ 8 h 15"/>
                      <a:gd name="T30" fmla="*/ 5 w 9"/>
                      <a:gd name="T31" fmla="*/ 8 h 15"/>
                      <a:gd name="T32" fmla="*/ 4 w 9"/>
                      <a:gd name="T33" fmla="*/ 8 h 15"/>
                      <a:gd name="T34" fmla="*/ 7 w 9"/>
                      <a:gd name="T35" fmla="*/ 3 h 15"/>
                      <a:gd name="T36" fmla="*/ 7 w 9"/>
                      <a:gd name="T37" fmla="*/ 3 h 15"/>
                      <a:gd name="T38" fmla="*/ 6 w 9"/>
                      <a:gd name="T39" fmla="*/ 6 h 15"/>
                      <a:gd name="T40" fmla="*/ 5 w 9"/>
                      <a:gd name="T41" fmla="*/ 6 h 15"/>
                      <a:gd name="T42" fmla="*/ 5 w 9"/>
                      <a:gd name="T43" fmla="*/ 7 h 15"/>
                      <a:gd name="T44" fmla="*/ 5 w 9"/>
                      <a:gd name="T45" fmla="*/ 7 h 15"/>
                      <a:gd name="T46" fmla="*/ 5 w 9"/>
                      <a:gd name="T47" fmla="*/ 7 h 15"/>
                      <a:gd name="T48" fmla="*/ 5 w 9"/>
                      <a:gd name="T49" fmla="*/ 7 h 15"/>
                      <a:gd name="T50" fmla="*/ 5 w 9"/>
                      <a:gd name="T51" fmla="*/ 7 h 15"/>
                      <a:gd name="T52" fmla="*/ 6 w 9"/>
                      <a:gd name="T53" fmla="*/ 6 h 15"/>
                      <a:gd name="T54" fmla="*/ 7 w 9"/>
                      <a:gd name="T55" fmla="*/ 4 h 15"/>
                      <a:gd name="T56" fmla="*/ 7 w 9"/>
                      <a:gd name="T57" fmla="*/ 3 h 15"/>
                      <a:gd name="T58" fmla="*/ 9 w 9"/>
                      <a:gd name="T59" fmla="*/ 0 h 15"/>
                      <a:gd name="T60" fmla="*/ 8 w 9"/>
                      <a:gd name="T61" fmla="*/ 1 h 15"/>
                      <a:gd name="T62" fmla="*/ 8 w 9"/>
                      <a:gd name="T63" fmla="*/ 1 h 15"/>
                      <a:gd name="T64" fmla="*/ 8 w 9"/>
                      <a:gd name="T65" fmla="*/ 2 h 15"/>
                      <a:gd name="T66" fmla="*/ 9 w 9"/>
                      <a:gd name="T67" fmla="*/ 0 h 15"/>
                      <a:gd name="T68" fmla="*/ 9 w 9"/>
                      <a:gd name="T69" fmla="*/ 0 h 15"/>
                      <a:gd name="T70" fmla="*/ 9 w 9"/>
                      <a:gd name="T7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9" h="15">
                        <a:moveTo>
                          <a:pt x="2" y="13"/>
                        </a:moveTo>
                        <a:cubicBezTo>
                          <a:pt x="2" y="13"/>
                          <a:pt x="1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moveTo>
                          <a:pt x="4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3" y="11"/>
                          <a:pt x="3" y="11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9" y="0"/>
                        </a:move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9" name="Freeform 1898"/>
                  <p:cNvSpPr>
                    <a:spLocks noEditPoints="1"/>
                  </p:cNvSpPr>
                  <p:nvPr/>
                </p:nvSpPr>
                <p:spPr bwMode="auto">
                  <a:xfrm>
                    <a:off x="6150" y="1503"/>
                    <a:ext cx="15" cy="1"/>
                  </a:xfrm>
                  <a:custGeom>
                    <a:avLst/>
                    <a:gdLst>
                      <a:gd name="T0" fmla="*/ 18 w 18"/>
                      <a:gd name="T1" fmla="*/ 1 h 1"/>
                      <a:gd name="T2" fmla="*/ 18 w 18"/>
                      <a:gd name="T3" fmla="*/ 1 h 1"/>
                      <a:gd name="T4" fmla="*/ 18 w 18"/>
                      <a:gd name="T5" fmla="*/ 1 h 1"/>
                      <a:gd name="T6" fmla="*/ 16 w 18"/>
                      <a:gd name="T7" fmla="*/ 0 h 1"/>
                      <a:gd name="T8" fmla="*/ 15 w 18"/>
                      <a:gd name="T9" fmla="*/ 1 h 1"/>
                      <a:gd name="T10" fmla="*/ 17 w 18"/>
                      <a:gd name="T11" fmla="*/ 1 h 1"/>
                      <a:gd name="T12" fmla="*/ 17 w 18"/>
                      <a:gd name="T13" fmla="*/ 1 h 1"/>
                      <a:gd name="T14" fmla="*/ 17 w 18"/>
                      <a:gd name="T15" fmla="*/ 0 h 1"/>
                      <a:gd name="T16" fmla="*/ 16 w 18"/>
                      <a:gd name="T17" fmla="*/ 0 h 1"/>
                      <a:gd name="T18" fmla="*/ 4 w 18"/>
                      <a:gd name="T19" fmla="*/ 0 h 1"/>
                      <a:gd name="T20" fmla="*/ 4 w 18"/>
                      <a:gd name="T21" fmla="*/ 0 h 1"/>
                      <a:gd name="T22" fmla="*/ 5 w 18"/>
                      <a:gd name="T23" fmla="*/ 1 h 1"/>
                      <a:gd name="T24" fmla="*/ 7 w 18"/>
                      <a:gd name="T25" fmla="*/ 1 h 1"/>
                      <a:gd name="T26" fmla="*/ 8 w 18"/>
                      <a:gd name="T27" fmla="*/ 1 h 1"/>
                      <a:gd name="T28" fmla="*/ 8 w 18"/>
                      <a:gd name="T29" fmla="*/ 1 h 1"/>
                      <a:gd name="T30" fmla="*/ 9 w 18"/>
                      <a:gd name="T31" fmla="*/ 1 h 1"/>
                      <a:gd name="T32" fmla="*/ 9 w 18"/>
                      <a:gd name="T33" fmla="*/ 1 h 1"/>
                      <a:gd name="T34" fmla="*/ 11 w 18"/>
                      <a:gd name="T35" fmla="*/ 1 h 1"/>
                      <a:gd name="T36" fmla="*/ 13 w 18"/>
                      <a:gd name="T37" fmla="*/ 1 h 1"/>
                      <a:gd name="T38" fmla="*/ 13 w 18"/>
                      <a:gd name="T39" fmla="*/ 0 h 1"/>
                      <a:gd name="T40" fmla="*/ 11 w 18"/>
                      <a:gd name="T41" fmla="*/ 0 h 1"/>
                      <a:gd name="T42" fmla="*/ 10 w 18"/>
                      <a:gd name="T43" fmla="*/ 0 h 1"/>
                      <a:gd name="T44" fmla="*/ 9 w 18"/>
                      <a:gd name="T45" fmla="*/ 0 h 1"/>
                      <a:gd name="T46" fmla="*/ 9 w 18"/>
                      <a:gd name="T47" fmla="*/ 0 h 1"/>
                      <a:gd name="T48" fmla="*/ 8 w 18"/>
                      <a:gd name="T49" fmla="*/ 0 h 1"/>
                      <a:gd name="T50" fmla="*/ 7 w 18"/>
                      <a:gd name="T51" fmla="*/ 0 h 1"/>
                      <a:gd name="T52" fmla="*/ 4 w 18"/>
                      <a:gd name="T53" fmla="*/ 0 h 1"/>
                      <a:gd name="T54" fmla="*/ 0 w 18"/>
                      <a:gd name="T55" fmla="*/ 0 h 1"/>
                      <a:gd name="T56" fmla="*/ 0 w 18"/>
                      <a:gd name="T57" fmla="*/ 0 h 1"/>
                      <a:gd name="T58" fmla="*/ 0 w 18"/>
                      <a:gd name="T59" fmla="*/ 1 h 1"/>
                      <a:gd name="T60" fmla="*/ 2 w 18"/>
                      <a:gd name="T61" fmla="*/ 1 h 1"/>
                      <a:gd name="T62" fmla="*/ 2 w 18"/>
                      <a:gd name="T63" fmla="*/ 0 h 1"/>
                      <a:gd name="T64" fmla="*/ 2 w 18"/>
                      <a:gd name="T65" fmla="*/ 0 h 1"/>
                      <a:gd name="T66" fmla="*/ 0 w 18"/>
                      <a:gd name="T6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8" h="1">
                        <a:moveTo>
                          <a:pt x="18" y="1"/>
                        </a:move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moveTo>
                          <a:pt x="16" y="0"/>
                        </a:moveTo>
                        <a:cubicBezTo>
                          <a:pt x="16" y="0"/>
                          <a:pt x="16" y="1"/>
                          <a:pt x="15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5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0"/>
                          <a:pt x="13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0" name="Freeform 1899"/>
                  <p:cNvSpPr>
                    <a:spLocks noEditPoints="1"/>
                  </p:cNvSpPr>
                  <p:nvPr/>
                </p:nvSpPr>
                <p:spPr bwMode="auto">
                  <a:xfrm>
                    <a:off x="6155" y="1471"/>
                    <a:ext cx="5" cy="8"/>
                  </a:xfrm>
                  <a:custGeom>
                    <a:avLst/>
                    <a:gdLst>
                      <a:gd name="T0" fmla="*/ 3 w 6"/>
                      <a:gd name="T1" fmla="*/ 8 h 9"/>
                      <a:gd name="T2" fmla="*/ 1 w 6"/>
                      <a:gd name="T3" fmla="*/ 4 h 9"/>
                      <a:gd name="T4" fmla="*/ 3 w 6"/>
                      <a:gd name="T5" fmla="*/ 1 h 9"/>
                      <a:gd name="T6" fmla="*/ 5 w 6"/>
                      <a:gd name="T7" fmla="*/ 4 h 9"/>
                      <a:gd name="T8" fmla="*/ 3 w 6"/>
                      <a:gd name="T9" fmla="*/ 8 h 9"/>
                      <a:gd name="T10" fmla="*/ 3 w 6"/>
                      <a:gd name="T11" fmla="*/ 0 h 9"/>
                      <a:gd name="T12" fmla="*/ 0 w 6"/>
                      <a:gd name="T13" fmla="*/ 5 h 9"/>
                      <a:gd name="T14" fmla="*/ 1 w 6"/>
                      <a:gd name="T15" fmla="*/ 8 h 9"/>
                      <a:gd name="T16" fmla="*/ 3 w 6"/>
                      <a:gd name="T17" fmla="*/ 9 h 9"/>
                      <a:gd name="T18" fmla="*/ 4 w 6"/>
                      <a:gd name="T19" fmla="*/ 8 h 9"/>
                      <a:gd name="T20" fmla="*/ 6 w 6"/>
                      <a:gd name="T21" fmla="*/ 5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8"/>
                        </a:moveTo>
                        <a:cubicBezTo>
                          <a:pt x="2" y="7"/>
                          <a:pt x="1" y="6"/>
                          <a:pt x="1" y="4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1" y="1"/>
                          <a:pt x="0" y="2"/>
                          <a:pt x="0" y="5"/>
                        </a:cubicBezTo>
                        <a:cubicBezTo>
                          <a:pt x="0" y="6"/>
                          <a:pt x="0" y="7"/>
                          <a:pt x="1" y="8"/>
                        </a:cubicBezTo>
                        <a:cubicBezTo>
                          <a:pt x="2" y="9"/>
                          <a:pt x="2" y="9"/>
                          <a:pt x="3" y="9"/>
                        </a:cubicBezTo>
                        <a:cubicBezTo>
                          <a:pt x="3" y="9"/>
                          <a:pt x="4" y="9"/>
                          <a:pt x="4" y="8"/>
                        </a:cubicBezTo>
                        <a:cubicBezTo>
                          <a:pt x="5" y="8"/>
                          <a:pt x="6" y="6"/>
                          <a:pt x="6" y="5"/>
                        </a:cubicBezTo>
                        <a:cubicBezTo>
                          <a:pt x="6" y="2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1" name="Freeform 1900"/>
                  <p:cNvSpPr>
                    <a:spLocks noEditPoints="1"/>
                  </p:cNvSpPr>
                  <p:nvPr/>
                </p:nvSpPr>
                <p:spPr bwMode="auto">
                  <a:xfrm>
                    <a:off x="6155" y="1528"/>
                    <a:ext cx="5" cy="8"/>
                  </a:xfrm>
                  <a:custGeom>
                    <a:avLst/>
                    <a:gdLst>
                      <a:gd name="T0" fmla="*/ 3 w 6"/>
                      <a:gd name="T1" fmla="*/ 7 h 9"/>
                      <a:gd name="T2" fmla="*/ 1 w 6"/>
                      <a:gd name="T3" fmla="*/ 4 h 9"/>
                      <a:gd name="T4" fmla="*/ 3 w 6"/>
                      <a:gd name="T5" fmla="*/ 1 h 9"/>
                      <a:gd name="T6" fmla="*/ 5 w 6"/>
                      <a:gd name="T7" fmla="*/ 4 h 9"/>
                      <a:gd name="T8" fmla="*/ 3 w 6"/>
                      <a:gd name="T9" fmla="*/ 7 h 9"/>
                      <a:gd name="T10" fmla="*/ 3 w 6"/>
                      <a:gd name="T11" fmla="*/ 0 h 9"/>
                      <a:gd name="T12" fmla="*/ 2 w 6"/>
                      <a:gd name="T13" fmla="*/ 0 h 9"/>
                      <a:gd name="T14" fmla="*/ 0 w 6"/>
                      <a:gd name="T15" fmla="*/ 4 h 9"/>
                      <a:gd name="T16" fmla="*/ 3 w 6"/>
                      <a:gd name="T17" fmla="*/ 9 h 9"/>
                      <a:gd name="T18" fmla="*/ 6 w 6"/>
                      <a:gd name="T19" fmla="*/ 4 h 9"/>
                      <a:gd name="T20" fmla="*/ 4 w 6"/>
                      <a:gd name="T21" fmla="*/ 0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7"/>
                        </a:moveTo>
                        <a:cubicBezTo>
                          <a:pt x="2" y="7"/>
                          <a:pt x="1" y="6"/>
                          <a:pt x="1" y="4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1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7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ubicBezTo>
                          <a:pt x="0" y="7"/>
                          <a:pt x="1" y="8"/>
                          <a:pt x="3" y="9"/>
                        </a:cubicBezTo>
                        <a:cubicBezTo>
                          <a:pt x="4" y="8"/>
                          <a:pt x="6" y="7"/>
                          <a:pt x="6" y="4"/>
                        </a:cubicBezTo>
                        <a:cubicBezTo>
                          <a:pt x="6" y="2"/>
                          <a:pt x="5" y="1"/>
                          <a:pt x="4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2" name="Freeform 1901"/>
                  <p:cNvSpPr>
                    <a:spLocks noEditPoints="1"/>
                  </p:cNvSpPr>
                  <p:nvPr/>
                </p:nvSpPr>
                <p:spPr bwMode="auto">
                  <a:xfrm>
                    <a:off x="6178" y="1515"/>
                    <a:ext cx="8" cy="6"/>
                  </a:xfrm>
                  <a:custGeom>
                    <a:avLst/>
                    <a:gdLst>
                      <a:gd name="T0" fmla="*/ 5 w 9"/>
                      <a:gd name="T1" fmla="*/ 6 h 7"/>
                      <a:gd name="T2" fmla="*/ 4 w 9"/>
                      <a:gd name="T3" fmla="*/ 5 h 7"/>
                      <a:gd name="T4" fmla="*/ 2 w 9"/>
                      <a:gd name="T5" fmla="*/ 2 h 7"/>
                      <a:gd name="T6" fmla="*/ 4 w 9"/>
                      <a:gd name="T7" fmla="*/ 1 h 7"/>
                      <a:gd name="T8" fmla="*/ 5 w 9"/>
                      <a:gd name="T9" fmla="*/ 2 h 7"/>
                      <a:gd name="T10" fmla="*/ 7 w 9"/>
                      <a:gd name="T11" fmla="*/ 5 h 7"/>
                      <a:gd name="T12" fmla="*/ 5 w 9"/>
                      <a:gd name="T13" fmla="*/ 6 h 7"/>
                      <a:gd name="T14" fmla="*/ 3 w 9"/>
                      <a:gd name="T15" fmla="*/ 0 h 7"/>
                      <a:gd name="T16" fmla="*/ 1 w 9"/>
                      <a:gd name="T17" fmla="*/ 1 h 7"/>
                      <a:gd name="T18" fmla="*/ 1 w 9"/>
                      <a:gd name="T19" fmla="*/ 1 h 7"/>
                      <a:gd name="T20" fmla="*/ 0 w 9"/>
                      <a:gd name="T21" fmla="*/ 2 h 7"/>
                      <a:gd name="T22" fmla="*/ 3 w 9"/>
                      <a:gd name="T23" fmla="*/ 6 h 7"/>
                      <a:gd name="T24" fmla="*/ 6 w 9"/>
                      <a:gd name="T25" fmla="*/ 7 h 7"/>
                      <a:gd name="T26" fmla="*/ 9 w 9"/>
                      <a:gd name="T27" fmla="*/ 6 h 7"/>
                      <a:gd name="T28" fmla="*/ 6 w 9"/>
                      <a:gd name="T29" fmla="*/ 1 h 7"/>
                      <a:gd name="T30" fmla="*/ 3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5" y="6"/>
                        </a:moveTo>
                        <a:cubicBezTo>
                          <a:pt x="5" y="6"/>
                          <a:pt x="4" y="6"/>
                          <a:pt x="4" y="5"/>
                        </a:cubicBez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2" y="2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5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ubicBezTo>
                          <a:pt x="7" y="5"/>
                          <a:pt x="6" y="6"/>
                          <a:pt x="5" y="6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0" y="2"/>
                          <a:pt x="0" y="2"/>
                        </a:cubicBezTo>
                        <a:cubicBezTo>
                          <a:pt x="1" y="4"/>
                          <a:pt x="1" y="5"/>
                          <a:pt x="3" y="6"/>
                        </a:cubicBezTo>
                        <a:cubicBezTo>
                          <a:pt x="4" y="7"/>
                          <a:pt x="5" y="7"/>
                          <a:pt x="6" y="7"/>
                        </a:cubicBezTo>
                        <a:cubicBezTo>
                          <a:pt x="7" y="7"/>
                          <a:pt x="8" y="7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3" name="Freeform 1902"/>
                  <p:cNvSpPr>
                    <a:spLocks noEditPoints="1"/>
                  </p:cNvSpPr>
                  <p:nvPr/>
                </p:nvSpPr>
                <p:spPr bwMode="auto">
                  <a:xfrm>
                    <a:off x="6178" y="1486"/>
                    <a:ext cx="8" cy="6"/>
                  </a:xfrm>
                  <a:custGeom>
                    <a:avLst/>
                    <a:gdLst>
                      <a:gd name="T0" fmla="*/ 4 w 9"/>
                      <a:gd name="T1" fmla="*/ 6 h 7"/>
                      <a:gd name="T2" fmla="*/ 2 w 9"/>
                      <a:gd name="T3" fmla="*/ 6 h 7"/>
                      <a:gd name="T4" fmla="*/ 3 w 9"/>
                      <a:gd name="T5" fmla="*/ 2 h 7"/>
                      <a:gd name="T6" fmla="*/ 5 w 9"/>
                      <a:gd name="T7" fmla="*/ 2 h 7"/>
                      <a:gd name="T8" fmla="*/ 7 w 9"/>
                      <a:gd name="T9" fmla="*/ 2 h 7"/>
                      <a:gd name="T10" fmla="*/ 6 w 9"/>
                      <a:gd name="T11" fmla="*/ 6 h 7"/>
                      <a:gd name="T12" fmla="*/ 4 w 9"/>
                      <a:gd name="T13" fmla="*/ 6 h 7"/>
                      <a:gd name="T14" fmla="*/ 6 w 9"/>
                      <a:gd name="T15" fmla="*/ 0 h 7"/>
                      <a:gd name="T16" fmla="*/ 3 w 9"/>
                      <a:gd name="T17" fmla="*/ 1 h 7"/>
                      <a:gd name="T18" fmla="*/ 0 w 9"/>
                      <a:gd name="T19" fmla="*/ 5 h 7"/>
                      <a:gd name="T20" fmla="*/ 1 w 9"/>
                      <a:gd name="T21" fmla="*/ 6 h 7"/>
                      <a:gd name="T22" fmla="*/ 1 w 9"/>
                      <a:gd name="T23" fmla="*/ 7 h 7"/>
                      <a:gd name="T24" fmla="*/ 3 w 9"/>
                      <a:gd name="T25" fmla="*/ 7 h 7"/>
                      <a:gd name="T26" fmla="*/ 6 w 9"/>
                      <a:gd name="T27" fmla="*/ 6 h 7"/>
                      <a:gd name="T28" fmla="*/ 9 w 9"/>
                      <a:gd name="T29" fmla="*/ 1 h 7"/>
                      <a:gd name="T30" fmla="*/ 6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4" y="6"/>
                        </a:move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5" y="2"/>
                          <a:pt x="5" y="2"/>
                        </a:cubicBezTo>
                        <a:cubicBezTo>
                          <a:pt x="6" y="2"/>
                          <a:pt x="7" y="2"/>
                          <a:pt x="7" y="2"/>
                        </a:cubicBezTo>
                        <a:cubicBezTo>
                          <a:pt x="7" y="3"/>
                          <a:pt x="7" y="5"/>
                          <a:pt x="6" y="6"/>
                        </a:cubicBezTo>
                        <a:cubicBezTo>
                          <a:pt x="5" y="6"/>
                          <a:pt x="4" y="6"/>
                          <a:pt x="4" y="6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1"/>
                          <a:pt x="3" y="1"/>
                        </a:cubicBezTo>
                        <a:cubicBezTo>
                          <a:pt x="1" y="2"/>
                          <a:pt x="1" y="4"/>
                          <a:pt x="0" y="5"/>
                        </a:cubicBezTo>
                        <a:cubicBezTo>
                          <a:pt x="0" y="6"/>
                          <a:pt x="1" y="6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4" y="7"/>
                          <a:pt x="5" y="7"/>
                          <a:pt x="6" y="6"/>
                        </a:cubicBez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8" y="1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4" name="Freeform 1903"/>
                  <p:cNvSpPr>
                    <a:spLocks noEditPoints="1"/>
                  </p:cNvSpPr>
                  <p:nvPr/>
                </p:nvSpPr>
                <p:spPr bwMode="auto">
                  <a:xfrm>
                    <a:off x="6129" y="1515"/>
                    <a:ext cx="7" cy="5"/>
                  </a:xfrm>
                  <a:custGeom>
                    <a:avLst/>
                    <a:gdLst>
                      <a:gd name="T0" fmla="*/ 4 w 9"/>
                      <a:gd name="T1" fmla="*/ 5 h 6"/>
                      <a:gd name="T2" fmla="*/ 2 w 9"/>
                      <a:gd name="T3" fmla="*/ 5 h 6"/>
                      <a:gd name="T4" fmla="*/ 4 w 9"/>
                      <a:gd name="T5" fmla="*/ 1 h 6"/>
                      <a:gd name="T6" fmla="*/ 5 w 9"/>
                      <a:gd name="T7" fmla="*/ 1 h 6"/>
                      <a:gd name="T8" fmla="*/ 8 w 9"/>
                      <a:gd name="T9" fmla="*/ 2 h 6"/>
                      <a:gd name="T10" fmla="*/ 6 w 9"/>
                      <a:gd name="T11" fmla="*/ 5 h 6"/>
                      <a:gd name="T12" fmla="*/ 4 w 9"/>
                      <a:gd name="T13" fmla="*/ 5 h 6"/>
                      <a:gd name="T14" fmla="*/ 6 w 9"/>
                      <a:gd name="T15" fmla="*/ 0 h 6"/>
                      <a:gd name="T16" fmla="*/ 3 w 9"/>
                      <a:gd name="T17" fmla="*/ 0 h 6"/>
                      <a:gd name="T18" fmla="*/ 0 w 9"/>
                      <a:gd name="T19" fmla="*/ 5 h 6"/>
                      <a:gd name="T20" fmla="*/ 3 w 9"/>
                      <a:gd name="T21" fmla="*/ 6 h 6"/>
                      <a:gd name="T22" fmla="*/ 6 w 9"/>
                      <a:gd name="T23" fmla="*/ 6 h 6"/>
                      <a:gd name="T24" fmla="*/ 9 w 9"/>
                      <a:gd name="T25" fmla="*/ 2 h 6"/>
                      <a:gd name="T26" fmla="*/ 9 w 9"/>
                      <a:gd name="T27" fmla="*/ 1 h 6"/>
                      <a:gd name="T28" fmla="*/ 9 w 9"/>
                      <a:gd name="T29" fmla="*/ 1 h 6"/>
                      <a:gd name="T30" fmla="*/ 9 w 9"/>
                      <a:gd name="T31" fmla="*/ 1 h 6"/>
                      <a:gd name="T32" fmla="*/ 8 w 9"/>
                      <a:gd name="T33" fmla="*/ 0 h 6"/>
                      <a:gd name="T34" fmla="*/ 6 w 9"/>
                      <a:gd name="T3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9" h="6">
                        <a:moveTo>
                          <a:pt x="4" y="5"/>
                        </a:moveTo>
                        <a:cubicBezTo>
                          <a:pt x="3" y="5"/>
                          <a:pt x="2" y="5"/>
                          <a:pt x="2" y="5"/>
                        </a:cubicBezTo>
                        <a:cubicBezTo>
                          <a:pt x="2" y="4"/>
                          <a:pt x="2" y="2"/>
                          <a:pt x="4" y="1"/>
                        </a:cubicBezTo>
                        <a:cubicBezTo>
                          <a:pt x="4" y="1"/>
                          <a:pt x="5" y="1"/>
                          <a:pt x="5" y="1"/>
                        </a:cubicBezTo>
                        <a:cubicBezTo>
                          <a:pt x="6" y="1"/>
                          <a:pt x="7" y="1"/>
                          <a:pt x="8" y="2"/>
                        </a:cubicBezTo>
                        <a:cubicBezTo>
                          <a:pt x="8" y="3"/>
                          <a:pt x="7" y="4"/>
                          <a:pt x="6" y="5"/>
                        </a:cubicBezTo>
                        <a:cubicBezTo>
                          <a:pt x="5" y="5"/>
                          <a:pt x="4" y="5"/>
                          <a:pt x="4" y="5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3" y="0"/>
                        </a:cubicBezTo>
                        <a:cubicBezTo>
                          <a:pt x="1" y="2"/>
                          <a:pt x="0" y="4"/>
                          <a:pt x="0" y="5"/>
                        </a:cubicBezTo>
                        <a:cubicBezTo>
                          <a:pt x="1" y="6"/>
                          <a:pt x="2" y="6"/>
                          <a:pt x="3" y="6"/>
                        </a:cubicBezTo>
                        <a:cubicBezTo>
                          <a:pt x="4" y="6"/>
                          <a:pt x="5" y="6"/>
                          <a:pt x="6" y="6"/>
                        </a:cubicBezTo>
                        <a:cubicBezTo>
                          <a:pt x="8" y="5"/>
                          <a:pt x="9" y="3"/>
                          <a:pt x="9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5" name="Freeform 1904"/>
                  <p:cNvSpPr>
                    <a:spLocks noEditPoints="1"/>
                  </p:cNvSpPr>
                  <p:nvPr/>
                </p:nvSpPr>
                <p:spPr bwMode="auto">
                  <a:xfrm>
                    <a:off x="6129" y="1486"/>
                    <a:ext cx="7" cy="6"/>
                  </a:xfrm>
                  <a:custGeom>
                    <a:avLst/>
                    <a:gdLst>
                      <a:gd name="T0" fmla="*/ 5 w 8"/>
                      <a:gd name="T1" fmla="*/ 6 h 7"/>
                      <a:gd name="T2" fmla="*/ 3 w 8"/>
                      <a:gd name="T3" fmla="*/ 5 h 7"/>
                      <a:gd name="T4" fmla="*/ 1 w 8"/>
                      <a:gd name="T5" fmla="*/ 2 h 7"/>
                      <a:gd name="T6" fmla="*/ 3 w 8"/>
                      <a:gd name="T7" fmla="*/ 1 h 7"/>
                      <a:gd name="T8" fmla="*/ 5 w 8"/>
                      <a:gd name="T9" fmla="*/ 2 h 7"/>
                      <a:gd name="T10" fmla="*/ 7 w 8"/>
                      <a:gd name="T11" fmla="*/ 5 h 7"/>
                      <a:gd name="T12" fmla="*/ 5 w 8"/>
                      <a:gd name="T13" fmla="*/ 6 h 7"/>
                      <a:gd name="T14" fmla="*/ 3 w 8"/>
                      <a:gd name="T15" fmla="*/ 0 h 7"/>
                      <a:gd name="T16" fmla="*/ 0 w 8"/>
                      <a:gd name="T17" fmla="*/ 1 h 7"/>
                      <a:gd name="T18" fmla="*/ 3 w 8"/>
                      <a:gd name="T19" fmla="*/ 6 h 7"/>
                      <a:gd name="T20" fmla="*/ 5 w 8"/>
                      <a:gd name="T21" fmla="*/ 7 h 7"/>
                      <a:gd name="T22" fmla="*/ 7 w 8"/>
                      <a:gd name="T23" fmla="*/ 6 h 7"/>
                      <a:gd name="T24" fmla="*/ 8 w 8"/>
                      <a:gd name="T25" fmla="*/ 6 h 7"/>
                      <a:gd name="T26" fmla="*/ 8 w 8"/>
                      <a:gd name="T27" fmla="*/ 5 h 7"/>
                      <a:gd name="T28" fmla="*/ 5 w 8"/>
                      <a:gd name="T29" fmla="*/ 1 h 7"/>
                      <a:gd name="T30" fmla="*/ 3 w 8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7">
                        <a:moveTo>
                          <a:pt x="5" y="6"/>
                        </a:moveTo>
                        <a:cubicBezTo>
                          <a:pt x="4" y="6"/>
                          <a:pt x="4" y="6"/>
                          <a:pt x="3" y="5"/>
                        </a:cubicBezTo>
                        <a:cubicBezTo>
                          <a:pt x="2" y="5"/>
                          <a:pt x="1" y="3"/>
                          <a:pt x="1" y="2"/>
                        </a:cubicBezTo>
                        <a:cubicBezTo>
                          <a:pt x="2" y="2"/>
                          <a:pt x="2" y="1"/>
                          <a:pt x="3" y="1"/>
                        </a:cubicBezTo>
                        <a:cubicBezTo>
                          <a:pt x="4" y="1"/>
                          <a:pt x="4" y="2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6" y="6"/>
                          <a:pt x="5" y="6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0" y="1"/>
                          <a:pt x="0" y="1"/>
                        </a:cubicBezTo>
                        <a:cubicBezTo>
                          <a:pt x="0" y="3"/>
                          <a:pt x="0" y="5"/>
                          <a:pt x="3" y="6"/>
                        </a:cubicBezTo>
                        <a:cubicBezTo>
                          <a:pt x="3" y="7"/>
                          <a:pt x="4" y="7"/>
                          <a:pt x="5" y="7"/>
                        </a:cubicBezTo>
                        <a:cubicBezTo>
                          <a:pt x="6" y="7"/>
                          <a:pt x="7" y="7"/>
                          <a:pt x="7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3"/>
                          <a:pt x="7" y="2"/>
                          <a:pt x="5" y="1"/>
                        </a:cubicBezTo>
                        <a:cubicBezTo>
                          <a:pt x="5" y="1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6" name="Freeform 1905"/>
                  <p:cNvSpPr/>
                  <p:nvPr/>
                </p:nvSpPr>
                <p:spPr bwMode="auto">
                  <a:xfrm>
                    <a:off x="6150" y="1473"/>
                    <a:ext cx="14" cy="7"/>
                  </a:xfrm>
                  <a:custGeom>
                    <a:avLst/>
                    <a:gdLst>
                      <a:gd name="T0" fmla="*/ 17 w 17"/>
                      <a:gd name="T1" fmla="*/ 0 h 8"/>
                      <a:gd name="T2" fmla="*/ 15 w 17"/>
                      <a:gd name="T3" fmla="*/ 0 h 8"/>
                      <a:gd name="T4" fmla="*/ 15 w 17"/>
                      <a:gd name="T5" fmla="*/ 2 h 8"/>
                      <a:gd name="T6" fmla="*/ 10 w 17"/>
                      <a:gd name="T7" fmla="*/ 6 h 8"/>
                      <a:gd name="T8" fmla="*/ 9 w 17"/>
                      <a:gd name="T9" fmla="*/ 7 h 8"/>
                      <a:gd name="T10" fmla="*/ 7 w 17"/>
                      <a:gd name="T11" fmla="*/ 6 h 8"/>
                      <a:gd name="T12" fmla="*/ 3 w 17"/>
                      <a:gd name="T13" fmla="*/ 2 h 8"/>
                      <a:gd name="T14" fmla="*/ 3 w 17"/>
                      <a:gd name="T15" fmla="*/ 0 h 8"/>
                      <a:gd name="T16" fmla="*/ 0 w 17"/>
                      <a:gd name="T17" fmla="*/ 0 h 8"/>
                      <a:gd name="T18" fmla="*/ 0 w 17"/>
                      <a:gd name="T19" fmla="*/ 1 h 8"/>
                      <a:gd name="T20" fmla="*/ 8 w 17"/>
                      <a:gd name="T21" fmla="*/ 8 h 8"/>
                      <a:gd name="T22" fmla="*/ 9 w 17"/>
                      <a:gd name="T23" fmla="*/ 8 h 8"/>
                      <a:gd name="T24" fmla="*/ 10 w 17"/>
                      <a:gd name="T25" fmla="*/ 8 h 8"/>
                      <a:gd name="T26" fmla="*/ 17 w 17"/>
                      <a:gd name="T27" fmla="*/ 1 h 8"/>
                      <a:gd name="T28" fmla="*/ 17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17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1"/>
                          <a:pt x="15" y="2"/>
                          <a:pt x="15" y="2"/>
                        </a:cubicBezTo>
                        <a:cubicBezTo>
                          <a:pt x="15" y="4"/>
                          <a:pt x="13" y="6"/>
                          <a:pt x="10" y="6"/>
                        </a:cubicBezTo>
                        <a:cubicBezTo>
                          <a:pt x="10" y="7"/>
                          <a:pt x="9" y="7"/>
                          <a:pt x="9" y="7"/>
                        </a:cubicBezTo>
                        <a:cubicBezTo>
                          <a:pt x="8" y="7"/>
                          <a:pt x="8" y="7"/>
                          <a:pt x="7" y="6"/>
                        </a:cubicBezTo>
                        <a:cubicBezTo>
                          <a:pt x="5" y="6"/>
                          <a:pt x="3" y="4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5"/>
                          <a:pt x="4" y="8"/>
                          <a:pt x="8" y="8"/>
                        </a:cubicBezTo>
                        <a:cubicBezTo>
                          <a:pt x="8" y="8"/>
                          <a:pt x="9" y="8"/>
                          <a:pt x="9" y="8"/>
                        </a:cubicBezTo>
                        <a:cubicBezTo>
                          <a:pt x="9" y="8"/>
                          <a:pt x="9" y="8"/>
                          <a:pt x="10" y="8"/>
                        </a:cubicBezTo>
                        <a:cubicBezTo>
                          <a:pt x="14" y="8"/>
                          <a:pt x="17" y="5"/>
                          <a:pt x="17" y="1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7" name="Freeform 1906"/>
                  <p:cNvSpPr/>
                  <p:nvPr/>
                </p:nvSpPr>
                <p:spPr bwMode="auto">
                  <a:xfrm>
                    <a:off x="6152" y="1480"/>
                    <a:ext cx="11" cy="3"/>
                  </a:xfrm>
                  <a:custGeom>
                    <a:avLst/>
                    <a:gdLst>
                      <a:gd name="T0" fmla="*/ 13 w 13"/>
                      <a:gd name="T1" fmla="*/ 0 h 4"/>
                      <a:gd name="T2" fmla="*/ 11 w 13"/>
                      <a:gd name="T3" fmla="*/ 0 h 4"/>
                      <a:gd name="T4" fmla="*/ 11 w 13"/>
                      <a:gd name="T5" fmla="*/ 1 h 4"/>
                      <a:gd name="T6" fmla="*/ 8 w 13"/>
                      <a:gd name="T7" fmla="*/ 3 h 4"/>
                      <a:gd name="T8" fmla="*/ 7 w 13"/>
                      <a:gd name="T9" fmla="*/ 3 h 4"/>
                      <a:gd name="T10" fmla="*/ 6 w 13"/>
                      <a:gd name="T11" fmla="*/ 3 h 4"/>
                      <a:gd name="T12" fmla="*/ 2 w 13"/>
                      <a:gd name="T13" fmla="*/ 1 h 4"/>
                      <a:gd name="T14" fmla="*/ 2 w 13"/>
                      <a:gd name="T15" fmla="*/ 0 h 4"/>
                      <a:gd name="T16" fmla="*/ 0 w 13"/>
                      <a:gd name="T17" fmla="*/ 0 h 4"/>
                      <a:gd name="T18" fmla="*/ 0 w 13"/>
                      <a:gd name="T19" fmla="*/ 0 h 4"/>
                      <a:gd name="T20" fmla="*/ 6 w 13"/>
                      <a:gd name="T21" fmla="*/ 4 h 4"/>
                      <a:gd name="T22" fmla="*/ 7 w 13"/>
                      <a:gd name="T23" fmla="*/ 4 h 4"/>
                      <a:gd name="T24" fmla="*/ 8 w 13"/>
                      <a:gd name="T25" fmla="*/ 4 h 4"/>
                      <a:gd name="T26" fmla="*/ 13 w 13"/>
                      <a:gd name="T27" fmla="*/ 0 h 4"/>
                      <a:gd name="T28" fmla="*/ 13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13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2"/>
                          <a:pt x="9" y="3"/>
                          <a:pt x="8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3" y="4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7" y="4"/>
                          <a:pt x="7" y="4"/>
                          <a:pt x="8" y="4"/>
                        </a:cubicBezTo>
                        <a:cubicBezTo>
                          <a:pt x="11" y="4"/>
                          <a:pt x="13" y="2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8" name="Freeform 1907"/>
                  <p:cNvSpPr/>
                  <p:nvPr/>
                </p:nvSpPr>
                <p:spPr bwMode="auto">
                  <a:xfrm>
                    <a:off x="6152" y="1483"/>
                    <a:ext cx="10" cy="3"/>
                  </a:xfrm>
                  <a:custGeom>
                    <a:avLst/>
                    <a:gdLst>
                      <a:gd name="T0" fmla="*/ 11 w 11"/>
                      <a:gd name="T1" fmla="*/ 0 h 3"/>
                      <a:gd name="T2" fmla="*/ 9 w 11"/>
                      <a:gd name="T3" fmla="*/ 0 h 3"/>
                      <a:gd name="T4" fmla="*/ 10 w 11"/>
                      <a:gd name="T5" fmla="*/ 1 h 3"/>
                      <a:gd name="T6" fmla="*/ 7 w 11"/>
                      <a:gd name="T7" fmla="*/ 2 h 3"/>
                      <a:gd name="T8" fmla="*/ 6 w 11"/>
                      <a:gd name="T9" fmla="*/ 2 h 3"/>
                      <a:gd name="T10" fmla="*/ 5 w 11"/>
                      <a:gd name="T11" fmla="*/ 2 h 3"/>
                      <a:gd name="T12" fmla="*/ 2 w 11"/>
                      <a:gd name="T13" fmla="*/ 1 h 3"/>
                      <a:gd name="T14" fmla="*/ 2 w 11"/>
                      <a:gd name="T15" fmla="*/ 0 h 3"/>
                      <a:gd name="T16" fmla="*/ 0 w 11"/>
                      <a:gd name="T17" fmla="*/ 0 h 3"/>
                      <a:gd name="T18" fmla="*/ 5 w 11"/>
                      <a:gd name="T19" fmla="*/ 3 h 3"/>
                      <a:gd name="T20" fmla="*/ 6 w 11"/>
                      <a:gd name="T21" fmla="*/ 3 h 3"/>
                      <a:gd name="T22" fmla="*/ 7 w 11"/>
                      <a:gd name="T23" fmla="*/ 3 h 3"/>
                      <a:gd name="T24" fmla="*/ 11 w 11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3">
                        <a:moveTo>
                          <a:pt x="11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8" y="2"/>
                          <a:pt x="7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3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9" y="3"/>
                          <a:pt x="11" y="2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9" name="Freeform 1908"/>
                  <p:cNvSpPr/>
                  <p:nvPr/>
                </p:nvSpPr>
                <p:spPr bwMode="auto">
                  <a:xfrm>
                    <a:off x="6153" y="1486"/>
                    <a:ext cx="8" cy="2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8 w 9"/>
                      <a:gd name="T3" fmla="*/ 0 h 3"/>
                      <a:gd name="T4" fmla="*/ 8 w 9"/>
                      <a:gd name="T5" fmla="*/ 1 h 3"/>
                      <a:gd name="T6" fmla="*/ 6 w 9"/>
                      <a:gd name="T7" fmla="*/ 2 h 3"/>
                      <a:gd name="T8" fmla="*/ 5 w 9"/>
                      <a:gd name="T9" fmla="*/ 2 h 3"/>
                      <a:gd name="T10" fmla="*/ 4 w 9"/>
                      <a:gd name="T11" fmla="*/ 2 h 3"/>
                      <a:gd name="T12" fmla="*/ 2 w 9"/>
                      <a:gd name="T13" fmla="*/ 1 h 3"/>
                      <a:gd name="T14" fmla="*/ 2 w 9"/>
                      <a:gd name="T15" fmla="*/ 0 h 3"/>
                      <a:gd name="T16" fmla="*/ 0 w 9"/>
                      <a:gd name="T17" fmla="*/ 0 h 3"/>
                      <a:gd name="T18" fmla="*/ 4 w 9"/>
                      <a:gd name="T19" fmla="*/ 3 h 3"/>
                      <a:gd name="T20" fmla="*/ 5 w 9"/>
                      <a:gd name="T21" fmla="*/ 3 h 3"/>
                      <a:gd name="T22" fmla="*/ 6 w 9"/>
                      <a:gd name="T23" fmla="*/ 3 h 3"/>
                      <a:gd name="T24" fmla="*/ 9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2"/>
                          <a:pt x="7" y="2"/>
                          <a:pt x="6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8" y="3"/>
                          <a:pt x="9" y="2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0" name="Freeform 1909"/>
                  <p:cNvSpPr/>
                  <p:nvPr/>
                </p:nvSpPr>
                <p:spPr bwMode="auto">
                  <a:xfrm>
                    <a:off x="6154" y="1488"/>
                    <a:ext cx="6" cy="3"/>
                  </a:xfrm>
                  <a:custGeom>
                    <a:avLst/>
                    <a:gdLst>
                      <a:gd name="T0" fmla="*/ 7 w 7"/>
                      <a:gd name="T1" fmla="*/ 0 h 3"/>
                      <a:gd name="T2" fmla="*/ 6 w 7"/>
                      <a:gd name="T3" fmla="*/ 0 h 3"/>
                      <a:gd name="T4" fmla="*/ 6 w 7"/>
                      <a:gd name="T5" fmla="*/ 1 h 3"/>
                      <a:gd name="T6" fmla="*/ 5 w 7"/>
                      <a:gd name="T7" fmla="*/ 2 h 3"/>
                      <a:gd name="T8" fmla="*/ 4 w 7"/>
                      <a:gd name="T9" fmla="*/ 2 h 3"/>
                      <a:gd name="T10" fmla="*/ 3 w 7"/>
                      <a:gd name="T11" fmla="*/ 2 h 3"/>
                      <a:gd name="T12" fmla="*/ 1 w 7"/>
                      <a:gd name="T13" fmla="*/ 1 h 3"/>
                      <a:gd name="T14" fmla="*/ 1 w 7"/>
                      <a:gd name="T15" fmla="*/ 0 h 3"/>
                      <a:gd name="T16" fmla="*/ 0 w 7"/>
                      <a:gd name="T17" fmla="*/ 0 h 3"/>
                      <a:gd name="T18" fmla="*/ 3 w 7"/>
                      <a:gd name="T19" fmla="*/ 3 h 3"/>
                      <a:gd name="T20" fmla="*/ 4 w 7"/>
                      <a:gd name="T21" fmla="*/ 3 h 3"/>
                      <a:gd name="T22" fmla="*/ 5 w 7"/>
                      <a:gd name="T23" fmla="*/ 3 h 3"/>
                      <a:gd name="T24" fmla="*/ 7 w 7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" h="3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5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2"/>
                          <a:pt x="3" y="3"/>
                        </a:cubicBezTo>
                        <a:cubicBezTo>
                          <a:pt x="3" y="3"/>
                          <a:pt x="3" y="3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6" y="2"/>
                          <a:pt x="7" y="1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1" name="Freeform 1910"/>
                  <p:cNvSpPr/>
                  <p:nvPr/>
                </p:nvSpPr>
                <p:spPr bwMode="auto">
                  <a:xfrm>
                    <a:off x="6159" y="1495"/>
                    <a:ext cx="4" cy="2"/>
                  </a:xfrm>
                  <a:custGeom>
                    <a:avLst/>
                    <a:gdLst>
                      <a:gd name="T0" fmla="*/ 1 w 4"/>
                      <a:gd name="T1" fmla="*/ 0 h 2"/>
                      <a:gd name="T2" fmla="*/ 2 w 4"/>
                      <a:gd name="T3" fmla="*/ 2 h 2"/>
                      <a:gd name="T4" fmla="*/ 2 w 4"/>
                      <a:gd name="T5" fmla="*/ 2 h 2"/>
                      <a:gd name="T6" fmla="*/ 2 w 4"/>
                      <a:gd name="T7" fmla="*/ 2 h 2"/>
                      <a:gd name="T8" fmla="*/ 3 w 4"/>
                      <a:gd name="T9" fmla="*/ 2 h 2"/>
                      <a:gd name="T10" fmla="*/ 4 w 4"/>
                      <a:gd name="T11" fmla="*/ 2 h 2"/>
                      <a:gd name="T12" fmla="*/ 4 w 4"/>
                      <a:gd name="T13" fmla="*/ 2 h 2"/>
                      <a:gd name="T14" fmla="*/ 4 w 4"/>
                      <a:gd name="T15" fmla="*/ 2 h 2"/>
                      <a:gd name="T16" fmla="*/ 3 w 4"/>
                      <a:gd name="T17" fmla="*/ 2 h 2"/>
                      <a:gd name="T18" fmla="*/ 2 w 4"/>
                      <a:gd name="T19" fmla="*/ 2 h 2"/>
                      <a:gd name="T20" fmla="*/ 1 w 4"/>
                      <a:gd name="T21" fmla="*/ 0 h 2"/>
                      <a:gd name="T22" fmla="*/ 1 w 4"/>
                      <a:gd name="T23" fmla="*/ 0 h 2"/>
                      <a:gd name="T24" fmla="*/ 1 w 4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2">
                        <a:moveTo>
                          <a:pt x="1" y="0"/>
                        </a:moveTo>
                        <a:cubicBezTo>
                          <a:pt x="0" y="1"/>
                          <a:pt x="1" y="1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3" y="2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2" name="Freeform 1911"/>
                  <p:cNvSpPr/>
                  <p:nvPr/>
                </p:nvSpPr>
                <p:spPr bwMode="auto">
                  <a:xfrm>
                    <a:off x="6152" y="1495"/>
                    <a:ext cx="3" cy="3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3 w 4"/>
                      <a:gd name="T3" fmla="*/ 0 h 3"/>
                      <a:gd name="T4" fmla="*/ 3 w 4"/>
                      <a:gd name="T5" fmla="*/ 0 h 3"/>
                      <a:gd name="T6" fmla="*/ 2 w 4"/>
                      <a:gd name="T7" fmla="*/ 2 h 3"/>
                      <a:gd name="T8" fmla="*/ 2 w 4"/>
                      <a:gd name="T9" fmla="*/ 2 h 3"/>
                      <a:gd name="T10" fmla="*/ 2 w 4"/>
                      <a:gd name="T11" fmla="*/ 2 h 3"/>
                      <a:gd name="T12" fmla="*/ 1 w 4"/>
                      <a:gd name="T13" fmla="*/ 2 h 3"/>
                      <a:gd name="T14" fmla="*/ 1 w 4"/>
                      <a:gd name="T15" fmla="*/ 2 h 3"/>
                      <a:gd name="T16" fmla="*/ 1 w 4"/>
                      <a:gd name="T17" fmla="*/ 2 h 3"/>
                      <a:gd name="T18" fmla="*/ 0 w 4"/>
                      <a:gd name="T19" fmla="*/ 2 h 3"/>
                      <a:gd name="T20" fmla="*/ 1 w 4"/>
                      <a:gd name="T21" fmla="*/ 3 h 3"/>
                      <a:gd name="T22" fmla="*/ 2 w 4"/>
                      <a:gd name="T23" fmla="*/ 2 h 3"/>
                      <a:gd name="T24" fmla="*/ 2 w 4"/>
                      <a:gd name="T25" fmla="*/ 2 h 3"/>
                      <a:gd name="T26" fmla="*/ 3 w 4"/>
                      <a:gd name="T27" fmla="*/ 2 h 3"/>
                      <a:gd name="T28" fmla="*/ 4 w 4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1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3"/>
                          <a:pt x="1" y="3"/>
                        </a:cubicBezTo>
                        <a:cubicBezTo>
                          <a:pt x="1" y="3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1"/>
                          <a:pt x="4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3" name="Freeform 1912"/>
                  <p:cNvSpPr/>
                  <p:nvPr/>
                </p:nvSpPr>
                <p:spPr bwMode="auto">
                  <a:xfrm>
                    <a:off x="6149" y="1501"/>
                    <a:ext cx="1" cy="3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0 w 1"/>
                      <a:gd name="T3" fmla="*/ 0 h 4"/>
                      <a:gd name="T4" fmla="*/ 0 w 1"/>
                      <a:gd name="T5" fmla="*/ 1 h 4"/>
                      <a:gd name="T6" fmla="*/ 0 w 1"/>
                      <a:gd name="T7" fmla="*/ 1 h 4"/>
                      <a:gd name="T8" fmla="*/ 1 w 1"/>
                      <a:gd name="T9" fmla="*/ 2 h 4"/>
                      <a:gd name="T10" fmla="*/ 0 w 1"/>
                      <a:gd name="T11" fmla="*/ 4 h 4"/>
                      <a:gd name="T12" fmla="*/ 0 w 1"/>
                      <a:gd name="T13" fmla="*/ 4 h 4"/>
                      <a:gd name="T14" fmla="*/ 0 w 1"/>
                      <a:gd name="T15" fmla="*/ 4 h 4"/>
                      <a:gd name="T16" fmla="*/ 0 w 1"/>
                      <a:gd name="T17" fmla="*/ 4 h 4"/>
                      <a:gd name="T18" fmla="*/ 1 w 1"/>
                      <a:gd name="T19" fmla="*/ 3 h 4"/>
                      <a:gd name="T20" fmla="*/ 1 w 1"/>
                      <a:gd name="T21" fmla="*/ 2 h 4"/>
                      <a:gd name="T22" fmla="*/ 1 w 1"/>
                      <a:gd name="T23" fmla="*/ 2 h 4"/>
                      <a:gd name="T24" fmla="*/ 0 w 1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4" name="Freeform 1913"/>
                  <p:cNvSpPr/>
                  <p:nvPr/>
                </p:nvSpPr>
                <p:spPr bwMode="auto">
                  <a:xfrm>
                    <a:off x="6152" y="1510"/>
                    <a:ext cx="3" cy="1"/>
                  </a:xfrm>
                  <a:custGeom>
                    <a:avLst/>
                    <a:gdLst>
                      <a:gd name="T0" fmla="*/ 1 w 4"/>
                      <a:gd name="T1" fmla="*/ 0 h 2"/>
                      <a:gd name="T2" fmla="*/ 0 w 4"/>
                      <a:gd name="T3" fmla="*/ 0 h 2"/>
                      <a:gd name="T4" fmla="*/ 1 w 4"/>
                      <a:gd name="T5" fmla="*/ 0 h 2"/>
                      <a:gd name="T6" fmla="*/ 1 w 4"/>
                      <a:gd name="T7" fmla="*/ 0 h 2"/>
                      <a:gd name="T8" fmla="*/ 1 w 4"/>
                      <a:gd name="T9" fmla="*/ 0 h 2"/>
                      <a:gd name="T10" fmla="*/ 2 w 4"/>
                      <a:gd name="T11" fmla="*/ 0 h 2"/>
                      <a:gd name="T12" fmla="*/ 3 w 4"/>
                      <a:gd name="T13" fmla="*/ 2 h 2"/>
                      <a:gd name="T14" fmla="*/ 3 w 4"/>
                      <a:gd name="T15" fmla="*/ 2 h 2"/>
                      <a:gd name="T16" fmla="*/ 4 w 4"/>
                      <a:gd name="T17" fmla="*/ 2 h 2"/>
                      <a:gd name="T18" fmla="*/ 3 w 4"/>
                      <a:gd name="T19" fmla="*/ 0 h 2"/>
                      <a:gd name="T20" fmla="*/ 2 w 4"/>
                      <a:gd name="T21" fmla="*/ 0 h 2"/>
                      <a:gd name="T22" fmla="*/ 2 w 4"/>
                      <a:gd name="T23" fmla="*/ 0 h 2"/>
                      <a:gd name="T24" fmla="*/ 1 w 4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1"/>
                          <a:pt x="3" y="1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1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5" name="Freeform 1914"/>
                  <p:cNvSpPr/>
                  <p:nvPr/>
                </p:nvSpPr>
                <p:spPr bwMode="auto">
                  <a:xfrm>
                    <a:off x="6160" y="1510"/>
                    <a:ext cx="3" cy="1"/>
                  </a:xfrm>
                  <a:custGeom>
                    <a:avLst/>
                    <a:gdLst>
                      <a:gd name="T0" fmla="*/ 2 w 4"/>
                      <a:gd name="T1" fmla="*/ 0 h 2"/>
                      <a:gd name="T2" fmla="*/ 1 w 4"/>
                      <a:gd name="T3" fmla="*/ 0 h 2"/>
                      <a:gd name="T4" fmla="*/ 1 w 4"/>
                      <a:gd name="T5" fmla="*/ 0 h 2"/>
                      <a:gd name="T6" fmla="*/ 1 w 4"/>
                      <a:gd name="T7" fmla="*/ 0 h 2"/>
                      <a:gd name="T8" fmla="*/ 0 w 4"/>
                      <a:gd name="T9" fmla="*/ 2 h 2"/>
                      <a:gd name="T10" fmla="*/ 0 w 4"/>
                      <a:gd name="T11" fmla="*/ 2 h 2"/>
                      <a:gd name="T12" fmla="*/ 0 w 4"/>
                      <a:gd name="T13" fmla="*/ 1 h 2"/>
                      <a:gd name="T14" fmla="*/ 1 w 4"/>
                      <a:gd name="T15" fmla="*/ 0 h 2"/>
                      <a:gd name="T16" fmla="*/ 1 w 4"/>
                      <a:gd name="T17" fmla="*/ 0 h 2"/>
                      <a:gd name="T18" fmla="*/ 1 w 4"/>
                      <a:gd name="T19" fmla="*/ 0 h 2"/>
                      <a:gd name="T20" fmla="*/ 2 w 4"/>
                      <a:gd name="T21" fmla="*/ 0 h 2"/>
                      <a:gd name="T22" fmla="*/ 3 w 4"/>
                      <a:gd name="T23" fmla="*/ 0 h 2"/>
                      <a:gd name="T24" fmla="*/ 3 w 4"/>
                      <a:gd name="T25" fmla="*/ 0 h 2"/>
                      <a:gd name="T26" fmla="*/ 4 w 4"/>
                      <a:gd name="T27" fmla="*/ 0 h 2"/>
                      <a:gd name="T28" fmla="*/ 2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6" name="Freeform 1915"/>
                  <p:cNvSpPr/>
                  <p:nvPr/>
                </p:nvSpPr>
                <p:spPr bwMode="auto">
                  <a:xfrm>
                    <a:off x="6164" y="1502"/>
                    <a:ext cx="2" cy="3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0 w 2"/>
                      <a:gd name="T3" fmla="*/ 1 h 4"/>
                      <a:gd name="T4" fmla="*/ 0 w 2"/>
                      <a:gd name="T5" fmla="*/ 2 h 4"/>
                      <a:gd name="T6" fmla="*/ 0 w 2"/>
                      <a:gd name="T7" fmla="*/ 2 h 4"/>
                      <a:gd name="T8" fmla="*/ 2 w 2"/>
                      <a:gd name="T9" fmla="*/ 4 h 4"/>
                      <a:gd name="T10" fmla="*/ 2 w 2"/>
                      <a:gd name="T11" fmla="*/ 3 h 4"/>
                      <a:gd name="T12" fmla="*/ 1 w 2"/>
                      <a:gd name="T13" fmla="*/ 3 h 4"/>
                      <a:gd name="T14" fmla="*/ 1 w 2"/>
                      <a:gd name="T15" fmla="*/ 2 h 4"/>
                      <a:gd name="T16" fmla="*/ 1 w 2"/>
                      <a:gd name="T17" fmla="*/ 2 h 4"/>
                      <a:gd name="T18" fmla="*/ 1 w 2"/>
                      <a:gd name="T19" fmla="*/ 2 h 4"/>
                      <a:gd name="T20" fmla="*/ 1 w 2"/>
                      <a:gd name="T21" fmla="*/ 0 h 4"/>
                      <a:gd name="T22" fmla="*/ 1 w 2"/>
                      <a:gd name="T23" fmla="*/ 0 h 4"/>
                      <a:gd name="T24" fmla="*/ 2 w 2"/>
                      <a:gd name="T25" fmla="*/ 0 h 4"/>
                      <a:gd name="T26" fmla="*/ 2 w 2"/>
                      <a:gd name="T27" fmla="*/ 0 h 4"/>
                      <a:gd name="T28" fmla="*/ 2 w 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1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7" name="Freeform 1916"/>
                  <p:cNvSpPr/>
                  <p:nvPr/>
                </p:nvSpPr>
                <p:spPr bwMode="auto">
                  <a:xfrm>
                    <a:off x="6152" y="1523"/>
                    <a:ext cx="11" cy="4"/>
                  </a:xfrm>
                  <a:custGeom>
                    <a:avLst/>
                    <a:gdLst>
                      <a:gd name="T0" fmla="*/ 6 w 12"/>
                      <a:gd name="T1" fmla="*/ 0 h 4"/>
                      <a:gd name="T2" fmla="*/ 5 w 12"/>
                      <a:gd name="T3" fmla="*/ 0 h 4"/>
                      <a:gd name="T4" fmla="*/ 0 w 12"/>
                      <a:gd name="T5" fmla="*/ 4 h 4"/>
                      <a:gd name="T6" fmla="*/ 0 w 12"/>
                      <a:gd name="T7" fmla="*/ 4 h 4"/>
                      <a:gd name="T8" fmla="*/ 1 w 12"/>
                      <a:gd name="T9" fmla="*/ 4 h 4"/>
                      <a:gd name="T10" fmla="*/ 1 w 12"/>
                      <a:gd name="T11" fmla="*/ 3 h 4"/>
                      <a:gd name="T12" fmla="*/ 5 w 12"/>
                      <a:gd name="T13" fmla="*/ 1 h 4"/>
                      <a:gd name="T14" fmla="*/ 6 w 12"/>
                      <a:gd name="T15" fmla="*/ 1 h 4"/>
                      <a:gd name="T16" fmla="*/ 7 w 12"/>
                      <a:gd name="T17" fmla="*/ 1 h 4"/>
                      <a:gd name="T18" fmla="*/ 10 w 12"/>
                      <a:gd name="T19" fmla="*/ 3 h 4"/>
                      <a:gd name="T20" fmla="*/ 10 w 12"/>
                      <a:gd name="T21" fmla="*/ 4 h 4"/>
                      <a:gd name="T22" fmla="*/ 12 w 12"/>
                      <a:gd name="T23" fmla="*/ 4 h 4"/>
                      <a:gd name="T24" fmla="*/ 12 w 12"/>
                      <a:gd name="T25" fmla="*/ 4 h 4"/>
                      <a:gd name="T26" fmla="*/ 7 w 12"/>
                      <a:gd name="T27" fmla="*/ 0 h 4"/>
                      <a:gd name="T28" fmla="*/ 6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10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8" name="Freeform 1917"/>
                  <p:cNvSpPr/>
                  <p:nvPr/>
                </p:nvSpPr>
                <p:spPr bwMode="auto">
                  <a:xfrm>
                    <a:off x="6152" y="1521"/>
                    <a:ext cx="10" cy="2"/>
                  </a:xfrm>
                  <a:custGeom>
                    <a:avLst/>
                    <a:gdLst>
                      <a:gd name="T0" fmla="*/ 6 w 11"/>
                      <a:gd name="T1" fmla="*/ 0 h 3"/>
                      <a:gd name="T2" fmla="*/ 5 w 11"/>
                      <a:gd name="T3" fmla="*/ 0 h 3"/>
                      <a:gd name="T4" fmla="*/ 0 w 11"/>
                      <a:gd name="T5" fmla="*/ 3 h 3"/>
                      <a:gd name="T6" fmla="*/ 2 w 11"/>
                      <a:gd name="T7" fmla="*/ 3 h 3"/>
                      <a:gd name="T8" fmla="*/ 2 w 11"/>
                      <a:gd name="T9" fmla="*/ 3 h 3"/>
                      <a:gd name="T10" fmla="*/ 5 w 11"/>
                      <a:gd name="T11" fmla="*/ 1 h 3"/>
                      <a:gd name="T12" fmla="*/ 6 w 11"/>
                      <a:gd name="T13" fmla="*/ 1 h 3"/>
                      <a:gd name="T14" fmla="*/ 7 w 11"/>
                      <a:gd name="T15" fmla="*/ 1 h 3"/>
                      <a:gd name="T16" fmla="*/ 10 w 11"/>
                      <a:gd name="T17" fmla="*/ 3 h 3"/>
                      <a:gd name="T18" fmla="*/ 10 w 11"/>
                      <a:gd name="T19" fmla="*/ 3 h 3"/>
                      <a:gd name="T20" fmla="*/ 11 w 11"/>
                      <a:gd name="T21" fmla="*/ 3 h 3"/>
                      <a:gd name="T22" fmla="*/ 7 w 11"/>
                      <a:gd name="T23" fmla="*/ 0 h 3"/>
                      <a:gd name="T24" fmla="*/ 6 w 11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3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9" name="Freeform 1918"/>
                  <p:cNvSpPr/>
                  <p:nvPr/>
                </p:nvSpPr>
                <p:spPr bwMode="auto">
                  <a:xfrm>
                    <a:off x="6153" y="1518"/>
                    <a:ext cx="8" cy="3"/>
                  </a:xfrm>
                  <a:custGeom>
                    <a:avLst/>
                    <a:gdLst>
                      <a:gd name="T0" fmla="*/ 5 w 9"/>
                      <a:gd name="T1" fmla="*/ 0 h 3"/>
                      <a:gd name="T2" fmla="*/ 4 w 9"/>
                      <a:gd name="T3" fmla="*/ 0 h 3"/>
                      <a:gd name="T4" fmla="*/ 0 w 9"/>
                      <a:gd name="T5" fmla="*/ 3 h 3"/>
                      <a:gd name="T6" fmla="*/ 2 w 9"/>
                      <a:gd name="T7" fmla="*/ 3 h 3"/>
                      <a:gd name="T8" fmla="*/ 2 w 9"/>
                      <a:gd name="T9" fmla="*/ 2 h 3"/>
                      <a:gd name="T10" fmla="*/ 4 w 9"/>
                      <a:gd name="T11" fmla="*/ 1 h 3"/>
                      <a:gd name="T12" fmla="*/ 5 w 9"/>
                      <a:gd name="T13" fmla="*/ 1 h 3"/>
                      <a:gd name="T14" fmla="*/ 6 w 9"/>
                      <a:gd name="T15" fmla="*/ 1 h 3"/>
                      <a:gd name="T16" fmla="*/ 8 w 9"/>
                      <a:gd name="T17" fmla="*/ 2 h 3"/>
                      <a:gd name="T18" fmla="*/ 8 w 9"/>
                      <a:gd name="T19" fmla="*/ 3 h 3"/>
                      <a:gd name="T20" fmla="*/ 9 w 9"/>
                      <a:gd name="T21" fmla="*/ 3 h 3"/>
                      <a:gd name="T22" fmla="*/ 6 w 9"/>
                      <a:gd name="T23" fmla="*/ 0 h 3"/>
                      <a:gd name="T24" fmla="*/ 5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7" y="1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8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0" name="Freeform 1919"/>
                  <p:cNvSpPr/>
                  <p:nvPr/>
                </p:nvSpPr>
                <p:spPr bwMode="auto">
                  <a:xfrm>
                    <a:off x="6154" y="1516"/>
                    <a:ext cx="7" cy="2"/>
                  </a:xfrm>
                  <a:custGeom>
                    <a:avLst/>
                    <a:gdLst>
                      <a:gd name="T0" fmla="*/ 4 w 8"/>
                      <a:gd name="T1" fmla="*/ 0 h 3"/>
                      <a:gd name="T2" fmla="*/ 3 w 8"/>
                      <a:gd name="T3" fmla="*/ 0 h 3"/>
                      <a:gd name="T4" fmla="*/ 0 w 8"/>
                      <a:gd name="T5" fmla="*/ 3 h 3"/>
                      <a:gd name="T6" fmla="*/ 1 w 8"/>
                      <a:gd name="T7" fmla="*/ 3 h 3"/>
                      <a:gd name="T8" fmla="*/ 1 w 8"/>
                      <a:gd name="T9" fmla="*/ 2 h 3"/>
                      <a:gd name="T10" fmla="*/ 3 w 8"/>
                      <a:gd name="T11" fmla="*/ 1 h 3"/>
                      <a:gd name="T12" fmla="*/ 4 w 8"/>
                      <a:gd name="T13" fmla="*/ 1 h 3"/>
                      <a:gd name="T14" fmla="*/ 5 w 8"/>
                      <a:gd name="T15" fmla="*/ 1 h 3"/>
                      <a:gd name="T16" fmla="*/ 6 w 8"/>
                      <a:gd name="T17" fmla="*/ 2 h 3"/>
                      <a:gd name="T18" fmla="*/ 6 w 8"/>
                      <a:gd name="T19" fmla="*/ 3 h 3"/>
                      <a:gd name="T20" fmla="*/ 8 w 8"/>
                      <a:gd name="T21" fmla="*/ 3 h 3"/>
                      <a:gd name="T22" fmla="*/ 5 w 8"/>
                      <a:gd name="T23" fmla="*/ 0 h 3"/>
                      <a:gd name="T24" fmla="*/ 4 w 8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3"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6" y="1"/>
                          <a:pt x="6" y="2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1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1" name="Freeform 1920"/>
                  <p:cNvSpPr/>
                  <p:nvPr/>
                </p:nvSpPr>
                <p:spPr bwMode="auto">
                  <a:xfrm>
                    <a:off x="6173" y="1510"/>
                    <a:ext cx="7" cy="10"/>
                  </a:xfrm>
                  <a:custGeom>
                    <a:avLst/>
                    <a:gdLst>
                      <a:gd name="T0" fmla="*/ 7 w 9"/>
                      <a:gd name="T1" fmla="*/ 0 h 11"/>
                      <a:gd name="T2" fmla="*/ 2 w 9"/>
                      <a:gd name="T3" fmla="*/ 3 h 11"/>
                      <a:gd name="T4" fmla="*/ 2 w 9"/>
                      <a:gd name="T5" fmla="*/ 4 h 11"/>
                      <a:gd name="T6" fmla="*/ 1 w 9"/>
                      <a:gd name="T7" fmla="*/ 4 h 11"/>
                      <a:gd name="T8" fmla="*/ 1 w 9"/>
                      <a:gd name="T9" fmla="*/ 11 h 11"/>
                      <a:gd name="T10" fmla="*/ 2 w 9"/>
                      <a:gd name="T11" fmla="*/ 11 h 11"/>
                      <a:gd name="T12" fmla="*/ 3 w 9"/>
                      <a:gd name="T13" fmla="*/ 10 h 11"/>
                      <a:gd name="T14" fmla="*/ 2 w 9"/>
                      <a:gd name="T15" fmla="*/ 9 h 11"/>
                      <a:gd name="T16" fmla="*/ 2 w 9"/>
                      <a:gd name="T17" fmla="*/ 5 h 11"/>
                      <a:gd name="T18" fmla="*/ 2 w 9"/>
                      <a:gd name="T19" fmla="*/ 4 h 11"/>
                      <a:gd name="T20" fmla="*/ 3 w 9"/>
                      <a:gd name="T21" fmla="*/ 3 h 11"/>
                      <a:gd name="T22" fmla="*/ 6 w 9"/>
                      <a:gd name="T23" fmla="*/ 2 h 11"/>
                      <a:gd name="T24" fmla="*/ 7 w 9"/>
                      <a:gd name="T25" fmla="*/ 2 h 11"/>
                      <a:gd name="T26" fmla="*/ 8 w 9"/>
                      <a:gd name="T27" fmla="*/ 2 h 11"/>
                      <a:gd name="T28" fmla="*/ 9 w 9"/>
                      <a:gd name="T29" fmla="*/ 1 h 11"/>
                      <a:gd name="T30" fmla="*/ 8 w 9"/>
                      <a:gd name="T31" fmla="*/ 1 h 11"/>
                      <a:gd name="T32" fmla="*/ 7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7" y="0"/>
                        </a:moveTo>
                        <a:cubicBezTo>
                          <a:pt x="5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4"/>
                          <a:pt x="1" y="4"/>
                          <a:pt x="1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4" y="2"/>
                          <a:pt x="5" y="2"/>
                          <a:pt x="6" y="2"/>
                        </a:cubicBezTo>
                        <a:cubicBezTo>
                          <a:pt x="6" y="2"/>
                          <a:pt x="7" y="2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2" name="Freeform 1921"/>
                  <p:cNvSpPr/>
                  <p:nvPr/>
                </p:nvSpPr>
                <p:spPr bwMode="auto">
                  <a:xfrm>
                    <a:off x="6171" y="1510"/>
                    <a:ext cx="6" cy="7"/>
                  </a:xfrm>
                  <a:custGeom>
                    <a:avLst/>
                    <a:gdLst>
                      <a:gd name="T0" fmla="*/ 6 w 7"/>
                      <a:gd name="T1" fmla="*/ 0 h 9"/>
                      <a:gd name="T2" fmla="*/ 2 w 7"/>
                      <a:gd name="T3" fmla="*/ 2 h 9"/>
                      <a:gd name="T4" fmla="*/ 1 w 7"/>
                      <a:gd name="T5" fmla="*/ 3 h 9"/>
                      <a:gd name="T6" fmla="*/ 1 w 7"/>
                      <a:gd name="T7" fmla="*/ 4 h 9"/>
                      <a:gd name="T8" fmla="*/ 1 w 7"/>
                      <a:gd name="T9" fmla="*/ 9 h 9"/>
                      <a:gd name="T10" fmla="*/ 2 w 7"/>
                      <a:gd name="T11" fmla="*/ 8 h 9"/>
                      <a:gd name="T12" fmla="*/ 1 w 7"/>
                      <a:gd name="T13" fmla="*/ 8 h 9"/>
                      <a:gd name="T14" fmla="*/ 1 w 7"/>
                      <a:gd name="T15" fmla="*/ 4 h 9"/>
                      <a:gd name="T16" fmla="*/ 2 w 7"/>
                      <a:gd name="T17" fmla="*/ 3 h 9"/>
                      <a:gd name="T18" fmla="*/ 2 w 7"/>
                      <a:gd name="T19" fmla="*/ 3 h 9"/>
                      <a:gd name="T20" fmla="*/ 5 w 7"/>
                      <a:gd name="T21" fmla="*/ 1 h 9"/>
                      <a:gd name="T22" fmla="*/ 6 w 7"/>
                      <a:gd name="T23" fmla="*/ 1 h 9"/>
                      <a:gd name="T24" fmla="*/ 6 w 7"/>
                      <a:gd name="T25" fmla="*/ 2 h 9"/>
                      <a:gd name="T26" fmla="*/ 7 w 7"/>
                      <a:gd name="T27" fmla="*/ 0 h 9"/>
                      <a:gd name="T28" fmla="*/ 6 w 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9">
                        <a:moveTo>
                          <a:pt x="6" y="0"/>
                        </a:move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4"/>
                        </a:cubicBezTo>
                        <a:cubicBezTo>
                          <a:pt x="0" y="6"/>
                          <a:pt x="0" y="8"/>
                          <a:pt x="1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1" y="7"/>
                          <a:pt x="1" y="5"/>
                          <a:pt x="1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3" name="Freeform 1922"/>
                  <p:cNvSpPr/>
                  <p:nvPr/>
                </p:nvSpPr>
                <p:spPr bwMode="auto">
                  <a:xfrm>
                    <a:off x="6169" y="1509"/>
                    <a:ext cx="6" cy="7"/>
                  </a:xfrm>
                  <a:custGeom>
                    <a:avLst/>
                    <a:gdLst>
                      <a:gd name="T0" fmla="*/ 6 w 7"/>
                      <a:gd name="T1" fmla="*/ 0 h 8"/>
                      <a:gd name="T2" fmla="*/ 2 w 7"/>
                      <a:gd name="T3" fmla="*/ 2 h 8"/>
                      <a:gd name="T4" fmla="*/ 2 w 7"/>
                      <a:gd name="T5" fmla="*/ 2 h 8"/>
                      <a:gd name="T6" fmla="*/ 1 w 7"/>
                      <a:gd name="T7" fmla="*/ 3 h 8"/>
                      <a:gd name="T8" fmla="*/ 2 w 7"/>
                      <a:gd name="T9" fmla="*/ 8 h 8"/>
                      <a:gd name="T10" fmla="*/ 2 w 7"/>
                      <a:gd name="T11" fmla="*/ 7 h 8"/>
                      <a:gd name="T12" fmla="*/ 2 w 7"/>
                      <a:gd name="T13" fmla="*/ 6 h 8"/>
                      <a:gd name="T14" fmla="*/ 2 w 7"/>
                      <a:gd name="T15" fmla="*/ 3 h 8"/>
                      <a:gd name="T16" fmla="*/ 2 w 7"/>
                      <a:gd name="T17" fmla="*/ 3 h 8"/>
                      <a:gd name="T18" fmla="*/ 3 w 7"/>
                      <a:gd name="T19" fmla="*/ 2 h 8"/>
                      <a:gd name="T20" fmla="*/ 5 w 7"/>
                      <a:gd name="T21" fmla="*/ 1 h 8"/>
                      <a:gd name="T22" fmla="*/ 5 w 7"/>
                      <a:gd name="T23" fmla="*/ 1 h 8"/>
                      <a:gd name="T24" fmla="*/ 6 w 7"/>
                      <a:gd name="T25" fmla="*/ 1 h 8"/>
                      <a:gd name="T26" fmla="*/ 7 w 7"/>
                      <a:gd name="T27" fmla="*/ 0 h 8"/>
                      <a:gd name="T28" fmla="*/ 6 w 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8">
                        <a:moveTo>
                          <a:pt x="6" y="0"/>
                        </a:move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3"/>
                          <a:pt x="2" y="3"/>
                          <a:pt x="1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1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4" name="Freeform 1923"/>
                  <p:cNvSpPr/>
                  <p:nvPr/>
                </p:nvSpPr>
                <p:spPr bwMode="auto">
                  <a:xfrm>
                    <a:off x="6167" y="1508"/>
                    <a:ext cx="5" cy="5"/>
                  </a:xfrm>
                  <a:custGeom>
                    <a:avLst/>
                    <a:gdLst>
                      <a:gd name="T0" fmla="*/ 5 w 6"/>
                      <a:gd name="T1" fmla="*/ 0 h 6"/>
                      <a:gd name="T2" fmla="*/ 2 w 6"/>
                      <a:gd name="T3" fmla="*/ 2 h 6"/>
                      <a:gd name="T4" fmla="*/ 2 w 6"/>
                      <a:gd name="T5" fmla="*/ 2 h 6"/>
                      <a:gd name="T6" fmla="*/ 1 w 6"/>
                      <a:gd name="T7" fmla="*/ 3 h 6"/>
                      <a:gd name="T8" fmla="*/ 2 w 6"/>
                      <a:gd name="T9" fmla="*/ 6 h 6"/>
                      <a:gd name="T10" fmla="*/ 2 w 6"/>
                      <a:gd name="T11" fmla="*/ 5 h 6"/>
                      <a:gd name="T12" fmla="*/ 2 w 6"/>
                      <a:gd name="T13" fmla="*/ 5 h 6"/>
                      <a:gd name="T14" fmla="*/ 2 w 6"/>
                      <a:gd name="T15" fmla="*/ 3 h 6"/>
                      <a:gd name="T16" fmla="*/ 2 w 6"/>
                      <a:gd name="T17" fmla="*/ 2 h 6"/>
                      <a:gd name="T18" fmla="*/ 2 w 6"/>
                      <a:gd name="T19" fmla="*/ 2 h 6"/>
                      <a:gd name="T20" fmla="*/ 4 w 6"/>
                      <a:gd name="T21" fmla="*/ 1 h 6"/>
                      <a:gd name="T22" fmla="*/ 5 w 6"/>
                      <a:gd name="T23" fmla="*/ 1 h 6"/>
                      <a:gd name="T24" fmla="*/ 5 w 6"/>
                      <a:gd name="T25" fmla="*/ 1 h 6"/>
                      <a:gd name="T26" fmla="*/ 6 w 6"/>
                      <a:gd name="T27" fmla="*/ 0 h 6"/>
                      <a:gd name="T28" fmla="*/ 5 w 6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6"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2"/>
                          <a:pt x="1" y="2"/>
                          <a:pt x="1" y="3"/>
                        </a:cubicBezTo>
                        <a:cubicBezTo>
                          <a:pt x="0" y="4"/>
                          <a:pt x="1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2" y="3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5" name="Freeform 1924"/>
                  <p:cNvSpPr/>
                  <p:nvPr/>
                </p:nvSpPr>
                <p:spPr bwMode="auto">
                  <a:xfrm>
                    <a:off x="6174" y="1487"/>
                    <a:ext cx="6" cy="10"/>
                  </a:xfrm>
                  <a:custGeom>
                    <a:avLst/>
                    <a:gdLst>
                      <a:gd name="T0" fmla="*/ 2 w 8"/>
                      <a:gd name="T1" fmla="*/ 0 h 11"/>
                      <a:gd name="T2" fmla="*/ 2 w 8"/>
                      <a:gd name="T3" fmla="*/ 0 h 11"/>
                      <a:gd name="T4" fmla="*/ 1 w 8"/>
                      <a:gd name="T5" fmla="*/ 6 h 11"/>
                      <a:gd name="T6" fmla="*/ 1 w 8"/>
                      <a:gd name="T7" fmla="*/ 7 h 11"/>
                      <a:gd name="T8" fmla="*/ 1 w 8"/>
                      <a:gd name="T9" fmla="*/ 8 h 11"/>
                      <a:gd name="T10" fmla="*/ 6 w 8"/>
                      <a:gd name="T11" fmla="*/ 11 h 11"/>
                      <a:gd name="T12" fmla="*/ 8 w 8"/>
                      <a:gd name="T13" fmla="*/ 11 h 11"/>
                      <a:gd name="T14" fmla="*/ 8 w 8"/>
                      <a:gd name="T15" fmla="*/ 11 h 11"/>
                      <a:gd name="T16" fmla="*/ 7 w 8"/>
                      <a:gd name="T17" fmla="*/ 9 h 11"/>
                      <a:gd name="T18" fmla="*/ 6 w 8"/>
                      <a:gd name="T19" fmla="*/ 9 h 11"/>
                      <a:gd name="T20" fmla="*/ 5 w 8"/>
                      <a:gd name="T21" fmla="*/ 10 h 11"/>
                      <a:gd name="T22" fmla="*/ 2 w 8"/>
                      <a:gd name="T23" fmla="*/ 7 h 11"/>
                      <a:gd name="T24" fmla="*/ 2 w 8"/>
                      <a:gd name="T25" fmla="*/ 7 h 11"/>
                      <a:gd name="T26" fmla="*/ 1 w 8"/>
                      <a:gd name="T27" fmla="*/ 6 h 11"/>
                      <a:gd name="T28" fmla="*/ 2 w 8"/>
                      <a:gd name="T29" fmla="*/ 2 h 11"/>
                      <a:gd name="T30" fmla="*/ 3 w 8"/>
                      <a:gd name="T31" fmla="*/ 1 h 11"/>
                      <a:gd name="T32" fmla="*/ 2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8"/>
                        </a:cubicBezTo>
                        <a:cubicBezTo>
                          <a:pt x="3" y="10"/>
                          <a:pt x="5" y="11"/>
                          <a:pt x="6" y="11"/>
                        </a:cubicBezTo>
                        <a:cubicBezTo>
                          <a:pt x="7" y="11"/>
                          <a:pt x="7" y="11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10"/>
                          <a:pt x="6" y="10"/>
                          <a:pt x="5" y="10"/>
                        </a:cubicBezTo>
                        <a:cubicBezTo>
                          <a:pt x="4" y="10"/>
                          <a:pt x="3" y="9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1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6" name="Freeform 1925"/>
                  <p:cNvSpPr/>
                  <p:nvPr/>
                </p:nvSpPr>
                <p:spPr bwMode="auto">
                  <a:xfrm>
                    <a:off x="6171" y="1489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6 h 10"/>
                      <a:gd name="T4" fmla="*/ 2 w 7"/>
                      <a:gd name="T5" fmla="*/ 7 h 10"/>
                      <a:gd name="T6" fmla="*/ 2 w 7"/>
                      <a:gd name="T7" fmla="*/ 7 h 10"/>
                      <a:gd name="T8" fmla="*/ 6 w 7"/>
                      <a:gd name="T9" fmla="*/ 10 h 10"/>
                      <a:gd name="T10" fmla="*/ 7 w 7"/>
                      <a:gd name="T11" fmla="*/ 10 h 10"/>
                      <a:gd name="T12" fmla="*/ 6 w 7"/>
                      <a:gd name="T13" fmla="*/ 8 h 10"/>
                      <a:gd name="T14" fmla="*/ 6 w 7"/>
                      <a:gd name="T15" fmla="*/ 9 h 10"/>
                      <a:gd name="T16" fmla="*/ 5 w 7"/>
                      <a:gd name="T17" fmla="*/ 9 h 10"/>
                      <a:gd name="T18" fmla="*/ 2 w 7"/>
                      <a:gd name="T19" fmla="*/ 7 h 10"/>
                      <a:gd name="T20" fmla="*/ 2 w 7"/>
                      <a:gd name="T21" fmla="*/ 6 h 10"/>
                      <a:gd name="T22" fmla="*/ 2 w 7"/>
                      <a:gd name="T23" fmla="*/ 5 h 10"/>
                      <a:gd name="T24" fmla="*/ 2 w 7"/>
                      <a:gd name="T25" fmla="*/ 2 h 10"/>
                      <a:gd name="T26" fmla="*/ 3 w 7"/>
                      <a:gd name="T27" fmla="*/ 2 h 10"/>
                      <a:gd name="T28" fmla="*/ 2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6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9"/>
                          <a:pt x="5" y="10"/>
                          <a:pt x="6" y="10"/>
                        </a:cubicBezTo>
                        <a:cubicBezTo>
                          <a:pt x="6" y="10"/>
                          <a:pt x="7" y="10"/>
                          <a:pt x="7" y="10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7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7" name="Freeform 1926"/>
                  <p:cNvSpPr/>
                  <p:nvPr/>
                </p:nvSpPr>
                <p:spPr bwMode="auto">
                  <a:xfrm>
                    <a:off x="6169" y="1492"/>
                    <a:ext cx="6" cy="6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1 w 6"/>
                      <a:gd name="T3" fmla="*/ 4 h 8"/>
                      <a:gd name="T4" fmla="*/ 1 w 6"/>
                      <a:gd name="T5" fmla="*/ 5 h 8"/>
                      <a:gd name="T6" fmla="*/ 1 w 6"/>
                      <a:gd name="T7" fmla="*/ 5 h 8"/>
                      <a:gd name="T8" fmla="*/ 5 w 6"/>
                      <a:gd name="T9" fmla="*/ 8 h 8"/>
                      <a:gd name="T10" fmla="*/ 6 w 6"/>
                      <a:gd name="T11" fmla="*/ 8 h 8"/>
                      <a:gd name="T12" fmla="*/ 5 w 6"/>
                      <a:gd name="T13" fmla="*/ 6 h 8"/>
                      <a:gd name="T14" fmla="*/ 4 w 6"/>
                      <a:gd name="T15" fmla="*/ 7 h 8"/>
                      <a:gd name="T16" fmla="*/ 4 w 6"/>
                      <a:gd name="T17" fmla="*/ 7 h 8"/>
                      <a:gd name="T18" fmla="*/ 2 w 6"/>
                      <a:gd name="T19" fmla="*/ 5 h 8"/>
                      <a:gd name="T20" fmla="*/ 1 w 6"/>
                      <a:gd name="T21" fmla="*/ 5 h 8"/>
                      <a:gd name="T22" fmla="*/ 1 w 6"/>
                      <a:gd name="T23" fmla="*/ 4 h 8"/>
                      <a:gd name="T24" fmla="*/ 1 w 6"/>
                      <a:gd name="T25" fmla="*/ 1 h 8"/>
                      <a:gd name="T26" fmla="*/ 2 w 6"/>
                      <a:gd name="T27" fmla="*/ 1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1" y="4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7"/>
                          <a:pt x="4" y="8"/>
                          <a:pt x="5" y="8"/>
                        </a:cubicBezTo>
                        <a:cubicBezTo>
                          <a:pt x="5" y="8"/>
                          <a:pt x="5" y="8"/>
                          <a:pt x="6" y="8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7"/>
                          <a:pt x="2" y="6"/>
                          <a:pt x="2" y="5"/>
                        </a:cubicBezTo>
                        <a:cubicBezTo>
                          <a:pt x="2" y="5"/>
                          <a:pt x="2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8" name="Freeform 1927"/>
                  <p:cNvSpPr/>
                  <p:nvPr/>
                </p:nvSpPr>
                <p:spPr bwMode="auto">
                  <a:xfrm>
                    <a:off x="6168" y="1493"/>
                    <a:ext cx="4" cy="6"/>
                  </a:xfrm>
                  <a:custGeom>
                    <a:avLst/>
                    <a:gdLst>
                      <a:gd name="T0" fmla="*/ 1 w 5"/>
                      <a:gd name="T1" fmla="*/ 0 h 7"/>
                      <a:gd name="T2" fmla="*/ 0 w 5"/>
                      <a:gd name="T3" fmla="*/ 3 h 7"/>
                      <a:gd name="T4" fmla="*/ 1 w 5"/>
                      <a:gd name="T5" fmla="*/ 4 h 7"/>
                      <a:gd name="T6" fmla="*/ 1 w 5"/>
                      <a:gd name="T7" fmla="*/ 5 h 7"/>
                      <a:gd name="T8" fmla="*/ 4 w 5"/>
                      <a:gd name="T9" fmla="*/ 7 h 7"/>
                      <a:gd name="T10" fmla="*/ 5 w 5"/>
                      <a:gd name="T11" fmla="*/ 6 h 7"/>
                      <a:gd name="T12" fmla="*/ 4 w 5"/>
                      <a:gd name="T13" fmla="*/ 5 h 7"/>
                      <a:gd name="T14" fmla="*/ 4 w 5"/>
                      <a:gd name="T15" fmla="*/ 6 h 7"/>
                      <a:gd name="T16" fmla="*/ 3 w 5"/>
                      <a:gd name="T17" fmla="*/ 6 h 7"/>
                      <a:gd name="T18" fmla="*/ 1 w 5"/>
                      <a:gd name="T19" fmla="*/ 5 h 7"/>
                      <a:gd name="T20" fmla="*/ 1 w 5"/>
                      <a:gd name="T21" fmla="*/ 4 h 7"/>
                      <a:gd name="T22" fmla="*/ 1 w 5"/>
                      <a:gd name="T23" fmla="*/ 3 h 7"/>
                      <a:gd name="T24" fmla="*/ 1 w 5"/>
                      <a:gd name="T25" fmla="*/ 1 h 7"/>
                      <a:gd name="T26" fmla="*/ 2 w 5"/>
                      <a:gd name="T27" fmla="*/ 1 h 7"/>
                      <a:gd name="T28" fmla="*/ 1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1" y="0"/>
                        </a:moveTo>
                        <a:cubicBezTo>
                          <a:pt x="0" y="0"/>
                          <a:pt x="0" y="2"/>
                          <a:pt x="0" y="3"/>
                        </a:cubicBezTo>
                        <a:cubicBezTo>
                          <a:pt x="0" y="4"/>
                          <a:pt x="0" y="4"/>
                          <a:pt x="1" y="4"/>
                        </a:cubicBezTo>
                        <a:cubicBezTo>
                          <a:pt x="1" y="4"/>
                          <a:pt x="1" y="5"/>
                          <a:pt x="1" y="5"/>
                        </a:cubicBezTo>
                        <a:cubicBezTo>
                          <a:pt x="2" y="6"/>
                          <a:pt x="3" y="7"/>
                          <a:pt x="4" y="7"/>
                        </a:cubicBezTo>
                        <a:cubicBezTo>
                          <a:pt x="4" y="7"/>
                          <a:pt x="4" y="6"/>
                          <a:pt x="5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2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9" name="Freeform 1928"/>
                  <p:cNvSpPr/>
                  <p:nvPr/>
                </p:nvSpPr>
                <p:spPr bwMode="auto">
                  <a:xfrm>
                    <a:off x="6135" y="1510"/>
                    <a:ext cx="6" cy="10"/>
                  </a:xfrm>
                  <a:custGeom>
                    <a:avLst/>
                    <a:gdLst>
                      <a:gd name="T0" fmla="*/ 1 w 8"/>
                      <a:gd name="T1" fmla="*/ 0 h 11"/>
                      <a:gd name="T2" fmla="*/ 0 w 8"/>
                      <a:gd name="T3" fmla="*/ 0 h 11"/>
                      <a:gd name="T4" fmla="*/ 0 w 8"/>
                      <a:gd name="T5" fmla="*/ 0 h 11"/>
                      <a:gd name="T6" fmla="*/ 1 w 8"/>
                      <a:gd name="T7" fmla="*/ 2 h 11"/>
                      <a:gd name="T8" fmla="*/ 1 w 8"/>
                      <a:gd name="T9" fmla="*/ 1 h 11"/>
                      <a:gd name="T10" fmla="*/ 2 w 8"/>
                      <a:gd name="T11" fmla="*/ 1 h 11"/>
                      <a:gd name="T12" fmla="*/ 5 w 8"/>
                      <a:gd name="T13" fmla="*/ 3 h 11"/>
                      <a:gd name="T14" fmla="*/ 6 w 8"/>
                      <a:gd name="T15" fmla="*/ 4 h 11"/>
                      <a:gd name="T16" fmla="*/ 6 w 8"/>
                      <a:gd name="T17" fmla="*/ 4 h 11"/>
                      <a:gd name="T18" fmla="*/ 6 w 8"/>
                      <a:gd name="T19" fmla="*/ 9 h 11"/>
                      <a:gd name="T20" fmla="*/ 5 w 8"/>
                      <a:gd name="T21" fmla="*/ 9 h 11"/>
                      <a:gd name="T22" fmla="*/ 6 w 8"/>
                      <a:gd name="T23" fmla="*/ 11 h 11"/>
                      <a:gd name="T24" fmla="*/ 6 w 8"/>
                      <a:gd name="T25" fmla="*/ 11 h 11"/>
                      <a:gd name="T26" fmla="*/ 7 w 8"/>
                      <a:gd name="T27" fmla="*/ 4 h 11"/>
                      <a:gd name="T28" fmla="*/ 6 w 8"/>
                      <a:gd name="T29" fmla="*/ 3 h 11"/>
                      <a:gd name="T30" fmla="*/ 6 w 8"/>
                      <a:gd name="T31" fmla="*/ 3 h 11"/>
                      <a:gd name="T32" fmla="*/ 1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7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7" y="4"/>
                        </a:cubicBezTo>
                        <a:cubicBezTo>
                          <a:pt x="7" y="4"/>
                          <a:pt x="7" y="4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0" name="Freeform 1929"/>
                  <p:cNvSpPr/>
                  <p:nvPr/>
                </p:nvSpPr>
                <p:spPr bwMode="auto">
                  <a:xfrm>
                    <a:off x="6137" y="1510"/>
                    <a:ext cx="6" cy="7"/>
                  </a:xfrm>
                  <a:custGeom>
                    <a:avLst/>
                    <a:gdLst>
                      <a:gd name="T0" fmla="*/ 1 w 7"/>
                      <a:gd name="T1" fmla="*/ 0 h 9"/>
                      <a:gd name="T2" fmla="*/ 0 w 7"/>
                      <a:gd name="T3" fmla="*/ 0 h 9"/>
                      <a:gd name="T4" fmla="*/ 1 w 7"/>
                      <a:gd name="T5" fmla="*/ 1 h 9"/>
                      <a:gd name="T6" fmla="*/ 2 w 7"/>
                      <a:gd name="T7" fmla="*/ 1 h 9"/>
                      <a:gd name="T8" fmla="*/ 2 w 7"/>
                      <a:gd name="T9" fmla="*/ 1 h 9"/>
                      <a:gd name="T10" fmla="*/ 5 w 7"/>
                      <a:gd name="T11" fmla="*/ 2 h 9"/>
                      <a:gd name="T12" fmla="*/ 5 w 7"/>
                      <a:gd name="T13" fmla="*/ 3 h 9"/>
                      <a:gd name="T14" fmla="*/ 6 w 7"/>
                      <a:gd name="T15" fmla="*/ 4 h 9"/>
                      <a:gd name="T16" fmla="*/ 6 w 7"/>
                      <a:gd name="T17" fmla="*/ 7 h 9"/>
                      <a:gd name="T18" fmla="*/ 5 w 7"/>
                      <a:gd name="T19" fmla="*/ 8 h 9"/>
                      <a:gd name="T20" fmla="*/ 6 w 7"/>
                      <a:gd name="T21" fmla="*/ 9 h 9"/>
                      <a:gd name="T22" fmla="*/ 6 w 7"/>
                      <a:gd name="T23" fmla="*/ 3 h 9"/>
                      <a:gd name="T24" fmla="*/ 6 w 7"/>
                      <a:gd name="T25" fmla="*/ 3 h 9"/>
                      <a:gd name="T26" fmla="*/ 5 w 7"/>
                      <a:gd name="T27" fmla="*/ 2 h 9"/>
                      <a:gd name="T28" fmla="*/ 1 w 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9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4" y="1"/>
                          <a:pt x="5" y="2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3"/>
                          <a:pt x="6" y="4"/>
                          <a:pt x="6" y="4"/>
                        </a:cubicBezTo>
                        <a:cubicBezTo>
                          <a:pt x="6" y="5"/>
                          <a:pt x="6" y="7"/>
                          <a:pt x="6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8"/>
                          <a:pt x="7" y="6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3"/>
                          <a:pt x="6" y="2"/>
                          <a:pt x="5" y="2"/>
                        </a:cubicBezTo>
                        <a:cubicBezTo>
                          <a:pt x="4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1" name="Freeform 1930"/>
                  <p:cNvSpPr/>
                  <p:nvPr/>
                </p:nvSpPr>
                <p:spPr bwMode="auto">
                  <a:xfrm>
                    <a:off x="6140" y="1509"/>
                    <a:ext cx="6" cy="7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0 w 6"/>
                      <a:gd name="T3" fmla="*/ 0 h 8"/>
                      <a:gd name="T4" fmla="*/ 0 w 6"/>
                      <a:gd name="T5" fmla="*/ 1 h 8"/>
                      <a:gd name="T6" fmla="*/ 1 w 6"/>
                      <a:gd name="T7" fmla="*/ 1 h 8"/>
                      <a:gd name="T8" fmla="*/ 1 w 6"/>
                      <a:gd name="T9" fmla="*/ 1 h 8"/>
                      <a:gd name="T10" fmla="*/ 4 w 6"/>
                      <a:gd name="T11" fmla="*/ 2 h 8"/>
                      <a:gd name="T12" fmla="*/ 4 w 6"/>
                      <a:gd name="T13" fmla="*/ 3 h 8"/>
                      <a:gd name="T14" fmla="*/ 4 w 6"/>
                      <a:gd name="T15" fmla="*/ 3 h 8"/>
                      <a:gd name="T16" fmla="*/ 4 w 6"/>
                      <a:gd name="T17" fmla="*/ 6 h 8"/>
                      <a:gd name="T18" fmla="*/ 4 w 6"/>
                      <a:gd name="T19" fmla="*/ 7 h 8"/>
                      <a:gd name="T20" fmla="*/ 4 w 6"/>
                      <a:gd name="T21" fmla="*/ 8 h 8"/>
                      <a:gd name="T22" fmla="*/ 5 w 6"/>
                      <a:gd name="T23" fmla="*/ 3 h 8"/>
                      <a:gd name="T24" fmla="*/ 4 w 6"/>
                      <a:gd name="T25" fmla="*/ 2 h 8"/>
                      <a:gd name="T26" fmla="*/ 4 w 6"/>
                      <a:gd name="T27" fmla="*/ 2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4" y="2"/>
                          <a:pt x="4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4"/>
                          <a:pt x="5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6" y="7"/>
                          <a:pt x="6" y="5"/>
                          <a:pt x="5" y="3"/>
                        </a:cubicBezTo>
                        <a:cubicBezTo>
                          <a:pt x="5" y="3"/>
                          <a:pt x="5" y="3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2" name="Freeform 1931"/>
                  <p:cNvSpPr/>
                  <p:nvPr/>
                </p:nvSpPr>
                <p:spPr bwMode="auto">
                  <a:xfrm>
                    <a:off x="6143" y="1508"/>
                    <a:ext cx="4" cy="5"/>
                  </a:xfrm>
                  <a:custGeom>
                    <a:avLst/>
                    <a:gdLst>
                      <a:gd name="T0" fmla="*/ 1 w 5"/>
                      <a:gd name="T1" fmla="*/ 0 h 6"/>
                      <a:gd name="T2" fmla="*/ 0 w 5"/>
                      <a:gd name="T3" fmla="*/ 0 h 6"/>
                      <a:gd name="T4" fmla="*/ 0 w 5"/>
                      <a:gd name="T5" fmla="*/ 1 h 6"/>
                      <a:gd name="T6" fmla="*/ 1 w 5"/>
                      <a:gd name="T7" fmla="*/ 1 h 6"/>
                      <a:gd name="T8" fmla="*/ 1 w 5"/>
                      <a:gd name="T9" fmla="*/ 1 h 6"/>
                      <a:gd name="T10" fmla="*/ 3 w 5"/>
                      <a:gd name="T11" fmla="*/ 2 h 6"/>
                      <a:gd name="T12" fmla="*/ 3 w 5"/>
                      <a:gd name="T13" fmla="*/ 2 h 6"/>
                      <a:gd name="T14" fmla="*/ 4 w 5"/>
                      <a:gd name="T15" fmla="*/ 3 h 6"/>
                      <a:gd name="T16" fmla="*/ 3 w 5"/>
                      <a:gd name="T17" fmla="*/ 5 h 6"/>
                      <a:gd name="T18" fmla="*/ 3 w 5"/>
                      <a:gd name="T19" fmla="*/ 5 h 6"/>
                      <a:gd name="T20" fmla="*/ 4 w 5"/>
                      <a:gd name="T21" fmla="*/ 6 h 6"/>
                      <a:gd name="T22" fmla="*/ 4 w 5"/>
                      <a:gd name="T23" fmla="*/ 3 h 6"/>
                      <a:gd name="T24" fmla="*/ 4 w 5"/>
                      <a:gd name="T25" fmla="*/ 2 h 6"/>
                      <a:gd name="T26" fmla="*/ 3 w 5"/>
                      <a:gd name="T27" fmla="*/ 1 h 6"/>
                      <a:gd name="T28" fmla="*/ 1 w 5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6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4" y="3"/>
                          <a:pt x="4" y="3"/>
                        </a:cubicBezTo>
                        <a:cubicBezTo>
                          <a:pt x="4" y="4"/>
                          <a:pt x="4" y="5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6"/>
                          <a:pt x="5" y="4"/>
                          <a:pt x="4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3" y="1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3" name="Freeform 1932"/>
                  <p:cNvSpPr/>
                  <p:nvPr/>
                </p:nvSpPr>
                <p:spPr bwMode="auto">
                  <a:xfrm>
                    <a:off x="6135" y="1487"/>
                    <a:ext cx="6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6 w 8"/>
                      <a:gd name="T9" fmla="*/ 7 h 11"/>
                      <a:gd name="T10" fmla="*/ 6 w 8"/>
                      <a:gd name="T11" fmla="*/ 8 h 11"/>
                      <a:gd name="T12" fmla="*/ 2 w 8"/>
                      <a:gd name="T13" fmla="*/ 10 h 11"/>
                      <a:gd name="T14" fmla="*/ 2 w 8"/>
                      <a:gd name="T15" fmla="*/ 10 h 11"/>
                      <a:gd name="T16" fmla="*/ 1 w 8"/>
                      <a:gd name="T17" fmla="*/ 9 h 11"/>
                      <a:gd name="T18" fmla="*/ 0 w 8"/>
                      <a:gd name="T19" fmla="*/ 11 h 11"/>
                      <a:gd name="T20" fmla="*/ 0 w 8"/>
                      <a:gd name="T21" fmla="*/ 11 h 11"/>
                      <a:gd name="T22" fmla="*/ 1 w 8"/>
                      <a:gd name="T23" fmla="*/ 11 h 11"/>
                      <a:gd name="T24" fmla="*/ 6 w 8"/>
                      <a:gd name="T25" fmla="*/ 8 h 11"/>
                      <a:gd name="T26" fmla="*/ 7 w 8"/>
                      <a:gd name="T27" fmla="*/ 8 h 11"/>
                      <a:gd name="T28" fmla="*/ 7 w 8"/>
                      <a:gd name="T29" fmla="*/ 7 h 11"/>
                      <a:gd name="T30" fmla="*/ 7 w 8"/>
                      <a:gd name="T31" fmla="*/ 0 h 11"/>
                      <a:gd name="T32" fmla="*/ 6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6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7"/>
                          <a:pt x="6" y="8"/>
                          <a:pt x="6" y="8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3" y="11"/>
                          <a:pt x="5" y="10"/>
                          <a:pt x="6" y="8"/>
                        </a:cubicBezTo>
                        <a:cubicBezTo>
                          <a:pt x="6" y="8"/>
                          <a:pt x="7" y="8"/>
                          <a:pt x="7" y="8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8" y="4"/>
                          <a:pt x="8" y="1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4" name="Freeform 1933"/>
                  <p:cNvSpPr/>
                  <p:nvPr/>
                </p:nvSpPr>
                <p:spPr bwMode="auto">
                  <a:xfrm>
                    <a:off x="6137" y="1489"/>
                    <a:ext cx="7" cy="8"/>
                  </a:xfrm>
                  <a:custGeom>
                    <a:avLst/>
                    <a:gdLst>
                      <a:gd name="T0" fmla="*/ 6 w 8"/>
                      <a:gd name="T1" fmla="*/ 0 h 9"/>
                      <a:gd name="T2" fmla="*/ 5 w 8"/>
                      <a:gd name="T3" fmla="*/ 1 h 9"/>
                      <a:gd name="T4" fmla="*/ 6 w 8"/>
                      <a:gd name="T5" fmla="*/ 1 h 9"/>
                      <a:gd name="T6" fmla="*/ 6 w 8"/>
                      <a:gd name="T7" fmla="*/ 5 h 9"/>
                      <a:gd name="T8" fmla="*/ 6 w 8"/>
                      <a:gd name="T9" fmla="*/ 6 h 9"/>
                      <a:gd name="T10" fmla="*/ 5 w 8"/>
                      <a:gd name="T11" fmla="*/ 6 h 9"/>
                      <a:gd name="T12" fmla="*/ 2 w 8"/>
                      <a:gd name="T13" fmla="*/ 8 h 9"/>
                      <a:gd name="T14" fmla="*/ 2 w 8"/>
                      <a:gd name="T15" fmla="*/ 8 h 9"/>
                      <a:gd name="T16" fmla="*/ 1 w 8"/>
                      <a:gd name="T17" fmla="*/ 8 h 9"/>
                      <a:gd name="T18" fmla="*/ 0 w 8"/>
                      <a:gd name="T19" fmla="*/ 9 h 9"/>
                      <a:gd name="T20" fmla="*/ 2 w 8"/>
                      <a:gd name="T21" fmla="*/ 9 h 9"/>
                      <a:gd name="T22" fmla="*/ 6 w 8"/>
                      <a:gd name="T23" fmla="*/ 7 h 9"/>
                      <a:gd name="T24" fmla="*/ 6 w 8"/>
                      <a:gd name="T25" fmla="*/ 6 h 9"/>
                      <a:gd name="T26" fmla="*/ 7 w 8"/>
                      <a:gd name="T27" fmla="*/ 5 h 9"/>
                      <a:gd name="T28" fmla="*/ 6 w 8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9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2"/>
                          <a:pt x="7" y="4"/>
                          <a:pt x="6" y="5"/>
                        </a:cubicBezTo>
                        <a:cubicBezTo>
                          <a:pt x="6" y="5"/>
                          <a:pt x="6" y="6"/>
                          <a:pt x="6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7"/>
                          <a:pt x="3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9"/>
                          <a:pt x="1" y="9"/>
                          <a:pt x="2" y="9"/>
                        </a:cubicBezTo>
                        <a:cubicBezTo>
                          <a:pt x="3" y="9"/>
                          <a:pt x="5" y="8"/>
                          <a:pt x="6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6"/>
                          <a:pt x="6" y="6"/>
                          <a:pt x="7" y="5"/>
                        </a:cubicBezTo>
                        <a:cubicBezTo>
                          <a:pt x="8" y="3"/>
                          <a:pt x="8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5" name="Freeform 1934"/>
                  <p:cNvSpPr/>
                  <p:nvPr/>
                </p:nvSpPr>
                <p:spPr bwMode="auto">
                  <a:xfrm>
                    <a:off x="6140" y="1491"/>
                    <a:ext cx="6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4 w 6"/>
                      <a:gd name="T5" fmla="*/ 2 h 8"/>
                      <a:gd name="T6" fmla="*/ 5 w 6"/>
                      <a:gd name="T7" fmla="*/ 5 h 8"/>
                      <a:gd name="T8" fmla="*/ 4 w 6"/>
                      <a:gd name="T9" fmla="*/ 5 h 8"/>
                      <a:gd name="T10" fmla="*/ 4 w 6"/>
                      <a:gd name="T11" fmla="*/ 6 h 8"/>
                      <a:gd name="T12" fmla="*/ 2 w 6"/>
                      <a:gd name="T13" fmla="*/ 7 h 8"/>
                      <a:gd name="T14" fmla="*/ 1 w 6"/>
                      <a:gd name="T15" fmla="*/ 7 h 8"/>
                      <a:gd name="T16" fmla="*/ 1 w 6"/>
                      <a:gd name="T17" fmla="*/ 7 h 8"/>
                      <a:gd name="T18" fmla="*/ 0 w 6"/>
                      <a:gd name="T19" fmla="*/ 8 h 8"/>
                      <a:gd name="T20" fmla="*/ 1 w 6"/>
                      <a:gd name="T21" fmla="*/ 8 h 8"/>
                      <a:gd name="T22" fmla="*/ 4 w 6"/>
                      <a:gd name="T23" fmla="*/ 6 h 8"/>
                      <a:gd name="T24" fmla="*/ 5 w 6"/>
                      <a:gd name="T25" fmla="*/ 6 h 8"/>
                      <a:gd name="T26" fmla="*/ 5 w 6"/>
                      <a:gd name="T27" fmla="*/ 5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3"/>
                          <a:pt x="5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1" y="8"/>
                          <a:pt x="1" y="8"/>
                        </a:cubicBezTo>
                        <a:cubicBezTo>
                          <a:pt x="2" y="8"/>
                          <a:pt x="3" y="7"/>
                          <a:pt x="4" y="6"/>
                        </a:cubicBezTo>
                        <a:cubicBezTo>
                          <a:pt x="4" y="6"/>
                          <a:pt x="5" y="6"/>
                          <a:pt x="5" y="6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6" name="Freeform 1935"/>
                  <p:cNvSpPr/>
                  <p:nvPr/>
                </p:nvSpPr>
                <p:spPr bwMode="auto">
                  <a:xfrm>
                    <a:off x="6143" y="1493"/>
                    <a:ext cx="4" cy="5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2 h 7"/>
                      <a:gd name="T6" fmla="*/ 4 w 5"/>
                      <a:gd name="T7" fmla="*/ 4 h 7"/>
                      <a:gd name="T8" fmla="*/ 4 w 5"/>
                      <a:gd name="T9" fmla="*/ 5 h 7"/>
                      <a:gd name="T10" fmla="*/ 3 w 5"/>
                      <a:gd name="T11" fmla="*/ 5 h 7"/>
                      <a:gd name="T12" fmla="*/ 1 w 5"/>
                      <a:gd name="T13" fmla="*/ 6 h 7"/>
                      <a:gd name="T14" fmla="*/ 1 w 5"/>
                      <a:gd name="T15" fmla="*/ 6 h 7"/>
                      <a:gd name="T16" fmla="*/ 1 w 5"/>
                      <a:gd name="T17" fmla="*/ 6 h 7"/>
                      <a:gd name="T18" fmla="*/ 0 w 5"/>
                      <a:gd name="T19" fmla="*/ 7 h 7"/>
                      <a:gd name="T20" fmla="*/ 1 w 5"/>
                      <a:gd name="T21" fmla="*/ 7 h 7"/>
                      <a:gd name="T22" fmla="*/ 4 w 5"/>
                      <a:gd name="T23" fmla="*/ 6 h 7"/>
                      <a:gd name="T24" fmla="*/ 4 w 5"/>
                      <a:gd name="T25" fmla="*/ 5 h 7"/>
                      <a:gd name="T26" fmla="*/ 4 w 5"/>
                      <a:gd name="T27" fmla="*/ 4 h 7"/>
                      <a:gd name="T28" fmla="*/ 4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4"/>
                          <a:pt x="4" y="4"/>
                          <a:pt x="4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1" y="7"/>
                          <a:pt x="1" y="7"/>
                        </a:cubicBezTo>
                        <a:cubicBezTo>
                          <a:pt x="2" y="7"/>
                          <a:pt x="3" y="7"/>
                          <a:pt x="4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7" name="Freeform 1936"/>
                  <p:cNvSpPr/>
                  <p:nvPr/>
                </p:nvSpPr>
                <p:spPr bwMode="auto">
                  <a:xfrm>
                    <a:off x="6175" y="1482"/>
                    <a:ext cx="12" cy="13"/>
                  </a:xfrm>
                  <a:custGeom>
                    <a:avLst/>
                    <a:gdLst>
                      <a:gd name="T0" fmla="*/ 5 w 14"/>
                      <a:gd name="T1" fmla="*/ 0 h 15"/>
                      <a:gd name="T2" fmla="*/ 5 w 14"/>
                      <a:gd name="T3" fmla="*/ 0 h 15"/>
                      <a:gd name="T4" fmla="*/ 2 w 14"/>
                      <a:gd name="T5" fmla="*/ 10 h 15"/>
                      <a:gd name="T6" fmla="*/ 2 w 14"/>
                      <a:gd name="T7" fmla="*/ 11 h 15"/>
                      <a:gd name="T8" fmla="*/ 3 w 14"/>
                      <a:gd name="T9" fmla="*/ 12 h 15"/>
                      <a:gd name="T10" fmla="*/ 10 w 14"/>
                      <a:gd name="T11" fmla="*/ 15 h 15"/>
                      <a:gd name="T12" fmla="*/ 13 w 14"/>
                      <a:gd name="T13" fmla="*/ 15 h 15"/>
                      <a:gd name="T14" fmla="*/ 14 w 14"/>
                      <a:gd name="T15" fmla="*/ 14 h 15"/>
                      <a:gd name="T16" fmla="*/ 12 w 14"/>
                      <a:gd name="T17" fmla="*/ 12 h 15"/>
                      <a:gd name="T18" fmla="*/ 11 w 14"/>
                      <a:gd name="T19" fmla="*/ 13 h 15"/>
                      <a:gd name="T20" fmla="*/ 9 w 14"/>
                      <a:gd name="T21" fmla="*/ 13 h 15"/>
                      <a:gd name="T22" fmla="*/ 4 w 14"/>
                      <a:gd name="T23" fmla="*/ 11 h 15"/>
                      <a:gd name="T24" fmla="*/ 4 w 14"/>
                      <a:gd name="T25" fmla="*/ 10 h 15"/>
                      <a:gd name="T26" fmla="*/ 3 w 14"/>
                      <a:gd name="T27" fmla="*/ 9 h 15"/>
                      <a:gd name="T28" fmla="*/ 5 w 14"/>
                      <a:gd name="T29" fmla="*/ 3 h 15"/>
                      <a:gd name="T30" fmla="*/ 6 w 14"/>
                      <a:gd name="T31" fmla="*/ 2 h 15"/>
                      <a:gd name="T32" fmla="*/ 5 w 14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5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6"/>
                          <a:pt x="2" y="10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11"/>
                          <a:pt x="3" y="11"/>
                          <a:pt x="3" y="12"/>
                        </a:cubicBezTo>
                        <a:cubicBezTo>
                          <a:pt x="5" y="14"/>
                          <a:pt x="7" y="15"/>
                          <a:pt x="10" y="15"/>
                        </a:cubicBezTo>
                        <a:cubicBezTo>
                          <a:pt x="11" y="15"/>
                          <a:pt x="12" y="15"/>
                          <a:pt x="13" y="15"/>
                        </a:cubicBezTo>
                        <a:cubicBezTo>
                          <a:pt x="14" y="14"/>
                          <a:pt x="14" y="14"/>
                          <a:pt x="14" y="14"/>
                        </a:cubicBez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2" y="12"/>
                          <a:pt x="11" y="13"/>
                          <a:pt x="11" y="13"/>
                        </a:cubicBezTo>
                        <a:cubicBezTo>
                          <a:pt x="10" y="13"/>
                          <a:pt x="10" y="13"/>
                          <a:pt x="9" y="13"/>
                        </a:cubicBezTo>
                        <a:cubicBezTo>
                          <a:pt x="7" y="13"/>
                          <a:pt x="6" y="12"/>
                          <a:pt x="4" y="11"/>
                        </a:cubicBezTo>
                        <a:cubicBezTo>
                          <a:pt x="4" y="11"/>
                          <a:pt x="4" y="10"/>
                          <a:pt x="4" y="10"/>
                        </a:cubicBezTo>
                        <a:cubicBezTo>
                          <a:pt x="4" y="10"/>
                          <a:pt x="3" y="10"/>
                          <a:pt x="3" y="9"/>
                        </a:cubicBezTo>
                        <a:cubicBezTo>
                          <a:pt x="2" y="7"/>
                          <a:pt x="3" y="4"/>
                          <a:pt x="5" y="3"/>
                        </a:cubicBezTo>
                        <a:cubicBezTo>
                          <a:pt x="5" y="3"/>
                          <a:pt x="6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8" name="Freeform 1937"/>
                  <p:cNvSpPr/>
                  <p:nvPr/>
                </p:nvSpPr>
                <p:spPr bwMode="auto">
                  <a:xfrm>
                    <a:off x="6128" y="1481"/>
                    <a:ext cx="12" cy="14"/>
                  </a:xfrm>
                  <a:custGeom>
                    <a:avLst/>
                    <a:gdLst>
                      <a:gd name="T0" fmla="*/ 9 w 14"/>
                      <a:gd name="T1" fmla="*/ 0 h 16"/>
                      <a:gd name="T2" fmla="*/ 8 w 14"/>
                      <a:gd name="T3" fmla="*/ 2 h 16"/>
                      <a:gd name="T4" fmla="*/ 9 w 14"/>
                      <a:gd name="T5" fmla="*/ 3 h 16"/>
                      <a:gd name="T6" fmla="*/ 10 w 14"/>
                      <a:gd name="T7" fmla="*/ 10 h 16"/>
                      <a:gd name="T8" fmla="*/ 10 w 14"/>
                      <a:gd name="T9" fmla="*/ 11 h 16"/>
                      <a:gd name="T10" fmla="*/ 9 w 14"/>
                      <a:gd name="T11" fmla="*/ 11 h 16"/>
                      <a:gd name="T12" fmla="*/ 5 w 14"/>
                      <a:gd name="T13" fmla="*/ 14 h 16"/>
                      <a:gd name="T14" fmla="*/ 3 w 14"/>
                      <a:gd name="T15" fmla="*/ 13 h 16"/>
                      <a:gd name="T16" fmla="*/ 1 w 14"/>
                      <a:gd name="T17" fmla="*/ 12 h 16"/>
                      <a:gd name="T18" fmla="*/ 0 w 14"/>
                      <a:gd name="T19" fmla="*/ 15 h 16"/>
                      <a:gd name="T20" fmla="*/ 0 w 14"/>
                      <a:gd name="T21" fmla="*/ 15 h 16"/>
                      <a:gd name="T22" fmla="*/ 4 w 14"/>
                      <a:gd name="T23" fmla="*/ 16 h 16"/>
                      <a:gd name="T24" fmla="*/ 11 w 14"/>
                      <a:gd name="T25" fmla="*/ 12 h 16"/>
                      <a:gd name="T26" fmla="*/ 11 w 14"/>
                      <a:gd name="T27" fmla="*/ 11 h 16"/>
                      <a:gd name="T28" fmla="*/ 12 w 14"/>
                      <a:gd name="T29" fmla="*/ 11 h 16"/>
                      <a:gd name="T30" fmla="*/ 9 w 14"/>
                      <a:gd name="T31" fmla="*/ 0 h 16"/>
                      <a:gd name="T32" fmla="*/ 9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8"/>
                          <a:pt x="10" y="10"/>
                        </a:cubicBezTo>
                        <a:cubicBezTo>
                          <a:pt x="10" y="10"/>
                          <a:pt x="10" y="10"/>
                          <a:pt x="10" y="11"/>
                        </a:cubicBezTo>
                        <a:cubicBezTo>
                          <a:pt x="10" y="11"/>
                          <a:pt x="10" y="11"/>
                          <a:pt x="9" y="11"/>
                        </a:cubicBezTo>
                        <a:cubicBezTo>
                          <a:pt x="8" y="13"/>
                          <a:pt x="6" y="14"/>
                          <a:pt x="5" y="14"/>
                        </a:cubicBezTo>
                        <a:cubicBezTo>
                          <a:pt x="4" y="14"/>
                          <a:pt x="3" y="14"/>
                          <a:pt x="3" y="13"/>
                        </a:cubicBezTo>
                        <a:cubicBezTo>
                          <a:pt x="3" y="13"/>
                          <a:pt x="2" y="13"/>
                          <a:pt x="1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6"/>
                          <a:pt x="3" y="16"/>
                          <a:pt x="4" y="16"/>
                        </a:cubicBezTo>
                        <a:cubicBezTo>
                          <a:pt x="7" y="16"/>
                          <a:pt x="9" y="15"/>
                          <a:pt x="11" y="12"/>
                        </a:cubicBezTo>
                        <a:cubicBezTo>
                          <a:pt x="11" y="12"/>
                          <a:pt x="11" y="12"/>
                          <a:pt x="11" y="11"/>
                        </a:cubicBezTo>
                        <a:cubicBezTo>
                          <a:pt x="11" y="11"/>
                          <a:pt x="12" y="11"/>
                          <a:pt x="12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9" name="Freeform 1938"/>
                  <p:cNvSpPr/>
                  <p:nvPr/>
                </p:nvSpPr>
                <p:spPr bwMode="auto">
                  <a:xfrm>
                    <a:off x="6128" y="1510"/>
                    <a:ext cx="11" cy="15"/>
                  </a:xfrm>
                  <a:custGeom>
                    <a:avLst/>
                    <a:gdLst>
                      <a:gd name="T0" fmla="*/ 4 w 13"/>
                      <a:gd name="T1" fmla="*/ 0 h 17"/>
                      <a:gd name="T2" fmla="*/ 0 w 13"/>
                      <a:gd name="T3" fmla="*/ 1 h 17"/>
                      <a:gd name="T4" fmla="*/ 0 w 13"/>
                      <a:gd name="T5" fmla="*/ 2 h 17"/>
                      <a:gd name="T6" fmla="*/ 1 w 13"/>
                      <a:gd name="T7" fmla="*/ 4 h 17"/>
                      <a:gd name="T8" fmla="*/ 3 w 13"/>
                      <a:gd name="T9" fmla="*/ 3 h 17"/>
                      <a:gd name="T10" fmla="*/ 5 w 13"/>
                      <a:gd name="T11" fmla="*/ 2 h 17"/>
                      <a:gd name="T12" fmla="*/ 9 w 13"/>
                      <a:gd name="T13" fmla="*/ 5 h 17"/>
                      <a:gd name="T14" fmla="*/ 10 w 13"/>
                      <a:gd name="T15" fmla="*/ 6 h 17"/>
                      <a:gd name="T16" fmla="*/ 10 w 13"/>
                      <a:gd name="T17" fmla="*/ 6 h 17"/>
                      <a:gd name="T18" fmla="*/ 10 w 13"/>
                      <a:gd name="T19" fmla="*/ 6 h 17"/>
                      <a:gd name="T20" fmla="*/ 10 w 13"/>
                      <a:gd name="T21" fmla="*/ 7 h 17"/>
                      <a:gd name="T22" fmla="*/ 9 w 13"/>
                      <a:gd name="T23" fmla="*/ 13 h 17"/>
                      <a:gd name="T24" fmla="*/ 7 w 13"/>
                      <a:gd name="T25" fmla="*/ 14 h 17"/>
                      <a:gd name="T26" fmla="*/ 8 w 13"/>
                      <a:gd name="T27" fmla="*/ 17 h 17"/>
                      <a:gd name="T28" fmla="*/ 9 w 13"/>
                      <a:gd name="T29" fmla="*/ 16 h 17"/>
                      <a:gd name="T30" fmla="*/ 12 w 13"/>
                      <a:gd name="T31" fmla="*/ 6 h 17"/>
                      <a:gd name="T32" fmla="*/ 11 w 13"/>
                      <a:gd name="T33" fmla="*/ 5 h 17"/>
                      <a:gd name="T34" fmla="*/ 11 w 13"/>
                      <a:gd name="T35" fmla="*/ 4 h 17"/>
                      <a:gd name="T36" fmla="*/ 4 w 13"/>
                      <a:gd name="T37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3" h="17">
                        <a:moveTo>
                          <a:pt x="4" y="0"/>
                        </a:moveTo>
                        <a:cubicBezTo>
                          <a:pt x="3" y="0"/>
                          <a:pt x="2" y="1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4" y="2"/>
                          <a:pt x="5" y="2"/>
                        </a:cubicBezTo>
                        <a:cubicBezTo>
                          <a:pt x="6" y="2"/>
                          <a:pt x="8" y="4"/>
                          <a:pt x="9" y="5"/>
                        </a:cubicBezTo>
                        <a:cubicBezTo>
                          <a:pt x="10" y="5"/>
                          <a:pt x="10" y="5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7"/>
                        </a:cubicBezTo>
                        <a:cubicBezTo>
                          <a:pt x="11" y="9"/>
                          <a:pt x="11" y="12"/>
                          <a:pt x="9" y="13"/>
                        </a:cubicBezTo>
                        <a:cubicBezTo>
                          <a:pt x="9" y="13"/>
                          <a:pt x="8" y="14"/>
                          <a:pt x="7" y="14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3" y="10"/>
                          <a:pt x="12" y="6"/>
                        </a:cubicBezTo>
                        <a:cubicBezTo>
                          <a:pt x="11" y="6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4"/>
                        </a:cubicBezTo>
                        <a:cubicBezTo>
                          <a:pt x="9" y="2"/>
                          <a:pt x="6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0" name="Freeform 1939"/>
                  <p:cNvSpPr/>
                  <p:nvPr/>
                </p:nvSpPr>
                <p:spPr bwMode="auto">
                  <a:xfrm>
                    <a:off x="6150" y="1527"/>
                    <a:ext cx="14" cy="6"/>
                  </a:xfrm>
                  <a:custGeom>
                    <a:avLst/>
                    <a:gdLst>
                      <a:gd name="T0" fmla="*/ 9 w 17"/>
                      <a:gd name="T1" fmla="*/ 0 h 8"/>
                      <a:gd name="T2" fmla="*/ 8 w 17"/>
                      <a:gd name="T3" fmla="*/ 0 h 8"/>
                      <a:gd name="T4" fmla="*/ 0 w 17"/>
                      <a:gd name="T5" fmla="*/ 8 h 8"/>
                      <a:gd name="T6" fmla="*/ 0 w 17"/>
                      <a:gd name="T7" fmla="*/ 8 h 8"/>
                      <a:gd name="T8" fmla="*/ 3 w 17"/>
                      <a:gd name="T9" fmla="*/ 8 h 8"/>
                      <a:gd name="T10" fmla="*/ 3 w 17"/>
                      <a:gd name="T11" fmla="*/ 7 h 8"/>
                      <a:gd name="T12" fmla="*/ 8 w 17"/>
                      <a:gd name="T13" fmla="*/ 2 h 8"/>
                      <a:gd name="T14" fmla="*/ 9 w 17"/>
                      <a:gd name="T15" fmla="*/ 2 h 8"/>
                      <a:gd name="T16" fmla="*/ 10 w 17"/>
                      <a:gd name="T17" fmla="*/ 2 h 8"/>
                      <a:gd name="T18" fmla="*/ 15 w 17"/>
                      <a:gd name="T19" fmla="*/ 7 h 8"/>
                      <a:gd name="T20" fmla="*/ 15 w 17"/>
                      <a:gd name="T21" fmla="*/ 8 h 8"/>
                      <a:gd name="T22" fmla="*/ 17 w 17"/>
                      <a:gd name="T23" fmla="*/ 8 h 8"/>
                      <a:gd name="T24" fmla="*/ 17 w 17"/>
                      <a:gd name="T25" fmla="*/ 8 h 8"/>
                      <a:gd name="T26" fmla="*/ 10 w 17"/>
                      <a:gd name="T27" fmla="*/ 0 h 8"/>
                      <a:gd name="T28" fmla="*/ 9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1"/>
                          <a:pt x="0" y="4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7"/>
                          <a:pt x="3" y="7"/>
                        </a:cubicBezTo>
                        <a:cubicBezTo>
                          <a:pt x="3" y="4"/>
                          <a:pt x="5" y="2"/>
                          <a:pt x="8" y="2"/>
                        </a:cubicBezTo>
                        <a:cubicBezTo>
                          <a:pt x="8" y="2"/>
                          <a:pt x="8" y="2"/>
                          <a:pt x="9" y="2"/>
                        </a:cubicBezTo>
                        <a:cubicBezTo>
                          <a:pt x="9" y="2"/>
                          <a:pt x="9" y="2"/>
                          <a:pt x="10" y="2"/>
                        </a:cubicBezTo>
                        <a:cubicBezTo>
                          <a:pt x="12" y="2"/>
                          <a:pt x="15" y="4"/>
                          <a:pt x="15" y="7"/>
                        </a:cubicBezTo>
                        <a:cubicBezTo>
                          <a:pt x="15" y="7"/>
                          <a:pt x="15" y="8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4" y="1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1" name="Freeform 1940"/>
                  <p:cNvSpPr/>
                  <p:nvPr/>
                </p:nvSpPr>
                <p:spPr bwMode="auto">
                  <a:xfrm>
                    <a:off x="6175" y="1511"/>
                    <a:ext cx="12" cy="14"/>
                  </a:xfrm>
                  <a:custGeom>
                    <a:avLst/>
                    <a:gdLst>
                      <a:gd name="T0" fmla="*/ 10 w 14"/>
                      <a:gd name="T1" fmla="*/ 0 h 16"/>
                      <a:gd name="T2" fmla="*/ 3 w 14"/>
                      <a:gd name="T3" fmla="*/ 4 h 16"/>
                      <a:gd name="T4" fmla="*/ 2 w 14"/>
                      <a:gd name="T5" fmla="*/ 5 h 16"/>
                      <a:gd name="T6" fmla="*/ 2 w 14"/>
                      <a:gd name="T7" fmla="*/ 5 h 16"/>
                      <a:gd name="T8" fmla="*/ 4 w 14"/>
                      <a:gd name="T9" fmla="*/ 16 h 16"/>
                      <a:gd name="T10" fmla="*/ 5 w 14"/>
                      <a:gd name="T11" fmla="*/ 16 h 16"/>
                      <a:gd name="T12" fmla="*/ 6 w 14"/>
                      <a:gd name="T13" fmla="*/ 14 h 16"/>
                      <a:gd name="T14" fmla="*/ 5 w 14"/>
                      <a:gd name="T15" fmla="*/ 13 h 16"/>
                      <a:gd name="T16" fmla="*/ 3 w 14"/>
                      <a:gd name="T17" fmla="*/ 6 h 16"/>
                      <a:gd name="T18" fmla="*/ 4 w 14"/>
                      <a:gd name="T19" fmla="*/ 5 h 16"/>
                      <a:gd name="T20" fmla="*/ 4 w 14"/>
                      <a:gd name="T21" fmla="*/ 5 h 16"/>
                      <a:gd name="T22" fmla="*/ 9 w 14"/>
                      <a:gd name="T23" fmla="*/ 2 h 16"/>
                      <a:gd name="T24" fmla="*/ 11 w 14"/>
                      <a:gd name="T25" fmla="*/ 3 h 16"/>
                      <a:gd name="T26" fmla="*/ 12 w 14"/>
                      <a:gd name="T27" fmla="*/ 4 h 16"/>
                      <a:gd name="T28" fmla="*/ 14 w 14"/>
                      <a:gd name="T29" fmla="*/ 2 h 16"/>
                      <a:gd name="T30" fmla="*/ 13 w 14"/>
                      <a:gd name="T31" fmla="*/ 1 h 16"/>
                      <a:gd name="T32" fmla="*/ 10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10" y="0"/>
                        </a:moveTo>
                        <a:cubicBezTo>
                          <a:pt x="7" y="0"/>
                          <a:pt x="5" y="2"/>
                          <a:pt x="3" y="4"/>
                        </a:cubicBezTo>
                        <a:cubicBezTo>
                          <a:pt x="3" y="4"/>
                          <a:pt x="3" y="4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0" y="9"/>
                          <a:pt x="1" y="14"/>
                          <a:pt x="4" y="16"/>
                        </a:cubicBez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4"/>
                          <a:pt x="5" y="13"/>
                          <a:pt x="5" y="13"/>
                        </a:cubicBezTo>
                        <a:cubicBezTo>
                          <a:pt x="3" y="12"/>
                          <a:pt x="2" y="9"/>
                          <a:pt x="3" y="6"/>
                        </a:cubicBezTo>
                        <a:cubicBezTo>
                          <a:pt x="3" y="6"/>
                          <a:pt x="4" y="6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6" y="3"/>
                          <a:pt x="7" y="2"/>
                          <a:pt x="9" y="2"/>
                        </a:cubicBezTo>
                        <a:cubicBezTo>
                          <a:pt x="10" y="2"/>
                          <a:pt x="10" y="2"/>
                          <a:pt x="11" y="3"/>
                        </a:cubicBezTo>
                        <a:cubicBezTo>
                          <a:pt x="11" y="3"/>
                          <a:pt x="12" y="3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1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2" name="Freeform 1941"/>
                  <p:cNvSpPr>
                    <a:spLocks noEditPoints="1"/>
                  </p:cNvSpPr>
                  <p:nvPr/>
                </p:nvSpPr>
                <p:spPr bwMode="auto">
                  <a:xfrm>
                    <a:off x="6152" y="1498"/>
                    <a:ext cx="11" cy="11"/>
                  </a:xfrm>
                  <a:custGeom>
                    <a:avLst/>
                    <a:gdLst>
                      <a:gd name="T0" fmla="*/ 4 w 14"/>
                      <a:gd name="T1" fmla="*/ 2 h 13"/>
                      <a:gd name="T2" fmla="*/ 6 w 14"/>
                      <a:gd name="T3" fmla="*/ 3 h 13"/>
                      <a:gd name="T4" fmla="*/ 7 w 14"/>
                      <a:gd name="T5" fmla="*/ 3 h 13"/>
                      <a:gd name="T6" fmla="*/ 9 w 14"/>
                      <a:gd name="T7" fmla="*/ 2 h 13"/>
                      <a:gd name="T8" fmla="*/ 9 w 14"/>
                      <a:gd name="T9" fmla="*/ 3 h 13"/>
                      <a:gd name="T10" fmla="*/ 10 w 14"/>
                      <a:gd name="T11" fmla="*/ 5 h 13"/>
                      <a:gd name="T12" fmla="*/ 11 w 14"/>
                      <a:gd name="T13" fmla="*/ 6 h 13"/>
                      <a:gd name="T14" fmla="*/ 11 w 14"/>
                      <a:gd name="T15" fmla="*/ 7 h 13"/>
                      <a:gd name="T16" fmla="*/ 10 w 14"/>
                      <a:gd name="T17" fmla="*/ 8 h 13"/>
                      <a:gd name="T18" fmla="*/ 9 w 14"/>
                      <a:gd name="T19" fmla="*/ 10 h 13"/>
                      <a:gd name="T20" fmla="*/ 9 w 14"/>
                      <a:gd name="T21" fmla="*/ 10 h 13"/>
                      <a:gd name="T22" fmla="*/ 7 w 14"/>
                      <a:gd name="T23" fmla="*/ 9 h 13"/>
                      <a:gd name="T24" fmla="*/ 6 w 14"/>
                      <a:gd name="T25" fmla="*/ 10 h 13"/>
                      <a:gd name="T26" fmla="*/ 4 w 14"/>
                      <a:gd name="T27" fmla="*/ 10 h 13"/>
                      <a:gd name="T28" fmla="*/ 4 w 14"/>
                      <a:gd name="T29" fmla="*/ 9 h 13"/>
                      <a:gd name="T30" fmla="*/ 4 w 14"/>
                      <a:gd name="T31" fmla="*/ 7 h 13"/>
                      <a:gd name="T32" fmla="*/ 2 w 14"/>
                      <a:gd name="T33" fmla="*/ 6 h 13"/>
                      <a:gd name="T34" fmla="*/ 3 w 14"/>
                      <a:gd name="T35" fmla="*/ 5 h 13"/>
                      <a:gd name="T36" fmla="*/ 4 w 14"/>
                      <a:gd name="T37" fmla="*/ 4 h 13"/>
                      <a:gd name="T38" fmla="*/ 3 w 14"/>
                      <a:gd name="T39" fmla="*/ 0 h 13"/>
                      <a:gd name="T40" fmla="*/ 3 w 14"/>
                      <a:gd name="T41" fmla="*/ 3 h 13"/>
                      <a:gd name="T42" fmla="*/ 2 w 14"/>
                      <a:gd name="T43" fmla="*/ 5 h 13"/>
                      <a:gd name="T44" fmla="*/ 0 w 14"/>
                      <a:gd name="T45" fmla="*/ 6 h 13"/>
                      <a:gd name="T46" fmla="*/ 2 w 14"/>
                      <a:gd name="T47" fmla="*/ 8 h 13"/>
                      <a:gd name="T48" fmla="*/ 3 w 14"/>
                      <a:gd name="T49" fmla="*/ 10 h 13"/>
                      <a:gd name="T50" fmla="*/ 3 w 14"/>
                      <a:gd name="T51" fmla="*/ 12 h 13"/>
                      <a:gd name="T52" fmla="*/ 6 w 14"/>
                      <a:gd name="T53" fmla="*/ 11 h 13"/>
                      <a:gd name="T54" fmla="*/ 7 w 14"/>
                      <a:gd name="T55" fmla="*/ 11 h 13"/>
                      <a:gd name="T56" fmla="*/ 10 w 14"/>
                      <a:gd name="T57" fmla="*/ 12 h 13"/>
                      <a:gd name="T58" fmla="*/ 10 w 14"/>
                      <a:gd name="T59" fmla="*/ 12 h 13"/>
                      <a:gd name="T60" fmla="*/ 11 w 14"/>
                      <a:gd name="T61" fmla="*/ 9 h 13"/>
                      <a:gd name="T62" fmla="*/ 13 w 14"/>
                      <a:gd name="T63" fmla="*/ 7 h 13"/>
                      <a:gd name="T64" fmla="*/ 14 w 14"/>
                      <a:gd name="T65" fmla="*/ 6 h 13"/>
                      <a:gd name="T66" fmla="*/ 11 w 14"/>
                      <a:gd name="T67" fmla="*/ 4 h 13"/>
                      <a:gd name="T68" fmla="*/ 10 w 14"/>
                      <a:gd name="T69" fmla="*/ 1 h 13"/>
                      <a:gd name="T70" fmla="*/ 10 w 14"/>
                      <a:gd name="T71" fmla="*/ 0 h 13"/>
                      <a:gd name="T72" fmla="*/ 7 w 14"/>
                      <a:gd name="T73" fmla="*/ 2 h 13"/>
                      <a:gd name="T74" fmla="*/ 6 w 14"/>
                      <a:gd name="T75" fmla="*/ 2 h 13"/>
                      <a:gd name="T76" fmla="*/ 3 w 14"/>
                      <a:gd name="T77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" h="13">
                        <a:moveTo>
                          <a:pt x="4" y="3"/>
                        </a:move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3"/>
                          <a:pt x="6" y="3"/>
                        </a:cubicBezTo>
                        <a:cubicBezTo>
                          <a:pt x="6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8" y="3"/>
                        </a:cubicBezTo>
                        <a:cubicBezTo>
                          <a:pt x="8" y="3"/>
                          <a:pt x="9" y="3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3"/>
                        </a:cubicBezTo>
                        <a:cubicBezTo>
                          <a:pt x="9" y="3"/>
                          <a:pt x="9" y="4"/>
                          <a:pt x="9" y="4"/>
                        </a:cubicBezTo>
                        <a:cubicBezTo>
                          <a:pt x="10" y="4"/>
                          <a:pt x="10" y="5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1" y="6"/>
                          <a:pt x="11" y="7"/>
                          <a:pt x="11" y="7"/>
                        </a:cubicBezTo>
                        <a:cubicBezTo>
                          <a:pt x="11" y="7"/>
                          <a:pt x="10" y="7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8"/>
                          <a:pt x="9" y="9"/>
                          <a:pt x="9" y="9"/>
                        </a:cubicBezTo>
                        <a:cubicBezTo>
                          <a:pt x="9" y="9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10"/>
                        </a:cubicBezTo>
                        <a:cubicBezTo>
                          <a:pt x="6" y="10"/>
                          <a:pt x="5" y="10"/>
                          <a:pt x="5" y="10"/>
                        </a:cubicBezTo>
                        <a:cubicBezTo>
                          <a:pt x="5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3" y="6"/>
                          <a:pt x="3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4" y="4"/>
                          <a:pt x="4" y="3"/>
                          <a:pt x="4" y="3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1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2" y="5"/>
                          <a:pt x="2" y="5"/>
                        </a:cubicBezTo>
                        <a:cubicBezTo>
                          <a:pt x="1" y="5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7"/>
                        </a:cubicBezTo>
                        <a:cubicBezTo>
                          <a:pt x="1" y="7"/>
                          <a:pt x="2" y="8"/>
                          <a:pt x="2" y="8"/>
                        </a:cubicBezTo>
                        <a:cubicBezTo>
                          <a:pt x="3" y="8"/>
                          <a:pt x="3" y="8"/>
                          <a:pt x="3" y="9"/>
                        </a:cubicBezTo>
                        <a:cubicBezTo>
                          <a:pt x="3" y="9"/>
                          <a:pt x="3" y="9"/>
                          <a:pt x="3" y="10"/>
                        </a:cubicBezTo>
                        <a:cubicBezTo>
                          <a:pt x="3" y="11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4" y="12"/>
                          <a:pt x="4" y="12"/>
                        </a:cubicBezTo>
                        <a:cubicBezTo>
                          <a:pt x="4" y="12"/>
                          <a:pt x="5" y="11"/>
                          <a:pt x="6" y="11"/>
                        </a:cubicBezTo>
                        <a:cubicBezTo>
                          <a:pt x="6" y="11"/>
                          <a:pt x="6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8" y="11"/>
                        </a:cubicBezTo>
                        <a:cubicBezTo>
                          <a:pt x="8" y="11"/>
                          <a:pt x="9" y="12"/>
                          <a:pt x="10" y="12"/>
                        </a:cubicBezTo>
                        <a:cubicBezTo>
                          <a:pt x="10" y="12"/>
                          <a:pt x="10" y="13"/>
                          <a:pt x="10" y="13"/>
                        </a:cubicBezTo>
                        <a:cubicBezTo>
                          <a:pt x="10" y="13"/>
                          <a:pt x="10" y="12"/>
                          <a:pt x="10" y="12"/>
                        </a:cubicBezTo>
                        <a:cubicBezTo>
                          <a:pt x="10" y="12"/>
                          <a:pt x="11" y="11"/>
                          <a:pt x="11" y="10"/>
                        </a:cubicBezTo>
                        <a:cubicBezTo>
                          <a:pt x="11" y="10"/>
                          <a:pt x="11" y="9"/>
                          <a:pt x="11" y="9"/>
                        </a:cubicBezTo>
                        <a:cubicBezTo>
                          <a:pt x="11" y="9"/>
                          <a:pt x="11" y="9"/>
                          <a:pt x="12" y="9"/>
                        </a:cubicBezTo>
                        <a:cubicBezTo>
                          <a:pt x="12" y="8"/>
                          <a:pt x="13" y="7"/>
                          <a:pt x="13" y="7"/>
                        </a:cubicBezTo>
                        <a:cubicBezTo>
                          <a:pt x="14" y="7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3" y="5"/>
                          <a:pt x="12" y="5"/>
                        </a:cubicBezTo>
                        <a:cubicBezTo>
                          <a:pt x="12" y="4"/>
                          <a:pt x="11" y="4"/>
                          <a:pt x="11" y="4"/>
                        </a:cubicBezTo>
                        <a:cubicBezTo>
                          <a:pt x="11" y="4"/>
                          <a:pt x="11" y="4"/>
                          <a:pt x="11" y="3"/>
                        </a:cubicBezTo>
                        <a:cubicBezTo>
                          <a:pt x="11" y="2"/>
                          <a:pt x="10" y="1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1"/>
                          <a:pt x="8" y="1"/>
                          <a:pt x="8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6" y="2"/>
                          <a:pt x="6" y="2"/>
                        </a:cubicBezTo>
                        <a:cubicBezTo>
                          <a:pt x="5" y="1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3" name="Freeform 1942"/>
                  <p:cNvSpPr>
                    <a:spLocks noEditPoints="1"/>
                  </p:cNvSpPr>
                  <p:nvPr/>
                </p:nvSpPr>
                <p:spPr bwMode="auto">
                  <a:xfrm>
                    <a:off x="6622" y="1841"/>
                    <a:ext cx="24" cy="24"/>
                  </a:xfrm>
                  <a:custGeom>
                    <a:avLst/>
                    <a:gdLst>
                      <a:gd name="T0" fmla="*/ 23 w 28"/>
                      <a:gd name="T1" fmla="*/ 21 h 28"/>
                      <a:gd name="T2" fmla="*/ 15 w 28"/>
                      <a:gd name="T3" fmla="*/ 25 h 28"/>
                      <a:gd name="T4" fmla="*/ 15 w 28"/>
                      <a:gd name="T5" fmla="*/ 28 h 28"/>
                      <a:gd name="T6" fmla="*/ 26 w 28"/>
                      <a:gd name="T7" fmla="*/ 22 h 28"/>
                      <a:gd name="T8" fmla="*/ 23 w 28"/>
                      <a:gd name="T9" fmla="*/ 21 h 28"/>
                      <a:gd name="T10" fmla="*/ 5 w 28"/>
                      <a:gd name="T11" fmla="*/ 20 h 28"/>
                      <a:gd name="T12" fmla="*/ 2 w 28"/>
                      <a:gd name="T13" fmla="*/ 22 h 28"/>
                      <a:gd name="T14" fmla="*/ 13 w 28"/>
                      <a:gd name="T15" fmla="*/ 28 h 28"/>
                      <a:gd name="T16" fmla="*/ 13 w 28"/>
                      <a:gd name="T17" fmla="*/ 25 h 28"/>
                      <a:gd name="T18" fmla="*/ 5 w 28"/>
                      <a:gd name="T19" fmla="*/ 20 h 28"/>
                      <a:gd name="T20" fmla="*/ 26 w 28"/>
                      <a:gd name="T21" fmla="*/ 8 h 28"/>
                      <a:gd name="T22" fmla="*/ 24 w 28"/>
                      <a:gd name="T23" fmla="*/ 9 h 28"/>
                      <a:gd name="T24" fmla="*/ 25 w 28"/>
                      <a:gd name="T25" fmla="*/ 14 h 28"/>
                      <a:gd name="T26" fmla="*/ 24 w 28"/>
                      <a:gd name="T27" fmla="*/ 19 h 28"/>
                      <a:gd name="T28" fmla="*/ 26 w 28"/>
                      <a:gd name="T29" fmla="*/ 21 h 28"/>
                      <a:gd name="T30" fmla="*/ 28 w 28"/>
                      <a:gd name="T31" fmla="*/ 14 h 28"/>
                      <a:gd name="T32" fmla="*/ 26 w 28"/>
                      <a:gd name="T33" fmla="*/ 8 h 28"/>
                      <a:gd name="T34" fmla="*/ 1 w 28"/>
                      <a:gd name="T35" fmla="*/ 8 h 28"/>
                      <a:gd name="T36" fmla="*/ 0 w 28"/>
                      <a:gd name="T37" fmla="*/ 14 h 28"/>
                      <a:gd name="T38" fmla="*/ 1 w 28"/>
                      <a:gd name="T39" fmla="*/ 21 h 28"/>
                      <a:gd name="T40" fmla="*/ 4 w 28"/>
                      <a:gd name="T41" fmla="*/ 19 h 28"/>
                      <a:gd name="T42" fmla="*/ 3 w 28"/>
                      <a:gd name="T43" fmla="*/ 14 h 28"/>
                      <a:gd name="T44" fmla="*/ 4 w 28"/>
                      <a:gd name="T45" fmla="*/ 9 h 28"/>
                      <a:gd name="T46" fmla="*/ 1 w 28"/>
                      <a:gd name="T47" fmla="*/ 8 h 28"/>
                      <a:gd name="T48" fmla="*/ 13 w 28"/>
                      <a:gd name="T49" fmla="*/ 0 h 28"/>
                      <a:gd name="T50" fmla="*/ 2 w 28"/>
                      <a:gd name="T51" fmla="*/ 6 h 28"/>
                      <a:gd name="T52" fmla="*/ 5 w 28"/>
                      <a:gd name="T53" fmla="*/ 8 h 28"/>
                      <a:gd name="T54" fmla="*/ 13 w 28"/>
                      <a:gd name="T55" fmla="*/ 3 h 28"/>
                      <a:gd name="T56" fmla="*/ 13 w 28"/>
                      <a:gd name="T57" fmla="*/ 0 h 28"/>
                      <a:gd name="T58" fmla="*/ 15 w 28"/>
                      <a:gd name="T59" fmla="*/ 0 h 28"/>
                      <a:gd name="T60" fmla="*/ 15 w 28"/>
                      <a:gd name="T61" fmla="*/ 3 h 28"/>
                      <a:gd name="T62" fmla="*/ 23 w 28"/>
                      <a:gd name="T63" fmla="*/ 8 h 28"/>
                      <a:gd name="T64" fmla="*/ 26 w 28"/>
                      <a:gd name="T65" fmla="*/ 7 h 28"/>
                      <a:gd name="T66" fmla="*/ 15 w 28"/>
                      <a:gd name="T6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8" h="28">
                        <a:moveTo>
                          <a:pt x="23" y="21"/>
                        </a:moveTo>
                        <a:cubicBezTo>
                          <a:pt x="21" y="23"/>
                          <a:pt x="18" y="25"/>
                          <a:pt x="15" y="25"/>
                        </a:cubicBezTo>
                        <a:cubicBezTo>
                          <a:pt x="15" y="28"/>
                          <a:pt x="15" y="28"/>
                          <a:pt x="15" y="28"/>
                        </a:cubicBezTo>
                        <a:cubicBezTo>
                          <a:pt x="19" y="28"/>
                          <a:pt x="23" y="26"/>
                          <a:pt x="26" y="22"/>
                        </a:cubicBezTo>
                        <a:cubicBezTo>
                          <a:pt x="23" y="21"/>
                          <a:pt x="23" y="21"/>
                          <a:pt x="23" y="21"/>
                        </a:cubicBezTo>
                        <a:moveTo>
                          <a:pt x="5" y="20"/>
                        </a:moveTo>
                        <a:cubicBezTo>
                          <a:pt x="2" y="22"/>
                          <a:pt x="2" y="22"/>
                          <a:pt x="2" y="22"/>
                        </a:cubicBezTo>
                        <a:cubicBezTo>
                          <a:pt x="4" y="26"/>
                          <a:pt x="8" y="28"/>
                          <a:pt x="13" y="28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0" y="25"/>
                          <a:pt x="7" y="23"/>
                          <a:pt x="5" y="20"/>
                        </a:cubicBezTo>
                        <a:moveTo>
                          <a:pt x="26" y="8"/>
                        </a:move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5" y="11"/>
                          <a:pt x="25" y="13"/>
                          <a:pt x="25" y="14"/>
                        </a:cubicBezTo>
                        <a:cubicBezTo>
                          <a:pt x="25" y="16"/>
                          <a:pt x="24" y="18"/>
                          <a:pt x="24" y="19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19"/>
                          <a:pt x="28" y="17"/>
                          <a:pt x="28" y="14"/>
                        </a:cubicBezTo>
                        <a:cubicBezTo>
                          <a:pt x="28" y="12"/>
                          <a:pt x="27" y="10"/>
                          <a:pt x="26" y="8"/>
                        </a:cubicBezTo>
                        <a:moveTo>
                          <a:pt x="1" y="8"/>
                        </a:moveTo>
                        <a:cubicBezTo>
                          <a:pt x="0" y="10"/>
                          <a:pt x="0" y="12"/>
                          <a:pt x="0" y="14"/>
                        </a:cubicBezTo>
                        <a:cubicBezTo>
                          <a:pt x="0" y="17"/>
                          <a:pt x="0" y="19"/>
                          <a:pt x="1" y="21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18"/>
                          <a:pt x="3" y="16"/>
                          <a:pt x="3" y="14"/>
                        </a:cubicBezTo>
                        <a:cubicBezTo>
                          <a:pt x="3" y="12"/>
                          <a:pt x="3" y="11"/>
                          <a:pt x="4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moveTo>
                          <a:pt x="13" y="0"/>
                        </a:moveTo>
                        <a:cubicBezTo>
                          <a:pt x="9" y="0"/>
                          <a:pt x="5" y="3"/>
                          <a:pt x="2" y="6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7" y="5"/>
                          <a:pt x="10" y="3"/>
                          <a:pt x="13" y="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moveTo>
                          <a:pt x="15" y="0"/>
                        </a:move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8" y="3"/>
                          <a:pt x="21" y="5"/>
                          <a:pt x="23" y="8"/>
                        </a:cubicBezTo>
                        <a:cubicBezTo>
                          <a:pt x="26" y="7"/>
                          <a:pt x="26" y="7"/>
                          <a:pt x="26" y="7"/>
                        </a:cubicBezTo>
                        <a:cubicBezTo>
                          <a:pt x="23" y="3"/>
                          <a:pt x="19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4" name="Freeform 1943"/>
                  <p:cNvSpPr>
                    <a:spLocks noEditPoints="1"/>
                  </p:cNvSpPr>
                  <p:nvPr/>
                </p:nvSpPr>
                <p:spPr bwMode="auto">
                  <a:xfrm>
                    <a:off x="6633" y="1830"/>
                    <a:ext cx="2" cy="47"/>
                  </a:xfrm>
                  <a:custGeom>
                    <a:avLst/>
                    <a:gdLst>
                      <a:gd name="T0" fmla="*/ 0 w 2"/>
                      <a:gd name="T1" fmla="*/ 51 h 55"/>
                      <a:gd name="T2" fmla="*/ 1 w 2"/>
                      <a:gd name="T3" fmla="*/ 55 h 55"/>
                      <a:gd name="T4" fmla="*/ 2 w 2"/>
                      <a:gd name="T5" fmla="*/ 51 h 55"/>
                      <a:gd name="T6" fmla="*/ 1 w 2"/>
                      <a:gd name="T7" fmla="*/ 48 h 55"/>
                      <a:gd name="T8" fmla="*/ 0 w 2"/>
                      <a:gd name="T9" fmla="*/ 51 h 55"/>
                      <a:gd name="T10" fmla="*/ 2 w 2"/>
                      <a:gd name="T11" fmla="*/ 51 h 55"/>
                      <a:gd name="T12" fmla="*/ 1 w 2"/>
                      <a:gd name="T13" fmla="*/ 48 h 55"/>
                      <a:gd name="T14" fmla="*/ 0 w 2"/>
                      <a:gd name="T15" fmla="*/ 45 h 55"/>
                      <a:gd name="T16" fmla="*/ 1 w 2"/>
                      <a:gd name="T17" fmla="*/ 48 h 55"/>
                      <a:gd name="T18" fmla="*/ 2 w 2"/>
                      <a:gd name="T19" fmla="*/ 45 h 55"/>
                      <a:gd name="T20" fmla="*/ 1 w 2"/>
                      <a:gd name="T21" fmla="*/ 43 h 55"/>
                      <a:gd name="T22" fmla="*/ 0 w 2"/>
                      <a:gd name="T23" fmla="*/ 45 h 55"/>
                      <a:gd name="T24" fmla="*/ 2 w 2"/>
                      <a:gd name="T25" fmla="*/ 45 h 55"/>
                      <a:gd name="T26" fmla="*/ 1 w 2"/>
                      <a:gd name="T27" fmla="*/ 43 h 55"/>
                      <a:gd name="T28" fmla="*/ 1 w 2"/>
                      <a:gd name="T29" fmla="*/ 32 h 55"/>
                      <a:gd name="T30" fmla="*/ 0 w 2"/>
                      <a:gd name="T31" fmla="*/ 38 h 55"/>
                      <a:gd name="T32" fmla="*/ 0 w 2"/>
                      <a:gd name="T33" fmla="*/ 42 h 55"/>
                      <a:gd name="T34" fmla="*/ 2 w 2"/>
                      <a:gd name="T35" fmla="*/ 42 h 55"/>
                      <a:gd name="T36" fmla="*/ 2 w 2"/>
                      <a:gd name="T37" fmla="*/ 38 h 55"/>
                      <a:gd name="T38" fmla="*/ 1 w 2"/>
                      <a:gd name="T39" fmla="*/ 32 h 55"/>
                      <a:gd name="T40" fmla="*/ 0 w 2"/>
                      <a:gd name="T41" fmla="*/ 28 h 55"/>
                      <a:gd name="T42" fmla="*/ 0 w 2"/>
                      <a:gd name="T43" fmla="*/ 30 h 55"/>
                      <a:gd name="T44" fmla="*/ 1 w 2"/>
                      <a:gd name="T45" fmla="*/ 30 h 55"/>
                      <a:gd name="T46" fmla="*/ 2 w 2"/>
                      <a:gd name="T47" fmla="*/ 29 h 55"/>
                      <a:gd name="T48" fmla="*/ 1 w 2"/>
                      <a:gd name="T49" fmla="*/ 28 h 55"/>
                      <a:gd name="T50" fmla="*/ 1 w 2"/>
                      <a:gd name="T51" fmla="*/ 24 h 55"/>
                      <a:gd name="T52" fmla="*/ 0 w 2"/>
                      <a:gd name="T53" fmla="*/ 24 h 55"/>
                      <a:gd name="T54" fmla="*/ 0 w 2"/>
                      <a:gd name="T55" fmla="*/ 26 h 55"/>
                      <a:gd name="T56" fmla="*/ 1 w 2"/>
                      <a:gd name="T57" fmla="*/ 26 h 55"/>
                      <a:gd name="T58" fmla="*/ 2 w 2"/>
                      <a:gd name="T59" fmla="*/ 24 h 55"/>
                      <a:gd name="T60" fmla="*/ 1 w 2"/>
                      <a:gd name="T61" fmla="*/ 12 h 55"/>
                      <a:gd name="T62" fmla="*/ 0 w 2"/>
                      <a:gd name="T63" fmla="*/ 13 h 55"/>
                      <a:gd name="T64" fmla="*/ 0 w 2"/>
                      <a:gd name="T65" fmla="*/ 22 h 55"/>
                      <a:gd name="T66" fmla="*/ 1 w 2"/>
                      <a:gd name="T67" fmla="*/ 22 h 55"/>
                      <a:gd name="T68" fmla="*/ 2 w 2"/>
                      <a:gd name="T69" fmla="*/ 16 h 55"/>
                      <a:gd name="T70" fmla="*/ 2 w 2"/>
                      <a:gd name="T71" fmla="*/ 12 h 55"/>
                      <a:gd name="T72" fmla="*/ 1 w 2"/>
                      <a:gd name="T73" fmla="*/ 10 h 55"/>
                      <a:gd name="T74" fmla="*/ 0 w 2"/>
                      <a:gd name="T75" fmla="*/ 12 h 55"/>
                      <a:gd name="T76" fmla="*/ 2 w 2"/>
                      <a:gd name="T77" fmla="*/ 12 h 55"/>
                      <a:gd name="T78" fmla="*/ 2 w 2"/>
                      <a:gd name="T79" fmla="*/ 7 h 55"/>
                      <a:gd name="T80" fmla="*/ 0 w 2"/>
                      <a:gd name="T81" fmla="*/ 7 h 55"/>
                      <a:gd name="T82" fmla="*/ 1 w 2"/>
                      <a:gd name="T83" fmla="*/ 9 h 55"/>
                      <a:gd name="T84" fmla="*/ 2 w 2"/>
                      <a:gd name="T85" fmla="*/ 7 h 55"/>
                      <a:gd name="T86" fmla="*/ 1 w 2"/>
                      <a:gd name="T87" fmla="*/ 4 h 55"/>
                      <a:gd name="T88" fmla="*/ 0 w 2"/>
                      <a:gd name="T89" fmla="*/ 6 h 55"/>
                      <a:gd name="T90" fmla="*/ 2 w 2"/>
                      <a:gd name="T91" fmla="*/ 6 h 55"/>
                      <a:gd name="T92" fmla="*/ 0 w 2"/>
                      <a:gd name="T93" fmla="*/ 0 h 55"/>
                      <a:gd name="T94" fmla="*/ 1 w 2"/>
                      <a:gd name="T95" fmla="*/ 3 h 55"/>
                      <a:gd name="T96" fmla="*/ 2 w 2"/>
                      <a:gd name="T97" fmla="*/ 0 h 55"/>
                      <a:gd name="T98" fmla="*/ 0 w 2"/>
                      <a:gd name="T99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55">
                        <a:moveTo>
                          <a:pt x="1" y="51"/>
                        </a:moveTo>
                        <a:cubicBezTo>
                          <a:pt x="1" y="51"/>
                          <a:pt x="0" y="51"/>
                          <a:pt x="0" y="51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55"/>
                          <a:pt x="1" y="55"/>
                          <a:pt x="1" y="55"/>
                        </a:cubicBezTo>
                        <a:cubicBezTo>
                          <a:pt x="1" y="55"/>
                          <a:pt x="1" y="55"/>
                          <a:pt x="2" y="55"/>
                        </a:cubicBezTo>
                        <a:cubicBezTo>
                          <a:pt x="2" y="51"/>
                          <a:pt x="2" y="51"/>
                          <a:pt x="2" y="51"/>
                        </a:cubicBezTo>
                        <a:cubicBezTo>
                          <a:pt x="1" y="51"/>
                          <a:pt x="1" y="51"/>
                          <a:pt x="1" y="51"/>
                        </a:cubicBezTo>
                        <a:moveTo>
                          <a:pt x="1" y="48"/>
                        </a:moveTo>
                        <a:cubicBezTo>
                          <a:pt x="1" y="48"/>
                          <a:pt x="0" y="48"/>
                          <a:pt x="0" y="48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1"/>
                          <a:pt x="1" y="51"/>
                          <a:pt x="1" y="51"/>
                        </a:cubicBezTo>
                        <a:cubicBezTo>
                          <a:pt x="1" y="51"/>
                          <a:pt x="1" y="51"/>
                          <a:pt x="2" y="51"/>
                        </a:cubicBezTo>
                        <a:cubicBezTo>
                          <a:pt x="2" y="48"/>
                          <a:pt x="2" y="48"/>
                          <a:pt x="2" y="48"/>
                        </a:cubicBezTo>
                        <a:cubicBezTo>
                          <a:pt x="1" y="48"/>
                          <a:pt x="1" y="48"/>
                          <a:pt x="1" y="48"/>
                        </a:cubicBezTo>
                        <a:moveTo>
                          <a:pt x="1" y="45"/>
                        </a:moveTo>
                        <a:cubicBezTo>
                          <a:pt x="1" y="45"/>
                          <a:pt x="0" y="45"/>
                          <a:pt x="0" y="45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8"/>
                          <a:pt x="1" y="48"/>
                          <a:pt x="1" y="48"/>
                        </a:cubicBezTo>
                        <a:cubicBezTo>
                          <a:pt x="1" y="48"/>
                          <a:pt x="1" y="48"/>
                          <a:pt x="2" y="48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moveTo>
                          <a:pt x="1" y="43"/>
                        </a:moveTo>
                        <a:cubicBezTo>
                          <a:pt x="1" y="43"/>
                          <a:pt x="0" y="43"/>
                          <a:pt x="0" y="43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2" y="45"/>
                        </a:cubicBezTo>
                        <a:cubicBezTo>
                          <a:pt x="2" y="43"/>
                          <a:pt x="2" y="43"/>
                          <a:pt x="2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1" y="32"/>
                        </a:move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1" y="32"/>
                          <a:pt x="0" y="32"/>
                          <a:pt x="0" y="3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1" y="42"/>
                          <a:pt x="1" y="42"/>
                        </a:cubicBezTo>
                        <a:cubicBezTo>
                          <a:pt x="1" y="42"/>
                          <a:pt x="1" y="42"/>
                          <a:pt x="2" y="42"/>
                        </a:cubicBez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2" y="38"/>
                          <a:pt x="2" y="38"/>
                          <a:pt x="2" y="38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moveTo>
                          <a:pt x="1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2" y="30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2" y="24"/>
                        </a:move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0" y="24"/>
                          <a:pt x="0" y="24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2" y="26"/>
                          <a:pt x="2" y="26"/>
                          <a:pt x="2" y="26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moveTo>
                          <a:pt x="2" y="12"/>
                        </a:move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12"/>
                          <a:pt x="0" y="12"/>
                          <a:pt x="0" y="12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1" y="22"/>
                          <a:pt x="1" y="22"/>
                        </a:cubicBezTo>
                        <a:cubicBezTo>
                          <a:pt x="1" y="22"/>
                          <a:pt x="1" y="22"/>
                          <a:pt x="1" y="22"/>
                        </a:cubicBezTo>
                        <a:cubicBezTo>
                          <a:pt x="1" y="22"/>
                          <a:pt x="1" y="22"/>
                          <a:pt x="2" y="22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moveTo>
                          <a:pt x="2" y="10"/>
                        </a:move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10"/>
                          <a:pt x="0" y="10"/>
                          <a:pt x="0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1" y="12"/>
                          <a:pt x="1" y="12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moveTo>
                          <a:pt x="2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0" y="7"/>
                          <a:pt x="0" y="7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ubicBezTo>
                          <a:pt x="1" y="9"/>
                          <a:pt x="1" y="9"/>
                          <a:pt x="2" y="9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moveTo>
                          <a:pt x="2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4"/>
                          <a:pt x="0" y="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2" y="6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2" y="3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5" name="Freeform 1944"/>
                  <p:cNvSpPr>
                    <a:spLocks noEditPoints="1"/>
                  </p:cNvSpPr>
                  <p:nvPr/>
                </p:nvSpPr>
                <p:spPr bwMode="auto">
                  <a:xfrm>
                    <a:off x="6612" y="1841"/>
                    <a:ext cx="43" cy="25"/>
                  </a:xfrm>
                  <a:custGeom>
                    <a:avLst/>
                    <a:gdLst>
                      <a:gd name="T0" fmla="*/ 1 w 50"/>
                      <a:gd name="T1" fmla="*/ 29 h 29"/>
                      <a:gd name="T2" fmla="*/ 1 w 50"/>
                      <a:gd name="T3" fmla="*/ 29 h 29"/>
                      <a:gd name="T4" fmla="*/ 0 w 50"/>
                      <a:gd name="T5" fmla="*/ 28 h 29"/>
                      <a:gd name="T6" fmla="*/ 1 w 50"/>
                      <a:gd name="T7" fmla="*/ 28 h 29"/>
                      <a:gd name="T8" fmla="*/ 2 w 50"/>
                      <a:gd name="T9" fmla="*/ 27 h 29"/>
                      <a:gd name="T10" fmla="*/ 3 w 50"/>
                      <a:gd name="T11" fmla="*/ 28 h 29"/>
                      <a:gd name="T12" fmla="*/ 5 w 50"/>
                      <a:gd name="T13" fmla="*/ 26 h 29"/>
                      <a:gd name="T14" fmla="*/ 7 w 50"/>
                      <a:gd name="T15" fmla="*/ 24 h 29"/>
                      <a:gd name="T16" fmla="*/ 6 w 50"/>
                      <a:gd name="T17" fmla="*/ 26 h 29"/>
                      <a:gd name="T18" fmla="*/ 8 w 50"/>
                      <a:gd name="T19" fmla="*/ 26 h 29"/>
                      <a:gd name="T20" fmla="*/ 7 w 50"/>
                      <a:gd name="T21" fmla="*/ 24 h 29"/>
                      <a:gd name="T22" fmla="*/ 8 w 50"/>
                      <a:gd name="T23" fmla="*/ 24 h 29"/>
                      <a:gd name="T24" fmla="*/ 8 w 50"/>
                      <a:gd name="T25" fmla="*/ 25 h 29"/>
                      <a:gd name="T26" fmla="*/ 10 w 50"/>
                      <a:gd name="T27" fmla="*/ 23 h 29"/>
                      <a:gd name="T28" fmla="*/ 12 w 50"/>
                      <a:gd name="T29" fmla="*/ 21 h 29"/>
                      <a:gd name="T30" fmla="*/ 11 w 50"/>
                      <a:gd name="T31" fmla="*/ 23 h 29"/>
                      <a:gd name="T32" fmla="*/ 13 w 50"/>
                      <a:gd name="T33" fmla="*/ 23 h 29"/>
                      <a:gd name="T34" fmla="*/ 12 w 50"/>
                      <a:gd name="T35" fmla="*/ 21 h 29"/>
                      <a:gd name="T36" fmla="*/ 16 w 50"/>
                      <a:gd name="T37" fmla="*/ 19 h 29"/>
                      <a:gd name="T38" fmla="*/ 12 w 50"/>
                      <a:gd name="T39" fmla="*/ 21 h 29"/>
                      <a:gd name="T40" fmla="*/ 13 w 50"/>
                      <a:gd name="T41" fmla="*/ 22 h 29"/>
                      <a:gd name="T42" fmla="*/ 17 w 50"/>
                      <a:gd name="T43" fmla="*/ 20 h 29"/>
                      <a:gd name="T44" fmla="*/ 22 w 50"/>
                      <a:gd name="T45" fmla="*/ 16 h 29"/>
                      <a:gd name="T46" fmla="*/ 26 w 50"/>
                      <a:gd name="T47" fmla="*/ 15 h 29"/>
                      <a:gd name="T48" fmla="*/ 26 w 50"/>
                      <a:gd name="T49" fmla="*/ 15 h 29"/>
                      <a:gd name="T50" fmla="*/ 24 w 50"/>
                      <a:gd name="T51" fmla="*/ 14 h 29"/>
                      <a:gd name="T52" fmla="*/ 23 w 50"/>
                      <a:gd name="T53" fmla="*/ 16 h 29"/>
                      <a:gd name="T54" fmla="*/ 25 w 50"/>
                      <a:gd name="T55" fmla="*/ 16 h 29"/>
                      <a:gd name="T56" fmla="*/ 25 w 50"/>
                      <a:gd name="T57" fmla="*/ 14 h 29"/>
                      <a:gd name="T58" fmla="*/ 26 w 50"/>
                      <a:gd name="T59" fmla="*/ 13 h 29"/>
                      <a:gd name="T60" fmla="*/ 26 w 50"/>
                      <a:gd name="T61" fmla="*/ 14 h 29"/>
                      <a:gd name="T62" fmla="*/ 29 w 50"/>
                      <a:gd name="T63" fmla="*/ 12 h 29"/>
                      <a:gd name="T64" fmla="*/ 26 w 50"/>
                      <a:gd name="T65" fmla="*/ 14 h 29"/>
                      <a:gd name="T66" fmla="*/ 28 w 50"/>
                      <a:gd name="T67" fmla="*/ 14 h 29"/>
                      <a:gd name="T68" fmla="*/ 29 w 50"/>
                      <a:gd name="T69" fmla="*/ 12 h 29"/>
                      <a:gd name="T70" fmla="*/ 38 w 50"/>
                      <a:gd name="T71" fmla="*/ 6 h 29"/>
                      <a:gd name="T72" fmla="*/ 35 w 50"/>
                      <a:gd name="T73" fmla="*/ 8 h 29"/>
                      <a:gd name="T74" fmla="*/ 30 w 50"/>
                      <a:gd name="T75" fmla="*/ 12 h 29"/>
                      <a:gd name="T76" fmla="*/ 36 w 50"/>
                      <a:gd name="T77" fmla="*/ 9 h 29"/>
                      <a:gd name="T78" fmla="*/ 39 w 50"/>
                      <a:gd name="T79" fmla="*/ 8 h 29"/>
                      <a:gd name="T80" fmla="*/ 38 w 50"/>
                      <a:gd name="T81" fmla="*/ 6 h 29"/>
                      <a:gd name="T82" fmla="*/ 39 w 50"/>
                      <a:gd name="T83" fmla="*/ 6 h 29"/>
                      <a:gd name="T84" fmla="*/ 40 w 50"/>
                      <a:gd name="T85" fmla="*/ 7 h 29"/>
                      <a:gd name="T86" fmla="*/ 41 w 50"/>
                      <a:gd name="T87" fmla="*/ 6 h 29"/>
                      <a:gd name="T88" fmla="*/ 43 w 50"/>
                      <a:gd name="T89" fmla="*/ 3 h 29"/>
                      <a:gd name="T90" fmla="*/ 42 w 50"/>
                      <a:gd name="T91" fmla="*/ 5 h 29"/>
                      <a:gd name="T92" fmla="*/ 44 w 50"/>
                      <a:gd name="T93" fmla="*/ 5 h 29"/>
                      <a:gd name="T94" fmla="*/ 43 w 50"/>
                      <a:gd name="T95" fmla="*/ 3 h 29"/>
                      <a:gd name="T96" fmla="*/ 44 w 50"/>
                      <a:gd name="T97" fmla="*/ 3 h 29"/>
                      <a:gd name="T98" fmla="*/ 44 w 50"/>
                      <a:gd name="T99" fmla="*/ 4 h 29"/>
                      <a:gd name="T100" fmla="*/ 46 w 50"/>
                      <a:gd name="T101" fmla="*/ 3 h 29"/>
                      <a:gd name="T102" fmla="*/ 49 w 50"/>
                      <a:gd name="T103" fmla="*/ 0 h 29"/>
                      <a:gd name="T104" fmla="*/ 47 w 50"/>
                      <a:gd name="T105" fmla="*/ 3 h 29"/>
                      <a:gd name="T106" fmla="*/ 50 w 50"/>
                      <a:gd name="T107" fmla="*/ 1 h 29"/>
                      <a:gd name="T108" fmla="*/ 49 w 50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0" h="29">
                        <a:moveTo>
                          <a:pt x="1" y="29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moveTo>
                          <a:pt x="1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4" y="26"/>
                        </a:move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7"/>
                          <a:pt x="2" y="28"/>
                          <a:pt x="2" y="28"/>
                        </a:cubicBezTo>
                        <a:cubicBezTo>
                          <a:pt x="2" y="28"/>
                          <a:pt x="3" y="28"/>
                          <a:pt x="3" y="28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6"/>
                        </a:cubicBezTo>
                        <a:cubicBezTo>
                          <a:pt x="5" y="26"/>
                          <a:pt x="5" y="26"/>
                          <a:pt x="4" y="26"/>
                        </a:cubicBezTo>
                        <a:moveTo>
                          <a:pt x="7" y="24"/>
                        </a:move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6"/>
                          <a:pt x="5" y="26"/>
                          <a:pt x="6" y="26"/>
                        </a:cubicBezTo>
                        <a:cubicBezTo>
                          <a:pt x="6" y="26"/>
                          <a:pt x="6" y="26"/>
                          <a:pt x="6" y="27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5"/>
                          <a:pt x="8" y="25"/>
                          <a:pt x="7" y="25"/>
                        </a:cubicBezTo>
                        <a:cubicBezTo>
                          <a:pt x="7" y="25"/>
                          <a:pt x="7" y="24"/>
                          <a:pt x="7" y="24"/>
                        </a:cubicBezTo>
                        <a:moveTo>
                          <a:pt x="10" y="23"/>
                        </a:move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8" y="24"/>
                          <a:pt x="8" y="24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4"/>
                          <a:pt x="10" y="24"/>
                          <a:pt x="10" y="23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moveTo>
                          <a:pt x="12" y="21"/>
                        </a:moveTo>
                        <a:cubicBezTo>
                          <a:pt x="10" y="22"/>
                          <a:pt x="10" y="22"/>
                          <a:pt x="10" y="22"/>
                        </a:cubicBezTo>
                        <a:cubicBezTo>
                          <a:pt x="10" y="23"/>
                          <a:pt x="10" y="23"/>
                          <a:pt x="11" y="23"/>
                        </a:cubicBezTo>
                        <a:cubicBezTo>
                          <a:pt x="11" y="23"/>
                          <a:pt x="11" y="24"/>
                          <a:pt x="11" y="24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2"/>
                          <a:pt x="13" y="22"/>
                          <a:pt x="12" y="22"/>
                        </a:cubicBezTo>
                        <a:cubicBezTo>
                          <a:pt x="12" y="22"/>
                          <a:pt x="12" y="22"/>
                          <a:pt x="12" y="21"/>
                        </a:cubicBezTo>
                        <a:moveTo>
                          <a:pt x="22" y="16"/>
                        </a:move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3" y="21"/>
                          <a:pt x="13" y="22"/>
                          <a:pt x="13" y="22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7" y="20"/>
                          <a:pt x="17" y="20"/>
                          <a:pt x="17" y="20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7"/>
                          <a:pt x="22" y="17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moveTo>
                          <a:pt x="26" y="15"/>
                        </a:move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moveTo>
                          <a:pt x="24" y="14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5"/>
                          <a:pt x="23" y="15"/>
                          <a:pt x="23" y="16"/>
                        </a:cubicBezTo>
                        <a:cubicBezTo>
                          <a:pt x="23" y="16"/>
                          <a:pt x="23" y="16"/>
                          <a:pt x="23" y="17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6" y="13"/>
                        </a:move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moveTo>
                          <a:pt x="29" y="12"/>
                        </a:move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8" y="14"/>
                          <a:pt x="28" y="14"/>
                          <a:pt x="28" y="14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3"/>
                          <a:pt x="29" y="12"/>
                        </a:cubicBezTo>
                        <a:cubicBezTo>
                          <a:pt x="29" y="12"/>
                          <a:pt x="29" y="12"/>
                          <a:pt x="29" y="12"/>
                        </a:cubicBezTo>
                        <a:moveTo>
                          <a:pt x="38" y="6"/>
                        </a:move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5" y="8"/>
                          <a:pt x="35" y="8"/>
                          <a:pt x="35" y="8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1"/>
                          <a:pt x="30" y="11"/>
                          <a:pt x="30" y="12"/>
                        </a:cubicBezTo>
                        <a:cubicBezTo>
                          <a:pt x="30" y="12"/>
                          <a:pt x="31" y="12"/>
                          <a:pt x="31" y="12"/>
                        </a:cubicBezTo>
                        <a:cubicBezTo>
                          <a:pt x="36" y="9"/>
                          <a:pt x="36" y="9"/>
                          <a:pt x="36" y="9"/>
                        </a:cubicBezTo>
                        <a:cubicBezTo>
                          <a:pt x="38" y="8"/>
                          <a:pt x="38" y="8"/>
                          <a:pt x="38" y="8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9" y="7"/>
                          <a:pt x="38" y="6"/>
                          <a:pt x="38" y="6"/>
                        </a:cubicBezTo>
                        <a:moveTo>
                          <a:pt x="41" y="5"/>
                        </a:moveTo>
                        <a:cubicBezTo>
                          <a:pt x="39" y="6"/>
                          <a:pt x="39" y="6"/>
                          <a:pt x="39" y="6"/>
                        </a:cubicBezTo>
                        <a:cubicBezTo>
                          <a:pt x="39" y="6"/>
                          <a:pt x="39" y="6"/>
                          <a:pt x="39" y="7"/>
                        </a:cubicBezTo>
                        <a:cubicBezTo>
                          <a:pt x="39" y="7"/>
                          <a:pt x="39" y="7"/>
                          <a:pt x="40" y="7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5"/>
                          <a:pt x="41" y="5"/>
                          <a:pt x="41" y="5"/>
                        </a:cubicBezTo>
                        <a:moveTo>
                          <a:pt x="43" y="3"/>
                        </a:move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1" y="5"/>
                          <a:pt x="41" y="5"/>
                          <a:pt x="42" y="5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5"/>
                          <a:pt x="44" y="4"/>
                          <a:pt x="44" y="4"/>
                        </a:cubicBezTo>
                        <a:cubicBezTo>
                          <a:pt x="43" y="4"/>
                          <a:pt x="43" y="4"/>
                          <a:pt x="43" y="3"/>
                        </a:cubicBezTo>
                        <a:moveTo>
                          <a:pt x="46" y="2"/>
                        </a:moveTo>
                        <a:cubicBezTo>
                          <a:pt x="44" y="3"/>
                          <a:pt x="44" y="3"/>
                          <a:pt x="44" y="3"/>
                        </a:cubicBezTo>
                        <a:cubicBezTo>
                          <a:pt x="44" y="3"/>
                          <a:pt x="44" y="4"/>
                          <a:pt x="44" y="4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2"/>
                          <a:pt x="46" y="2"/>
                        </a:cubicBezTo>
                        <a:moveTo>
                          <a:pt x="49" y="0"/>
                        </a:moveTo>
                        <a:cubicBezTo>
                          <a:pt x="46" y="2"/>
                          <a:pt x="46" y="2"/>
                          <a:pt x="46" y="2"/>
                        </a:cubicBezTo>
                        <a:cubicBezTo>
                          <a:pt x="47" y="2"/>
                          <a:pt x="47" y="2"/>
                          <a:pt x="47" y="3"/>
                        </a:cubicBezTo>
                        <a:cubicBezTo>
                          <a:pt x="47" y="3"/>
                          <a:pt x="47" y="3"/>
                          <a:pt x="47" y="3"/>
                        </a:cubicBezTo>
                        <a:cubicBezTo>
                          <a:pt x="50" y="1"/>
                          <a:pt x="50" y="1"/>
                          <a:pt x="50" y="1"/>
                        </a:cubicBezTo>
                        <a:cubicBezTo>
                          <a:pt x="50" y="1"/>
                          <a:pt x="50" y="1"/>
                          <a:pt x="50" y="1"/>
                        </a:cubicBezTo>
                        <a:cubicBezTo>
                          <a:pt x="49" y="1"/>
                          <a:pt x="49" y="0"/>
                          <a:pt x="4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6" name="Freeform 1945"/>
                  <p:cNvSpPr>
                    <a:spLocks noEditPoints="1"/>
                  </p:cNvSpPr>
                  <p:nvPr/>
                </p:nvSpPr>
                <p:spPr bwMode="auto">
                  <a:xfrm>
                    <a:off x="6614" y="1841"/>
                    <a:ext cx="41" cy="25"/>
                  </a:xfrm>
                  <a:custGeom>
                    <a:avLst/>
                    <a:gdLst>
                      <a:gd name="T0" fmla="*/ 44 w 48"/>
                      <a:gd name="T1" fmla="*/ 27 h 29"/>
                      <a:gd name="T2" fmla="*/ 47 w 48"/>
                      <a:gd name="T3" fmla="*/ 29 h 29"/>
                      <a:gd name="T4" fmla="*/ 48 w 48"/>
                      <a:gd name="T5" fmla="*/ 28 h 29"/>
                      <a:gd name="T6" fmla="*/ 42 w 48"/>
                      <a:gd name="T7" fmla="*/ 25 h 29"/>
                      <a:gd name="T8" fmla="*/ 42 w 48"/>
                      <a:gd name="T9" fmla="*/ 26 h 29"/>
                      <a:gd name="T10" fmla="*/ 44 w 48"/>
                      <a:gd name="T11" fmla="*/ 26 h 29"/>
                      <a:gd name="T12" fmla="*/ 42 w 48"/>
                      <a:gd name="T13" fmla="*/ 25 h 29"/>
                      <a:gd name="T14" fmla="*/ 39 w 48"/>
                      <a:gd name="T15" fmla="*/ 23 h 29"/>
                      <a:gd name="T16" fmla="*/ 41 w 48"/>
                      <a:gd name="T17" fmla="*/ 25 h 29"/>
                      <a:gd name="T18" fmla="*/ 42 w 48"/>
                      <a:gd name="T19" fmla="*/ 24 h 29"/>
                      <a:gd name="T20" fmla="*/ 37 w 48"/>
                      <a:gd name="T21" fmla="*/ 22 h 29"/>
                      <a:gd name="T22" fmla="*/ 37 w 48"/>
                      <a:gd name="T23" fmla="*/ 23 h 29"/>
                      <a:gd name="T24" fmla="*/ 39 w 48"/>
                      <a:gd name="T25" fmla="*/ 23 h 29"/>
                      <a:gd name="T26" fmla="*/ 37 w 48"/>
                      <a:gd name="T27" fmla="*/ 22 h 29"/>
                      <a:gd name="T28" fmla="*/ 28 w 48"/>
                      <a:gd name="T29" fmla="*/ 17 h 29"/>
                      <a:gd name="T30" fmla="*/ 33 w 48"/>
                      <a:gd name="T31" fmla="*/ 21 h 29"/>
                      <a:gd name="T32" fmla="*/ 36 w 48"/>
                      <a:gd name="T33" fmla="*/ 23 h 29"/>
                      <a:gd name="T34" fmla="*/ 37 w 48"/>
                      <a:gd name="T35" fmla="*/ 21 h 29"/>
                      <a:gd name="T36" fmla="*/ 34 w 48"/>
                      <a:gd name="T37" fmla="*/ 19 h 29"/>
                      <a:gd name="T38" fmla="*/ 24 w 48"/>
                      <a:gd name="T39" fmla="*/ 15 h 29"/>
                      <a:gd name="T40" fmla="*/ 24 w 48"/>
                      <a:gd name="T41" fmla="*/ 15 h 29"/>
                      <a:gd name="T42" fmla="*/ 24 w 48"/>
                      <a:gd name="T43" fmla="*/ 15 h 29"/>
                      <a:gd name="T44" fmla="*/ 25 w 48"/>
                      <a:gd name="T45" fmla="*/ 16 h 29"/>
                      <a:gd name="T46" fmla="*/ 27 w 48"/>
                      <a:gd name="T47" fmla="*/ 16 h 29"/>
                      <a:gd name="T48" fmla="*/ 26 w 48"/>
                      <a:gd name="T49" fmla="*/ 15 h 29"/>
                      <a:gd name="T50" fmla="*/ 23 w 48"/>
                      <a:gd name="T51" fmla="*/ 14 h 29"/>
                      <a:gd name="T52" fmla="*/ 23 w 48"/>
                      <a:gd name="T53" fmla="*/ 14 h 29"/>
                      <a:gd name="T54" fmla="*/ 24 w 48"/>
                      <a:gd name="T55" fmla="*/ 14 h 29"/>
                      <a:gd name="T56" fmla="*/ 25 w 48"/>
                      <a:gd name="T57" fmla="*/ 14 h 29"/>
                      <a:gd name="T58" fmla="*/ 23 w 48"/>
                      <a:gd name="T59" fmla="*/ 13 h 29"/>
                      <a:gd name="T60" fmla="*/ 24 w 48"/>
                      <a:gd name="T61" fmla="*/ 14 h 29"/>
                      <a:gd name="T62" fmla="*/ 23 w 48"/>
                      <a:gd name="T63" fmla="*/ 13 h 29"/>
                      <a:gd name="T64" fmla="*/ 21 w 48"/>
                      <a:gd name="T65" fmla="*/ 13 h 29"/>
                      <a:gd name="T66" fmla="*/ 22 w 48"/>
                      <a:gd name="T67" fmla="*/ 14 h 29"/>
                      <a:gd name="T68" fmla="*/ 23 w 48"/>
                      <a:gd name="T69" fmla="*/ 13 h 29"/>
                      <a:gd name="T70" fmla="*/ 11 w 48"/>
                      <a:gd name="T71" fmla="*/ 6 h 29"/>
                      <a:gd name="T72" fmla="*/ 11 w 48"/>
                      <a:gd name="T73" fmla="*/ 7 h 29"/>
                      <a:gd name="T74" fmla="*/ 14 w 48"/>
                      <a:gd name="T75" fmla="*/ 9 h 29"/>
                      <a:gd name="T76" fmla="*/ 20 w 48"/>
                      <a:gd name="T77" fmla="*/ 12 h 29"/>
                      <a:gd name="T78" fmla="*/ 15 w 48"/>
                      <a:gd name="T79" fmla="*/ 8 h 29"/>
                      <a:gd name="T80" fmla="*/ 11 w 48"/>
                      <a:gd name="T81" fmla="*/ 6 h 29"/>
                      <a:gd name="T82" fmla="*/ 9 w 48"/>
                      <a:gd name="T83" fmla="*/ 5 h 29"/>
                      <a:gd name="T84" fmla="*/ 10 w 48"/>
                      <a:gd name="T85" fmla="*/ 7 h 29"/>
                      <a:gd name="T86" fmla="*/ 11 w 48"/>
                      <a:gd name="T87" fmla="*/ 6 h 29"/>
                      <a:gd name="T88" fmla="*/ 7 w 48"/>
                      <a:gd name="T89" fmla="*/ 3 h 29"/>
                      <a:gd name="T90" fmla="*/ 6 w 48"/>
                      <a:gd name="T91" fmla="*/ 4 h 29"/>
                      <a:gd name="T92" fmla="*/ 8 w 48"/>
                      <a:gd name="T93" fmla="*/ 5 h 29"/>
                      <a:gd name="T94" fmla="*/ 7 w 48"/>
                      <a:gd name="T95" fmla="*/ 3 h 29"/>
                      <a:gd name="T96" fmla="*/ 4 w 48"/>
                      <a:gd name="T97" fmla="*/ 2 h 29"/>
                      <a:gd name="T98" fmla="*/ 5 w 48"/>
                      <a:gd name="T99" fmla="*/ 4 h 29"/>
                      <a:gd name="T100" fmla="*/ 6 w 48"/>
                      <a:gd name="T101" fmla="*/ 3 h 29"/>
                      <a:gd name="T102" fmla="*/ 1 w 48"/>
                      <a:gd name="T103" fmla="*/ 0 h 29"/>
                      <a:gd name="T104" fmla="*/ 0 w 48"/>
                      <a:gd name="T105" fmla="*/ 1 h 29"/>
                      <a:gd name="T106" fmla="*/ 3 w 48"/>
                      <a:gd name="T107" fmla="*/ 2 h 29"/>
                      <a:gd name="T108" fmla="*/ 1 w 48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8" h="29">
                        <a:moveTo>
                          <a:pt x="45" y="26"/>
                        </a:moveTo>
                        <a:cubicBezTo>
                          <a:pt x="45" y="26"/>
                          <a:pt x="45" y="27"/>
                          <a:pt x="44" y="27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7" y="29"/>
                          <a:pt x="47" y="29"/>
                          <a:pt x="47" y="29"/>
                        </a:cubicBezTo>
                        <a:cubicBezTo>
                          <a:pt x="47" y="29"/>
                          <a:pt x="47" y="29"/>
                          <a:pt x="48" y="28"/>
                        </a:cubicBezTo>
                        <a:cubicBezTo>
                          <a:pt x="48" y="28"/>
                          <a:pt x="48" y="28"/>
                          <a:pt x="48" y="28"/>
                        </a:cubicBezTo>
                        <a:cubicBezTo>
                          <a:pt x="45" y="26"/>
                          <a:pt x="45" y="26"/>
                          <a:pt x="45" y="26"/>
                        </a:cubicBezTo>
                        <a:moveTo>
                          <a:pt x="42" y="25"/>
                        </a:moveTo>
                        <a:cubicBezTo>
                          <a:pt x="42" y="25"/>
                          <a:pt x="42" y="25"/>
                          <a:pt x="42" y="25"/>
                        </a:cubicBezTo>
                        <a:cubicBezTo>
                          <a:pt x="42" y="25"/>
                          <a:pt x="42" y="26"/>
                          <a:pt x="42" y="26"/>
                        </a:cubicBezTo>
                        <a:cubicBezTo>
                          <a:pt x="43" y="27"/>
                          <a:pt x="43" y="27"/>
                          <a:pt x="43" y="27"/>
                        </a:cubicBezTo>
                        <a:cubicBezTo>
                          <a:pt x="44" y="27"/>
                          <a:pt x="44" y="27"/>
                          <a:pt x="44" y="26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moveTo>
                          <a:pt x="40" y="23"/>
                        </a:moveTo>
                        <a:cubicBezTo>
                          <a:pt x="40" y="23"/>
                          <a:pt x="40" y="23"/>
                          <a:pt x="39" y="23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1" y="25"/>
                          <a:pt x="42" y="24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moveTo>
                          <a:pt x="37" y="22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2"/>
                          <a:pt x="37" y="22"/>
                          <a:pt x="37" y="23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9" y="24"/>
                          <a:pt x="39" y="23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29" y="16"/>
                        </a:moveTo>
                        <a:cubicBezTo>
                          <a:pt x="28" y="16"/>
                          <a:pt x="28" y="17"/>
                          <a:pt x="28" y="17"/>
                        </a:cubicBezTo>
                        <a:cubicBezTo>
                          <a:pt x="28" y="17"/>
                          <a:pt x="28" y="17"/>
                          <a:pt x="28" y="18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7" y="22"/>
                          <a:pt x="37" y="22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34" y="19"/>
                          <a:pt x="34" y="19"/>
                          <a:pt x="34" y="19"/>
                        </a:cubicBezTo>
                        <a:cubicBezTo>
                          <a:pt x="29" y="16"/>
                          <a:pt x="29" y="16"/>
                          <a:pt x="29" y="16"/>
                        </a:cubicBezTo>
                        <a:moveTo>
                          <a:pt x="24" y="15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4" y="14"/>
                        </a:move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6" y="17"/>
                          <a:pt x="26" y="17"/>
                          <a:pt x="26" y="17"/>
                        </a:cubicBezTo>
                        <a:cubicBezTo>
                          <a:pt x="26" y="16"/>
                          <a:pt x="27" y="16"/>
                          <a:pt x="27" y="16"/>
                        </a:cubicBezTo>
                        <a:cubicBezTo>
                          <a:pt x="27" y="16"/>
                          <a:pt x="27" y="16"/>
                          <a:pt x="27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3" y="14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moveTo>
                          <a:pt x="24" y="14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3" y="13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3"/>
                          <a:pt x="24" y="13"/>
                          <a:pt x="24" y="13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moveTo>
                          <a:pt x="21" y="12"/>
                        </a:moveTo>
                        <a:cubicBezTo>
                          <a:pt x="21" y="12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21" y="12"/>
                          <a:pt x="21" y="12"/>
                          <a:pt x="21" y="12"/>
                        </a:cubicBezTo>
                        <a:moveTo>
                          <a:pt x="11" y="6"/>
                        </a:moveTo>
                        <a:cubicBezTo>
                          <a:pt x="11" y="6"/>
                          <a:pt x="11" y="6"/>
                          <a:pt x="11" y="7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8"/>
                          <a:pt x="11" y="8"/>
                          <a:pt x="11" y="8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9" y="12"/>
                          <a:pt x="19" y="12"/>
                          <a:pt x="19" y="12"/>
                        </a:cubicBezTo>
                        <a:cubicBezTo>
                          <a:pt x="19" y="12"/>
                          <a:pt x="20" y="12"/>
                          <a:pt x="20" y="12"/>
                        </a:cubicBezTo>
                        <a:cubicBezTo>
                          <a:pt x="20" y="12"/>
                          <a:pt x="20" y="12"/>
                          <a:pt x="20" y="11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moveTo>
                          <a:pt x="9" y="5"/>
                        </a:move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6"/>
                          <a:pt x="8" y="6"/>
                          <a:pt x="8" y="6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10" y="7"/>
                          <a:pt x="11" y="7"/>
                          <a:pt x="11" y="6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9" y="5"/>
                          <a:pt x="9" y="4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4" y="2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7" name="Freeform 1946"/>
                  <p:cNvSpPr>
                    <a:spLocks noEditPoints="1"/>
                  </p:cNvSpPr>
                  <p:nvPr/>
                </p:nvSpPr>
                <p:spPr bwMode="auto">
                  <a:xfrm>
                    <a:off x="6630" y="1847"/>
                    <a:ext cx="8" cy="13"/>
                  </a:xfrm>
                  <a:custGeom>
                    <a:avLst/>
                    <a:gdLst>
                      <a:gd name="T0" fmla="*/ 9 w 9"/>
                      <a:gd name="T1" fmla="*/ 15 h 15"/>
                      <a:gd name="T2" fmla="*/ 9 w 9"/>
                      <a:gd name="T3" fmla="*/ 15 h 15"/>
                      <a:gd name="T4" fmla="*/ 9 w 9"/>
                      <a:gd name="T5" fmla="*/ 15 h 15"/>
                      <a:gd name="T6" fmla="*/ 9 w 9"/>
                      <a:gd name="T7" fmla="*/ 15 h 15"/>
                      <a:gd name="T8" fmla="*/ 9 w 9"/>
                      <a:gd name="T9" fmla="*/ 15 h 15"/>
                      <a:gd name="T10" fmla="*/ 8 w 9"/>
                      <a:gd name="T11" fmla="*/ 13 h 15"/>
                      <a:gd name="T12" fmla="*/ 8 w 9"/>
                      <a:gd name="T13" fmla="*/ 13 h 15"/>
                      <a:gd name="T14" fmla="*/ 8 w 9"/>
                      <a:gd name="T15" fmla="*/ 13 h 15"/>
                      <a:gd name="T16" fmla="*/ 9 w 9"/>
                      <a:gd name="T17" fmla="*/ 15 h 15"/>
                      <a:gd name="T18" fmla="*/ 9 w 9"/>
                      <a:gd name="T19" fmla="*/ 15 h 15"/>
                      <a:gd name="T20" fmla="*/ 9 w 9"/>
                      <a:gd name="T21" fmla="*/ 15 h 15"/>
                      <a:gd name="T22" fmla="*/ 8 w 9"/>
                      <a:gd name="T23" fmla="*/ 13 h 15"/>
                      <a:gd name="T24" fmla="*/ 5 w 9"/>
                      <a:gd name="T25" fmla="*/ 7 h 15"/>
                      <a:gd name="T26" fmla="*/ 5 w 9"/>
                      <a:gd name="T27" fmla="*/ 8 h 15"/>
                      <a:gd name="T28" fmla="*/ 5 w 9"/>
                      <a:gd name="T29" fmla="*/ 8 h 15"/>
                      <a:gd name="T30" fmla="*/ 6 w 9"/>
                      <a:gd name="T31" fmla="*/ 9 h 15"/>
                      <a:gd name="T32" fmla="*/ 7 w 9"/>
                      <a:gd name="T33" fmla="*/ 11 h 15"/>
                      <a:gd name="T34" fmla="*/ 7 w 9"/>
                      <a:gd name="T35" fmla="*/ 11 h 15"/>
                      <a:gd name="T36" fmla="*/ 7 w 9"/>
                      <a:gd name="T37" fmla="*/ 11 h 15"/>
                      <a:gd name="T38" fmla="*/ 6 w 9"/>
                      <a:gd name="T39" fmla="*/ 9 h 15"/>
                      <a:gd name="T40" fmla="*/ 5 w 9"/>
                      <a:gd name="T41" fmla="*/ 7 h 15"/>
                      <a:gd name="T42" fmla="*/ 5 w 9"/>
                      <a:gd name="T43" fmla="*/ 7 h 15"/>
                      <a:gd name="T44" fmla="*/ 2 w 9"/>
                      <a:gd name="T45" fmla="*/ 3 h 15"/>
                      <a:gd name="T46" fmla="*/ 2 w 9"/>
                      <a:gd name="T47" fmla="*/ 4 h 15"/>
                      <a:gd name="T48" fmla="*/ 4 w 9"/>
                      <a:gd name="T49" fmla="*/ 6 h 15"/>
                      <a:gd name="T50" fmla="*/ 4 w 9"/>
                      <a:gd name="T51" fmla="*/ 7 h 15"/>
                      <a:gd name="T52" fmla="*/ 5 w 9"/>
                      <a:gd name="T53" fmla="*/ 7 h 15"/>
                      <a:gd name="T54" fmla="*/ 5 w 9"/>
                      <a:gd name="T55" fmla="*/ 7 h 15"/>
                      <a:gd name="T56" fmla="*/ 4 w 9"/>
                      <a:gd name="T57" fmla="*/ 6 h 15"/>
                      <a:gd name="T58" fmla="*/ 4 w 9"/>
                      <a:gd name="T59" fmla="*/ 6 h 15"/>
                      <a:gd name="T60" fmla="*/ 3 w 9"/>
                      <a:gd name="T61" fmla="*/ 3 h 15"/>
                      <a:gd name="T62" fmla="*/ 2 w 9"/>
                      <a:gd name="T63" fmla="*/ 3 h 15"/>
                      <a:gd name="T64" fmla="*/ 1 w 9"/>
                      <a:gd name="T65" fmla="*/ 0 h 15"/>
                      <a:gd name="T66" fmla="*/ 1 w 9"/>
                      <a:gd name="T67" fmla="*/ 0 h 15"/>
                      <a:gd name="T68" fmla="*/ 0 w 9"/>
                      <a:gd name="T69" fmla="*/ 0 h 15"/>
                      <a:gd name="T70" fmla="*/ 1 w 9"/>
                      <a:gd name="T71" fmla="*/ 2 h 15"/>
                      <a:gd name="T72" fmla="*/ 1 w 9"/>
                      <a:gd name="T73" fmla="*/ 1 h 15"/>
                      <a:gd name="T74" fmla="*/ 1 w 9"/>
                      <a:gd name="T75" fmla="*/ 1 h 15"/>
                      <a:gd name="T76" fmla="*/ 1 w 9"/>
                      <a:gd name="T77" fmla="*/ 0 h 15"/>
                      <a:gd name="T78" fmla="*/ 1 w 9"/>
                      <a:gd name="T79" fmla="*/ 0 h 15"/>
                      <a:gd name="T80" fmla="*/ 0 w 9"/>
                      <a:gd name="T81" fmla="*/ 0 h 15"/>
                      <a:gd name="T82" fmla="*/ 0 w 9"/>
                      <a:gd name="T83" fmla="*/ 0 h 15"/>
                      <a:gd name="T84" fmla="*/ 1 w 9"/>
                      <a:gd name="T8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9" h="15">
                        <a:moveTo>
                          <a:pt x="9" y="15"/>
                        </a:move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moveTo>
                          <a:pt x="8" y="13"/>
                        </a:move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moveTo>
                          <a:pt x="5" y="7"/>
                        </a:move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moveTo>
                          <a:pt x="2" y="3"/>
                        </a:move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8" name="Freeform 1947"/>
                  <p:cNvSpPr>
                    <a:spLocks noEditPoints="1"/>
                  </p:cNvSpPr>
                  <p:nvPr/>
                </p:nvSpPr>
                <p:spPr bwMode="auto">
                  <a:xfrm>
                    <a:off x="6630" y="1847"/>
                    <a:ext cx="8" cy="13"/>
                  </a:xfrm>
                  <a:custGeom>
                    <a:avLst/>
                    <a:gdLst>
                      <a:gd name="T0" fmla="*/ 2 w 9"/>
                      <a:gd name="T1" fmla="*/ 13 h 15"/>
                      <a:gd name="T2" fmla="*/ 1 w 9"/>
                      <a:gd name="T3" fmla="*/ 13 h 15"/>
                      <a:gd name="T4" fmla="*/ 0 w 9"/>
                      <a:gd name="T5" fmla="*/ 15 h 15"/>
                      <a:gd name="T6" fmla="*/ 1 w 9"/>
                      <a:gd name="T7" fmla="*/ 15 h 15"/>
                      <a:gd name="T8" fmla="*/ 1 w 9"/>
                      <a:gd name="T9" fmla="*/ 15 h 15"/>
                      <a:gd name="T10" fmla="*/ 2 w 9"/>
                      <a:gd name="T11" fmla="*/ 13 h 15"/>
                      <a:gd name="T12" fmla="*/ 4 w 9"/>
                      <a:gd name="T13" fmla="*/ 7 h 15"/>
                      <a:gd name="T14" fmla="*/ 4 w 9"/>
                      <a:gd name="T15" fmla="*/ 8 h 15"/>
                      <a:gd name="T16" fmla="*/ 4 w 9"/>
                      <a:gd name="T17" fmla="*/ 9 h 15"/>
                      <a:gd name="T18" fmla="*/ 2 w 9"/>
                      <a:gd name="T19" fmla="*/ 11 h 15"/>
                      <a:gd name="T20" fmla="*/ 2 w 9"/>
                      <a:gd name="T21" fmla="*/ 11 h 15"/>
                      <a:gd name="T22" fmla="*/ 3 w 9"/>
                      <a:gd name="T23" fmla="*/ 11 h 15"/>
                      <a:gd name="T24" fmla="*/ 4 w 9"/>
                      <a:gd name="T25" fmla="*/ 9 h 15"/>
                      <a:gd name="T26" fmla="*/ 4 w 9"/>
                      <a:gd name="T27" fmla="*/ 8 h 15"/>
                      <a:gd name="T28" fmla="*/ 5 w 9"/>
                      <a:gd name="T29" fmla="*/ 8 h 15"/>
                      <a:gd name="T30" fmla="*/ 5 w 9"/>
                      <a:gd name="T31" fmla="*/ 8 h 15"/>
                      <a:gd name="T32" fmla="*/ 5 w 9"/>
                      <a:gd name="T33" fmla="*/ 7 h 15"/>
                      <a:gd name="T34" fmla="*/ 4 w 9"/>
                      <a:gd name="T35" fmla="*/ 7 h 15"/>
                      <a:gd name="T36" fmla="*/ 7 w 9"/>
                      <a:gd name="T37" fmla="*/ 3 h 15"/>
                      <a:gd name="T38" fmla="*/ 7 w 9"/>
                      <a:gd name="T39" fmla="*/ 3 h 15"/>
                      <a:gd name="T40" fmla="*/ 6 w 9"/>
                      <a:gd name="T41" fmla="*/ 6 h 15"/>
                      <a:gd name="T42" fmla="*/ 5 w 9"/>
                      <a:gd name="T43" fmla="*/ 6 h 15"/>
                      <a:gd name="T44" fmla="*/ 5 w 9"/>
                      <a:gd name="T45" fmla="*/ 7 h 15"/>
                      <a:gd name="T46" fmla="*/ 5 w 9"/>
                      <a:gd name="T47" fmla="*/ 7 h 15"/>
                      <a:gd name="T48" fmla="*/ 5 w 9"/>
                      <a:gd name="T49" fmla="*/ 7 h 15"/>
                      <a:gd name="T50" fmla="*/ 5 w 9"/>
                      <a:gd name="T51" fmla="*/ 7 h 15"/>
                      <a:gd name="T52" fmla="*/ 5 w 9"/>
                      <a:gd name="T53" fmla="*/ 7 h 15"/>
                      <a:gd name="T54" fmla="*/ 6 w 9"/>
                      <a:gd name="T55" fmla="*/ 6 h 15"/>
                      <a:gd name="T56" fmla="*/ 7 w 9"/>
                      <a:gd name="T57" fmla="*/ 3 h 15"/>
                      <a:gd name="T58" fmla="*/ 7 w 9"/>
                      <a:gd name="T59" fmla="*/ 3 h 15"/>
                      <a:gd name="T60" fmla="*/ 9 w 9"/>
                      <a:gd name="T61" fmla="*/ 0 h 15"/>
                      <a:gd name="T62" fmla="*/ 8 w 9"/>
                      <a:gd name="T63" fmla="*/ 1 h 15"/>
                      <a:gd name="T64" fmla="*/ 8 w 9"/>
                      <a:gd name="T65" fmla="*/ 1 h 15"/>
                      <a:gd name="T66" fmla="*/ 8 w 9"/>
                      <a:gd name="T67" fmla="*/ 1 h 15"/>
                      <a:gd name="T68" fmla="*/ 9 w 9"/>
                      <a:gd name="T69" fmla="*/ 0 h 15"/>
                      <a:gd name="T70" fmla="*/ 9 w 9"/>
                      <a:gd name="T71" fmla="*/ 0 h 15"/>
                      <a:gd name="T72" fmla="*/ 9 w 9"/>
                      <a:gd name="T7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9" h="15">
                        <a:moveTo>
                          <a:pt x="2" y="13"/>
                        </a:moveTo>
                        <a:cubicBezTo>
                          <a:pt x="2" y="13"/>
                          <a:pt x="1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1" y="15"/>
                          <a:pt x="1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moveTo>
                          <a:pt x="4" y="7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3" y="11"/>
                          <a:pt x="3" y="11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9" y="0"/>
                        </a:move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9" name="Freeform 1948"/>
                  <p:cNvSpPr>
                    <a:spLocks noEditPoints="1"/>
                  </p:cNvSpPr>
                  <p:nvPr/>
                </p:nvSpPr>
                <p:spPr bwMode="auto">
                  <a:xfrm>
                    <a:off x="6626" y="1853"/>
                    <a:ext cx="16" cy="1"/>
                  </a:xfrm>
                  <a:custGeom>
                    <a:avLst/>
                    <a:gdLst>
                      <a:gd name="T0" fmla="*/ 18 w 18"/>
                      <a:gd name="T1" fmla="*/ 0 h 1"/>
                      <a:gd name="T2" fmla="*/ 18 w 18"/>
                      <a:gd name="T3" fmla="*/ 1 h 1"/>
                      <a:gd name="T4" fmla="*/ 18 w 18"/>
                      <a:gd name="T5" fmla="*/ 0 h 1"/>
                      <a:gd name="T6" fmla="*/ 16 w 18"/>
                      <a:gd name="T7" fmla="*/ 0 h 1"/>
                      <a:gd name="T8" fmla="*/ 15 w 18"/>
                      <a:gd name="T9" fmla="*/ 1 h 1"/>
                      <a:gd name="T10" fmla="*/ 17 w 18"/>
                      <a:gd name="T11" fmla="*/ 1 h 1"/>
                      <a:gd name="T12" fmla="*/ 17 w 18"/>
                      <a:gd name="T13" fmla="*/ 0 h 1"/>
                      <a:gd name="T14" fmla="*/ 17 w 18"/>
                      <a:gd name="T15" fmla="*/ 0 h 1"/>
                      <a:gd name="T16" fmla="*/ 16 w 18"/>
                      <a:gd name="T17" fmla="*/ 0 h 1"/>
                      <a:gd name="T18" fmla="*/ 4 w 18"/>
                      <a:gd name="T19" fmla="*/ 0 h 1"/>
                      <a:gd name="T20" fmla="*/ 4 w 18"/>
                      <a:gd name="T21" fmla="*/ 0 h 1"/>
                      <a:gd name="T22" fmla="*/ 5 w 18"/>
                      <a:gd name="T23" fmla="*/ 0 h 1"/>
                      <a:gd name="T24" fmla="*/ 7 w 18"/>
                      <a:gd name="T25" fmla="*/ 0 h 1"/>
                      <a:gd name="T26" fmla="*/ 8 w 18"/>
                      <a:gd name="T27" fmla="*/ 0 h 1"/>
                      <a:gd name="T28" fmla="*/ 8 w 18"/>
                      <a:gd name="T29" fmla="*/ 0 h 1"/>
                      <a:gd name="T30" fmla="*/ 9 w 18"/>
                      <a:gd name="T31" fmla="*/ 0 h 1"/>
                      <a:gd name="T32" fmla="*/ 9 w 18"/>
                      <a:gd name="T33" fmla="*/ 0 h 1"/>
                      <a:gd name="T34" fmla="*/ 11 w 18"/>
                      <a:gd name="T35" fmla="*/ 1 h 1"/>
                      <a:gd name="T36" fmla="*/ 13 w 18"/>
                      <a:gd name="T37" fmla="*/ 1 h 1"/>
                      <a:gd name="T38" fmla="*/ 14 w 18"/>
                      <a:gd name="T39" fmla="*/ 0 h 1"/>
                      <a:gd name="T40" fmla="*/ 11 w 18"/>
                      <a:gd name="T41" fmla="*/ 0 h 1"/>
                      <a:gd name="T42" fmla="*/ 10 w 18"/>
                      <a:gd name="T43" fmla="*/ 0 h 1"/>
                      <a:gd name="T44" fmla="*/ 9 w 18"/>
                      <a:gd name="T45" fmla="*/ 0 h 1"/>
                      <a:gd name="T46" fmla="*/ 9 w 18"/>
                      <a:gd name="T47" fmla="*/ 0 h 1"/>
                      <a:gd name="T48" fmla="*/ 8 w 18"/>
                      <a:gd name="T49" fmla="*/ 0 h 1"/>
                      <a:gd name="T50" fmla="*/ 7 w 18"/>
                      <a:gd name="T51" fmla="*/ 0 h 1"/>
                      <a:gd name="T52" fmla="*/ 4 w 18"/>
                      <a:gd name="T53" fmla="*/ 0 h 1"/>
                      <a:gd name="T54" fmla="*/ 0 w 18"/>
                      <a:gd name="T55" fmla="*/ 0 h 1"/>
                      <a:gd name="T56" fmla="*/ 0 w 18"/>
                      <a:gd name="T57" fmla="*/ 0 h 1"/>
                      <a:gd name="T58" fmla="*/ 0 w 18"/>
                      <a:gd name="T59" fmla="*/ 0 h 1"/>
                      <a:gd name="T60" fmla="*/ 2 w 18"/>
                      <a:gd name="T61" fmla="*/ 0 h 1"/>
                      <a:gd name="T62" fmla="*/ 2 w 18"/>
                      <a:gd name="T63" fmla="*/ 0 h 1"/>
                      <a:gd name="T64" fmla="*/ 2 w 18"/>
                      <a:gd name="T65" fmla="*/ 0 h 1"/>
                      <a:gd name="T66" fmla="*/ 0 w 18"/>
                      <a:gd name="T6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8" h="1">
                        <a:moveTo>
                          <a:pt x="18" y="0"/>
                        </a:moveTo>
                        <a:cubicBezTo>
                          <a:pt x="18" y="0"/>
                          <a:pt x="18" y="1"/>
                          <a:pt x="18" y="1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moveTo>
                          <a:pt x="16" y="0"/>
                        </a:moveTo>
                        <a:cubicBezTo>
                          <a:pt x="16" y="0"/>
                          <a:pt x="16" y="0"/>
                          <a:pt x="15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5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0"/>
                          <a:pt x="13" y="0"/>
                          <a:pt x="14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0" name="Freeform 1949"/>
                  <p:cNvSpPr>
                    <a:spLocks noEditPoints="1"/>
                  </p:cNvSpPr>
                  <p:nvPr/>
                </p:nvSpPr>
                <p:spPr bwMode="auto">
                  <a:xfrm>
                    <a:off x="6632" y="1821"/>
                    <a:ext cx="5" cy="7"/>
                  </a:xfrm>
                  <a:custGeom>
                    <a:avLst/>
                    <a:gdLst>
                      <a:gd name="T0" fmla="*/ 3 w 6"/>
                      <a:gd name="T1" fmla="*/ 8 h 9"/>
                      <a:gd name="T2" fmla="*/ 1 w 6"/>
                      <a:gd name="T3" fmla="*/ 5 h 9"/>
                      <a:gd name="T4" fmla="*/ 3 w 6"/>
                      <a:gd name="T5" fmla="*/ 2 h 9"/>
                      <a:gd name="T6" fmla="*/ 5 w 6"/>
                      <a:gd name="T7" fmla="*/ 5 h 9"/>
                      <a:gd name="T8" fmla="*/ 3 w 6"/>
                      <a:gd name="T9" fmla="*/ 8 h 9"/>
                      <a:gd name="T10" fmla="*/ 3 w 6"/>
                      <a:gd name="T11" fmla="*/ 0 h 9"/>
                      <a:gd name="T12" fmla="*/ 0 w 6"/>
                      <a:gd name="T13" fmla="*/ 5 h 9"/>
                      <a:gd name="T14" fmla="*/ 1 w 6"/>
                      <a:gd name="T15" fmla="*/ 9 h 9"/>
                      <a:gd name="T16" fmla="*/ 3 w 6"/>
                      <a:gd name="T17" fmla="*/ 9 h 9"/>
                      <a:gd name="T18" fmla="*/ 4 w 6"/>
                      <a:gd name="T19" fmla="*/ 9 h 9"/>
                      <a:gd name="T20" fmla="*/ 6 w 6"/>
                      <a:gd name="T21" fmla="*/ 5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8"/>
                        </a:moveTo>
                        <a:cubicBezTo>
                          <a:pt x="2" y="8"/>
                          <a:pt x="1" y="7"/>
                          <a:pt x="1" y="5"/>
                        </a:cubicBez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1" y="1"/>
                          <a:pt x="0" y="3"/>
                          <a:pt x="0" y="5"/>
                        </a:cubicBezTo>
                        <a:cubicBezTo>
                          <a:pt x="0" y="7"/>
                          <a:pt x="0" y="8"/>
                          <a:pt x="1" y="9"/>
                        </a:cubicBezTo>
                        <a:cubicBezTo>
                          <a:pt x="2" y="9"/>
                          <a:pt x="2" y="9"/>
                          <a:pt x="3" y="9"/>
                        </a:cubicBezTo>
                        <a:cubicBezTo>
                          <a:pt x="3" y="9"/>
                          <a:pt x="4" y="9"/>
                          <a:pt x="4" y="9"/>
                        </a:cubicBezTo>
                        <a:cubicBezTo>
                          <a:pt x="5" y="8"/>
                          <a:pt x="6" y="7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1" name="Freeform 1950"/>
                  <p:cNvSpPr>
                    <a:spLocks noEditPoints="1"/>
                  </p:cNvSpPr>
                  <p:nvPr/>
                </p:nvSpPr>
                <p:spPr bwMode="auto">
                  <a:xfrm>
                    <a:off x="6632" y="1878"/>
                    <a:ext cx="5" cy="8"/>
                  </a:xfrm>
                  <a:custGeom>
                    <a:avLst/>
                    <a:gdLst>
                      <a:gd name="T0" fmla="*/ 3 w 6"/>
                      <a:gd name="T1" fmla="*/ 7 h 9"/>
                      <a:gd name="T2" fmla="*/ 1 w 6"/>
                      <a:gd name="T3" fmla="*/ 4 h 9"/>
                      <a:gd name="T4" fmla="*/ 3 w 6"/>
                      <a:gd name="T5" fmla="*/ 1 h 9"/>
                      <a:gd name="T6" fmla="*/ 5 w 6"/>
                      <a:gd name="T7" fmla="*/ 4 h 9"/>
                      <a:gd name="T8" fmla="*/ 3 w 6"/>
                      <a:gd name="T9" fmla="*/ 7 h 9"/>
                      <a:gd name="T10" fmla="*/ 3 w 6"/>
                      <a:gd name="T11" fmla="*/ 0 h 9"/>
                      <a:gd name="T12" fmla="*/ 2 w 6"/>
                      <a:gd name="T13" fmla="*/ 0 h 9"/>
                      <a:gd name="T14" fmla="*/ 0 w 6"/>
                      <a:gd name="T15" fmla="*/ 4 h 9"/>
                      <a:gd name="T16" fmla="*/ 3 w 6"/>
                      <a:gd name="T17" fmla="*/ 9 h 9"/>
                      <a:gd name="T18" fmla="*/ 6 w 6"/>
                      <a:gd name="T19" fmla="*/ 4 h 9"/>
                      <a:gd name="T20" fmla="*/ 4 w 6"/>
                      <a:gd name="T21" fmla="*/ 0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7"/>
                        </a:moveTo>
                        <a:cubicBezTo>
                          <a:pt x="2" y="7"/>
                          <a:pt x="1" y="5"/>
                          <a:pt x="1" y="4"/>
                        </a:cubicBezTo>
                        <a:cubicBezTo>
                          <a:pt x="1" y="2"/>
                          <a:pt x="2" y="1"/>
                          <a:pt x="3" y="1"/>
                        </a:cubicBezTo>
                        <a:cubicBezTo>
                          <a:pt x="4" y="1"/>
                          <a:pt x="5" y="2"/>
                          <a:pt x="5" y="4"/>
                        </a:cubicBezTo>
                        <a:cubicBezTo>
                          <a:pt x="5" y="5"/>
                          <a:pt x="4" y="7"/>
                          <a:pt x="3" y="7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ubicBezTo>
                          <a:pt x="0" y="6"/>
                          <a:pt x="1" y="8"/>
                          <a:pt x="3" y="9"/>
                        </a:cubicBezTo>
                        <a:cubicBezTo>
                          <a:pt x="5" y="8"/>
                          <a:pt x="6" y="6"/>
                          <a:pt x="6" y="4"/>
                        </a:cubicBezTo>
                        <a:cubicBezTo>
                          <a:pt x="6" y="2"/>
                          <a:pt x="5" y="1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2" name="Freeform 1951"/>
                  <p:cNvSpPr>
                    <a:spLocks noEditPoints="1"/>
                  </p:cNvSpPr>
                  <p:nvPr/>
                </p:nvSpPr>
                <p:spPr bwMode="auto">
                  <a:xfrm>
                    <a:off x="6655" y="1865"/>
                    <a:ext cx="7" cy="6"/>
                  </a:xfrm>
                  <a:custGeom>
                    <a:avLst/>
                    <a:gdLst>
                      <a:gd name="T0" fmla="*/ 5 w 9"/>
                      <a:gd name="T1" fmla="*/ 5 h 7"/>
                      <a:gd name="T2" fmla="*/ 4 w 9"/>
                      <a:gd name="T3" fmla="*/ 5 h 7"/>
                      <a:gd name="T4" fmla="*/ 2 w 9"/>
                      <a:gd name="T5" fmla="*/ 2 h 7"/>
                      <a:gd name="T6" fmla="*/ 4 w 9"/>
                      <a:gd name="T7" fmla="*/ 1 h 7"/>
                      <a:gd name="T8" fmla="*/ 6 w 9"/>
                      <a:gd name="T9" fmla="*/ 2 h 7"/>
                      <a:gd name="T10" fmla="*/ 7 w 9"/>
                      <a:gd name="T11" fmla="*/ 5 h 7"/>
                      <a:gd name="T12" fmla="*/ 5 w 9"/>
                      <a:gd name="T13" fmla="*/ 5 h 7"/>
                      <a:gd name="T14" fmla="*/ 3 w 9"/>
                      <a:gd name="T15" fmla="*/ 0 h 7"/>
                      <a:gd name="T16" fmla="*/ 1 w 9"/>
                      <a:gd name="T17" fmla="*/ 0 h 7"/>
                      <a:gd name="T18" fmla="*/ 1 w 9"/>
                      <a:gd name="T19" fmla="*/ 1 h 7"/>
                      <a:gd name="T20" fmla="*/ 0 w 9"/>
                      <a:gd name="T21" fmla="*/ 2 h 7"/>
                      <a:gd name="T22" fmla="*/ 3 w 9"/>
                      <a:gd name="T23" fmla="*/ 6 h 7"/>
                      <a:gd name="T24" fmla="*/ 6 w 9"/>
                      <a:gd name="T25" fmla="*/ 7 h 7"/>
                      <a:gd name="T26" fmla="*/ 9 w 9"/>
                      <a:gd name="T27" fmla="*/ 6 h 7"/>
                      <a:gd name="T28" fmla="*/ 6 w 9"/>
                      <a:gd name="T29" fmla="*/ 1 h 7"/>
                      <a:gd name="T30" fmla="*/ 3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5" y="5"/>
                        </a:moveTo>
                        <a:cubicBezTo>
                          <a:pt x="5" y="5"/>
                          <a:pt x="4" y="5"/>
                          <a:pt x="4" y="5"/>
                        </a:cubicBez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6" y="2"/>
                        </a:cubicBezTo>
                        <a:cubicBezTo>
                          <a:pt x="7" y="2"/>
                          <a:pt x="8" y="4"/>
                          <a:pt x="7" y="5"/>
                        </a:cubicBezTo>
                        <a:cubicBezTo>
                          <a:pt x="7" y="5"/>
                          <a:pt x="6" y="5"/>
                          <a:pt x="5" y="5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2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0" y="2"/>
                        </a:cubicBezTo>
                        <a:cubicBezTo>
                          <a:pt x="1" y="4"/>
                          <a:pt x="1" y="5"/>
                          <a:pt x="3" y="6"/>
                        </a:cubicBezTo>
                        <a:cubicBezTo>
                          <a:pt x="4" y="6"/>
                          <a:pt x="5" y="7"/>
                          <a:pt x="6" y="7"/>
                        </a:cubicBezTo>
                        <a:cubicBezTo>
                          <a:pt x="7" y="7"/>
                          <a:pt x="8" y="6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3" name="Freeform 1952"/>
                  <p:cNvSpPr>
                    <a:spLocks noEditPoints="1"/>
                  </p:cNvSpPr>
                  <p:nvPr/>
                </p:nvSpPr>
                <p:spPr bwMode="auto">
                  <a:xfrm>
                    <a:off x="6655" y="1836"/>
                    <a:ext cx="7" cy="6"/>
                  </a:xfrm>
                  <a:custGeom>
                    <a:avLst/>
                    <a:gdLst>
                      <a:gd name="T0" fmla="*/ 4 w 9"/>
                      <a:gd name="T1" fmla="*/ 6 h 7"/>
                      <a:gd name="T2" fmla="*/ 2 w 9"/>
                      <a:gd name="T3" fmla="*/ 5 h 7"/>
                      <a:gd name="T4" fmla="*/ 3 w 9"/>
                      <a:gd name="T5" fmla="*/ 2 h 7"/>
                      <a:gd name="T6" fmla="*/ 5 w 9"/>
                      <a:gd name="T7" fmla="*/ 1 h 7"/>
                      <a:gd name="T8" fmla="*/ 7 w 9"/>
                      <a:gd name="T9" fmla="*/ 2 h 7"/>
                      <a:gd name="T10" fmla="*/ 6 w 9"/>
                      <a:gd name="T11" fmla="*/ 5 h 7"/>
                      <a:gd name="T12" fmla="*/ 4 w 9"/>
                      <a:gd name="T13" fmla="*/ 6 h 7"/>
                      <a:gd name="T14" fmla="*/ 6 w 9"/>
                      <a:gd name="T15" fmla="*/ 0 h 7"/>
                      <a:gd name="T16" fmla="*/ 3 w 9"/>
                      <a:gd name="T17" fmla="*/ 1 h 7"/>
                      <a:gd name="T18" fmla="*/ 0 w 9"/>
                      <a:gd name="T19" fmla="*/ 5 h 7"/>
                      <a:gd name="T20" fmla="*/ 1 w 9"/>
                      <a:gd name="T21" fmla="*/ 6 h 7"/>
                      <a:gd name="T22" fmla="*/ 1 w 9"/>
                      <a:gd name="T23" fmla="*/ 7 h 7"/>
                      <a:gd name="T24" fmla="*/ 3 w 9"/>
                      <a:gd name="T25" fmla="*/ 7 h 7"/>
                      <a:gd name="T26" fmla="*/ 6 w 9"/>
                      <a:gd name="T27" fmla="*/ 6 h 7"/>
                      <a:gd name="T28" fmla="*/ 9 w 9"/>
                      <a:gd name="T29" fmla="*/ 1 h 7"/>
                      <a:gd name="T30" fmla="*/ 6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4" y="6"/>
                        </a:moveTo>
                        <a:cubicBezTo>
                          <a:pt x="3" y="6"/>
                          <a:pt x="2" y="6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4" y="2"/>
                          <a:pt x="5" y="1"/>
                          <a:pt x="5" y="1"/>
                        </a:cubicBezTo>
                        <a:cubicBezTo>
                          <a:pt x="6" y="1"/>
                          <a:pt x="7" y="2"/>
                          <a:pt x="7" y="2"/>
                        </a:cubicBezTo>
                        <a:cubicBezTo>
                          <a:pt x="7" y="3"/>
                          <a:pt x="7" y="4"/>
                          <a:pt x="6" y="5"/>
                        </a:cubicBezTo>
                        <a:cubicBezTo>
                          <a:pt x="5" y="6"/>
                          <a:pt x="4" y="6"/>
                          <a:pt x="4" y="6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1" y="2"/>
                          <a:pt x="1" y="4"/>
                          <a:pt x="0" y="5"/>
                        </a:cubicBezTo>
                        <a:cubicBezTo>
                          <a:pt x="1" y="5"/>
                          <a:pt x="1" y="6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4" y="7"/>
                          <a:pt x="5" y="7"/>
                          <a:pt x="6" y="6"/>
                        </a:cubicBez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4" name="Freeform 1953"/>
                  <p:cNvSpPr>
                    <a:spLocks noEditPoints="1"/>
                  </p:cNvSpPr>
                  <p:nvPr/>
                </p:nvSpPr>
                <p:spPr bwMode="auto">
                  <a:xfrm>
                    <a:off x="6605" y="1865"/>
                    <a:ext cx="8" cy="5"/>
                  </a:xfrm>
                  <a:custGeom>
                    <a:avLst/>
                    <a:gdLst>
                      <a:gd name="T0" fmla="*/ 4 w 9"/>
                      <a:gd name="T1" fmla="*/ 5 h 6"/>
                      <a:gd name="T2" fmla="*/ 2 w 9"/>
                      <a:gd name="T3" fmla="*/ 4 h 6"/>
                      <a:gd name="T4" fmla="*/ 4 w 9"/>
                      <a:gd name="T5" fmla="*/ 1 h 6"/>
                      <a:gd name="T6" fmla="*/ 6 w 9"/>
                      <a:gd name="T7" fmla="*/ 1 h 6"/>
                      <a:gd name="T8" fmla="*/ 8 w 9"/>
                      <a:gd name="T9" fmla="*/ 1 h 6"/>
                      <a:gd name="T10" fmla="*/ 6 w 9"/>
                      <a:gd name="T11" fmla="*/ 5 h 6"/>
                      <a:gd name="T12" fmla="*/ 4 w 9"/>
                      <a:gd name="T13" fmla="*/ 5 h 6"/>
                      <a:gd name="T14" fmla="*/ 6 w 9"/>
                      <a:gd name="T15" fmla="*/ 0 h 6"/>
                      <a:gd name="T16" fmla="*/ 3 w 9"/>
                      <a:gd name="T17" fmla="*/ 0 h 6"/>
                      <a:gd name="T18" fmla="*/ 0 w 9"/>
                      <a:gd name="T19" fmla="*/ 5 h 6"/>
                      <a:gd name="T20" fmla="*/ 4 w 9"/>
                      <a:gd name="T21" fmla="*/ 6 h 6"/>
                      <a:gd name="T22" fmla="*/ 6 w 9"/>
                      <a:gd name="T23" fmla="*/ 5 h 6"/>
                      <a:gd name="T24" fmla="*/ 9 w 9"/>
                      <a:gd name="T25" fmla="*/ 1 h 6"/>
                      <a:gd name="T26" fmla="*/ 9 w 9"/>
                      <a:gd name="T27" fmla="*/ 1 h 6"/>
                      <a:gd name="T28" fmla="*/ 9 w 9"/>
                      <a:gd name="T29" fmla="*/ 1 h 6"/>
                      <a:gd name="T30" fmla="*/ 9 w 9"/>
                      <a:gd name="T31" fmla="*/ 0 h 6"/>
                      <a:gd name="T32" fmla="*/ 8 w 9"/>
                      <a:gd name="T33" fmla="*/ 0 h 6"/>
                      <a:gd name="T34" fmla="*/ 6 w 9"/>
                      <a:gd name="T3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9" h="6">
                        <a:moveTo>
                          <a:pt x="4" y="5"/>
                        </a:moveTo>
                        <a:cubicBezTo>
                          <a:pt x="3" y="5"/>
                          <a:pt x="3" y="5"/>
                          <a:pt x="2" y="4"/>
                        </a:cubicBezTo>
                        <a:cubicBezTo>
                          <a:pt x="2" y="3"/>
                          <a:pt x="2" y="2"/>
                          <a:pt x="4" y="1"/>
                        </a:cubicBezTo>
                        <a:cubicBezTo>
                          <a:pt x="4" y="1"/>
                          <a:pt x="5" y="1"/>
                          <a:pt x="6" y="1"/>
                        </a:cubicBezTo>
                        <a:cubicBezTo>
                          <a:pt x="6" y="1"/>
                          <a:pt x="7" y="1"/>
                          <a:pt x="8" y="1"/>
                        </a:cubicBezTo>
                        <a:cubicBezTo>
                          <a:pt x="8" y="3"/>
                          <a:pt x="7" y="4"/>
                          <a:pt x="6" y="5"/>
                        </a:cubicBezTo>
                        <a:cubicBezTo>
                          <a:pt x="5" y="5"/>
                          <a:pt x="5" y="5"/>
                          <a:pt x="4" y="5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3" y="0"/>
                        </a:cubicBezTo>
                        <a:cubicBezTo>
                          <a:pt x="1" y="1"/>
                          <a:pt x="0" y="4"/>
                          <a:pt x="0" y="5"/>
                        </a:cubicBezTo>
                        <a:cubicBezTo>
                          <a:pt x="1" y="6"/>
                          <a:pt x="2" y="6"/>
                          <a:pt x="4" y="6"/>
                        </a:cubicBezTo>
                        <a:cubicBezTo>
                          <a:pt x="4" y="6"/>
                          <a:pt x="5" y="6"/>
                          <a:pt x="6" y="5"/>
                        </a:cubicBezTo>
                        <a:cubicBezTo>
                          <a:pt x="8" y="4"/>
                          <a:pt x="9" y="3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5" name="Freeform 1954"/>
                  <p:cNvSpPr>
                    <a:spLocks noEditPoints="1"/>
                  </p:cNvSpPr>
                  <p:nvPr/>
                </p:nvSpPr>
                <p:spPr bwMode="auto">
                  <a:xfrm>
                    <a:off x="6606" y="1836"/>
                    <a:ext cx="7" cy="6"/>
                  </a:xfrm>
                  <a:custGeom>
                    <a:avLst/>
                    <a:gdLst>
                      <a:gd name="T0" fmla="*/ 5 w 8"/>
                      <a:gd name="T1" fmla="*/ 6 h 7"/>
                      <a:gd name="T2" fmla="*/ 3 w 8"/>
                      <a:gd name="T3" fmla="*/ 5 h 7"/>
                      <a:gd name="T4" fmla="*/ 1 w 8"/>
                      <a:gd name="T5" fmla="*/ 2 h 7"/>
                      <a:gd name="T6" fmla="*/ 3 w 8"/>
                      <a:gd name="T7" fmla="*/ 1 h 7"/>
                      <a:gd name="T8" fmla="*/ 5 w 8"/>
                      <a:gd name="T9" fmla="*/ 2 h 7"/>
                      <a:gd name="T10" fmla="*/ 7 w 8"/>
                      <a:gd name="T11" fmla="*/ 5 h 7"/>
                      <a:gd name="T12" fmla="*/ 5 w 8"/>
                      <a:gd name="T13" fmla="*/ 6 h 7"/>
                      <a:gd name="T14" fmla="*/ 3 w 8"/>
                      <a:gd name="T15" fmla="*/ 0 h 7"/>
                      <a:gd name="T16" fmla="*/ 0 w 8"/>
                      <a:gd name="T17" fmla="*/ 1 h 7"/>
                      <a:gd name="T18" fmla="*/ 3 w 8"/>
                      <a:gd name="T19" fmla="*/ 6 h 7"/>
                      <a:gd name="T20" fmla="*/ 5 w 8"/>
                      <a:gd name="T21" fmla="*/ 7 h 7"/>
                      <a:gd name="T22" fmla="*/ 8 w 8"/>
                      <a:gd name="T23" fmla="*/ 6 h 7"/>
                      <a:gd name="T24" fmla="*/ 8 w 8"/>
                      <a:gd name="T25" fmla="*/ 5 h 7"/>
                      <a:gd name="T26" fmla="*/ 8 w 8"/>
                      <a:gd name="T27" fmla="*/ 5 h 7"/>
                      <a:gd name="T28" fmla="*/ 6 w 8"/>
                      <a:gd name="T29" fmla="*/ 1 h 7"/>
                      <a:gd name="T30" fmla="*/ 3 w 8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7">
                        <a:moveTo>
                          <a:pt x="5" y="6"/>
                        </a:moveTo>
                        <a:cubicBezTo>
                          <a:pt x="4" y="6"/>
                          <a:pt x="4" y="5"/>
                          <a:pt x="3" y="5"/>
                        </a:cubicBezTo>
                        <a:cubicBezTo>
                          <a:pt x="2" y="4"/>
                          <a:pt x="1" y="3"/>
                          <a:pt x="1" y="2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4" y="1"/>
                          <a:pt x="5" y="1"/>
                          <a:pt x="5" y="2"/>
                        </a:cubicBezTo>
                        <a:cubicBezTo>
                          <a:pt x="7" y="2"/>
                          <a:pt x="7" y="4"/>
                          <a:pt x="7" y="5"/>
                        </a:cubicBezTo>
                        <a:cubicBezTo>
                          <a:pt x="6" y="5"/>
                          <a:pt x="6" y="6"/>
                          <a:pt x="5" y="6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0" y="0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ubicBezTo>
                          <a:pt x="4" y="7"/>
                          <a:pt x="4" y="7"/>
                          <a:pt x="5" y="7"/>
                        </a:cubicBezTo>
                        <a:cubicBezTo>
                          <a:pt x="6" y="7"/>
                          <a:pt x="7" y="7"/>
                          <a:pt x="8" y="6"/>
                        </a:cubicBezTo>
                        <a:cubicBezTo>
                          <a:pt x="8" y="6"/>
                          <a:pt x="8" y="6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3"/>
                          <a:pt x="7" y="2"/>
                          <a:pt x="6" y="1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6" name="Freeform 1955"/>
                  <p:cNvSpPr/>
                  <p:nvPr/>
                </p:nvSpPr>
                <p:spPr bwMode="auto">
                  <a:xfrm>
                    <a:off x="6626" y="1823"/>
                    <a:ext cx="15" cy="7"/>
                  </a:xfrm>
                  <a:custGeom>
                    <a:avLst/>
                    <a:gdLst>
                      <a:gd name="T0" fmla="*/ 17 w 17"/>
                      <a:gd name="T1" fmla="*/ 0 h 8"/>
                      <a:gd name="T2" fmla="*/ 15 w 17"/>
                      <a:gd name="T3" fmla="*/ 0 h 8"/>
                      <a:gd name="T4" fmla="*/ 15 w 17"/>
                      <a:gd name="T5" fmla="*/ 2 h 8"/>
                      <a:gd name="T6" fmla="*/ 10 w 17"/>
                      <a:gd name="T7" fmla="*/ 6 h 8"/>
                      <a:gd name="T8" fmla="*/ 9 w 17"/>
                      <a:gd name="T9" fmla="*/ 6 h 8"/>
                      <a:gd name="T10" fmla="*/ 7 w 17"/>
                      <a:gd name="T11" fmla="*/ 6 h 8"/>
                      <a:gd name="T12" fmla="*/ 3 w 17"/>
                      <a:gd name="T13" fmla="*/ 2 h 8"/>
                      <a:gd name="T14" fmla="*/ 3 w 17"/>
                      <a:gd name="T15" fmla="*/ 0 h 8"/>
                      <a:gd name="T16" fmla="*/ 0 w 17"/>
                      <a:gd name="T17" fmla="*/ 0 h 8"/>
                      <a:gd name="T18" fmla="*/ 0 w 17"/>
                      <a:gd name="T19" fmla="*/ 1 h 8"/>
                      <a:gd name="T20" fmla="*/ 8 w 17"/>
                      <a:gd name="T21" fmla="*/ 8 h 8"/>
                      <a:gd name="T22" fmla="*/ 9 w 17"/>
                      <a:gd name="T23" fmla="*/ 8 h 8"/>
                      <a:gd name="T24" fmla="*/ 10 w 17"/>
                      <a:gd name="T25" fmla="*/ 8 h 8"/>
                      <a:gd name="T26" fmla="*/ 17 w 17"/>
                      <a:gd name="T27" fmla="*/ 1 h 8"/>
                      <a:gd name="T28" fmla="*/ 17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17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1"/>
                          <a:pt x="15" y="2"/>
                          <a:pt x="15" y="2"/>
                        </a:cubicBezTo>
                        <a:cubicBezTo>
                          <a:pt x="15" y="4"/>
                          <a:pt x="13" y="6"/>
                          <a:pt x="10" y="6"/>
                        </a:cubicBezTo>
                        <a:cubicBezTo>
                          <a:pt x="10" y="6"/>
                          <a:pt x="9" y="6"/>
                          <a:pt x="9" y="6"/>
                        </a:cubicBezTo>
                        <a:cubicBezTo>
                          <a:pt x="8" y="6"/>
                          <a:pt x="8" y="6"/>
                          <a:pt x="7" y="6"/>
                        </a:cubicBezTo>
                        <a:cubicBezTo>
                          <a:pt x="5" y="6"/>
                          <a:pt x="3" y="4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4" y="7"/>
                          <a:pt x="8" y="8"/>
                        </a:cubicBezTo>
                        <a:cubicBezTo>
                          <a:pt x="8" y="8"/>
                          <a:pt x="9" y="8"/>
                          <a:pt x="9" y="8"/>
                        </a:cubicBezTo>
                        <a:cubicBezTo>
                          <a:pt x="9" y="8"/>
                          <a:pt x="9" y="8"/>
                          <a:pt x="10" y="8"/>
                        </a:cubicBezTo>
                        <a:cubicBezTo>
                          <a:pt x="14" y="7"/>
                          <a:pt x="17" y="4"/>
                          <a:pt x="17" y="1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7" name="Freeform 1956"/>
                  <p:cNvSpPr/>
                  <p:nvPr/>
                </p:nvSpPr>
                <p:spPr bwMode="auto">
                  <a:xfrm>
                    <a:off x="6628" y="1830"/>
                    <a:ext cx="11" cy="3"/>
                  </a:xfrm>
                  <a:custGeom>
                    <a:avLst/>
                    <a:gdLst>
                      <a:gd name="T0" fmla="*/ 13 w 13"/>
                      <a:gd name="T1" fmla="*/ 0 h 4"/>
                      <a:gd name="T2" fmla="*/ 11 w 13"/>
                      <a:gd name="T3" fmla="*/ 0 h 4"/>
                      <a:gd name="T4" fmla="*/ 11 w 13"/>
                      <a:gd name="T5" fmla="*/ 1 h 4"/>
                      <a:gd name="T6" fmla="*/ 8 w 13"/>
                      <a:gd name="T7" fmla="*/ 3 h 4"/>
                      <a:gd name="T8" fmla="*/ 7 w 13"/>
                      <a:gd name="T9" fmla="*/ 3 h 4"/>
                      <a:gd name="T10" fmla="*/ 6 w 13"/>
                      <a:gd name="T11" fmla="*/ 3 h 4"/>
                      <a:gd name="T12" fmla="*/ 2 w 13"/>
                      <a:gd name="T13" fmla="*/ 1 h 4"/>
                      <a:gd name="T14" fmla="*/ 2 w 13"/>
                      <a:gd name="T15" fmla="*/ 0 h 4"/>
                      <a:gd name="T16" fmla="*/ 1 w 13"/>
                      <a:gd name="T17" fmla="*/ 0 h 4"/>
                      <a:gd name="T18" fmla="*/ 0 w 13"/>
                      <a:gd name="T19" fmla="*/ 0 h 4"/>
                      <a:gd name="T20" fmla="*/ 6 w 13"/>
                      <a:gd name="T21" fmla="*/ 4 h 4"/>
                      <a:gd name="T22" fmla="*/ 7 w 13"/>
                      <a:gd name="T23" fmla="*/ 4 h 4"/>
                      <a:gd name="T24" fmla="*/ 8 w 13"/>
                      <a:gd name="T25" fmla="*/ 4 h 4"/>
                      <a:gd name="T26" fmla="*/ 13 w 13"/>
                      <a:gd name="T27" fmla="*/ 0 h 4"/>
                      <a:gd name="T28" fmla="*/ 13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13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2"/>
                          <a:pt x="9" y="3"/>
                          <a:pt x="8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3" y="4"/>
                          <a:pt x="6" y="4"/>
                        </a:cubicBezTo>
                        <a:cubicBezTo>
                          <a:pt x="6" y="4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8" y="4"/>
                        </a:cubicBezTo>
                        <a:cubicBezTo>
                          <a:pt x="11" y="4"/>
                          <a:pt x="13" y="2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8" name="Freeform 1957"/>
                  <p:cNvSpPr/>
                  <p:nvPr/>
                </p:nvSpPr>
                <p:spPr bwMode="auto">
                  <a:xfrm>
                    <a:off x="6629" y="1832"/>
                    <a:ext cx="9" cy="4"/>
                  </a:xfrm>
                  <a:custGeom>
                    <a:avLst/>
                    <a:gdLst>
                      <a:gd name="T0" fmla="*/ 11 w 11"/>
                      <a:gd name="T1" fmla="*/ 0 h 4"/>
                      <a:gd name="T2" fmla="*/ 10 w 11"/>
                      <a:gd name="T3" fmla="*/ 0 h 4"/>
                      <a:gd name="T4" fmla="*/ 10 w 11"/>
                      <a:gd name="T5" fmla="*/ 1 h 4"/>
                      <a:gd name="T6" fmla="*/ 7 w 11"/>
                      <a:gd name="T7" fmla="*/ 3 h 4"/>
                      <a:gd name="T8" fmla="*/ 6 w 11"/>
                      <a:gd name="T9" fmla="*/ 3 h 4"/>
                      <a:gd name="T10" fmla="*/ 5 w 11"/>
                      <a:gd name="T11" fmla="*/ 3 h 4"/>
                      <a:gd name="T12" fmla="*/ 2 w 11"/>
                      <a:gd name="T13" fmla="*/ 1 h 4"/>
                      <a:gd name="T14" fmla="*/ 2 w 11"/>
                      <a:gd name="T15" fmla="*/ 0 h 4"/>
                      <a:gd name="T16" fmla="*/ 0 w 11"/>
                      <a:gd name="T17" fmla="*/ 0 h 4"/>
                      <a:gd name="T18" fmla="*/ 5 w 11"/>
                      <a:gd name="T19" fmla="*/ 4 h 4"/>
                      <a:gd name="T20" fmla="*/ 6 w 11"/>
                      <a:gd name="T21" fmla="*/ 4 h 4"/>
                      <a:gd name="T22" fmla="*/ 7 w 11"/>
                      <a:gd name="T23" fmla="*/ 4 h 4"/>
                      <a:gd name="T24" fmla="*/ 11 w 11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4">
                        <a:moveTo>
                          <a:pt x="11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2"/>
                          <a:pt x="8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3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5" y="4"/>
                        </a:cubicBezTo>
                        <a:cubicBezTo>
                          <a:pt x="5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9" y="4"/>
                          <a:pt x="11" y="2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9" name="Freeform 1958"/>
                  <p:cNvSpPr/>
                  <p:nvPr/>
                </p:nvSpPr>
                <p:spPr bwMode="auto">
                  <a:xfrm>
                    <a:off x="6630" y="1836"/>
                    <a:ext cx="8" cy="2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8 w 9"/>
                      <a:gd name="T3" fmla="*/ 0 h 3"/>
                      <a:gd name="T4" fmla="*/ 8 w 9"/>
                      <a:gd name="T5" fmla="*/ 1 h 3"/>
                      <a:gd name="T6" fmla="*/ 6 w 9"/>
                      <a:gd name="T7" fmla="*/ 2 h 3"/>
                      <a:gd name="T8" fmla="*/ 5 w 9"/>
                      <a:gd name="T9" fmla="*/ 2 h 3"/>
                      <a:gd name="T10" fmla="*/ 4 w 9"/>
                      <a:gd name="T11" fmla="*/ 2 h 3"/>
                      <a:gd name="T12" fmla="*/ 2 w 9"/>
                      <a:gd name="T13" fmla="*/ 1 h 3"/>
                      <a:gd name="T14" fmla="*/ 2 w 9"/>
                      <a:gd name="T15" fmla="*/ 0 h 3"/>
                      <a:gd name="T16" fmla="*/ 0 w 9"/>
                      <a:gd name="T17" fmla="*/ 0 h 3"/>
                      <a:gd name="T18" fmla="*/ 4 w 9"/>
                      <a:gd name="T19" fmla="*/ 3 h 3"/>
                      <a:gd name="T20" fmla="*/ 5 w 9"/>
                      <a:gd name="T21" fmla="*/ 3 h 3"/>
                      <a:gd name="T22" fmla="*/ 6 w 9"/>
                      <a:gd name="T23" fmla="*/ 3 h 3"/>
                      <a:gd name="T24" fmla="*/ 9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7" y="2"/>
                          <a:pt x="6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4" y="2"/>
                          <a:pt x="4" y="2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2" y="2"/>
                          <a:pt x="4" y="3"/>
                        </a:cubicBezTo>
                        <a:cubicBezTo>
                          <a:pt x="4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8" y="2"/>
                          <a:pt x="9" y="1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0" name="Freeform 1959"/>
                  <p:cNvSpPr/>
                  <p:nvPr/>
                </p:nvSpPr>
                <p:spPr bwMode="auto">
                  <a:xfrm>
                    <a:off x="6631" y="1838"/>
                    <a:ext cx="7" cy="2"/>
                  </a:xfrm>
                  <a:custGeom>
                    <a:avLst/>
                    <a:gdLst>
                      <a:gd name="T0" fmla="*/ 8 w 8"/>
                      <a:gd name="T1" fmla="*/ 0 h 2"/>
                      <a:gd name="T2" fmla="*/ 6 w 8"/>
                      <a:gd name="T3" fmla="*/ 0 h 2"/>
                      <a:gd name="T4" fmla="*/ 6 w 8"/>
                      <a:gd name="T5" fmla="*/ 1 h 2"/>
                      <a:gd name="T6" fmla="*/ 5 w 8"/>
                      <a:gd name="T7" fmla="*/ 2 h 2"/>
                      <a:gd name="T8" fmla="*/ 4 w 8"/>
                      <a:gd name="T9" fmla="*/ 2 h 2"/>
                      <a:gd name="T10" fmla="*/ 3 w 8"/>
                      <a:gd name="T11" fmla="*/ 2 h 2"/>
                      <a:gd name="T12" fmla="*/ 1 w 8"/>
                      <a:gd name="T13" fmla="*/ 1 h 2"/>
                      <a:gd name="T14" fmla="*/ 1 w 8"/>
                      <a:gd name="T15" fmla="*/ 0 h 2"/>
                      <a:gd name="T16" fmla="*/ 0 w 8"/>
                      <a:gd name="T17" fmla="*/ 0 h 2"/>
                      <a:gd name="T18" fmla="*/ 3 w 8"/>
                      <a:gd name="T19" fmla="*/ 2 h 2"/>
                      <a:gd name="T20" fmla="*/ 4 w 8"/>
                      <a:gd name="T21" fmla="*/ 2 h 2"/>
                      <a:gd name="T22" fmla="*/ 5 w 8"/>
                      <a:gd name="T23" fmla="*/ 2 h 2"/>
                      <a:gd name="T24" fmla="*/ 8 w 8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2">
                        <a:moveTo>
                          <a:pt x="8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6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3" y="2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2"/>
                          <a:pt x="3" y="2"/>
                        </a:cubicBezTo>
                        <a:cubicBezTo>
                          <a:pt x="3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1" name="Freeform 1960"/>
                  <p:cNvSpPr/>
                  <p:nvPr/>
                </p:nvSpPr>
                <p:spPr bwMode="auto">
                  <a:xfrm>
                    <a:off x="6637" y="1845"/>
                    <a:ext cx="2" cy="2"/>
                  </a:xfrm>
                  <a:custGeom>
                    <a:avLst/>
                    <a:gdLst>
                      <a:gd name="T0" fmla="*/ 0 w 3"/>
                      <a:gd name="T1" fmla="*/ 0 h 2"/>
                      <a:gd name="T2" fmla="*/ 1 w 3"/>
                      <a:gd name="T3" fmla="*/ 2 h 2"/>
                      <a:gd name="T4" fmla="*/ 1 w 3"/>
                      <a:gd name="T5" fmla="*/ 2 h 2"/>
                      <a:gd name="T6" fmla="*/ 1 w 3"/>
                      <a:gd name="T7" fmla="*/ 2 h 2"/>
                      <a:gd name="T8" fmla="*/ 2 w 3"/>
                      <a:gd name="T9" fmla="*/ 2 h 2"/>
                      <a:gd name="T10" fmla="*/ 3 w 3"/>
                      <a:gd name="T11" fmla="*/ 2 h 2"/>
                      <a:gd name="T12" fmla="*/ 3 w 3"/>
                      <a:gd name="T13" fmla="*/ 1 h 2"/>
                      <a:gd name="T14" fmla="*/ 3 w 3"/>
                      <a:gd name="T15" fmla="*/ 2 h 2"/>
                      <a:gd name="T16" fmla="*/ 2 w 3"/>
                      <a:gd name="T17" fmla="*/ 2 h 2"/>
                      <a:gd name="T18" fmla="*/ 1 w 3"/>
                      <a:gd name="T19" fmla="*/ 2 h 2"/>
                      <a:gd name="T20" fmla="*/ 0 w 3"/>
                      <a:gd name="T21" fmla="*/ 0 h 2"/>
                      <a:gd name="T22" fmla="*/ 0 w 3"/>
                      <a:gd name="T23" fmla="*/ 0 h 2"/>
                      <a:gd name="T24" fmla="*/ 0 w 3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2" name="Freeform 1961"/>
                  <p:cNvSpPr/>
                  <p:nvPr/>
                </p:nvSpPr>
                <p:spPr bwMode="auto">
                  <a:xfrm>
                    <a:off x="6628" y="1845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3 w 4"/>
                      <a:gd name="T3" fmla="*/ 0 h 2"/>
                      <a:gd name="T4" fmla="*/ 3 w 4"/>
                      <a:gd name="T5" fmla="*/ 0 h 2"/>
                      <a:gd name="T6" fmla="*/ 3 w 4"/>
                      <a:gd name="T7" fmla="*/ 2 h 2"/>
                      <a:gd name="T8" fmla="*/ 2 w 4"/>
                      <a:gd name="T9" fmla="*/ 2 h 2"/>
                      <a:gd name="T10" fmla="*/ 2 w 4"/>
                      <a:gd name="T11" fmla="*/ 2 h 2"/>
                      <a:gd name="T12" fmla="*/ 1 w 4"/>
                      <a:gd name="T13" fmla="*/ 2 h 2"/>
                      <a:gd name="T14" fmla="*/ 1 w 4"/>
                      <a:gd name="T15" fmla="*/ 2 h 2"/>
                      <a:gd name="T16" fmla="*/ 1 w 4"/>
                      <a:gd name="T17" fmla="*/ 2 h 2"/>
                      <a:gd name="T18" fmla="*/ 0 w 4"/>
                      <a:gd name="T19" fmla="*/ 2 h 2"/>
                      <a:gd name="T20" fmla="*/ 1 w 4"/>
                      <a:gd name="T21" fmla="*/ 2 h 2"/>
                      <a:gd name="T22" fmla="*/ 2 w 4"/>
                      <a:gd name="T23" fmla="*/ 2 h 2"/>
                      <a:gd name="T24" fmla="*/ 3 w 4"/>
                      <a:gd name="T25" fmla="*/ 2 h 2"/>
                      <a:gd name="T26" fmla="*/ 3 w 4"/>
                      <a:gd name="T27" fmla="*/ 2 h 2"/>
                      <a:gd name="T28" fmla="*/ 4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1"/>
                          <a:pt x="3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3" name="Freeform 1962"/>
                  <p:cNvSpPr/>
                  <p:nvPr/>
                </p:nvSpPr>
                <p:spPr bwMode="auto">
                  <a:xfrm>
                    <a:off x="6626" y="1851"/>
                    <a:ext cx="0" cy="4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0 w 1"/>
                      <a:gd name="T3" fmla="*/ 0 h 4"/>
                      <a:gd name="T4" fmla="*/ 0 w 1"/>
                      <a:gd name="T5" fmla="*/ 1 h 4"/>
                      <a:gd name="T6" fmla="*/ 0 w 1"/>
                      <a:gd name="T7" fmla="*/ 1 h 4"/>
                      <a:gd name="T8" fmla="*/ 1 w 1"/>
                      <a:gd name="T9" fmla="*/ 2 h 4"/>
                      <a:gd name="T10" fmla="*/ 1 w 1"/>
                      <a:gd name="T11" fmla="*/ 2 h 4"/>
                      <a:gd name="T12" fmla="*/ 1 w 1"/>
                      <a:gd name="T13" fmla="*/ 2 h 4"/>
                      <a:gd name="T14" fmla="*/ 0 w 1"/>
                      <a:gd name="T15" fmla="*/ 4 h 4"/>
                      <a:gd name="T16" fmla="*/ 0 w 1"/>
                      <a:gd name="T17" fmla="*/ 4 h 4"/>
                      <a:gd name="T18" fmla="*/ 0 w 1"/>
                      <a:gd name="T19" fmla="*/ 4 h 4"/>
                      <a:gd name="T20" fmla="*/ 0 w 1"/>
                      <a:gd name="T21" fmla="*/ 4 h 4"/>
                      <a:gd name="T22" fmla="*/ 1 w 1"/>
                      <a:gd name="T23" fmla="*/ 2 h 4"/>
                      <a:gd name="T24" fmla="*/ 1 w 1"/>
                      <a:gd name="T25" fmla="*/ 2 h 4"/>
                      <a:gd name="T26" fmla="*/ 1 w 1"/>
                      <a:gd name="T27" fmla="*/ 2 h 4"/>
                      <a:gd name="T28" fmla="*/ 0 w 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4" name="Freeform 1963"/>
                  <p:cNvSpPr/>
                  <p:nvPr/>
                </p:nvSpPr>
                <p:spPr bwMode="auto">
                  <a:xfrm>
                    <a:off x="6628" y="1859"/>
                    <a:ext cx="4" cy="2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0 w 4"/>
                      <a:gd name="T3" fmla="*/ 1 h 3"/>
                      <a:gd name="T4" fmla="*/ 1 w 4"/>
                      <a:gd name="T5" fmla="*/ 1 h 3"/>
                      <a:gd name="T6" fmla="*/ 1 w 4"/>
                      <a:gd name="T7" fmla="*/ 1 h 3"/>
                      <a:gd name="T8" fmla="*/ 1 w 4"/>
                      <a:gd name="T9" fmla="*/ 1 h 3"/>
                      <a:gd name="T10" fmla="*/ 2 w 4"/>
                      <a:gd name="T11" fmla="*/ 1 h 3"/>
                      <a:gd name="T12" fmla="*/ 3 w 4"/>
                      <a:gd name="T13" fmla="*/ 2 h 3"/>
                      <a:gd name="T14" fmla="*/ 3 w 4"/>
                      <a:gd name="T15" fmla="*/ 3 h 3"/>
                      <a:gd name="T16" fmla="*/ 4 w 4"/>
                      <a:gd name="T17" fmla="*/ 3 h 3"/>
                      <a:gd name="T18" fmla="*/ 3 w 4"/>
                      <a:gd name="T19" fmla="*/ 1 h 3"/>
                      <a:gd name="T20" fmla="*/ 3 w 4"/>
                      <a:gd name="T21" fmla="*/ 1 h 3"/>
                      <a:gd name="T22" fmla="*/ 2 w 4"/>
                      <a:gd name="T23" fmla="*/ 1 h 3"/>
                      <a:gd name="T24" fmla="*/ 1 w 4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2"/>
                          <a:pt x="4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5" name="Freeform 1964"/>
                  <p:cNvSpPr/>
                  <p:nvPr/>
                </p:nvSpPr>
                <p:spPr bwMode="auto">
                  <a:xfrm>
                    <a:off x="6637" y="1859"/>
                    <a:ext cx="3" cy="2"/>
                  </a:xfrm>
                  <a:custGeom>
                    <a:avLst/>
                    <a:gdLst>
                      <a:gd name="T0" fmla="*/ 2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1 w 4"/>
                      <a:gd name="T7" fmla="*/ 1 h 3"/>
                      <a:gd name="T8" fmla="*/ 0 w 4"/>
                      <a:gd name="T9" fmla="*/ 3 h 3"/>
                      <a:gd name="T10" fmla="*/ 1 w 4"/>
                      <a:gd name="T11" fmla="*/ 2 h 3"/>
                      <a:gd name="T12" fmla="*/ 0 w 4"/>
                      <a:gd name="T13" fmla="*/ 2 h 3"/>
                      <a:gd name="T14" fmla="*/ 1 w 4"/>
                      <a:gd name="T15" fmla="*/ 1 h 3"/>
                      <a:gd name="T16" fmla="*/ 1 w 4"/>
                      <a:gd name="T17" fmla="*/ 1 h 3"/>
                      <a:gd name="T18" fmla="*/ 1 w 4"/>
                      <a:gd name="T19" fmla="*/ 1 h 3"/>
                      <a:gd name="T20" fmla="*/ 2 w 4"/>
                      <a:gd name="T21" fmla="*/ 1 h 3"/>
                      <a:gd name="T22" fmla="*/ 3 w 4"/>
                      <a:gd name="T23" fmla="*/ 1 h 3"/>
                      <a:gd name="T24" fmla="*/ 3 w 4"/>
                      <a:gd name="T25" fmla="*/ 1 h 3"/>
                      <a:gd name="T26" fmla="*/ 4 w 4"/>
                      <a:gd name="T27" fmla="*/ 1 h 3"/>
                      <a:gd name="T28" fmla="*/ 2 w 4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3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6" name="Freeform 1965"/>
                  <p:cNvSpPr/>
                  <p:nvPr/>
                </p:nvSpPr>
                <p:spPr bwMode="auto">
                  <a:xfrm>
                    <a:off x="6641" y="1851"/>
                    <a:ext cx="2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0 w 2"/>
                      <a:gd name="T3" fmla="*/ 2 h 4"/>
                      <a:gd name="T4" fmla="*/ 0 w 2"/>
                      <a:gd name="T5" fmla="*/ 2 h 4"/>
                      <a:gd name="T6" fmla="*/ 0 w 2"/>
                      <a:gd name="T7" fmla="*/ 3 h 4"/>
                      <a:gd name="T8" fmla="*/ 2 w 2"/>
                      <a:gd name="T9" fmla="*/ 4 h 4"/>
                      <a:gd name="T10" fmla="*/ 2 w 2"/>
                      <a:gd name="T11" fmla="*/ 4 h 4"/>
                      <a:gd name="T12" fmla="*/ 1 w 2"/>
                      <a:gd name="T13" fmla="*/ 4 h 4"/>
                      <a:gd name="T14" fmla="*/ 1 w 2"/>
                      <a:gd name="T15" fmla="*/ 3 h 4"/>
                      <a:gd name="T16" fmla="*/ 1 w 2"/>
                      <a:gd name="T17" fmla="*/ 2 h 4"/>
                      <a:gd name="T18" fmla="*/ 1 w 2"/>
                      <a:gd name="T19" fmla="*/ 2 h 4"/>
                      <a:gd name="T20" fmla="*/ 1 w 2"/>
                      <a:gd name="T21" fmla="*/ 1 h 4"/>
                      <a:gd name="T22" fmla="*/ 1 w 2"/>
                      <a:gd name="T23" fmla="*/ 1 h 4"/>
                      <a:gd name="T24" fmla="*/ 2 w 2"/>
                      <a:gd name="T25" fmla="*/ 1 h 4"/>
                      <a:gd name="T26" fmla="*/ 2 w 2"/>
                      <a:gd name="T27" fmla="*/ 0 h 4"/>
                      <a:gd name="T28" fmla="*/ 2 w 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ubicBezTo>
                          <a:pt x="0" y="4"/>
                          <a:pt x="1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7" name="Freeform 1966"/>
                  <p:cNvSpPr/>
                  <p:nvPr/>
                </p:nvSpPr>
                <p:spPr bwMode="auto">
                  <a:xfrm>
                    <a:off x="6629" y="1873"/>
                    <a:ext cx="10" cy="4"/>
                  </a:xfrm>
                  <a:custGeom>
                    <a:avLst/>
                    <a:gdLst>
                      <a:gd name="T0" fmla="*/ 6 w 12"/>
                      <a:gd name="T1" fmla="*/ 0 h 4"/>
                      <a:gd name="T2" fmla="*/ 5 w 12"/>
                      <a:gd name="T3" fmla="*/ 0 h 4"/>
                      <a:gd name="T4" fmla="*/ 0 w 12"/>
                      <a:gd name="T5" fmla="*/ 3 h 4"/>
                      <a:gd name="T6" fmla="*/ 0 w 12"/>
                      <a:gd name="T7" fmla="*/ 4 h 4"/>
                      <a:gd name="T8" fmla="*/ 2 w 12"/>
                      <a:gd name="T9" fmla="*/ 4 h 4"/>
                      <a:gd name="T10" fmla="*/ 2 w 12"/>
                      <a:gd name="T11" fmla="*/ 3 h 4"/>
                      <a:gd name="T12" fmla="*/ 5 w 12"/>
                      <a:gd name="T13" fmla="*/ 0 h 4"/>
                      <a:gd name="T14" fmla="*/ 6 w 12"/>
                      <a:gd name="T15" fmla="*/ 0 h 4"/>
                      <a:gd name="T16" fmla="*/ 7 w 12"/>
                      <a:gd name="T17" fmla="*/ 0 h 4"/>
                      <a:gd name="T18" fmla="*/ 10 w 12"/>
                      <a:gd name="T19" fmla="*/ 3 h 4"/>
                      <a:gd name="T20" fmla="*/ 10 w 12"/>
                      <a:gd name="T21" fmla="*/ 4 h 4"/>
                      <a:gd name="T22" fmla="*/ 12 w 12"/>
                      <a:gd name="T23" fmla="*/ 4 h 4"/>
                      <a:gd name="T24" fmla="*/ 12 w 12"/>
                      <a:gd name="T25" fmla="*/ 3 h 4"/>
                      <a:gd name="T26" fmla="*/ 7 w 12"/>
                      <a:gd name="T27" fmla="*/ 0 h 4"/>
                      <a:gd name="T28" fmla="*/ 6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0"/>
                        </a:cubicBezTo>
                        <a:cubicBezTo>
                          <a:pt x="5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7" y="0"/>
                        </a:cubicBezTo>
                        <a:cubicBezTo>
                          <a:pt x="9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10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8" name="Freeform 1967"/>
                  <p:cNvSpPr/>
                  <p:nvPr/>
                </p:nvSpPr>
                <p:spPr bwMode="auto">
                  <a:xfrm>
                    <a:off x="6629" y="1871"/>
                    <a:ext cx="9" cy="2"/>
                  </a:xfrm>
                  <a:custGeom>
                    <a:avLst/>
                    <a:gdLst>
                      <a:gd name="T0" fmla="*/ 6 w 11"/>
                      <a:gd name="T1" fmla="*/ 0 h 3"/>
                      <a:gd name="T2" fmla="*/ 5 w 11"/>
                      <a:gd name="T3" fmla="*/ 0 h 3"/>
                      <a:gd name="T4" fmla="*/ 0 w 11"/>
                      <a:gd name="T5" fmla="*/ 3 h 3"/>
                      <a:gd name="T6" fmla="*/ 2 w 11"/>
                      <a:gd name="T7" fmla="*/ 3 h 3"/>
                      <a:gd name="T8" fmla="*/ 2 w 11"/>
                      <a:gd name="T9" fmla="*/ 2 h 3"/>
                      <a:gd name="T10" fmla="*/ 5 w 11"/>
                      <a:gd name="T11" fmla="*/ 0 h 3"/>
                      <a:gd name="T12" fmla="*/ 6 w 11"/>
                      <a:gd name="T13" fmla="*/ 0 h 3"/>
                      <a:gd name="T14" fmla="*/ 7 w 11"/>
                      <a:gd name="T15" fmla="*/ 0 h 3"/>
                      <a:gd name="T16" fmla="*/ 10 w 11"/>
                      <a:gd name="T17" fmla="*/ 2 h 3"/>
                      <a:gd name="T18" fmla="*/ 10 w 11"/>
                      <a:gd name="T19" fmla="*/ 3 h 3"/>
                      <a:gd name="T20" fmla="*/ 11 w 11"/>
                      <a:gd name="T21" fmla="*/ 3 h 3"/>
                      <a:gd name="T22" fmla="*/ 7 w 11"/>
                      <a:gd name="T23" fmla="*/ 0 h 3"/>
                      <a:gd name="T24" fmla="*/ 6 w 11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3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1"/>
                          <a:pt x="5" y="0"/>
                        </a:cubicBezTo>
                        <a:cubicBezTo>
                          <a:pt x="5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7" y="0"/>
                        </a:cubicBezTo>
                        <a:cubicBezTo>
                          <a:pt x="8" y="0"/>
                          <a:pt x="10" y="1"/>
                          <a:pt x="10" y="2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9" name="Freeform 1968"/>
                  <p:cNvSpPr/>
                  <p:nvPr/>
                </p:nvSpPr>
                <p:spPr bwMode="auto">
                  <a:xfrm>
                    <a:off x="6630" y="1868"/>
                    <a:ext cx="8" cy="3"/>
                  </a:xfrm>
                  <a:custGeom>
                    <a:avLst/>
                    <a:gdLst>
                      <a:gd name="T0" fmla="*/ 5 w 9"/>
                      <a:gd name="T1" fmla="*/ 0 h 3"/>
                      <a:gd name="T2" fmla="*/ 4 w 9"/>
                      <a:gd name="T3" fmla="*/ 0 h 3"/>
                      <a:gd name="T4" fmla="*/ 0 w 9"/>
                      <a:gd name="T5" fmla="*/ 3 h 3"/>
                      <a:gd name="T6" fmla="*/ 2 w 9"/>
                      <a:gd name="T7" fmla="*/ 3 h 3"/>
                      <a:gd name="T8" fmla="*/ 2 w 9"/>
                      <a:gd name="T9" fmla="*/ 2 h 3"/>
                      <a:gd name="T10" fmla="*/ 4 w 9"/>
                      <a:gd name="T11" fmla="*/ 0 h 3"/>
                      <a:gd name="T12" fmla="*/ 5 w 9"/>
                      <a:gd name="T13" fmla="*/ 0 h 3"/>
                      <a:gd name="T14" fmla="*/ 6 w 9"/>
                      <a:gd name="T15" fmla="*/ 0 h 3"/>
                      <a:gd name="T16" fmla="*/ 8 w 9"/>
                      <a:gd name="T17" fmla="*/ 2 h 3"/>
                      <a:gd name="T18" fmla="*/ 8 w 9"/>
                      <a:gd name="T19" fmla="*/ 3 h 3"/>
                      <a:gd name="T20" fmla="*/ 9 w 9"/>
                      <a:gd name="T21" fmla="*/ 3 h 3"/>
                      <a:gd name="T22" fmla="*/ 6 w 9"/>
                      <a:gd name="T23" fmla="*/ 0 h 3"/>
                      <a:gd name="T24" fmla="*/ 5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ubicBezTo>
                          <a:pt x="4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7" y="0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8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0" name="Freeform 1969"/>
                  <p:cNvSpPr/>
                  <p:nvPr/>
                </p:nvSpPr>
                <p:spPr bwMode="auto">
                  <a:xfrm>
                    <a:off x="6631" y="1866"/>
                    <a:ext cx="7" cy="1"/>
                  </a:xfrm>
                  <a:custGeom>
                    <a:avLst/>
                    <a:gdLst>
                      <a:gd name="T0" fmla="*/ 4 w 8"/>
                      <a:gd name="T1" fmla="*/ 0 h 2"/>
                      <a:gd name="T2" fmla="*/ 3 w 8"/>
                      <a:gd name="T3" fmla="*/ 0 h 2"/>
                      <a:gd name="T4" fmla="*/ 0 w 8"/>
                      <a:gd name="T5" fmla="*/ 2 h 2"/>
                      <a:gd name="T6" fmla="*/ 1 w 8"/>
                      <a:gd name="T7" fmla="*/ 2 h 2"/>
                      <a:gd name="T8" fmla="*/ 1 w 8"/>
                      <a:gd name="T9" fmla="*/ 2 h 2"/>
                      <a:gd name="T10" fmla="*/ 3 w 8"/>
                      <a:gd name="T11" fmla="*/ 1 h 2"/>
                      <a:gd name="T12" fmla="*/ 4 w 8"/>
                      <a:gd name="T13" fmla="*/ 1 h 2"/>
                      <a:gd name="T14" fmla="*/ 5 w 8"/>
                      <a:gd name="T15" fmla="*/ 1 h 2"/>
                      <a:gd name="T16" fmla="*/ 7 w 8"/>
                      <a:gd name="T17" fmla="*/ 2 h 2"/>
                      <a:gd name="T18" fmla="*/ 7 w 8"/>
                      <a:gd name="T19" fmla="*/ 2 h 2"/>
                      <a:gd name="T20" fmla="*/ 8 w 8"/>
                      <a:gd name="T21" fmla="*/ 2 h 2"/>
                      <a:gd name="T22" fmla="*/ 5 w 8"/>
                      <a:gd name="T23" fmla="*/ 0 h 2"/>
                      <a:gd name="T24" fmla="*/ 4 w 8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2"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1" name="Freeform 1970"/>
                  <p:cNvSpPr/>
                  <p:nvPr/>
                </p:nvSpPr>
                <p:spPr bwMode="auto">
                  <a:xfrm>
                    <a:off x="6649" y="1861"/>
                    <a:ext cx="8" cy="9"/>
                  </a:xfrm>
                  <a:custGeom>
                    <a:avLst/>
                    <a:gdLst>
                      <a:gd name="T0" fmla="*/ 7 w 9"/>
                      <a:gd name="T1" fmla="*/ 0 h 11"/>
                      <a:gd name="T2" fmla="*/ 2 w 9"/>
                      <a:gd name="T3" fmla="*/ 3 h 11"/>
                      <a:gd name="T4" fmla="*/ 2 w 9"/>
                      <a:gd name="T5" fmla="*/ 3 h 11"/>
                      <a:gd name="T6" fmla="*/ 1 w 9"/>
                      <a:gd name="T7" fmla="*/ 4 h 11"/>
                      <a:gd name="T8" fmla="*/ 1 w 9"/>
                      <a:gd name="T9" fmla="*/ 11 h 11"/>
                      <a:gd name="T10" fmla="*/ 2 w 9"/>
                      <a:gd name="T11" fmla="*/ 11 h 11"/>
                      <a:gd name="T12" fmla="*/ 3 w 9"/>
                      <a:gd name="T13" fmla="*/ 9 h 11"/>
                      <a:gd name="T14" fmla="*/ 2 w 9"/>
                      <a:gd name="T15" fmla="*/ 9 h 11"/>
                      <a:gd name="T16" fmla="*/ 2 w 9"/>
                      <a:gd name="T17" fmla="*/ 4 h 11"/>
                      <a:gd name="T18" fmla="*/ 2 w 9"/>
                      <a:gd name="T19" fmla="*/ 4 h 11"/>
                      <a:gd name="T20" fmla="*/ 3 w 9"/>
                      <a:gd name="T21" fmla="*/ 3 h 11"/>
                      <a:gd name="T22" fmla="*/ 6 w 9"/>
                      <a:gd name="T23" fmla="*/ 1 h 11"/>
                      <a:gd name="T24" fmla="*/ 7 w 9"/>
                      <a:gd name="T25" fmla="*/ 2 h 11"/>
                      <a:gd name="T26" fmla="*/ 8 w 9"/>
                      <a:gd name="T27" fmla="*/ 2 h 11"/>
                      <a:gd name="T28" fmla="*/ 9 w 9"/>
                      <a:gd name="T29" fmla="*/ 1 h 11"/>
                      <a:gd name="T30" fmla="*/ 9 w 9"/>
                      <a:gd name="T31" fmla="*/ 0 h 11"/>
                      <a:gd name="T32" fmla="*/ 7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7" y="0"/>
                        </a:move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2" y="4"/>
                          <a:pt x="1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8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2" name="Freeform 1971"/>
                  <p:cNvSpPr/>
                  <p:nvPr/>
                </p:nvSpPr>
                <p:spPr bwMode="auto">
                  <a:xfrm>
                    <a:off x="6648" y="1860"/>
                    <a:ext cx="6" cy="7"/>
                  </a:xfrm>
                  <a:custGeom>
                    <a:avLst/>
                    <a:gdLst>
                      <a:gd name="T0" fmla="*/ 6 w 7"/>
                      <a:gd name="T1" fmla="*/ 0 h 9"/>
                      <a:gd name="T2" fmla="*/ 2 w 7"/>
                      <a:gd name="T3" fmla="*/ 2 h 9"/>
                      <a:gd name="T4" fmla="*/ 1 w 7"/>
                      <a:gd name="T5" fmla="*/ 3 h 9"/>
                      <a:gd name="T6" fmla="*/ 1 w 7"/>
                      <a:gd name="T7" fmla="*/ 3 h 9"/>
                      <a:gd name="T8" fmla="*/ 1 w 7"/>
                      <a:gd name="T9" fmla="*/ 9 h 9"/>
                      <a:gd name="T10" fmla="*/ 2 w 7"/>
                      <a:gd name="T11" fmla="*/ 8 h 9"/>
                      <a:gd name="T12" fmla="*/ 1 w 7"/>
                      <a:gd name="T13" fmla="*/ 7 h 9"/>
                      <a:gd name="T14" fmla="*/ 2 w 7"/>
                      <a:gd name="T15" fmla="*/ 4 h 9"/>
                      <a:gd name="T16" fmla="*/ 2 w 7"/>
                      <a:gd name="T17" fmla="*/ 3 h 9"/>
                      <a:gd name="T18" fmla="*/ 2 w 7"/>
                      <a:gd name="T19" fmla="*/ 3 h 9"/>
                      <a:gd name="T20" fmla="*/ 5 w 7"/>
                      <a:gd name="T21" fmla="*/ 1 h 9"/>
                      <a:gd name="T22" fmla="*/ 6 w 7"/>
                      <a:gd name="T23" fmla="*/ 1 h 9"/>
                      <a:gd name="T24" fmla="*/ 6 w 7"/>
                      <a:gd name="T25" fmla="*/ 1 h 9"/>
                      <a:gd name="T26" fmla="*/ 7 w 7"/>
                      <a:gd name="T27" fmla="*/ 0 h 9"/>
                      <a:gd name="T28" fmla="*/ 6 w 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9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6"/>
                          <a:pt x="0" y="8"/>
                          <a:pt x="1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3" name="Freeform 1972"/>
                  <p:cNvSpPr/>
                  <p:nvPr/>
                </p:nvSpPr>
                <p:spPr bwMode="auto">
                  <a:xfrm>
                    <a:off x="6646" y="1859"/>
                    <a:ext cx="5" cy="6"/>
                  </a:xfrm>
                  <a:custGeom>
                    <a:avLst/>
                    <a:gdLst>
                      <a:gd name="T0" fmla="*/ 5 w 6"/>
                      <a:gd name="T1" fmla="*/ 0 h 7"/>
                      <a:gd name="T2" fmla="*/ 1 w 6"/>
                      <a:gd name="T3" fmla="*/ 2 h 7"/>
                      <a:gd name="T4" fmla="*/ 1 w 6"/>
                      <a:gd name="T5" fmla="*/ 2 h 7"/>
                      <a:gd name="T6" fmla="*/ 0 w 6"/>
                      <a:gd name="T7" fmla="*/ 3 h 7"/>
                      <a:gd name="T8" fmla="*/ 1 w 6"/>
                      <a:gd name="T9" fmla="*/ 7 h 7"/>
                      <a:gd name="T10" fmla="*/ 2 w 6"/>
                      <a:gd name="T11" fmla="*/ 6 h 7"/>
                      <a:gd name="T12" fmla="*/ 1 w 6"/>
                      <a:gd name="T13" fmla="*/ 6 h 7"/>
                      <a:gd name="T14" fmla="*/ 1 w 6"/>
                      <a:gd name="T15" fmla="*/ 3 h 7"/>
                      <a:gd name="T16" fmla="*/ 1 w 6"/>
                      <a:gd name="T17" fmla="*/ 2 h 7"/>
                      <a:gd name="T18" fmla="*/ 2 w 6"/>
                      <a:gd name="T19" fmla="*/ 2 h 7"/>
                      <a:gd name="T20" fmla="*/ 4 w 6"/>
                      <a:gd name="T21" fmla="*/ 1 h 7"/>
                      <a:gd name="T22" fmla="*/ 5 w 6"/>
                      <a:gd name="T23" fmla="*/ 1 h 7"/>
                      <a:gd name="T24" fmla="*/ 5 w 6"/>
                      <a:gd name="T25" fmla="*/ 1 h 7"/>
                      <a:gd name="T26" fmla="*/ 6 w 6"/>
                      <a:gd name="T27" fmla="*/ 0 h 7"/>
                      <a:gd name="T28" fmla="*/ 5 w 6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7">
                        <a:moveTo>
                          <a:pt x="5" y="0"/>
                        </a:moveTo>
                        <a:cubicBezTo>
                          <a:pt x="4" y="0"/>
                          <a:pt x="2" y="0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3"/>
                          <a:pt x="0" y="3"/>
                        </a:cubicBezTo>
                        <a:cubicBezTo>
                          <a:pt x="0" y="5"/>
                          <a:pt x="0" y="7"/>
                          <a:pt x="1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0" y="4"/>
                          <a:pt x="1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4" name="Freeform 1973"/>
                  <p:cNvSpPr/>
                  <p:nvPr/>
                </p:nvSpPr>
                <p:spPr bwMode="auto">
                  <a:xfrm>
                    <a:off x="6644" y="1858"/>
                    <a:ext cx="5" cy="5"/>
                  </a:xfrm>
                  <a:custGeom>
                    <a:avLst/>
                    <a:gdLst>
                      <a:gd name="T0" fmla="*/ 4 w 5"/>
                      <a:gd name="T1" fmla="*/ 0 h 6"/>
                      <a:gd name="T2" fmla="*/ 1 w 5"/>
                      <a:gd name="T3" fmla="*/ 1 h 6"/>
                      <a:gd name="T4" fmla="*/ 1 w 5"/>
                      <a:gd name="T5" fmla="*/ 2 h 6"/>
                      <a:gd name="T6" fmla="*/ 0 w 5"/>
                      <a:gd name="T7" fmla="*/ 3 h 6"/>
                      <a:gd name="T8" fmla="*/ 1 w 5"/>
                      <a:gd name="T9" fmla="*/ 6 h 6"/>
                      <a:gd name="T10" fmla="*/ 1 w 5"/>
                      <a:gd name="T11" fmla="*/ 5 h 6"/>
                      <a:gd name="T12" fmla="*/ 1 w 5"/>
                      <a:gd name="T13" fmla="*/ 5 h 6"/>
                      <a:gd name="T14" fmla="*/ 1 w 5"/>
                      <a:gd name="T15" fmla="*/ 3 h 6"/>
                      <a:gd name="T16" fmla="*/ 1 w 5"/>
                      <a:gd name="T17" fmla="*/ 2 h 6"/>
                      <a:gd name="T18" fmla="*/ 1 w 5"/>
                      <a:gd name="T19" fmla="*/ 2 h 6"/>
                      <a:gd name="T20" fmla="*/ 3 w 5"/>
                      <a:gd name="T21" fmla="*/ 0 h 6"/>
                      <a:gd name="T22" fmla="*/ 4 w 5"/>
                      <a:gd name="T23" fmla="*/ 0 h 6"/>
                      <a:gd name="T24" fmla="*/ 4 w 5"/>
                      <a:gd name="T25" fmla="*/ 1 h 6"/>
                      <a:gd name="T26" fmla="*/ 5 w 5"/>
                      <a:gd name="T27" fmla="*/ 0 h 6"/>
                      <a:gd name="T28" fmla="*/ 4 w 5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6"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0" y="2"/>
                          <a:pt x="0" y="3"/>
                        </a:cubicBezTo>
                        <a:cubicBezTo>
                          <a:pt x="0" y="4"/>
                          <a:pt x="0" y="5"/>
                          <a:pt x="1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5"/>
                          <a:pt x="0" y="4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ubicBezTo>
                          <a:pt x="3" y="0"/>
                          <a:pt x="4" y="0"/>
                          <a:pt x="4" y="0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5" name="Freeform 1974"/>
                  <p:cNvSpPr/>
                  <p:nvPr/>
                </p:nvSpPr>
                <p:spPr bwMode="auto">
                  <a:xfrm>
                    <a:off x="6650" y="1837"/>
                    <a:ext cx="7" cy="10"/>
                  </a:xfrm>
                  <a:custGeom>
                    <a:avLst/>
                    <a:gdLst>
                      <a:gd name="T0" fmla="*/ 2 w 8"/>
                      <a:gd name="T1" fmla="*/ 0 h 12"/>
                      <a:gd name="T2" fmla="*/ 2 w 8"/>
                      <a:gd name="T3" fmla="*/ 1 h 12"/>
                      <a:gd name="T4" fmla="*/ 1 w 8"/>
                      <a:gd name="T5" fmla="*/ 7 h 12"/>
                      <a:gd name="T6" fmla="*/ 1 w 8"/>
                      <a:gd name="T7" fmla="*/ 8 h 12"/>
                      <a:gd name="T8" fmla="*/ 1 w 8"/>
                      <a:gd name="T9" fmla="*/ 8 h 12"/>
                      <a:gd name="T10" fmla="*/ 6 w 8"/>
                      <a:gd name="T11" fmla="*/ 12 h 12"/>
                      <a:gd name="T12" fmla="*/ 8 w 8"/>
                      <a:gd name="T13" fmla="*/ 12 h 12"/>
                      <a:gd name="T14" fmla="*/ 8 w 8"/>
                      <a:gd name="T15" fmla="*/ 11 h 12"/>
                      <a:gd name="T16" fmla="*/ 7 w 8"/>
                      <a:gd name="T17" fmla="*/ 10 h 12"/>
                      <a:gd name="T18" fmla="*/ 6 w 8"/>
                      <a:gd name="T19" fmla="*/ 10 h 12"/>
                      <a:gd name="T20" fmla="*/ 5 w 8"/>
                      <a:gd name="T21" fmla="*/ 10 h 12"/>
                      <a:gd name="T22" fmla="*/ 2 w 8"/>
                      <a:gd name="T23" fmla="*/ 8 h 12"/>
                      <a:gd name="T24" fmla="*/ 2 w 8"/>
                      <a:gd name="T25" fmla="*/ 8 h 12"/>
                      <a:gd name="T26" fmla="*/ 1 w 8"/>
                      <a:gd name="T27" fmla="*/ 7 h 12"/>
                      <a:gd name="T28" fmla="*/ 2 w 8"/>
                      <a:gd name="T29" fmla="*/ 3 h 12"/>
                      <a:gd name="T30" fmla="*/ 3 w 8"/>
                      <a:gd name="T31" fmla="*/ 2 h 12"/>
                      <a:gd name="T32" fmla="*/ 2 w 8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1" y="7"/>
                          <a:pt x="1" y="8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3" y="11"/>
                          <a:pt x="5" y="12"/>
                          <a:pt x="6" y="12"/>
                        </a:cubicBezTo>
                        <a:cubicBezTo>
                          <a:pt x="7" y="12"/>
                          <a:pt x="7" y="12"/>
                          <a:pt x="8" y="12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10"/>
                          <a:pt x="6" y="10"/>
                          <a:pt x="5" y="10"/>
                        </a:cubicBezTo>
                        <a:cubicBezTo>
                          <a:pt x="4" y="10"/>
                          <a:pt x="3" y="9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7"/>
                          <a:pt x="1" y="7"/>
                        </a:cubicBezTo>
                        <a:cubicBezTo>
                          <a:pt x="1" y="5"/>
                          <a:pt x="1" y="3"/>
                          <a:pt x="2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6" name="Freeform 1975"/>
                  <p:cNvSpPr/>
                  <p:nvPr/>
                </p:nvSpPr>
                <p:spPr bwMode="auto">
                  <a:xfrm>
                    <a:off x="6648" y="1839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5 h 10"/>
                      <a:gd name="T4" fmla="*/ 2 w 7"/>
                      <a:gd name="T5" fmla="*/ 6 h 10"/>
                      <a:gd name="T6" fmla="*/ 2 w 7"/>
                      <a:gd name="T7" fmla="*/ 7 h 10"/>
                      <a:gd name="T8" fmla="*/ 6 w 7"/>
                      <a:gd name="T9" fmla="*/ 10 h 10"/>
                      <a:gd name="T10" fmla="*/ 7 w 7"/>
                      <a:gd name="T11" fmla="*/ 9 h 10"/>
                      <a:gd name="T12" fmla="*/ 6 w 7"/>
                      <a:gd name="T13" fmla="*/ 8 h 10"/>
                      <a:gd name="T14" fmla="*/ 6 w 7"/>
                      <a:gd name="T15" fmla="*/ 8 h 10"/>
                      <a:gd name="T16" fmla="*/ 5 w 7"/>
                      <a:gd name="T17" fmla="*/ 9 h 10"/>
                      <a:gd name="T18" fmla="*/ 2 w 7"/>
                      <a:gd name="T19" fmla="*/ 6 h 10"/>
                      <a:gd name="T20" fmla="*/ 2 w 7"/>
                      <a:gd name="T21" fmla="*/ 6 h 10"/>
                      <a:gd name="T22" fmla="*/ 2 w 7"/>
                      <a:gd name="T23" fmla="*/ 5 h 10"/>
                      <a:gd name="T24" fmla="*/ 2 w 7"/>
                      <a:gd name="T25" fmla="*/ 2 h 10"/>
                      <a:gd name="T26" fmla="*/ 3 w 7"/>
                      <a:gd name="T27" fmla="*/ 1 h 10"/>
                      <a:gd name="T28" fmla="*/ 2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1" y="6"/>
                          <a:pt x="1" y="6"/>
                          <a:pt x="2" y="6"/>
                        </a:cubicBezTo>
                        <a:cubicBezTo>
                          <a:pt x="2" y="6"/>
                          <a:pt x="2" y="7"/>
                          <a:pt x="2" y="7"/>
                        </a:cubicBezTo>
                        <a:cubicBezTo>
                          <a:pt x="3" y="9"/>
                          <a:pt x="5" y="10"/>
                          <a:pt x="6" y="10"/>
                        </a:cubicBezTo>
                        <a:cubicBezTo>
                          <a:pt x="6" y="10"/>
                          <a:pt x="7" y="10"/>
                          <a:pt x="7" y="9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5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7" name="Freeform 1976"/>
                  <p:cNvSpPr/>
                  <p:nvPr/>
                </p:nvSpPr>
                <p:spPr bwMode="auto">
                  <a:xfrm>
                    <a:off x="6646" y="1841"/>
                    <a:ext cx="5" cy="8"/>
                  </a:xfrm>
                  <a:custGeom>
                    <a:avLst/>
                    <a:gdLst>
                      <a:gd name="T0" fmla="*/ 1 w 6"/>
                      <a:gd name="T1" fmla="*/ 0 h 9"/>
                      <a:gd name="T2" fmla="*/ 1 w 6"/>
                      <a:gd name="T3" fmla="*/ 5 h 9"/>
                      <a:gd name="T4" fmla="*/ 1 w 6"/>
                      <a:gd name="T5" fmla="*/ 6 h 9"/>
                      <a:gd name="T6" fmla="*/ 1 w 6"/>
                      <a:gd name="T7" fmla="*/ 6 h 9"/>
                      <a:gd name="T8" fmla="*/ 5 w 6"/>
                      <a:gd name="T9" fmla="*/ 9 h 9"/>
                      <a:gd name="T10" fmla="*/ 6 w 6"/>
                      <a:gd name="T11" fmla="*/ 8 h 9"/>
                      <a:gd name="T12" fmla="*/ 5 w 6"/>
                      <a:gd name="T13" fmla="*/ 7 h 9"/>
                      <a:gd name="T14" fmla="*/ 4 w 6"/>
                      <a:gd name="T15" fmla="*/ 7 h 9"/>
                      <a:gd name="T16" fmla="*/ 4 w 6"/>
                      <a:gd name="T17" fmla="*/ 8 h 9"/>
                      <a:gd name="T18" fmla="*/ 2 w 6"/>
                      <a:gd name="T19" fmla="*/ 6 h 9"/>
                      <a:gd name="T20" fmla="*/ 2 w 6"/>
                      <a:gd name="T21" fmla="*/ 5 h 9"/>
                      <a:gd name="T22" fmla="*/ 1 w 6"/>
                      <a:gd name="T23" fmla="*/ 5 h 9"/>
                      <a:gd name="T24" fmla="*/ 1 w 6"/>
                      <a:gd name="T25" fmla="*/ 2 h 9"/>
                      <a:gd name="T26" fmla="*/ 2 w 6"/>
                      <a:gd name="T27" fmla="*/ 2 h 9"/>
                      <a:gd name="T28" fmla="*/ 1 w 6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9">
                        <a:moveTo>
                          <a:pt x="1" y="0"/>
                        </a:move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1" y="5"/>
                          <a:pt x="1" y="5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8"/>
                          <a:pt x="4" y="9"/>
                          <a:pt x="5" y="9"/>
                        </a:cubicBezTo>
                        <a:cubicBezTo>
                          <a:pt x="5" y="9"/>
                          <a:pt x="5" y="8"/>
                          <a:pt x="6" y="8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3" y="8"/>
                          <a:pt x="3" y="7"/>
                          <a:pt x="2" y="6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8" name="Freeform 1977"/>
                  <p:cNvSpPr/>
                  <p:nvPr/>
                </p:nvSpPr>
                <p:spPr bwMode="auto">
                  <a:xfrm>
                    <a:off x="6644" y="1843"/>
                    <a:ext cx="5" cy="6"/>
                  </a:xfrm>
                  <a:custGeom>
                    <a:avLst/>
                    <a:gdLst>
                      <a:gd name="T0" fmla="*/ 1 w 5"/>
                      <a:gd name="T1" fmla="*/ 0 h 7"/>
                      <a:gd name="T2" fmla="*/ 0 w 5"/>
                      <a:gd name="T3" fmla="*/ 4 h 7"/>
                      <a:gd name="T4" fmla="*/ 1 w 5"/>
                      <a:gd name="T5" fmla="*/ 5 h 7"/>
                      <a:gd name="T6" fmla="*/ 1 w 5"/>
                      <a:gd name="T7" fmla="*/ 6 h 7"/>
                      <a:gd name="T8" fmla="*/ 4 w 5"/>
                      <a:gd name="T9" fmla="*/ 7 h 7"/>
                      <a:gd name="T10" fmla="*/ 5 w 5"/>
                      <a:gd name="T11" fmla="*/ 7 h 7"/>
                      <a:gd name="T12" fmla="*/ 4 w 5"/>
                      <a:gd name="T13" fmla="*/ 6 h 7"/>
                      <a:gd name="T14" fmla="*/ 4 w 5"/>
                      <a:gd name="T15" fmla="*/ 6 h 7"/>
                      <a:gd name="T16" fmla="*/ 3 w 5"/>
                      <a:gd name="T17" fmla="*/ 6 h 7"/>
                      <a:gd name="T18" fmla="*/ 2 w 5"/>
                      <a:gd name="T19" fmla="*/ 5 h 7"/>
                      <a:gd name="T20" fmla="*/ 1 w 5"/>
                      <a:gd name="T21" fmla="*/ 5 h 7"/>
                      <a:gd name="T22" fmla="*/ 1 w 5"/>
                      <a:gd name="T23" fmla="*/ 4 h 7"/>
                      <a:gd name="T24" fmla="*/ 1 w 5"/>
                      <a:gd name="T25" fmla="*/ 2 h 7"/>
                      <a:gd name="T26" fmla="*/ 2 w 5"/>
                      <a:gd name="T27" fmla="*/ 1 h 7"/>
                      <a:gd name="T28" fmla="*/ 1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1" y="0"/>
                        </a:moveTo>
                        <a:cubicBezTo>
                          <a:pt x="0" y="1"/>
                          <a:pt x="0" y="3"/>
                          <a:pt x="0" y="4"/>
                        </a:cubicBezTo>
                        <a:cubicBezTo>
                          <a:pt x="0" y="4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6"/>
                        </a:cubicBezTo>
                        <a:cubicBezTo>
                          <a:pt x="2" y="7"/>
                          <a:pt x="3" y="7"/>
                          <a:pt x="4" y="7"/>
                        </a:cubicBezTo>
                        <a:cubicBezTo>
                          <a:pt x="4" y="7"/>
                          <a:pt x="4" y="7"/>
                          <a:pt x="5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3" y="6"/>
                          <a:pt x="3" y="6"/>
                        </a:cubicBezTo>
                        <a:cubicBezTo>
                          <a:pt x="3" y="6"/>
                          <a:pt x="2" y="6"/>
                          <a:pt x="2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9" name="Freeform 1978"/>
                  <p:cNvSpPr/>
                  <p:nvPr/>
                </p:nvSpPr>
                <p:spPr bwMode="auto">
                  <a:xfrm>
                    <a:off x="6611" y="1860"/>
                    <a:ext cx="7" cy="10"/>
                  </a:xfrm>
                  <a:custGeom>
                    <a:avLst/>
                    <a:gdLst>
                      <a:gd name="T0" fmla="*/ 1 w 8"/>
                      <a:gd name="T1" fmla="*/ 0 h 12"/>
                      <a:gd name="T2" fmla="*/ 0 w 8"/>
                      <a:gd name="T3" fmla="*/ 1 h 12"/>
                      <a:gd name="T4" fmla="*/ 0 w 8"/>
                      <a:gd name="T5" fmla="*/ 1 h 12"/>
                      <a:gd name="T6" fmla="*/ 1 w 8"/>
                      <a:gd name="T7" fmla="*/ 2 h 12"/>
                      <a:gd name="T8" fmla="*/ 2 w 8"/>
                      <a:gd name="T9" fmla="*/ 2 h 12"/>
                      <a:gd name="T10" fmla="*/ 2 w 8"/>
                      <a:gd name="T11" fmla="*/ 2 h 12"/>
                      <a:gd name="T12" fmla="*/ 5 w 8"/>
                      <a:gd name="T13" fmla="*/ 4 h 12"/>
                      <a:gd name="T14" fmla="*/ 6 w 8"/>
                      <a:gd name="T15" fmla="*/ 4 h 12"/>
                      <a:gd name="T16" fmla="*/ 6 w 8"/>
                      <a:gd name="T17" fmla="*/ 5 h 12"/>
                      <a:gd name="T18" fmla="*/ 6 w 8"/>
                      <a:gd name="T19" fmla="*/ 10 h 12"/>
                      <a:gd name="T20" fmla="*/ 5 w 8"/>
                      <a:gd name="T21" fmla="*/ 10 h 12"/>
                      <a:gd name="T22" fmla="*/ 6 w 8"/>
                      <a:gd name="T23" fmla="*/ 12 h 12"/>
                      <a:gd name="T24" fmla="*/ 6 w 8"/>
                      <a:gd name="T25" fmla="*/ 11 h 12"/>
                      <a:gd name="T26" fmla="*/ 7 w 8"/>
                      <a:gd name="T27" fmla="*/ 5 h 12"/>
                      <a:gd name="T28" fmla="*/ 7 w 8"/>
                      <a:gd name="T29" fmla="*/ 4 h 12"/>
                      <a:gd name="T30" fmla="*/ 6 w 8"/>
                      <a:gd name="T31" fmla="*/ 3 h 12"/>
                      <a:gd name="T32" fmla="*/ 1 w 8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7" y="5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6" y="4"/>
                          <a:pt x="6" y="4"/>
                          <a:pt x="6" y="3"/>
                        </a:cubicBezTo>
                        <a:cubicBezTo>
                          <a:pt x="5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0" name="Freeform 1979"/>
                  <p:cNvSpPr/>
                  <p:nvPr/>
                </p:nvSpPr>
                <p:spPr bwMode="auto">
                  <a:xfrm>
                    <a:off x="6614" y="1859"/>
                    <a:ext cx="6" cy="8"/>
                  </a:xfrm>
                  <a:custGeom>
                    <a:avLst/>
                    <a:gdLst>
                      <a:gd name="T0" fmla="*/ 2 w 8"/>
                      <a:gd name="T1" fmla="*/ 0 h 10"/>
                      <a:gd name="T2" fmla="*/ 0 w 8"/>
                      <a:gd name="T3" fmla="*/ 1 h 10"/>
                      <a:gd name="T4" fmla="*/ 1 w 8"/>
                      <a:gd name="T5" fmla="*/ 2 h 10"/>
                      <a:gd name="T6" fmla="*/ 2 w 8"/>
                      <a:gd name="T7" fmla="*/ 2 h 10"/>
                      <a:gd name="T8" fmla="*/ 2 w 8"/>
                      <a:gd name="T9" fmla="*/ 2 h 10"/>
                      <a:gd name="T10" fmla="*/ 5 w 8"/>
                      <a:gd name="T11" fmla="*/ 3 h 10"/>
                      <a:gd name="T12" fmla="*/ 5 w 8"/>
                      <a:gd name="T13" fmla="*/ 4 h 10"/>
                      <a:gd name="T14" fmla="*/ 6 w 8"/>
                      <a:gd name="T15" fmla="*/ 5 h 10"/>
                      <a:gd name="T16" fmla="*/ 6 w 8"/>
                      <a:gd name="T17" fmla="*/ 8 h 10"/>
                      <a:gd name="T18" fmla="*/ 5 w 8"/>
                      <a:gd name="T19" fmla="*/ 9 h 10"/>
                      <a:gd name="T20" fmla="*/ 6 w 8"/>
                      <a:gd name="T21" fmla="*/ 10 h 10"/>
                      <a:gd name="T22" fmla="*/ 6 w 8"/>
                      <a:gd name="T23" fmla="*/ 4 h 10"/>
                      <a:gd name="T24" fmla="*/ 6 w 8"/>
                      <a:gd name="T25" fmla="*/ 4 h 10"/>
                      <a:gd name="T26" fmla="*/ 6 w 8"/>
                      <a:gd name="T27" fmla="*/ 3 h 10"/>
                      <a:gd name="T28" fmla="*/ 2 w 8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10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2"/>
                          <a:pt x="5" y="3"/>
                        </a:cubicBezTo>
                        <a:cubicBezTo>
                          <a:pt x="5" y="3"/>
                          <a:pt x="5" y="4"/>
                          <a:pt x="5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6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8" y="7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1" name="Freeform 1980"/>
                  <p:cNvSpPr/>
                  <p:nvPr/>
                </p:nvSpPr>
                <p:spPr bwMode="auto">
                  <a:xfrm>
                    <a:off x="6617" y="1858"/>
                    <a:ext cx="5" cy="7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0 w 6"/>
                      <a:gd name="T3" fmla="*/ 1 h 8"/>
                      <a:gd name="T4" fmla="*/ 1 w 6"/>
                      <a:gd name="T5" fmla="*/ 2 h 8"/>
                      <a:gd name="T6" fmla="*/ 1 w 6"/>
                      <a:gd name="T7" fmla="*/ 1 h 8"/>
                      <a:gd name="T8" fmla="*/ 1 w 6"/>
                      <a:gd name="T9" fmla="*/ 1 h 8"/>
                      <a:gd name="T10" fmla="*/ 4 w 6"/>
                      <a:gd name="T11" fmla="*/ 3 h 8"/>
                      <a:gd name="T12" fmla="*/ 4 w 6"/>
                      <a:gd name="T13" fmla="*/ 3 h 8"/>
                      <a:gd name="T14" fmla="*/ 4 w 6"/>
                      <a:gd name="T15" fmla="*/ 4 h 8"/>
                      <a:gd name="T16" fmla="*/ 4 w 6"/>
                      <a:gd name="T17" fmla="*/ 7 h 8"/>
                      <a:gd name="T18" fmla="*/ 4 w 6"/>
                      <a:gd name="T19" fmla="*/ 7 h 8"/>
                      <a:gd name="T20" fmla="*/ 4 w 6"/>
                      <a:gd name="T21" fmla="*/ 8 h 8"/>
                      <a:gd name="T22" fmla="*/ 5 w 6"/>
                      <a:gd name="T23" fmla="*/ 4 h 8"/>
                      <a:gd name="T24" fmla="*/ 5 w 6"/>
                      <a:gd name="T25" fmla="*/ 3 h 8"/>
                      <a:gd name="T26" fmla="*/ 4 w 6"/>
                      <a:gd name="T27" fmla="*/ 2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5"/>
                          <a:pt x="5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6" y="8"/>
                          <a:pt x="6" y="6"/>
                          <a:pt x="5" y="4"/>
                        </a:cubicBezTo>
                        <a:cubicBezTo>
                          <a:pt x="5" y="4"/>
                          <a:pt x="5" y="3"/>
                          <a:pt x="5" y="3"/>
                        </a:cubicBezTo>
                        <a:cubicBezTo>
                          <a:pt x="4" y="3"/>
                          <a:pt x="4" y="3"/>
                          <a:pt x="4" y="2"/>
                        </a:cubicBezTo>
                        <a:cubicBezTo>
                          <a:pt x="3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2" name="Freeform 1981"/>
                  <p:cNvSpPr/>
                  <p:nvPr/>
                </p:nvSpPr>
                <p:spPr bwMode="auto">
                  <a:xfrm>
                    <a:off x="6620" y="1857"/>
                    <a:ext cx="4" cy="6"/>
                  </a:xfrm>
                  <a:custGeom>
                    <a:avLst/>
                    <a:gdLst>
                      <a:gd name="T0" fmla="*/ 1 w 5"/>
                      <a:gd name="T1" fmla="*/ 0 h 7"/>
                      <a:gd name="T2" fmla="*/ 0 w 5"/>
                      <a:gd name="T3" fmla="*/ 1 h 7"/>
                      <a:gd name="T4" fmla="*/ 0 w 5"/>
                      <a:gd name="T5" fmla="*/ 2 h 7"/>
                      <a:gd name="T6" fmla="*/ 1 w 5"/>
                      <a:gd name="T7" fmla="*/ 1 h 7"/>
                      <a:gd name="T8" fmla="*/ 1 w 5"/>
                      <a:gd name="T9" fmla="*/ 1 h 7"/>
                      <a:gd name="T10" fmla="*/ 3 w 5"/>
                      <a:gd name="T11" fmla="*/ 2 h 7"/>
                      <a:gd name="T12" fmla="*/ 3 w 5"/>
                      <a:gd name="T13" fmla="*/ 3 h 7"/>
                      <a:gd name="T14" fmla="*/ 4 w 5"/>
                      <a:gd name="T15" fmla="*/ 4 h 7"/>
                      <a:gd name="T16" fmla="*/ 4 w 5"/>
                      <a:gd name="T17" fmla="*/ 6 h 7"/>
                      <a:gd name="T18" fmla="*/ 3 w 5"/>
                      <a:gd name="T19" fmla="*/ 6 h 7"/>
                      <a:gd name="T20" fmla="*/ 4 w 5"/>
                      <a:gd name="T21" fmla="*/ 7 h 7"/>
                      <a:gd name="T22" fmla="*/ 4 w 5"/>
                      <a:gd name="T23" fmla="*/ 3 h 7"/>
                      <a:gd name="T24" fmla="*/ 4 w 5"/>
                      <a:gd name="T25" fmla="*/ 3 h 7"/>
                      <a:gd name="T26" fmla="*/ 3 w 5"/>
                      <a:gd name="T27" fmla="*/ 2 h 7"/>
                      <a:gd name="T28" fmla="*/ 1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2"/>
                          <a:pt x="3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4" y="4"/>
                        </a:cubicBez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3"/>
                          <a:pt x="4" y="2"/>
                          <a:pt x="3" y="2"/>
                        </a:cubicBezTo>
                        <a:cubicBezTo>
                          <a:pt x="3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3" name="Freeform 1982"/>
                  <p:cNvSpPr/>
                  <p:nvPr/>
                </p:nvSpPr>
                <p:spPr bwMode="auto">
                  <a:xfrm>
                    <a:off x="6611" y="1837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1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6 w 8"/>
                      <a:gd name="T9" fmla="*/ 7 h 11"/>
                      <a:gd name="T10" fmla="*/ 6 w 8"/>
                      <a:gd name="T11" fmla="*/ 7 h 11"/>
                      <a:gd name="T12" fmla="*/ 2 w 8"/>
                      <a:gd name="T13" fmla="*/ 10 h 11"/>
                      <a:gd name="T14" fmla="*/ 2 w 8"/>
                      <a:gd name="T15" fmla="*/ 9 h 11"/>
                      <a:gd name="T16" fmla="*/ 1 w 8"/>
                      <a:gd name="T17" fmla="*/ 9 h 11"/>
                      <a:gd name="T18" fmla="*/ 0 w 8"/>
                      <a:gd name="T19" fmla="*/ 11 h 11"/>
                      <a:gd name="T20" fmla="*/ 0 w 8"/>
                      <a:gd name="T21" fmla="*/ 11 h 11"/>
                      <a:gd name="T22" fmla="*/ 2 w 8"/>
                      <a:gd name="T23" fmla="*/ 11 h 11"/>
                      <a:gd name="T24" fmla="*/ 6 w 8"/>
                      <a:gd name="T25" fmla="*/ 8 h 11"/>
                      <a:gd name="T26" fmla="*/ 7 w 8"/>
                      <a:gd name="T27" fmla="*/ 7 h 11"/>
                      <a:gd name="T28" fmla="*/ 7 w 8"/>
                      <a:gd name="T29" fmla="*/ 7 h 11"/>
                      <a:gd name="T30" fmla="*/ 7 w 8"/>
                      <a:gd name="T31" fmla="*/ 0 h 11"/>
                      <a:gd name="T32" fmla="*/ 6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4"/>
                          <a:pt x="6" y="6"/>
                        </a:cubicBezTo>
                        <a:cubicBezTo>
                          <a:pt x="6" y="6"/>
                          <a:pt x="6" y="7"/>
                          <a:pt x="6" y="7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2" y="10"/>
                          <a:pt x="2" y="10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2" y="11"/>
                        </a:cubicBezTo>
                        <a:cubicBezTo>
                          <a:pt x="3" y="11"/>
                          <a:pt x="5" y="10"/>
                          <a:pt x="6" y="8"/>
                        </a:cubicBezTo>
                        <a:cubicBezTo>
                          <a:pt x="6" y="8"/>
                          <a:pt x="7" y="8"/>
                          <a:pt x="7" y="7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8" y="4"/>
                          <a:pt x="8" y="1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4" name="Freeform 1983"/>
                  <p:cNvSpPr/>
                  <p:nvPr/>
                </p:nvSpPr>
                <p:spPr bwMode="auto">
                  <a:xfrm>
                    <a:off x="6615" y="1838"/>
                    <a:ext cx="5" cy="9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4 w 7"/>
                      <a:gd name="T3" fmla="*/ 2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5 w 7"/>
                      <a:gd name="T9" fmla="*/ 7 h 10"/>
                      <a:gd name="T10" fmla="*/ 4 w 7"/>
                      <a:gd name="T11" fmla="*/ 7 h 10"/>
                      <a:gd name="T12" fmla="*/ 2 w 7"/>
                      <a:gd name="T13" fmla="*/ 9 h 10"/>
                      <a:gd name="T14" fmla="*/ 1 w 7"/>
                      <a:gd name="T15" fmla="*/ 9 h 10"/>
                      <a:gd name="T16" fmla="*/ 0 w 7"/>
                      <a:gd name="T17" fmla="*/ 8 h 10"/>
                      <a:gd name="T18" fmla="*/ 0 w 7"/>
                      <a:gd name="T19" fmla="*/ 10 h 10"/>
                      <a:gd name="T20" fmla="*/ 1 w 7"/>
                      <a:gd name="T21" fmla="*/ 10 h 10"/>
                      <a:gd name="T22" fmla="*/ 5 w 7"/>
                      <a:gd name="T23" fmla="*/ 7 h 10"/>
                      <a:gd name="T24" fmla="*/ 5 w 7"/>
                      <a:gd name="T25" fmla="*/ 7 h 10"/>
                      <a:gd name="T26" fmla="*/ 6 w 7"/>
                      <a:gd name="T27" fmla="*/ 6 h 10"/>
                      <a:gd name="T28" fmla="*/ 5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4"/>
                          <a:pt x="5" y="6"/>
                        </a:cubicBezTo>
                        <a:cubicBezTo>
                          <a:pt x="5" y="6"/>
                          <a:pt x="5" y="6"/>
                          <a:pt x="5" y="7"/>
                        </a:cubicBezTo>
                        <a:cubicBezTo>
                          <a:pt x="5" y="7"/>
                          <a:pt x="4" y="7"/>
                          <a:pt x="4" y="7"/>
                        </a:cubicBezTo>
                        <a:cubicBezTo>
                          <a:pt x="4" y="8"/>
                          <a:pt x="2" y="9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1" y="10"/>
                        </a:cubicBezTo>
                        <a:cubicBezTo>
                          <a:pt x="2" y="10"/>
                          <a:pt x="4" y="9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6" y="6"/>
                          <a:pt x="6" y="6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5" name="Freeform 1984"/>
                  <p:cNvSpPr/>
                  <p:nvPr/>
                </p:nvSpPr>
                <p:spPr bwMode="auto">
                  <a:xfrm>
                    <a:off x="6617" y="1841"/>
                    <a:ext cx="5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1 h 8"/>
                      <a:gd name="T6" fmla="*/ 5 w 6"/>
                      <a:gd name="T7" fmla="*/ 4 h 8"/>
                      <a:gd name="T8" fmla="*/ 4 w 6"/>
                      <a:gd name="T9" fmla="*/ 5 h 8"/>
                      <a:gd name="T10" fmla="*/ 4 w 6"/>
                      <a:gd name="T11" fmla="*/ 6 h 8"/>
                      <a:gd name="T12" fmla="*/ 2 w 6"/>
                      <a:gd name="T13" fmla="*/ 7 h 8"/>
                      <a:gd name="T14" fmla="*/ 1 w 6"/>
                      <a:gd name="T15" fmla="*/ 7 h 8"/>
                      <a:gd name="T16" fmla="*/ 1 w 6"/>
                      <a:gd name="T17" fmla="*/ 7 h 8"/>
                      <a:gd name="T18" fmla="*/ 0 w 6"/>
                      <a:gd name="T19" fmla="*/ 8 h 8"/>
                      <a:gd name="T20" fmla="*/ 1 w 6"/>
                      <a:gd name="T21" fmla="*/ 8 h 8"/>
                      <a:gd name="T22" fmla="*/ 4 w 6"/>
                      <a:gd name="T23" fmla="*/ 6 h 8"/>
                      <a:gd name="T24" fmla="*/ 5 w 6"/>
                      <a:gd name="T25" fmla="*/ 5 h 8"/>
                      <a:gd name="T26" fmla="*/ 5 w 6"/>
                      <a:gd name="T27" fmla="*/ 5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3"/>
                          <a:pt x="5" y="4"/>
                        </a:cubicBezTo>
                        <a:cubicBezTo>
                          <a:pt x="5" y="5"/>
                          <a:pt x="4" y="5"/>
                          <a:pt x="4" y="5"/>
                        </a:cubicBezTo>
                        <a:cubicBezTo>
                          <a:pt x="4" y="5"/>
                          <a:pt x="4" y="5"/>
                          <a:pt x="4" y="6"/>
                        </a:cubicBezTo>
                        <a:cubicBezTo>
                          <a:pt x="3" y="6"/>
                          <a:pt x="2" y="7"/>
                          <a:pt x="2" y="7"/>
                        </a:cubicBezTo>
                        <a:cubicBezTo>
                          <a:pt x="2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1" y="8"/>
                          <a:pt x="1" y="8"/>
                        </a:cubicBezTo>
                        <a:cubicBezTo>
                          <a:pt x="2" y="8"/>
                          <a:pt x="3" y="7"/>
                          <a:pt x="4" y="6"/>
                        </a:cubicBezTo>
                        <a:cubicBezTo>
                          <a:pt x="4" y="6"/>
                          <a:pt x="5" y="6"/>
                          <a:pt x="5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6" name="Freeform 1985"/>
                  <p:cNvSpPr/>
                  <p:nvPr/>
                </p:nvSpPr>
                <p:spPr bwMode="auto">
                  <a:xfrm>
                    <a:off x="6620" y="1843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4 w 5"/>
                      <a:gd name="T9" fmla="*/ 4 h 7"/>
                      <a:gd name="T10" fmla="*/ 3 w 5"/>
                      <a:gd name="T11" fmla="*/ 5 h 7"/>
                      <a:gd name="T12" fmla="*/ 1 w 5"/>
                      <a:gd name="T13" fmla="*/ 6 h 7"/>
                      <a:gd name="T14" fmla="*/ 1 w 5"/>
                      <a:gd name="T15" fmla="*/ 6 h 7"/>
                      <a:gd name="T16" fmla="*/ 1 w 5"/>
                      <a:gd name="T17" fmla="*/ 6 h 7"/>
                      <a:gd name="T18" fmla="*/ 0 w 5"/>
                      <a:gd name="T19" fmla="*/ 7 h 7"/>
                      <a:gd name="T20" fmla="*/ 1 w 5"/>
                      <a:gd name="T21" fmla="*/ 7 h 7"/>
                      <a:gd name="T22" fmla="*/ 4 w 5"/>
                      <a:gd name="T23" fmla="*/ 5 h 7"/>
                      <a:gd name="T24" fmla="*/ 4 w 5"/>
                      <a:gd name="T25" fmla="*/ 5 h 7"/>
                      <a:gd name="T26" fmla="*/ 4 w 5"/>
                      <a:gd name="T27" fmla="*/ 4 h 7"/>
                      <a:gd name="T28" fmla="*/ 4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5"/>
                          <a:pt x="3" y="5"/>
                          <a:pt x="3" y="5"/>
                        </a:cubicBezTo>
                        <a:cubicBezTo>
                          <a:pt x="3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1" y="7"/>
                          <a:pt x="1" y="7"/>
                        </a:cubicBezTo>
                        <a:cubicBezTo>
                          <a:pt x="2" y="7"/>
                          <a:pt x="3" y="6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2"/>
                          <a:pt x="5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7" name="Freeform 1986"/>
                  <p:cNvSpPr/>
                  <p:nvPr/>
                </p:nvSpPr>
                <p:spPr bwMode="auto">
                  <a:xfrm>
                    <a:off x="6652" y="1832"/>
                    <a:ext cx="12" cy="13"/>
                  </a:xfrm>
                  <a:custGeom>
                    <a:avLst/>
                    <a:gdLst>
                      <a:gd name="T0" fmla="*/ 5 w 14"/>
                      <a:gd name="T1" fmla="*/ 0 h 16"/>
                      <a:gd name="T2" fmla="*/ 5 w 14"/>
                      <a:gd name="T3" fmla="*/ 0 h 16"/>
                      <a:gd name="T4" fmla="*/ 2 w 14"/>
                      <a:gd name="T5" fmla="*/ 11 h 16"/>
                      <a:gd name="T6" fmla="*/ 3 w 14"/>
                      <a:gd name="T7" fmla="*/ 12 h 16"/>
                      <a:gd name="T8" fmla="*/ 3 w 14"/>
                      <a:gd name="T9" fmla="*/ 12 h 16"/>
                      <a:gd name="T10" fmla="*/ 10 w 14"/>
                      <a:gd name="T11" fmla="*/ 16 h 16"/>
                      <a:gd name="T12" fmla="*/ 13 w 14"/>
                      <a:gd name="T13" fmla="*/ 15 h 16"/>
                      <a:gd name="T14" fmla="*/ 14 w 14"/>
                      <a:gd name="T15" fmla="*/ 15 h 16"/>
                      <a:gd name="T16" fmla="*/ 13 w 14"/>
                      <a:gd name="T17" fmla="*/ 13 h 16"/>
                      <a:gd name="T18" fmla="*/ 11 w 14"/>
                      <a:gd name="T19" fmla="*/ 14 h 16"/>
                      <a:gd name="T20" fmla="*/ 9 w 14"/>
                      <a:gd name="T21" fmla="*/ 14 h 16"/>
                      <a:gd name="T22" fmla="*/ 4 w 14"/>
                      <a:gd name="T23" fmla="*/ 12 h 16"/>
                      <a:gd name="T24" fmla="*/ 4 w 14"/>
                      <a:gd name="T25" fmla="*/ 11 h 16"/>
                      <a:gd name="T26" fmla="*/ 3 w 14"/>
                      <a:gd name="T27" fmla="*/ 10 h 16"/>
                      <a:gd name="T28" fmla="*/ 5 w 14"/>
                      <a:gd name="T29" fmla="*/ 3 h 16"/>
                      <a:gd name="T30" fmla="*/ 6 w 14"/>
                      <a:gd name="T31" fmla="*/ 2 h 16"/>
                      <a:gd name="T32" fmla="*/ 5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2" y="11"/>
                          <a:pt x="2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5" y="15"/>
                          <a:pt x="7" y="16"/>
                          <a:pt x="10" y="16"/>
                        </a:cubicBezTo>
                        <a:cubicBezTo>
                          <a:pt x="11" y="16"/>
                          <a:pt x="12" y="16"/>
                          <a:pt x="13" y="15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3" y="13"/>
                          <a:pt x="13" y="13"/>
                          <a:pt x="13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10" y="14"/>
                          <a:pt x="10" y="14"/>
                          <a:pt x="9" y="14"/>
                        </a:cubicBezTo>
                        <a:cubicBezTo>
                          <a:pt x="7" y="14"/>
                          <a:pt x="6" y="13"/>
                          <a:pt x="4" y="12"/>
                        </a:cubicBezTo>
                        <a:cubicBezTo>
                          <a:pt x="4" y="12"/>
                          <a:pt x="4" y="11"/>
                          <a:pt x="4" y="11"/>
                        </a:cubicBezTo>
                        <a:cubicBezTo>
                          <a:pt x="4" y="11"/>
                          <a:pt x="4" y="10"/>
                          <a:pt x="3" y="10"/>
                        </a:cubicBezTo>
                        <a:cubicBezTo>
                          <a:pt x="2" y="8"/>
                          <a:pt x="3" y="5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8" name="Freeform 1987"/>
                  <p:cNvSpPr/>
                  <p:nvPr/>
                </p:nvSpPr>
                <p:spPr bwMode="auto">
                  <a:xfrm>
                    <a:off x="6604" y="1832"/>
                    <a:ext cx="12" cy="13"/>
                  </a:xfrm>
                  <a:custGeom>
                    <a:avLst/>
                    <a:gdLst>
                      <a:gd name="T0" fmla="*/ 9 w 14"/>
                      <a:gd name="T1" fmla="*/ 0 h 16"/>
                      <a:gd name="T2" fmla="*/ 8 w 14"/>
                      <a:gd name="T3" fmla="*/ 2 h 16"/>
                      <a:gd name="T4" fmla="*/ 9 w 14"/>
                      <a:gd name="T5" fmla="*/ 3 h 16"/>
                      <a:gd name="T6" fmla="*/ 10 w 14"/>
                      <a:gd name="T7" fmla="*/ 10 h 16"/>
                      <a:gd name="T8" fmla="*/ 10 w 14"/>
                      <a:gd name="T9" fmla="*/ 10 h 16"/>
                      <a:gd name="T10" fmla="*/ 10 w 14"/>
                      <a:gd name="T11" fmla="*/ 11 h 16"/>
                      <a:gd name="T12" fmla="*/ 5 w 14"/>
                      <a:gd name="T13" fmla="*/ 14 h 16"/>
                      <a:gd name="T14" fmla="*/ 3 w 14"/>
                      <a:gd name="T15" fmla="*/ 13 h 16"/>
                      <a:gd name="T16" fmla="*/ 1 w 14"/>
                      <a:gd name="T17" fmla="*/ 12 h 16"/>
                      <a:gd name="T18" fmla="*/ 0 w 14"/>
                      <a:gd name="T19" fmla="*/ 14 h 16"/>
                      <a:gd name="T20" fmla="*/ 0 w 14"/>
                      <a:gd name="T21" fmla="*/ 15 h 16"/>
                      <a:gd name="T22" fmla="*/ 4 w 14"/>
                      <a:gd name="T23" fmla="*/ 16 h 16"/>
                      <a:gd name="T24" fmla="*/ 11 w 14"/>
                      <a:gd name="T25" fmla="*/ 12 h 16"/>
                      <a:gd name="T26" fmla="*/ 11 w 14"/>
                      <a:gd name="T27" fmla="*/ 11 h 16"/>
                      <a:gd name="T28" fmla="*/ 12 w 14"/>
                      <a:gd name="T29" fmla="*/ 11 h 16"/>
                      <a:gd name="T30" fmla="*/ 9 w 14"/>
                      <a:gd name="T31" fmla="*/ 0 h 16"/>
                      <a:gd name="T32" fmla="*/ 9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7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8" y="13"/>
                          <a:pt x="7" y="14"/>
                          <a:pt x="5" y="14"/>
                        </a:cubicBezTo>
                        <a:cubicBezTo>
                          <a:pt x="4" y="14"/>
                          <a:pt x="4" y="13"/>
                          <a:pt x="3" y="13"/>
                        </a:cubicBezTo>
                        <a:cubicBezTo>
                          <a:pt x="3" y="13"/>
                          <a:pt x="2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2" y="15"/>
                          <a:pt x="3" y="16"/>
                          <a:pt x="4" y="16"/>
                        </a:cubicBezTo>
                        <a:cubicBezTo>
                          <a:pt x="7" y="16"/>
                          <a:pt x="9" y="14"/>
                          <a:pt x="11" y="12"/>
                        </a:cubicBezTo>
                        <a:cubicBezTo>
                          <a:pt x="11" y="12"/>
                          <a:pt x="11" y="11"/>
                          <a:pt x="11" y="11"/>
                        </a:cubicBezTo>
                        <a:cubicBezTo>
                          <a:pt x="12" y="11"/>
                          <a:pt x="12" y="11"/>
                          <a:pt x="12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9" name="Freeform 1988"/>
                  <p:cNvSpPr/>
                  <p:nvPr/>
                </p:nvSpPr>
                <p:spPr bwMode="auto">
                  <a:xfrm>
                    <a:off x="6604" y="1861"/>
                    <a:ext cx="12" cy="13"/>
                  </a:xfrm>
                  <a:custGeom>
                    <a:avLst/>
                    <a:gdLst>
                      <a:gd name="T0" fmla="*/ 4 w 14"/>
                      <a:gd name="T1" fmla="*/ 0 h 16"/>
                      <a:gd name="T2" fmla="*/ 1 w 14"/>
                      <a:gd name="T3" fmla="*/ 1 h 16"/>
                      <a:gd name="T4" fmla="*/ 0 w 14"/>
                      <a:gd name="T5" fmla="*/ 1 h 16"/>
                      <a:gd name="T6" fmla="*/ 1 w 14"/>
                      <a:gd name="T7" fmla="*/ 4 h 16"/>
                      <a:gd name="T8" fmla="*/ 3 w 14"/>
                      <a:gd name="T9" fmla="*/ 3 h 16"/>
                      <a:gd name="T10" fmla="*/ 5 w 14"/>
                      <a:gd name="T11" fmla="*/ 2 h 16"/>
                      <a:gd name="T12" fmla="*/ 10 w 14"/>
                      <a:gd name="T13" fmla="*/ 5 h 16"/>
                      <a:gd name="T14" fmla="*/ 10 w 14"/>
                      <a:gd name="T15" fmla="*/ 5 h 16"/>
                      <a:gd name="T16" fmla="*/ 10 w 14"/>
                      <a:gd name="T17" fmla="*/ 6 h 16"/>
                      <a:gd name="T18" fmla="*/ 10 w 14"/>
                      <a:gd name="T19" fmla="*/ 6 h 16"/>
                      <a:gd name="T20" fmla="*/ 10 w 14"/>
                      <a:gd name="T21" fmla="*/ 6 h 16"/>
                      <a:gd name="T22" fmla="*/ 9 w 14"/>
                      <a:gd name="T23" fmla="*/ 13 h 16"/>
                      <a:gd name="T24" fmla="*/ 7 w 14"/>
                      <a:gd name="T25" fmla="*/ 14 h 16"/>
                      <a:gd name="T26" fmla="*/ 8 w 14"/>
                      <a:gd name="T27" fmla="*/ 16 h 16"/>
                      <a:gd name="T28" fmla="*/ 9 w 14"/>
                      <a:gd name="T29" fmla="*/ 16 h 16"/>
                      <a:gd name="T30" fmla="*/ 12 w 14"/>
                      <a:gd name="T31" fmla="*/ 5 h 16"/>
                      <a:gd name="T32" fmla="*/ 11 w 14"/>
                      <a:gd name="T33" fmla="*/ 5 h 16"/>
                      <a:gd name="T34" fmla="*/ 11 w 14"/>
                      <a:gd name="T35" fmla="*/ 4 h 16"/>
                      <a:gd name="T36" fmla="*/ 4 w 14"/>
                      <a:gd name="T3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" h="16"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2"/>
                          <a:pt x="4" y="2"/>
                          <a:pt x="5" y="2"/>
                        </a:cubicBezTo>
                        <a:cubicBezTo>
                          <a:pt x="6" y="2"/>
                          <a:pt x="8" y="3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5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1" y="9"/>
                          <a:pt x="11" y="12"/>
                          <a:pt x="9" y="13"/>
                        </a:cubicBezTo>
                        <a:cubicBezTo>
                          <a:pt x="9" y="13"/>
                          <a:pt x="8" y="14"/>
                          <a:pt x="7" y="14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4" y="10"/>
                          <a:pt x="12" y="5"/>
                        </a:cubicBezTo>
                        <a:cubicBezTo>
                          <a:pt x="12" y="5"/>
                          <a:pt x="11" y="5"/>
                          <a:pt x="11" y="5"/>
                        </a:cubicBezTo>
                        <a:cubicBezTo>
                          <a:pt x="11" y="5"/>
                          <a:pt x="11" y="4"/>
                          <a:pt x="11" y="4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0" name="Freeform 1989"/>
                  <p:cNvSpPr/>
                  <p:nvPr/>
                </p:nvSpPr>
                <p:spPr bwMode="auto">
                  <a:xfrm>
                    <a:off x="6626" y="1877"/>
                    <a:ext cx="15" cy="7"/>
                  </a:xfrm>
                  <a:custGeom>
                    <a:avLst/>
                    <a:gdLst>
                      <a:gd name="T0" fmla="*/ 9 w 17"/>
                      <a:gd name="T1" fmla="*/ 0 h 8"/>
                      <a:gd name="T2" fmla="*/ 8 w 17"/>
                      <a:gd name="T3" fmla="*/ 0 h 8"/>
                      <a:gd name="T4" fmla="*/ 0 w 17"/>
                      <a:gd name="T5" fmla="*/ 8 h 8"/>
                      <a:gd name="T6" fmla="*/ 0 w 17"/>
                      <a:gd name="T7" fmla="*/ 8 h 8"/>
                      <a:gd name="T8" fmla="*/ 3 w 17"/>
                      <a:gd name="T9" fmla="*/ 8 h 8"/>
                      <a:gd name="T10" fmla="*/ 3 w 17"/>
                      <a:gd name="T11" fmla="*/ 6 h 8"/>
                      <a:gd name="T12" fmla="*/ 8 w 17"/>
                      <a:gd name="T13" fmla="*/ 2 h 8"/>
                      <a:gd name="T14" fmla="*/ 9 w 17"/>
                      <a:gd name="T15" fmla="*/ 2 h 8"/>
                      <a:gd name="T16" fmla="*/ 10 w 17"/>
                      <a:gd name="T17" fmla="*/ 2 h 8"/>
                      <a:gd name="T18" fmla="*/ 15 w 17"/>
                      <a:gd name="T19" fmla="*/ 6 h 8"/>
                      <a:gd name="T20" fmla="*/ 15 w 17"/>
                      <a:gd name="T21" fmla="*/ 8 h 8"/>
                      <a:gd name="T22" fmla="*/ 17 w 17"/>
                      <a:gd name="T23" fmla="*/ 8 h 8"/>
                      <a:gd name="T24" fmla="*/ 17 w 17"/>
                      <a:gd name="T25" fmla="*/ 8 h 8"/>
                      <a:gd name="T26" fmla="*/ 10 w 17"/>
                      <a:gd name="T27" fmla="*/ 0 h 8"/>
                      <a:gd name="T28" fmla="*/ 9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9" y="0"/>
                        </a:move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4"/>
                          <a:pt x="5" y="2"/>
                          <a:pt x="8" y="2"/>
                        </a:cubicBezTo>
                        <a:cubicBezTo>
                          <a:pt x="8" y="2"/>
                          <a:pt x="8" y="2"/>
                          <a:pt x="9" y="2"/>
                        </a:cubicBezTo>
                        <a:cubicBezTo>
                          <a:pt x="9" y="2"/>
                          <a:pt x="10" y="2"/>
                          <a:pt x="10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4" y="1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1" name="Freeform 1990"/>
                  <p:cNvSpPr/>
                  <p:nvPr/>
                </p:nvSpPr>
                <p:spPr bwMode="auto">
                  <a:xfrm>
                    <a:off x="6652" y="1861"/>
                    <a:ext cx="12" cy="14"/>
                  </a:xfrm>
                  <a:custGeom>
                    <a:avLst/>
                    <a:gdLst>
                      <a:gd name="T0" fmla="*/ 10 w 14"/>
                      <a:gd name="T1" fmla="*/ 0 h 16"/>
                      <a:gd name="T2" fmla="*/ 3 w 14"/>
                      <a:gd name="T3" fmla="*/ 4 h 16"/>
                      <a:gd name="T4" fmla="*/ 3 w 14"/>
                      <a:gd name="T5" fmla="*/ 4 h 16"/>
                      <a:gd name="T6" fmla="*/ 2 w 14"/>
                      <a:gd name="T7" fmla="*/ 5 h 16"/>
                      <a:gd name="T8" fmla="*/ 4 w 14"/>
                      <a:gd name="T9" fmla="*/ 16 h 16"/>
                      <a:gd name="T10" fmla="*/ 5 w 14"/>
                      <a:gd name="T11" fmla="*/ 16 h 16"/>
                      <a:gd name="T12" fmla="*/ 6 w 14"/>
                      <a:gd name="T13" fmla="*/ 14 h 16"/>
                      <a:gd name="T14" fmla="*/ 5 w 14"/>
                      <a:gd name="T15" fmla="*/ 13 h 16"/>
                      <a:gd name="T16" fmla="*/ 3 w 14"/>
                      <a:gd name="T17" fmla="*/ 6 h 16"/>
                      <a:gd name="T18" fmla="*/ 4 w 14"/>
                      <a:gd name="T19" fmla="*/ 5 h 16"/>
                      <a:gd name="T20" fmla="*/ 4 w 14"/>
                      <a:gd name="T21" fmla="*/ 4 h 16"/>
                      <a:gd name="T22" fmla="*/ 9 w 14"/>
                      <a:gd name="T23" fmla="*/ 2 h 16"/>
                      <a:gd name="T24" fmla="*/ 11 w 14"/>
                      <a:gd name="T25" fmla="*/ 3 h 16"/>
                      <a:gd name="T26" fmla="*/ 13 w 14"/>
                      <a:gd name="T27" fmla="*/ 4 h 16"/>
                      <a:gd name="T28" fmla="*/ 14 w 14"/>
                      <a:gd name="T29" fmla="*/ 1 h 16"/>
                      <a:gd name="T30" fmla="*/ 13 w 14"/>
                      <a:gd name="T31" fmla="*/ 1 h 16"/>
                      <a:gd name="T32" fmla="*/ 10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10" y="0"/>
                        </a:moveTo>
                        <a:cubicBezTo>
                          <a:pt x="7" y="0"/>
                          <a:pt x="5" y="1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0" y="9"/>
                          <a:pt x="1" y="14"/>
                          <a:pt x="4" y="16"/>
                        </a:cubicBez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5" y="13"/>
                          <a:pt x="5" y="13"/>
                        </a:cubicBezTo>
                        <a:cubicBezTo>
                          <a:pt x="3" y="11"/>
                          <a:pt x="2" y="8"/>
                          <a:pt x="3" y="6"/>
                        </a:cubicBezTo>
                        <a:cubicBezTo>
                          <a:pt x="4" y="6"/>
                          <a:pt x="4" y="5"/>
                          <a:pt x="4" y="5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6" y="3"/>
                          <a:pt x="7" y="2"/>
                          <a:pt x="9" y="2"/>
                        </a:cubicBezTo>
                        <a:cubicBezTo>
                          <a:pt x="10" y="2"/>
                          <a:pt x="10" y="2"/>
                          <a:pt x="11" y="3"/>
                        </a:cubicBezTo>
                        <a:cubicBezTo>
                          <a:pt x="11" y="3"/>
                          <a:pt x="12" y="3"/>
                          <a:pt x="13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0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2" name="Freeform 1991"/>
                  <p:cNvSpPr>
                    <a:spLocks noEditPoints="1"/>
                  </p:cNvSpPr>
                  <p:nvPr/>
                </p:nvSpPr>
                <p:spPr bwMode="auto">
                  <a:xfrm>
                    <a:off x="6628" y="1848"/>
                    <a:ext cx="12" cy="10"/>
                  </a:xfrm>
                  <a:custGeom>
                    <a:avLst/>
                    <a:gdLst>
                      <a:gd name="T0" fmla="*/ 4 w 14"/>
                      <a:gd name="T1" fmla="*/ 2 h 12"/>
                      <a:gd name="T2" fmla="*/ 6 w 14"/>
                      <a:gd name="T3" fmla="*/ 3 h 12"/>
                      <a:gd name="T4" fmla="*/ 7 w 14"/>
                      <a:gd name="T5" fmla="*/ 3 h 12"/>
                      <a:gd name="T6" fmla="*/ 9 w 14"/>
                      <a:gd name="T7" fmla="*/ 2 h 12"/>
                      <a:gd name="T8" fmla="*/ 9 w 14"/>
                      <a:gd name="T9" fmla="*/ 2 h 12"/>
                      <a:gd name="T10" fmla="*/ 10 w 14"/>
                      <a:gd name="T11" fmla="*/ 4 h 12"/>
                      <a:gd name="T12" fmla="*/ 12 w 14"/>
                      <a:gd name="T13" fmla="*/ 6 h 12"/>
                      <a:gd name="T14" fmla="*/ 11 w 14"/>
                      <a:gd name="T15" fmla="*/ 7 h 12"/>
                      <a:gd name="T16" fmla="*/ 10 w 14"/>
                      <a:gd name="T17" fmla="*/ 8 h 12"/>
                      <a:gd name="T18" fmla="*/ 9 w 14"/>
                      <a:gd name="T19" fmla="*/ 10 h 12"/>
                      <a:gd name="T20" fmla="*/ 9 w 14"/>
                      <a:gd name="T21" fmla="*/ 10 h 12"/>
                      <a:gd name="T22" fmla="*/ 7 w 14"/>
                      <a:gd name="T23" fmla="*/ 9 h 12"/>
                      <a:gd name="T24" fmla="*/ 6 w 14"/>
                      <a:gd name="T25" fmla="*/ 9 h 12"/>
                      <a:gd name="T26" fmla="*/ 4 w 14"/>
                      <a:gd name="T27" fmla="*/ 10 h 12"/>
                      <a:gd name="T28" fmla="*/ 4 w 14"/>
                      <a:gd name="T29" fmla="*/ 9 h 12"/>
                      <a:gd name="T30" fmla="*/ 4 w 14"/>
                      <a:gd name="T31" fmla="*/ 7 h 12"/>
                      <a:gd name="T32" fmla="*/ 2 w 14"/>
                      <a:gd name="T33" fmla="*/ 6 h 12"/>
                      <a:gd name="T34" fmla="*/ 4 w 14"/>
                      <a:gd name="T35" fmla="*/ 5 h 12"/>
                      <a:gd name="T36" fmla="*/ 4 w 14"/>
                      <a:gd name="T37" fmla="*/ 4 h 12"/>
                      <a:gd name="T38" fmla="*/ 3 w 14"/>
                      <a:gd name="T39" fmla="*/ 0 h 12"/>
                      <a:gd name="T40" fmla="*/ 3 w 14"/>
                      <a:gd name="T41" fmla="*/ 3 h 12"/>
                      <a:gd name="T42" fmla="*/ 2 w 14"/>
                      <a:gd name="T43" fmla="*/ 4 h 12"/>
                      <a:gd name="T44" fmla="*/ 0 w 14"/>
                      <a:gd name="T45" fmla="*/ 6 h 12"/>
                      <a:gd name="T46" fmla="*/ 3 w 14"/>
                      <a:gd name="T47" fmla="*/ 8 h 12"/>
                      <a:gd name="T48" fmla="*/ 3 w 14"/>
                      <a:gd name="T49" fmla="*/ 9 h 12"/>
                      <a:gd name="T50" fmla="*/ 3 w 14"/>
                      <a:gd name="T51" fmla="*/ 12 h 12"/>
                      <a:gd name="T52" fmla="*/ 6 w 14"/>
                      <a:gd name="T53" fmla="*/ 11 h 12"/>
                      <a:gd name="T54" fmla="*/ 7 w 14"/>
                      <a:gd name="T55" fmla="*/ 11 h 12"/>
                      <a:gd name="T56" fmla="*/ 10 w 14"/>
                      <a:gd name="T57" fmla="*/ 12 h 12"/>
                      <a:gd name="T58" fmla="*/ 10 w 14"/>
                      <a:gd name="T59" fmla="*/ 12 h 12"/>
                      <a:gd name="T60" fmla="*/ 11 w 14"/>
                      <a:gd name="T61" fmla="*/ 9 h 12"/>
                      <a:gd name="T62" fmla="*/ 13 w 14"/>
                      <a:gd name="T63" fmla="*/ 7 h 12"/>
                      <a:gd name="T64" fmla="*/ 14 w 14"/>
                      <a:gd name="T65" fmla="*/ 6 h 12"/>
                      <a:gd name="T66" fmla="*/ 11 w 14"/>
                      <a:gd name="T67" fmla="*/ 4 h 12"/>
                      <a:gd name="T68" fmla="*/ 10 w 14"/>
                      <a:gd name="T69" fmla="*/ 0 h 12"/>
                      <a:gd name="T70" fmla="*/ 10 w 14"/>
                      <a:gd name="T71" fmla="*/ 0 h 12"/>
                      <a:gd name="T72" fmla="*/ 7 w 14"/>
                      <a:gd name="T73" fmla="*/ 1 h 12"/>
                      <a:gd name="T74" fmla="*/ 6 w 14"/>
                      <a:gd name="T75" fmla="*/ 1 h 12"/>
                      <a:gd name="T76" fmla="*/ 3 w 14"/>
                      <a:gd name="T77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" h="12">
                        <a:moveTo>
                          <a:pt x="4" y="3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6" y="3"/>
                        </a:cubicBezTo>
                        <a:cubicBezTo>
                          <a:pt x="6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8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3"/>
                          <a:pt x="9" y="3"/>
                          <a:pt x="10" y="4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1" y="6"/>
                          <a:pt x="12" y="6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1" y="6"/>
                          <a:pt x="11" y="6"/>
                          <a:pt x="11" y="7"/>
                        </a:cubicBezTo>
                        <a:cubicBezTo>
                          <a:pt x="11" y="7"/>
                          <a:pt x="10" y="7"/>
                          <a:pt x="10" y="7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8"/>
                          <a:pt x="9" y="8"/>
                          <a:pt x="9" y="9"/>
                        </a:cubicBezTo>
                        <a:cubicBezTo>
                          <a:pt x="9" y="9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8" y="10"/>
                          <a:pt x="8" y="9"/>
                          <a:pt x="8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6" y="9"/>
                          <a:pt x="6" y="9"/>
                        </a:cubicBezTo>
                        <a:cubicBezTo>
                          <a:pt x="6" y="9"/>
                          <a:pt x="5" y="10"/>
                          <a:pt x="5" y="10"/>
                        </a:cubicBezTo>
                        <a:cubicBezTo>
                          <a:pt x="5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5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3" y="7"/>
                          <a:pt x="3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3" y="6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4" y="4"/>
                          <a:pt x="4" y="3"/>
                          <a:pt x="4" y="3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1"/>
                        </a:cubicBezTo>
                        <a:cubicBezTo>
                          <a:pt x="3" y="1"/>
                          <a:pt x="3" y="2"/>
                          <a:pt x="3" y="3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2" y="7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11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4" y="12"/>
                          <a:pt x="4" y="12"/>
                        </a:cubicBezTo>
                        <a:cubicBezTo>
                          <a:pt x="5" y="11"/>
                          <a:pt x="5" y="11"/>
                          <a:pt x="6" y="11"/>
                        </a:cubicBezTo>
                        <a:cubicBezTo>
                          <a:pt x="6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8" y="11"/>
                        </a:cubicBezTo>
                        <a:cubicBezTo>
                          <a:pt x="8" y="11"/>
                          <a:pt x="9" y="12"/>
                          <a:pt x="10" y="12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1"/>
                          <a:pt x="11" y="10"/>
                          <a:pt x="11" y="10"/>
                        </a:cubicBezTo>
                        <a:cubicBezTo>
                          <a:pt x="11" y="9"/>
                          <a:pt x="11" y="9"/>
                          <a:pt x="11" y="9"/>
                        </a:cubicBezTo>
                        <a:cubicBezTo>
                          <a:pt x="11" y="9"/>
                          <a:pt x="11" y="8"/>
                          <a:pt x="12" y="8"/>
                        </a:cubicBezTo>
                        <a:cubicBezTo>
                          <a:pt x="12" y="8"/>
                          <a:pt x="13" y="7"/>
                          <a:pt x="13" y="7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3" y="5"/>
                          <a:pt x="12" y="4"/>
                        </a:cubicBezTo>
                        <a:cubicBezTo>
                          <a:pt x="12" y="4"/>
                          <a:pt x="11" y="4"/>
                          <a:pt x="11" y="4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2"/>
                          <a:pt x="11" y="1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8" y="1"/>
                          <a:pt x="8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6" y="1"/>
                          <a:pt x="6" y="1"/>
                        </a:cubicBezTo>
                        <a:cubicBezTo>
                          <a:pt x="5" y="1"/>
                          <a:pt x="4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3" name="Freeform 1992"/>
                  <p:cNvSpPr/>
                  <p:nvPr/>
                </p:nvSpPr>
                <p:spPr bwMode="auto">
                  <a:xfrm>
                    <a:off x="1852" y="1513"/>
                    <a:ext cx="3305" cy="1516"/>
                  </a:xfrm>
                  <a:custGeom>
                    <a:avLst/>
                    <a:gdLst>
                      <a:gd name="T0" fmla="*/ 0 w 3883"/>
                      <a:gd name="T1" fmla="*/ 1779 h 1779"/>
                      <a:gd name="T2" fmla="*/ 1764 w 3883"/>
                      <a:gd name="T3" fmla="*/ 21 h 1779"/>
                      <a:gd name="T4" fmla="*/ 3883 w 3883"/>
                      <a:gd name="T5" fmla="*/ 1778 h 1779"/>
                      <a:gd name="T6" fmla="*/ 0 w 3883"/>
                      <a:gd name="T7" fmla="*/ 1779 h 17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83" h="1779">
                        <a:moveTo>
                          <a:pt x="0" y="1779"/>
                        </a:moveTo>
                        <a:cubicBezTo>
                          <a:pt x="0" y="1779"/>
                          <a:pt x="283" y="40"/>
                          <a:pt x="1764" y="21"/>
                        </a:cubicBezTo>
                        <a:cubicBezTo>
                          <a:pt x="3342" y="0"/>
                          <a:pt x="3883" y="1778"/>
                          <a:pt x="3883" y="1778"/>
                        </a:cubicBezTo>
                        <a:lnTo>
                          <a:pt x="0" y="1779"/>
                        </a:ln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4" name="Freeform 1993"/>
                  <p:cNvSpPr/>
                  <p:nvPr/>
                </p:nvSpPr>
                <p:spPr bwMode="auto">
                  <a:xfrm>
                    <a:off x="1852" y="1556"/>
                    <a:ext cx="3146" cy="1477"/>
                  </a:xfrm>
                  <a:custGeom>
                    <a:avLst/>
                    <a:gdLst>
                      <a:gd name="T0" fmla="*/ 0 w 3697"/>
                      <a:gd name="T1" fmla="*/ 1729 h 1734"/>
                      <a:gd name="T2" fmla="*/ 875 w 3697"/>
                      <a:gd name="T3" fmla="*/ 322 h 1734"/>
                      <a:gd name="T4" fmla="*/ 1780 w 3697"/>
                      <a:gd name="T5" fmla="*/ 14 h 1734"/>
                      <a:gd name="T6" fmla="*/ 2801 w 3697"/>
                      <a:gd name="T7" fmla="*/ 319 h 1734"/>
                      <a:gd name="T8" fmla="*/ 3697 w 3697"/>
                      <a:gd name="T9" fmla="*/ 1734 h 1734"/>
                      <a:gd name="T10" fmla="*/ 0 w 3697"/>
                      <a:gd name="T11" fmla="*/ 1729 h 1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697" h="1734">
                        <a:moveTo>
                          <a:pt x="0" y="1729"/>
                        </a:moveTo>
                        <a:cubicBezTo>
                          <a:pt x="0" y="1729"/>
                          <a:pt x="87" y="799"/>
                          <a:pt x="875" y="322"/>
                        </a:cubicBezTo>
                        <a:cubicBezTo>
                          <a:pt x="1175" y="140"/>
                          <a:pt x="1390" y="25"/>
                          <a:pt x="1780" y="14"/>
                        </a:cubicBezTo>
                        <a:cubicBezTo>
                          <a:pt x="2296" y="0"/>
                          <a:pt x="2511" y="156"/>
                          <a:pt x="2801" y="319"/>
                        </a:cubicBezTo>
                        <a:cubicBezTo>
                          <a:pt x="3657" y="798"/>
                          <a:pt x="3697" y="1734"/>
                          <a:pt x="3697" y="1734"/>
                        </a:cubicBezTo>
                        <a:lnTo>
                          <a:pt x="0" y="1729"/>
                        </a:lnTo>
                        <a:close/>
                      </a:path>
                    </a:pathLst>
                  </a:custGeom>
                  <a:solidFill>
                    <a:srgbClr val="7FD9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5" name="Freeform 1994"/>
                  <p:cNvSpPr/>
                  <p:nvPr/>
                </p:nvSpPr>
                <p:spPr bwMode="auto">
                  <a:xfrm>
                    <a:off x="1852" y="1608"/>
                    <a:ext cx="3146" cy="1425"/>
                  </a:xfrm>
                  <a:custGeom>
                    <a:avLst/>
                    <a:gdLst>
                      <a:gd name="T0" fmla="*/ 0 w 3697"/>
                      <a:gd name="T1" fmla="*/ 1667 h 1672"/>
                      <a:gd name="T2" fmla="*/ 596 w 3697"/>
                      <a:gd name="T3" fmla="*/ 541 h 1672"/>
                      <a:gd name="T4" fmla="*/ 1851 w 3697"/>
                      <a:gd name="T5" fmla="*/ 39 h 1672"/>
                      <a:gd name="T6" fmla="*/ 3697 w 3697"/>
                      <a:gd name="T7" fmla="*/ 1672 h 1672"/>
                      <a:gd name="T8" fmla="*/ 0 w 3697"/>
                      <a:gd name="T9" fmla="*/ 1667 h 16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697" h="1672">
                        <a:moveTo>
                          <a:pt x="0" y="1667"/>
                        </a:moveTo>
                        <a:cubicBezTo>
                          <a:pt x="0" y="1667"/>
                          <a:pt x="63" y="973"/>
                          <a:pt x="596" y="541"/>
                        </a:cubicBezTo>
                        <a:cubicBezTo>
                          <a:pt x="899" y="297"/>
                          <a:pt x="1348" y="0"/>
                          <a:pt x="1851" y="39"/>
                        </a:cubicBezTo>
                        <a:cubicBezTo>
                          <a:pt x="3499" y="168"/>
                          <a:pt x="3697" y="1672"/>
                          <a:pt x="3697" y="1672"/>
                        </a:cubicBezTo>
                        <a:lnTo>
                          <a:pt x="0" y="16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6" name="Freeform 1995"/>
                  <p:cNvSpPr/>
                  <p:nvPr/>
                </p:nvSpPr>
                <p:spPr bwMode="auto">
                  <a:xfrm>
                    <a:off x="2180" y="1881"/>
                    <a:ext cx="2207" cy="939"/>
                  </a:xfrm>
                  <a:custGeom>
                    <a:avLst/>
                    <a:gdLst>
                      <a:gd name="T0" fmla="*/ 214 w 2594"/>
                      <a:gd name="T1" fmla="*/ 1102 h 1102"/>
                      <a:gd name="T2" fmla="*/ 467 w 2594"/>
                      <a:gd name="T3" fmla="*/ 592 h 1102"/>
                      <a:gd name="T4" fmla="*/ 1414 w 2594"/>
                      <a:gd name="T5" fmla="*/ 119 h 1102"/>
                      <a:gd name="T6" fmla="*/ 2353 w 2594"/>
                      <a:gd name="T7" fmla="*/ 971 h 1102"/>
                      <a:gd name="T8" fmla="*/ 214 w 2594"/>
                      <a:gd name="T9" fmla="*/ 1102 h 1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594" h="1102">
                        <a:moveTo>
                          <a:pt x="214" y="1102"/>
                        </a:moveTo>
                        <a:cubicBezTo>
                          <a:pt x="214" y="1102"/>
                          <a:pt x="0" y="1096"/>
                          <a:pt x="467" y="592"/>
                        </a:cubicBezTo>
                        <a:cubicBezTo>
                          <a:pt x="617" y="431"/>
                          <a:pt x="1031" y="157"/>
                          <a:pt x="1414" y="119"/>
                        </a:cubicBezTo>
                        <a:cubicBezTo>
                          <a:pt x="2594" y="0"/>
                          <a:pt x="2353" y="971"/>
                          <a:pt x="2353" y="971"/>
                        </a:cubicBezTo>
                        <a:lnTo>
                          <a:pt x="214" y="1102"/>
                        </a:lnTo>
                        <a:close/>
                      </a:path>
                    </a:pathLst>
                  </a:custGeom>
                  <a:solidFill>
                    <a:srgbClr val="A2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7" name="Freeform 1996"/>
                  <p:cNvSpPr/>
                  <p:nvPr/>
                </p:nvSpPr>
                <p:spPr bwMode="auto">
                  <a:xfrm>
                    <a:off x="2718" y="1729"/>
                    <a:ext cx="99" cy="218"/>
                  </a:xfrm>
                  <a:custGeom>
                    <a:avLst/>
                    <a:gdLst>
                      <a:gd name="T0" fmla="*/ 0 w 117"/>
                      <a:gd name="T1" fmla="*/ 28 h 256"/>
                      <a:gd name="T2" fmla="*/ 16 w 117"/>
                      <a:gd name="T3" fmla="*/ 237 h 256"/>
                      <a:gd name="T4" fmla="*/ 71 w 117"/>
                      <a:gd name="T5" fmla="*/ 250 h 256"/>
                      <a:gd name="T6" fmla="*/ 113 w 117"/>
                      <a:gd name="T7" fmla="*/ 214 h 256"/>
                      <a:gd name="T8" fmla="*/ 43 w 117"/>
                      <a:gd name="T9" fmla="*/ 13 h 256"/>
                      <a:gd name="T10" fmla="*/ 0 w 117"/>
                      <a:gd name="T11" fmla="*/ 28 h 2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256">
                        <a:moveTo>
                          <a:pt x="0" y="28"/>
                        </a:moveTo>
                        <a:cubicBezTo>
                          <a:pt x="7" y="45"/>
                          <a:pt x="10" y="213"/>
                          <a:pt x="16" y="237"/>
                        </a:cubicBezTo>
                        <a:cubicBezTo>
                          <a:pt x="17" y="243"/>
                          <a:pt x="44" y="256"/>
                          <a:pt x="71" y="250"/>
                        </a:cubicBezTo>
                        <a:cubicBezTo>
                          <a:pt x="100" y="243"/>
                          <a:pt x="109" y="225"/>
                          <a:pt x="113" y="214"/>
                        </a:cubicBezTo>
                        <a:cubicBezTo>
                          <a:pt x="117" y="203"/>
                          <a:pt x="54" y="58"/>
                          <a:pt x="43" y="13"/>
                        </a:cubicBezTo>
                        <a:cubicBezTo>
                          <a:pt x="14" y="0"/>
                          <a:pt x="7" y="18"/>
                          <a:pt x="0" y="28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8" name="Freeform 1997"/>
                  <p:cNvSpPr/>
                  <p:nvPr/>
                </p:nvSpPr>
                <p:spPr bwMode="auto">
                  <a:xfrm>
                    <a:off x="2720" y="1753"/>
                    <a:ext cx="88" cy="176"/>
                  </a:xfrm>
                  <a:custGeom>
                    <a:avLst/>
                    <a:gdLst>
                      <a:gd name="T0" fmla="*/ 7 w 103"/>
                      <a:gd name="T1" fmla="*/ 2 h 206"/>
                      <a:gd name="T2" fmla="*/ 8 w 103"/>
                      <a:gd name="T3" fmla="*/ 30 h 206"/>
                      <a:gd name="T4" fmla="*/ 23 w 103"/>
                      <a:gd name="T5" fmla="*/ 54 h 206"/>
                      <a:gd name="T6" fmla="*/ 63 w 103"/>
                      <a:gd name="T7" fmla="*/ 95 h 206"/>
                      <a:gd name="T8" fmla="*/ 95 w 103"/>
                      <a:gd name="T9" fmla="*/ 145 h 206"/>
                      <a:gd name="T10" fmla="*/ 102 w 103"/>
                      <a:gd name="T11" fmla="*/ 174 h 206"/>
                      <a:gd name="T12" fmla="*/ 103 w 103"/>
                      <a:gd name="T13" fmla="*/ 189 h 206"/>
                      <a:gd name="T14" fmla="*/ 101 w 103"/>
                      <a:gd name="T15" fmla="*/ 204 h 206"/>
                      <a:gd name="T16" fmla="*/ 98 w 103"/>
                      <a:gd name="T17" fmla="*/ 205 h 206"/>
                      <a:gd name="T18" fmla="*/ 97 w 103"/>
                      <a:gd name="T19" fmla="*/ 203 h 206"/>
                      <a:gd name="T20" fmla="*/ 96 w 103"/>
                      <a:gd name="T21" fmla="*/ 175 h 206"/>
                      <a:gd name="T22" fmla="*/ 89 w 103"/>
                      <a:gd name="T23" fmla="*/ 148 h 206"/>
                      <a:gd name="T24" fmla="*/ 59 w 103"/>
                      <a:gd name="T25" fmla="*/ 100 h 206"/>
                      <a:gd name="T26" fmla="*/ 18 w 103"/>
                      <a:gd name="T27" fmla="*/ 58 h 206"/>
                      <a:gd name="T28" fmla="*/ 4 w 103"/>
                      <a:gd name="T29" fmla="*/ 31 h 206"/>
                      <a:gd name="T30" fmla="*/ 3 w 103"/>
                      <a:gd name="T31" fmla="*/ 2 h 206"/>
                      <a:gd name="T32" fmla="*/ 3 w 103"/>
                      <a:gd name="T33" fmla="*/ 1 h 206"/>
                      <a:gd name="T34" fmla="*/ 5 w 103"/>
                      <a:gd name="T35" fmla="*/ 0 h 206"/>
                      <a:gd name="T36" fmla="*/ 7 w 103"/>
                      <a:gd name="T37" fmla="*/ 2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3" h="206">
                        <a:moveTo>
                          <a:pt x="7" y="2"/>
                        </a:moveTo>
                        <a:cubicBezTo>
                          <a:pt x="5" y="12"/>
                          <a:pt x="5" y="21"/>
                          <a:pt x="8" y="30"/>
                        </a:cubicBezTo>
                        <a:cubicBezTo>
                          <a:pt x="11" y="39"/>
                          <a:pt x="17" y="47"/>
                          <a:pt x="23" y="54"/>
                        </a:cubicBezTo>
                        <a:cubicBezTo>
                          <a:pt x="35" y="69"/>
                          <a:pt x="50" y="81"/>
                          <a:pt x="63" y="95"/>
                        </a:cubicBezTo>
                        <a:cubicBezTo>
                          <a:pt x="77" y="110"/>
                          <a:pt x="88" y="127"/>
                          <a:pt x="95" y="145"/>
                        </a:cubicBezTo>
                        <a:cubicBezTo>
                          <a:pt x="98" y="155"/>
                          <a:pt x="101" y="164"/>
                          <a:pt x="102" y="174"/>
                        </a:cubicBezTo>
                        <a:cubicBezTo>
                          <a:pt x="102" y="179"/>
                          <a:pt x="103" y="184"/>
                          <a:pt x="103" y="189"/>
                        </a:cubicBezTo>
                        <a:cubicBezTo>
                          <a:pt x="103" y="194"/>
                          <a:pt x="102" y="199"/>
                          <a:pt x="101" y="204"/>
                        </a:cubicBezTo>
                        <a:cubicBezTo>
                          <a:pt x="100" y="205"/>
                          <a:pt x="99" y="206"/>
                          <a:pt x="98" y="205"/>
                        </a:cubicBezTo>
                        <a:cubicBezTo>
                          <a:pt x="97" y="205"/>
                          <a:pt x="97" y="204"/>
                          <a:pt x="97" y="203"/>
                        </a:cubicBezTo>
                        <a:cubicBezTo>
                          <a:pt x="99" y="194"/>
                          <a:pt x="97" y="185"/>
                          <a:pt x="96" y="175"/>
                        </a:cubicBezTo>
                        <a:cubicBezTo>
                          <a:pt x="94" y="166"/>
                          <a:pt x="92" y="156"/>
                          <a:pt x="89" y="148"/>
                        </a:cubicBezTo>
                        <a:cubicBezTo>
                          <a:pt x="82" y="130"/>
                          <a:pt x="72" y="114"/>
                          <a:pt x="59" y="100"/>
                        </a:cubicBezTo>
                        <a:cubicBezTo>
                          <a:pt x="46" y="86"/>
                          <a:pt x="31" y="73"/>
                          <a:pt x="18" y="58"/>
                        </a:cubicBezTo>
                        <a:cubicBezTo>
                          <a:pt x="12" y="50"/>
                          <a:pt x="7" y="41"/>
                          <a:pt x="4" y="31"/>
                        </a:cubicBezTo>
                        <a:cubicBezTo>
                          <a:pt x="1" y="22"/>
                          <a:pt x="0" y="11"/>
                          <a:pt x="3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4" y="0"/>
                          <a:pt x="5" y="0"/>
                        </a:cubicBezTo>
                        <a:cubicBezTo>
                          <a:pt x="6" y="0"/>
                          <a:pt x="7" y="1"/>
                          <a:pt x="7" y="2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9" name="Freeform 1998"/>
                  <p:cNvSpPr/>
                  <p:nvPr/>
                </p:nvSpPr>
                <p:spPr bwMode="auto">
                  <a:xfrm>
                    <a:off x="2729" y="1752"/>
                    <a:ext cx="55" cy="71"/>
                  </a:xfrm>
                  <a:custGeom>
                    <a:avLst/>
                    <a:gdLst>
                      <a:gd name="T0" fmla="*/ 7 w 64"/>
                      <a:gd name="T1" fmla="*/ 2 h 83"/>
                      <a:gd name="T2" fmla="*/ 7 w 64"/>
                      <a:gd name="T3" fmla="*/ 15 h 83"/>
                      <a:gd name="T4" fmla="*/ 9 w 64"/>
                      <a:gd name="T5" fmla="*/ 27 h 83"/>
                      <a:gd name="T6" fmla="*/ 22 w 64"/>
                      <a:gd name="T7" fmla="*/ 48 h 83"/>
                      <a:gd name="T8" fmla="*/ 41 w 64"/>
                      <a:gd name="T9" fmla="*/ 64 h 83"/>
                      <a:gd name="T10" fmla="*/ 52 w 64"/>
                      <a:gd name="T11" fmla="*/ 71 h 83"/>
                      <a:gd name="T12" fmla="*/ 63 w 64"/>
                      <a:gd name="T13" fmla="*/ 79 h 83"/>
                      <a:gd name="T14" fmla="*/ 63 w 64"/>
                      <a:gd name="T15" fmla="*/ 82 h 83"/>
                      <a:gd name="T16" fmla="*/ 61 w 64"/>
                      <a:gd name="T17" fmla="*/ 82 h 83"/>
                      <a:gd name="T18" fmla="*/ 50 w 64"/>
                      <a:gd name="T19" fmla="*/ 75 h 83"/>
                      <a:gd name="T20" fmla="*/ 39 w 64"/>
                      <a:gd name="T21" fmla="*/ 68 h 83"/>
                      <a:gd name="T22" fmla="*/ 18 w 64"/>
                      <a:gd name="T23" fmla="*/ 52 h 83"/>
                      <a:gd name="T24" fmla="*/ 3 w 64"/>
                      <a:gd name="T25" fmla="*/ 29 h 83"/>
                      <a:gd name="T26" fmla="*/ 3 w 64"/>
                      <a:gd name="T27" fmla="*/ 2 h 83"/>
                      <a:gd name="T28" fmla="*/ 3 w 64"/>
                      <a:gd name="T29" fmla="*/ 2 h 83"/>
                      <a:gd name="T30" fmla="*/ 6 w 64"/>
                      <a:gd name="T31" fmla="*/ 0 h 83"/>
                      <a:gd name="T32" fmla="*/ 7 w 64"/>
                      <a:gd name="T33" fmla="*/ 2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4" h="83">
                        <a:moveTo>
                          <a:pt x="7" y="2"/>
                        </a:moveTo>
                        <a:cubicBezTo>
                          <a:pt x="7" y="7"/>
                          <a:pt x="7" y="11"/>
                          <a:pt x="7" y="15"/>
                        </a:cubicBezTo>
                        <a:cubicBezTo>
                          <a:pt x="7" y="19"/>
                          <a:pt x="8" y="23"/>
                          <a:pt x="9" y="27"/>
                        </a:cubicBezTo>
                        <a:cubicBezTo>
                          <a:pt x="11" y="35"/>
                          <a:pt x="16" y="42"/>
                          <a:pt x="22" y="48"/>
                        </a:cubicBezTo>
                        <a:cubicBezTo>
                          <a:pt x="27" y="54"/>
                          <a:pt x="34" y="59"/>
                          <a:pt x="41" y="64"/>
                        </a:cubicBezTo>
                        <a:cubicBezTo>
                          <a:pt x="45" y="67"/>
                          <a:pt x="49" y="69"/>
                          <a:pt x="52" y="71"/>
                        </a:cubicBezTo>
                        <a:cubicBezTo>
                          <a:pt x="56" y="73"/>
                          <a:pt x="60" y="76"/>
                          <a:pt x="63" y="79"/>
                        </a:cubicBezTo>
                        <a:cubicBezTo>
                          <a:pt x="64" y="80"/>
                          <a:pt x="64" y="81"/>
                          <a:pt x="63" y="82"/>
                        </a:cubicBezTo>
                        <a:cubicBezTo>
                          <a:pt x="62" y="83"/>
                          <a:pt x="61" y="83"/>
                          <a:pt x="61" y="82"/>
                        </a:cubicBezTo>
                        <a:cubicBezTo>
                          <a:pt x="58" y="79"/>
                          <a:pt x="54" y="77"/>
                          <a:pt x="50" y="75"/>
                        </a:cubicBezTo>
                        <a:cubicBezTo>
                          <a:pt x="46" y="73"/>
                          <a:pt x="42" y="71"/>
                          <a:pt x="39" y="68"/>
                        </a:cubicBezTo>
                        <a:cubicBezTo>
                          <a:pt x="31" y="64"/>
                          <a:pt x="24" y="58"/>
                          <a:pt x="18" y="52"/>
                        </a:cubicBezTo>
                        <a:cubicBezTo>
                          <a:pt x="11" y="45"/>
                          <a:pt x="6" y="38"/>
                          <a:pt x="3" y="29"/>
                        </a:cubicBezTo>
                        <a:cubicBezTo>
                          <a:pt x="1" y="20"/>
                          <a:pt x="0" y="10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1"/>
                          <a:pt x="5" y="0"/>
                          <a:pt x="6" y="0"/>
                        </a:cubicBezTo>
                        <a:cubicBezTo>
                          <a:pt x="7" y="1"/>
                          <a:pt x="7" y="2"/>
                          <a:pt x="7" y="2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0" name="Freeform 1999"/>
                  <p:cNvSpPr/>
                  <p:nvPr/>
                </p:nvSpPr>
                <p:spPr bwMode="auto">
                  <a:xfrm>
                    <a:off x="2744" y="1748"/>
                    <a:ext cx="23" cy="29"/>
                  </a:xfrm>
                  <a:custGeom>
                    <a:avLst/>
                    <a:gdLst>
                      <a:gd name="T0" fmla="*/ 5 w 27"/>
                      <a:gd name="T1" fmla="*/ 2 h 34"/>
                      <a:gd name="T2" fmla="*/ 7 w 27"/>
                      <a:gd name="T3" fmla="*/ 11 h 34"/>
                      <a:gd name="T4" fmla="*/ 11 w 27"/>
                      <a:gd name="T5" fmla="*/ 19 h 34"/>
                      <a:gd name="T6" fmla="*/ 25 w 27"/>
                      <a:gd name="T7" fmla="*/ 30 h 34"/>
                      <a:gd name="T8" fmla="*/ 25 w 27"/>
                      <a:gd name="T9" fmla="*/ 30 h 34"/>
                      <a:gd name="T10" fmla="*/ 26 w 27"/>
                      <a:gd name="T11" fmla="*/ 33 h 34"/>
                      <a:gd name="T12" fmla="*/ 24 w 27"/>
                      <a:gd name="T13" fmla="*/ 34 h 34"/>
                      <a:gd name="T14" fmla="*/ 15 w 27"/>
                      <a:gd name="T15" fmla="*/ 29 h 34"/>
                      <a:gd name="T16" fmla="*/ 7 w 27"/>
                      <a:gd name="T17" fmla="*/ 22 h 34"/>
                      <a:gd name="T18" fmla="*/ 2 w 27"/>
                      <a:gd name="T19" fmla="*/ 12 h 34"/>
                      <a:gd name="T20" fmla="*/ 1 w 27"/>
                      <a:gd name="T21" fmla="*/ 1 h 34"/>
                      <a:gd name="T22" fmla="*/ 2 w 27"/>
                      <a:gd name="T23" fmla="*/ 1 h 34"/>
                      <a:gd name="T24" fmla="*/ 4 w 27"/>
                      <a:gd name="T25" fmla="*/ 0 h 34"/>
                      <a:gd name="T26" fmla="*/ 5 w 27"/>
                      <a:gd name="T27" fmla="*/ 2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7" h="34">
                        <a:moveTo>
                          <a:pt x="5" y="2"/>
                        </a:moveTo>
                        <a:cubicBezTo>
                          <a:pt x="6" y="5"/>
                          <a:pt x="6" y="8"/>
                          <a:pt x="7" y="11"/>
                        </a:cubicBezTo>
                        <a:cubicBezTo>
                          <a:pt x="8" y="13"/>
                          <a:pt x="9" y="16"/>
                          <a:pt x="11" y="19"/>
                        </a:cubicBezTo>
                        <a:cubicBezTo>
                          <a:pt x="15" y="24"/>
                          <a:pt x="20" y="28"/>
                          <a:pt x="25" y="30"/>
                        </a:cubicBezTo>
                        <a:cubicBezTo>
                          <a:pt x="25" y="30"/>
                          <a:pt x="25" y="30"/>
                          <a:pt x="25" y="30"/>
                        </a:cubicBezTo>
                        <a:cubicBezTo>
                          <a:pt x="26" y="31"/>
                          <a:pt x="27" y="32"/>
                          <a:pt x="26" y="33"/>
                        </a:cubicBezTo>
                        <a:cubicBezTo>
                          <a:pt x="26" y="34"/>
                          <a:pt x="25" y="34"/>
                          <a:pt x="24" y="34"/>
                        </a:cubicBezTo>
                        <a:cubicBezTo>
                          <a:pt x="21" y="33"/>
                          <a:pt x="17" y="31"/>
                          <a:pt x="15" y="29"/>
                        </a:cubicBezTo>
                        <a:cubicBezTo>
                          <a:pt x="12" y="27"/>
                          <a:pt x="9" y="25"/>
                          <a:pt x="7" y="22"/>
                        </a:cubicBezTo>
                        <a:cubicBezTo>
                          <a:pt x="5" y="19"/>
                          <a:pt x="3" y="16"/>
                          <a:pt x="2" y="12"/>
                        </a:cubicBezTo>
                        <a:cubicBezTo>
                          <a:pt x="0" y="9"/>
                          <a:pt x="0" y="5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3" y="0"/>
                          <a:pt x="4" y="0"/>
                        </a:cubicBezTo>
                        <a:cubicBezTo>
                          <a:pt x="5" y="0"/>
                          <a:pt x="5" y="1"/>
                          <a:pt x="5" y="2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1" name="Freeform 2000"/>
                  <p:cNvSpPr/>
                  <p:nvPr/>
                </p:nvSpPr>
                <p:spPr bwMode="auto">
                  <a:xfrm>
                    <a:off x="2740" y="1858"/>
                    <a:ext cx="38" cy="86"/>
                  </a:xfrm>
                  <a:custGeom>
                    <a:avLst/>
                    <a:gdLst>
                      <a:gd name="T0" fmla="*/ 20 w 45"/>
                      <a:gd name="T1" fmla="*/ 100 h 101"/>
                      <a:gd name="T2" fmla="*/ 5 w 45"/>
                      <a:gd name="T3" fmla="*/ 66 h 101"/>
                      <a:gd name="T4" fmla="*/ 1 w 45"/>
                      <a:gd name="T5" fmla="*/ 28 h 101"/>
                      <a:gd name="T6" fmla="*/ 8 w 45"/>
                      <a:gd name="T7" fmla="*/ 9 h 101"/>
                      <a:gd name="T8" fmla="*/ 16 w 45"/>
                      <a:gd name="T9" fmla="*/ 2 h 101"/>
                      <a:gd name="T10" fmla="*/ 27 w 45"/>
                      <a:gd name="T11" fmla="*/ 1 h 101"/>
                      <a:gd name="T12" fmla="*/ 36 w 45"/>
                      <a:gd name="T13" fmla="*/ 6 h 101"/>
                      <a:gd name="T14" fmla="*/ 38 w 45"/>
                      <a:gd name="T15" fmla="*/ 8 h 101"/>
                      <a:gd name="T16" fmla="*/ 39 w 45"/>
                      <a:gd name="T17" fmla="*/ 9 h 101"/>
                      <a:gd name="T18" fmla="*/ 40 w 45"/>
                      <a:gd name="T19" fmla="*/ 10 h 101"/>
                      <a:gd name="T20" fmla="*/ 42 w 45"/>
                      <a:gd name="T21" fmla="*/ 15 h 101"/>
                      <a:gd name="T22" fmla="*/ 44 w 45"/>
                      <a:gd name="T23" fmla="*/ 35 h 101"/>
                      <a:gd name="T24" fmla="*/ 42 w 45"/>
                      <a:gd name="T25" fmla="*/ 36 h 101"/>
                      <a:gd name="T26" fmla="*/ 40 w 45"/>
                      <a:gd name="T27" fmla="*/ 34 h 101"/>
                      <a:gd name="T28" fmla="*/ 40 w 45"/>
                      <a:gd name="T29" fmla="*/ 34 h 101"/>
                      <a:gd name="T30" fmla="*/ 37 w 45"/>
                      <a:gd name="T31" fmla="*/ 17 h 101"/>
                      <a:gd name="T32" fmla="*/ 36 w 45"/>
                      <a:gd name="T33" fmla="*/ 13 h 101"/>
                      <a:gd name="T34" fmla="*/ 35 w 45"/>
                      <a:gd name="T35" fmla="*/ 13 h 101"/>
                      <a:gd name="T36" fmla="*/ 34 w 45"/>
                      <a:gd name="T37" fmla="*/ 12 h 101"/>
                      <a:gd name="T38" fmla="*/ 33 w 45"/>
                      <a:gd name="T39" fmla="*/ 10 h 101"/>
                      <a:gd name="T40" fmla="*/ 26 w 45"/>
                      <a:gd name="T41" fmla="*/ 7 h 101"/>
                      <a:gd name="T42" fmla="*/ 12 w 45"/>
                      <a:gd name="T43" fmla="*/ 12 h 101"/>
                      <a:gd name="T44" fmla="*/ 5 w 45"/>
                      <a:gd name="T45" fmla="*/ 28 h 101"/>
                      <a:gd name="T46" fmla="*/ 9 w 45"/>
                      <a:gd name="T47" fmla="*/ 65 h 101"/>
                      <a:gd name="T48" fmla="*/ 24 w 45"/>
                      <a:gd name="T49" fmla="*/ 98 h 101"/>
                      <a:gd name="T50" fmla="*/ 23 w 45"/>
                      <a:gd name="T51" fmla="*/ 101 h 101"/>
                      <a:gd name="T52" fmla="*/ 21 w 45"/>
                      <a:gd name="T53" fmla="*/ 100 h 101"/>
                      <a:gd name="T54" fmla="*/ 20 w 45"/>
                      <a:gd name="T55" fmla="*/ 100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5" h="101">
                        <a:moveTo>
                          <a:pt x="20" y="100"/>
                        </a:moveTo>
                        <a:cubicBezTo>
                          <a:pt x="14" y="90"/>
                          <a:pt x="9" y="78"/>
                          <a:pt x="5" y="66"/>
                        </a:cubicBezTo>
                        <a:cubicBezTo>
                          <a:pt x="2" y="53"/>
                          <a:pt x="0" y="40"/>
                          <a:pt x="1" y="28"/>
                        </a:cubicBezTo>
                        <a:cubicBezTo>
                          <a:pt x="2" y="21"/>
                          <a:pt x="4" y="15"/>
                          <a:pt x="8" y="9"/>
                        </a:cubicBezTo>
                        <a:cubicBezTo>
                          <a:pt x="10" y="6"/>
                          <a:pt x="13" y="4"/>
                          <a:pt x="16" y="2"/>
                        </a:cubicBezTo>
                        <a:cubicBezTo>
                          <a:pt x="19" y="1"/>
                          <a:pt x="23" y="0"/>
                          <a:pt x="27" y="1"/>
                        </a:cubicBezTo>
                        <a:cubicBezTo>
                          <a:pt x="31" y="2"/>
                          <a:pt x="34" y="4"/>
                          <a:pt x="36" y="6"/>
                        </a:cubicBezTo>
                        <a:cubicBezTo>
                          <a:pt x="37" y="7"/>
                          <a:pt x="38" y="7"/>
                          <a:pt x="38" y="8"/>
                        </a:cubicBezTo>
                        <a:cubicBezTo>
                          <a:pt x="39" y="9"/>
                          <a:pt x="39" y="9"/>
                          <a:pt x="39" y="9"/>
                        </a:cubicBezTo>
                        <a:cubicBezTo>
                          <a:pt x="40" y="10"/>
                          <a:pt x="40" y="10"/>
                          <a:pt x="40" y="10"/>
                        </a:cubicBezTo>
                        <a:cubicBezTo>
                          <a:pt x="41" y="12"/>
                          <a:pt x="42" y="13"/>
                          <a:pt x="42" y="15"/>
                        </a:cubicBezTo>
                        <a:cubicBezTo>
                          <a:pt x="45" y="21"/>
                          <a:pt x="45" y="28"/>
                          <a:pt x="44" y="35"/>
                        </a:cubicBezTo>
                        <a:cubicBezTo>
                          <a:pt x="44" y="36"/>
                          <a:pt x="43" y="36"/>
                          <a:pt x="42" y="36"/>
                        </a:cubicBezTo>
                        <a:cubicBezTo>
                          <a:pt x="41" y="36"/>
                          <a:pt x="40" y="35"/>
                          <a:pt x="40" y="34"/>
                        </a:cubicBezTo>
                        <a:cubicBezTo>
                          <a:pt x="40" y="34"/>
                          <a:pt x="40" y="34"/>
                          <a:pt x="40" y="34"/>
                        </a:cubicBezTo>
                        <a:cubicBezTo>
                          <a:pt x="40" y="28"/>
                          <a:pt x="40" y="22"/>
                          <a:pt x="37" y="17"/>
                        </a:cubicBezTo>
                        <a:cubicBezTo>
                          <a:pt x="37" y="16"/>
                          <a:pt x="36" y="14"/>
                          <a:pt x="36" y="13"/>
                        </a:cubicBezTo>
                        <a:cubicBezTo>
                          <a:pt x="35" y="13"/>
                          <a:pt x="35" y="13"/>
                          <a:pt x="35" y="13"/>
                        </a:cubicBezTo>
                        <a:cubicBezTo>
                          <a:pt x="34" y="12"/>
                          <a:pt x="34" y="12"/>
                          <a:pt x="34" y="12"/>
                        </a:cubicBezTo>
                        <a:cubicBezTo>
                          <a:pt x="34" y="11"/>
                          <a:pt x="33" y="11"/>
                          <a:pt x="33" y="10"/>
                        </a:cubicBezTo>
                        <a:cubicBezTo>
                          <a:pt x="31" y="9"/>
                          <a:pt x="28" y="7"/>
                          <a:pt x="26" y="7"/>
                        </a:cubicBezTo>
                        <a:cubicBezTo>
                          <a:pt x="21" y="5"/>
                          <a:pt x="16" y="8"/>
                          <a:pt x="12" y="12"/>
                        </a:cubicBezTo>
                        <a:cubicBezTo>
                          <a:pt x="8" y="17"/>
                          <a:pt x="6" y="22"/>
                          <a:pt x="5" y="28"/>
                        </a:cubicBezTo>
                        <a:cubicBezTo>
                          <a:pt x="4" y="40"/>
                          <a:pt x="5" y="53"/>
                          <a:pt x="9" y="65"/>
                        </a:cubicBezTo>
                        <a:cubicBezTo>
                          <a:pt x="12" y="76"/>
                          <a:pt x="17" y="88"/>
                          <a:pt x="24" y="98"/>
                        </a:cubicBezTo>
                        <a:cubicBezTo>
                          <a:pt x="24" y="99"/>
                          <a:pt x="24" y="100"/>
                          <a:pt x="23" y="101"/>
                        </a:cubicBezTo>
                        <a:cubicBezTo>
                          <a:pt x="22" y="101"/>
                          <a:pt x="21" y="101"/>
                          <a:pt x="21" y="100"/>
                        </a:cubicBezTo>
                        <a:cubicBezTo>
                          <a:pt x="20" y="100"/>
                          <a:pt x="20" y="100"/>
                          <a:pt x="20" y="100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2" name="Freeform 2001"/>
                  <p:cNvSpPr/>
                  <p:nvPr/>
                </p:nvSpPr>
                <p:spPr bwMode="auto">
                  <a:xfrm>
                    <a:off x="2757" y="1904"/>
                    <a:ext cx="15" cy="41"/>
                  </a:xfrm>
                  <a:custGeom>
                    <a:avLst/>
                    <a:gdLst>
                      <a:gd name="T0" fmla="*/ 13 w 18"/>
                      <a:gd name="T1" fmla="*/ 47 h 48"/>
                      <a:gd name="T2" fmla="*/ 5 w 18"/>
                      <a:gd name="T3" fmla="*/ 34 h 48"/>
                      <a:gd name="T4" fmla="*/ 0 w 18"/>
                      <a:gd name="T5" fmla="*/ 20 h 48"/>
                      <a:gd name="T6" fmla="*/ 0 w 18"/>
                      <a:gd name="T7" fmla="*/ 12 h 48"/>
                      <a:gd name="T8" fmla="*/ 3 w 18"/>
                      <a:gd name="T9" fmla="*/ 3 h 48"/>
                      <a:gd name="T10" fmla="*/ 8 w 18"/>
                      <a:gd name="T11" fmla="*/ 1 h 48"/>
                      <a:gd name="T12" fmla="*/ 13 w 18"/>
                      <a:gd name="T13" fmla="*/ 2 h 48"/>
                      <a:gd name="T14" fmla="*/ 18 w 18"/>
                      <a:gd name="T15" fmla="*/ 10 h 48"/>
                      <a:gd name="T16" fmla="*/ 16 w 18"/>
                      <a:gd name="T17" fmla="*/ 12 h 48"/>
                      <a:gd name="T18" fmla="*/ 14 w 18"/>
                      <a:gd name="T19" fmla="*/ 10 h 48"/>
                      <a:gd name="T20" fmla="*/ 14 w 18"/>
                      <a:gd name="T21" fmla="*/ 10 h 48"/>
                      <a:gd name="T22" fmla="*/ 11 w 18"/>
                      <a:gd name="T23" fmla="*/ 6 h 48"/>
                      <a:gd name="T24" fmla="*/ 8 w 18"/>
                      <a:gd name="T25" fmla="*/ 7 h 48"/>
                      <a:gd name="T26" fmla="*/ 7 w 18"/>
                      <a:gd name="T27" fmla="*/ 19 h 48"/>
                      <a:gd name="T28" fmla="*/ 10 w 18"/>
                      <a:gd name="T29" fmla="*/ 32 h 48"/>
                      <a:gd name="T30" fmla="*/ 17 w 18"/>
                      <a:gd name="T31" fmla="*/ 45 h 48"/>
                      <a:gd name="T32" fmla="*/ 16 w 18"/>
                      <a:gd name="T33" fmla="*/ 48 h 48"/>
                      <a:gd name="T34" fmla="*/ 13 w 18"/>
                      <a:gd name="T35" fmla="*/ 47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8" h="48">
                        <a:moveTo>
                          <a:pt x="13" y="47"/>
                        </a:moveTo>
                        <a:cubicBezTo>
                          <a:pt x="10" y="43"/>
                          <a:pt x="7" y="39"/>
                          <a:pt x="5" y="34"/>
                        </a:cubicBezTo>
                        <a:cubicBezTo>
                          <a:pt x="3" y="30"/>
                          <a:pt x="1" y="25"/>
                          <a:pt x="0" y="20"/>
                        </a:cubicBezTo>
                        <a:cubicBezTo>
                          <a:pt x="0" y="17"/>
                          <a:pt x="0" y="14"/>
                          <a:pt x="0" y="12"/>
                        </a:cubicBezTo>
                        <a:cubicBezTo>
                          <a:pt x="0" y="9"/>
                          <a:pt x="1" y="6"/>
                          <a:pt x="3" y="3"/>
                        </a:cubicBezTo>
                        <a:cubicBezTo>
                          <a:pt x="5" y="2"/>
                          <a:pt x="6" y="1"/>
                          <a:pt x="8" y="1"/>
                        </a:cubicBezTo>
                        <a:cubicBezTo>
                          <a:pt x="10" y="0"/>
                          <a:pt x="12" y="1"/>
                          <a:pt x="13" y="2"/>
                        </a:cubicBezTo>
                        <a:cubicBezTo>
                          <a:pt x="16" y="4"/>
                          <a:pt x="18" y="7"/>
                          <a:pt x="18" y="10"/>
                        </a:cubicBezTo>
                        <a:cubicBezTo>
                          <a:pt x="18" y="11"/>
                          <a:pt x="17" y="12"/>
                          <a:pt x="16" y="12"/>
                        </a:cubicBezTo>
                        <a:cubicBezTo>
                          <a:pt x="15" y="12"/>
                          <a:pt x="14" y="11"/>
                          <a:pt x="14" y="10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14" y="8"/>
                          <a:pt x="12" y="7"/>
                          <a:pt x="11" y="6"/>
                        </a:cubicBezTo>
                        <a:cubicBezTo>
                          <a:pt x="10" y="6"/>
                          <a:pt x="9" y="6"/>
                          <a:pt x="8" y="7"/>
                        </a:cubicBezTo>
                        <a:cubicBezTo>
                          <a:pt x="6" y="9"/>
                          <a:pt x="6" y="14"/>
                          <a:pt x="7" y="19"/>
                        </a:cubicBezTo>
                        <a:cubicBezTo>
                          <a:pt x="7" y="23"/>
                          <a:pt x="9" y="28"/>
                          <a:pt x="10" y="32"/>
                        </a:cubicBezTo>
                        <a:cubicBezTo>
                          <a:pt x="12" y="36"/>
                          <a:pt x="14" y="41"/>
                          <a:pt x="17" y="45"/>
                        </a:cubicBezTo>
                        <a:cubicBezTo>
                          <a:pt x="17" y="46"/>
                          <a:pt x="17" y="47"/>
                          <a:pt x="16" y="48"/>
                        </a:cubicBezTo>
                        <a:cubicBezTo>
                          <a:pt x="15" y="48"/>
                          <a:pt x="14" y="48"/>
                          <a:pt x="13" y="47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3" name="Freeform 2002"/>
                  <p:cNvSpPr/>
                  <p:nvPr/>
                </p:nvSpPr>
                <p:spPr bwMode="auto">
                  <a:xfrm>
                    <a:off x="2483" y="1395"/>
                    <a:ext cx="418" cy="392"/>
                  </a:xfrm>
                  <a:custGeom>
                    <a:avLst/>
                    <a:gdLst>
                      <a:gd name="T0" fmla="*/ 456 w 491"/>
                      <a:gd name="T1" fmla="*/ 160 h 461"/>
                      <a:gd name="T2" fmla="*/ 310 w 491"/>
                      <a:gd name="T3" fmla="*/ 422 h 461"/>
                      <a:gd name="T4" fmla="*/ 36 w 491"/>
                      <a:gd name="T5" fmla="*/ 301 h 461"/>
                      <a:gd name="T6" fmla="*/ 181 w 491"/>
                      <a:gd name="T7" fmla="*/ 39 h 461"/>
                      <a:gd name="T8" fmla="*/ 456 w 491"/>
                      <a:gd name="T9" fmla="*/ 160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1" h="461">
                        <a:moveTo>
                          <a:pt x="456" y="160"/>
                        </a:moveTo>
                        <a:cubicBezTo>
                          <a:pt x="491" y="266"/>
                          <a:pt x="426" y="383"/>
                          <a:pt x="310" y="422"/>
                        </a:cubicBezTo>
                        <a:cubicBezTo>
                          <a:pt x="194" y="461"/>
                          <a:pt x="71" y="406"/>
                          <a:pt x="36" y="301"/>
                        </a:cubicBezTo>
                        <a:cubicBezTo>
                          <a:pt x="0" y="195"/>
                          <a:pt x="65" y="78"/>
                          <a:pt x="181" y="39"/>
                        </a:cubicBezTo>
                        <a:cubicBezTo>
                          <a:pt x="298" y="0"/>
                          <a:pt x="420" y="54"/>
                          <a:pt x="456" y="160"/>
                        </a:cubicBezTo>
                        <a:close/>
                      </a:path>
                    </a:pathLst>
                  </a:custGeom>
                  <a:solidFill>
                    <a:srgbClr val="0473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4" name="Freeform 2003"/>
                  <p:cNvSpPr/>
                  <p:nvPr/>
                </p:nvSpPr>
                <p:spPr bwMode="auto">
                  <a:xfrm>
                    <a:off x="2518" y="1433"/>
                    <a:ext cx="341" cy="323"/>
                  </a:xfrm>
                  <a:custGeom>
                    <a:avLst/>
                    <a:gdLst>
                      <a:gd name="T0" fmla="*/ 85 w 401"/>
                      <a:gd name="T1" fmla="*/ 74 h 379"/>
                      <a:gd name="T2" fmla="*/ 97 w 401"/>
                      <a:gd name="T3" fmla="*/ 34 h 379"/>
                      <a:gd name="T4" fmla="*/ 130 w 401"/>
                      <a:gd name="T5" fmla="*/ 46 h 379"/>
                      <a:gd name="T6" fmla="*/ 157 w 401"/>
                      <a:gd name="T7" fmla="*/ 7 h 379"/>
                      <a:gd name="T8" fmla="*/ 186 w 401"/>
                      <a:gd name="T9" fmla="*/ 29 h 379"/>
                      <a:gd name="T10" fmla="*/ 236 w 401"/>
                      <a:gd name="T11" fmla="*/ 11 h 379"/>
                      <a:gd name="T12" fmla="*/ 256 w 401"/>
                      <a:gd name="T13" fmla="*/ 47 h 379"/>
                      <a:gd name="T14" fmla="*/ 298 w 401"/>
                      <a:gd name="T15" fmla="*/ 28 h 379"/>
                      <a:gd name="T16" fmla="*/ 305 w 401"/>
                      <a:gd name="T17" fmla="*/ 58 h 379"/>
                      <a:gd name="T18" fmla="*/ 350 w 401"/>
                      <a:gd name="T19" fmla="*/ 73 h 379"/>
                      <a:gd name="T20" fmla="*/ 353 w 401"/>
                      <a:gd name="T21" fmla="*/ 119 h 379"/>
                      <a:gd name="T22" fmla="*/ 394 w 401"/>
                      <a:gd name="T23" fmla="*/ 132 h 379"/>
                      <a:gd name="T24" fmla="*/ 376 w 401"/>
                      <a:gd name="T25" fmla="*/ 163 h 379"/>
                      <a:gd name="T26" fmla="*/ 389 w 401"/>
                      <a:gd name="T27" fmla="*/ 221 h 379"/>
                      <a:gd name="T28" fmla="*/ 352 w 401"/>
                      <a:gd name="T29" fmla="*/ 246 h 379"/>
                      <a:gd name="T30" fmla="*/ 361 w 401"/>
                      <a:gd name="T31" fmla="*/ 294 h 379"/>
                      <a:gd name="T32" fmla="*/ 302 w 401"/>
                      <a:gd name="T33" fmla="*/ 302 h 379"/>
                      <a:gd name="T34" fmla="*/ 296 w 401"/>
                      <a:gd name="T35" fmla="*/ 349 h 379"/>
                      <a:gd name="T36" fmla="*/ 257 w 401"/>
                      <a:gd name="T37" fmla="*/ 336 h 379"/>
                      <a:gd name="T38" fmla="*/ 206 w 401"/>
                      <a:gd name="T39" fmla="*/ 378 h 379"/>
                      <a:gd name="T40" fmla="*/ 163 w 401"/>
                      <a:gd name="T41" fmla="*/ 336 h 379"/>
                      <a:gd name="T42" fmla="*/ 126 w 401"/>
                      <a:gd name="T43" fmla="*/ 360 h 379"/>
                      <a:gd name="T44" fmla="*/ 110 w 401"/>
                      <a:gd name="T45" fmla="*/ 313 h 379"/>
                      <a:gd name="T46" fmla="*/ 62 w 401"/>
                      <a:gd name="T47" fmla="*/ 317 h 379"/>
                      <a:gd name="T48" fmla="*/ 50 w 401"/>
                      <a:gd name="T49" fmla="*/ 251 h 379"/>
                      <a:gd name="T50" fmla="*/ 1 w 401"/>
                      <a:gd name="T51" fmla="*/ 220 h 379"/>
                      <a:gd name="T52" fmla="*/ 36 w 401"/>
                      <a:gd name="T53" fmla="*/ 194 h 379"/>
                      <a:gd name="T54" fmla="*/ 14 w 401"/>
                      <a:gd name="T55" fmla="*/ 145 h 379"/>
                      <a:gd name="T56" fmla="*/ 43 w 401"/>
                      <a:gd name="T57" fmla="*/ 138 h 379"/>
                      <a:gd name="T58" fmla="*/ 43 w 401"/>
                      <a:gd name="T59" fmla="*/ 84 h 379"/>
                      <a:gd name="T60" fmla="*/ 85 w 401"/>
                      <a:gd name="T61" fmla="*/ 74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401" h="379">
                        <a:moveTo>
                          <a:pt x="85" y="74"/>
                        </a:moveTo>
                        <a:cubicBezTo>
                          <a:pt x="95" y="63"/>
                          <a:pt x="80" y="42"/>
                          <a:pt x="97" y="34"/>
                        </a:cubicBezTo>
                        <a:cubicBezTo>
                          <a:pt x="111" y="27"/>
                          <a:pt x="117" y="48"/>
                          <a:pt x="130" y="46"/>
                        </a:cubicBezTo>
                        <a:cubicBezTo>
                          <a:pt x="146" y="42"/>
                          <a:pt x="144" y="10"/>
                          <a:pt x="157" y="7"/>
                        </a:cubicBezTo>
                        <a:cubicBezTo>
                          <a:pt x="168" y="5"/>
                          <a:pt x="174" y="25"/>
                          <a:pt x="186" y="29"/>
                        </a:cubicBezTo>
                        <a:cubicBezTo>
                          <a:pt x="207" y="36"/>
                          <a:pt x="220" y="0"/>
                          <a:pt x="236" y="11"/>
                        </a:cubicBezTo>
                        <a:cubicBezTo>
                          <a:pt x="247" y="18"/>
                          <a:pt x="235" y="43"/>
                          <a:pt x="256" y="47"/>
                        </a:cubicBezTo>
                        <a:cubicBezTo>
                          <a:pt x="269" y="50"/>
                          <a:pt x="287" y="24"/>
                          <a:pt x="298" y="28"/>
                        </a:cubicBezTo>
                        <a:cubicBezTo>
                          <a:pt x="310" y="33"/>
                          <a:pt x="299" y="48"/>
                          <a:pt x="305" y="58"/>
                        </a:cubicBezTo>
                        <a:cubicBezTo>
                          <a:pt x="317" y="77"/>
                          <a:pt x="342" y="55"/>
                          <a:pt x="350" y="73"/>
                        </a:cubicBezTo>
                        <a:cubicBezTo>
                          <a:pt x="355" y="85"/>
                          <a:pt x="340" y="105"/>
                          <a:pt x="353" y="119"/>
                        </a:cubicBezTo>
                        <a:cubicBezTo>
                          <a:pt x="361" y="129"/>
                          <a:pt x="389" y="121"/>
                          <a:pt x="394" y="132"/>
                        </a:cubicBezTo>
                        <a:cubicBezTo>
                          <a:pt x="401" y="147"/>
                          <a:pt x="381" y="152"/>
                          <a:pt x="376" y="163"/>
                        </a:cubicBezTo>
                        <a:cubicBezTo>
                          <a:pt x="361" y="194"/>
                          <a:pt x="399" y="194"/>
                          <a:pt x="389" y="221"/>
                        </a:cubicBezTo>
                        <a:cubicBezTo>
                          <a:pt x="384" y="234"/>
                          <a:pt x="359" y="234"/>
                          <a:pt x="352" y="246"/>
                        </a:cubicBezTo>
                        <a:cubicBezTo>
                          <a:pt x="345" y="261"/>
                          <a:pt x="371" y="282"/>
                          <a:pt x="361" y="294"/>
                        </a:cubicBezTo>
                        <a:cubicBezTo>
                          <a:pt x="346" y="311"/>
                          <a:pt x="320" y="281"/>
                          <a:pt x="302" y="302"/>
                        </a:cubicBezTo>
                        <a:cubicBezTo>
                          <a:pt x="293" y="313"/>
                          <a:pt x="309" y="339"/>
                          <a:pt x="296" y="349"/>
                        </a:cubicBezTo>
                        <a:cubicBezTo>
                          <a:pt x="280" y="361"/>
                          <a:pt x="271" y="340"/>
                          <a:pt x="257" y="336"/>
                        </a:cubicBezTo>
                        <a:cubicBezTo>
                          <a:pt x="213" y="321"/>
                          <a:pt x="243" y="379"/>
                          <a:pt x="206" y="378"/>
                        </a:cubicBezTo>
                        <a:cubicBezTo>
                          <a:pt x="170" y="378"/>
                          <a:pt x="184" y="327"/>
                          <a:pt x="163" y="336"/>
                        </a:cubicBezTo>
                        <a:cubicBezTo>
                          <a:pt x="153" y="340"/>
                          <a:pt x="141" y="366"/>
                          <a:pt x="126" y="360"/>
                        </a:cubicBezTo>
                        <a:cubicBezTo>
                          <a:pt x="112" y="355"/>
                          <a:pt x="122" y="320"/>
                          <a:pt x="110" y="313"/>
                        </a:cubicBezTo>
                        <a:cubicBezTo>
                          <a:pt x="92" y="304"/>
                          <a:pt x="96" y="317"/>
                          <a:pt x="62" y="317"/>
                        </a:cubicBezTo>
                        <a:cubicBezTo>
                          <a:pt x="20" y="316"/>
                          <a:pt x="63" y="269"/>
                          <a:pt x="50" y="251"/>
                        </a:cubicBezTo>
                        <a:cubicBezTo>
                          <a:pt x="40" y="236"/>
                          <a:pt x="2" y="241"/>
                          <a:pt x="1" y="220"/>
                        </a:cubicBezTo>
                        <a:cubicBezTo>
                          <a:pt x="0" y="203"/>
                          <a:pt x="32" y="205"/>
                          <a:pt x="36" y="194"/>
                        </a:cubicBezTo>
                        <a:cubicBezTo>
                          <a:pt x="42" y="176"/>
                          <a:pt x="6" y="159"/>
                          <a:pt x="14" y="145"/>
                        </a:cubicBezTo>
                        <a:cubicBezTo>
                          <a:pt x="19" y="137"/>
                          <a:pt x="38" y="145"/>
                          <a:pt x="43" y="138"/>
                        </a:cubicBezTo>
                        <a:cubicBezTo>
                          <a:pt x="54" y="122"/>
                          <a:pt x="23" y="97"/>
                          <a:pt x="43" y="84"/>
                        </a:cubicBezTo>
                        <a:cubicBezTo>
                          <a:pt x="49" y="79"/>
                          <a:pt x="66" y="95"/>
                          <a:pt x="85" y="74"/>
                        </a:cubicBezTo>
                        <a:close/>
                      </a:path>
                    </a:pathLst>
                  </a:custGeom>
                  <a:solidFill>
                    <a:srgbClr val="499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5" name="Freeform 2004"/>
                  <p:cNvSpPr/>
                  <p:nvPr/>
                </p:nvSpPr>
                <p:spPr bwMode="auto">
                  <a:xfrm>
                    <a:off x="2566" y="1472"/>
                    <a:ext cx="252" cy="228"/>
                  </a:xfrm>
                  <a:custGeom>
                    <a:avLst/>
                    <a:gdLst>
                      <a:gd name="T0" fmla="*/ 41 w 296"/>
                      <a:gd name="T1" fmla="*/ 88 h 268"/>
                      <a:gd name="T2" fmla="*/ 7 w 296"/>
                      <a:gd name="T3" fmla="*/ 105 h 268"/>
                      <a:gd name="T4" fmla="*/ 30 w 296"/>
                      <a:gd name="T5" fmla="*/ 141 h 268"/>
                      <a:gd name="T6" fmla="*/ 3 w 296"/>
                      <a:gd name="T7" fmla="*/ 170 h 268"/>
                      <a:gd name="T8" fmla="*/ 43 w 296"/>
                      <a:gd name="T9" fmla="*/ 186 h 268"/>
                      <a:gd name="T10" fmla="*/ 49 w 296"/>
                      <a:gd name="T11" fmla="*/ 229 h 268"/>
                      <a:gd name="T12" fmla="*/ 90 w 296"/>
                      <a:gd name="T13" fmla="*/ 223 h 268"/>
                      <a:gd name="T14" fmla="*/ 117 w 296"/>
                      <a:gd name="T15" fmla="*/ 266 h 268"/>
                      <a:gd name="T16" fmla="*/ 147 w 296"/>
                      <a:gd name="T17" fmla="*/ 233 h 268"/>
                      <a:gd name="T18" fmla="*/ 184 w 296"/>
                      <a:gd name="T19" fmla="*/ 263 h 268"/>
                      <a:gd name="T20" fmla="*/ 201 w 296"/>
                      <a:gd name="T21" fmla="*/ 221 h 268"/>
                      <a:gd name="T22" fmla="*/ 255 w 296"/>
                      <a:gd name="T23" fmla="*/ 213 h 268"/>
                      <a:gd name="T24" fmla="*/ 253 w 296"/>
                      <a:gd name="T25" fmla="*/ 157 h 268"/>
                      <a:gd name="T26" fmla="*/ 291 w 296"/>
                      <a:gd name="T27" fmla="*/ 124 h 268"/>
                      <a:gd name="T28" fmla="*/ 253 w 296"/>
                      <a:gd name="T29" fmla="*/ 95 h 268"/>
                      <a:gd name="T30" fmla="*/ 265 w 296"/>
                      <a:gd name="T31" fmla="*/ 55 h 268"/>
                      <a:gd name="T32" fmla="*/ 225 w 296"/>
                      <a:gd name="T33" fmla="*/ 57 h 268"/>
                      <a:gd name="T34" fmla="*/ 209 w 296"/>
                      <a:gd name="T35" fmla="*/ 22 h 268"/>
                      <a:gd name="T36" fmla="*/ 164 w 296"/>
                      <a:gd name="T37" fmla="*/ 38 h 268"/>
                      <a:gd name="T38" fmla="*/ 136 w 296"/>
                      <a:gd name="T39" fmla="*/ 7 h 268"/>
                      <a:gd name="T40" fmla="*/ 115 w 296"/>
                      <a:gd name="T41" fmla="*/ 49 h 268"/>
                      <a:gd name="T42" fmla="*/ 83 w 296"/>
                      <a:gd name="T43" fmla="*/ 25 h 268"/>
                      <a:gd name="T44" fmla="*/ 78 w 296"/>
                      <a:gd name="T45" fmla="*/ 67 h 268"/>
                      <a:gd name="T46" fmla="*/ 39 w 296"/>
                      <a:gd name="T47" fmla="*/ 53 h 268"/>
                      <a:gd name="T48" fmla="*/ 41 w 296"/>
                      <a:gd name="T49" fmla="*/ 88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96" h="268">
                        <a:moveTo>
                          <a:pt x="41" y="88"/>
                        </a:moveTo>
                        <a:cubicBezTo>
                          <a:pt x="40" y="93"/>
                          <a:pt x="11" y="92"/>
                          <a:pt x="7" y="105"/>
                        </a:cubicBezTo>
                        <a:cubicBezTo>
                          <a:pt x="1" y="120"/>
                          <a:pt x="31" y="135"/>
                          <a:pt x="30" y="141"/>
                        </a:cubicBezTo>
                        <a:cubicBezTo>
                          <a:pt x="30" y="150"/>
                          <a:pt x="0" y="152"/>
                          <a:pt x="3" y="170"/>
                        </a:cubicBezTo>
                        <a:cubicBezTo>
                          <a:pt x="5" y="190"/>
                          <a:pt x="35" y="175"/>
                          <a:pt x="43" y="186"/>
                        </a:cubicBezTo>
                        <a:cubicBezTo>
                          <a:pt x="54" y="203"/>
                          <a:pt x="32" y="220"/>
                          <a:pt x="49" y="229"/>
                        </a:cubicBezTo>
                        <a:cubicBezTo>
                          <a:pt x="57" y="233"/>
                          <a:pt x="77" y="215"/>
                          <a:pt x="90" y="223"/>
                        </a:cubicBezTo>
                        <a:cubicBezTo>
                          <a:pt x="108" y="234"/>
                          <a:pt x="98" y="263"/>
                          <a:pt x="117" y="266"/>
                        </a:cubicBezTo>
                        <a:cubicBezTo>
                          <a:pt x="128" y="268"/>
                          <a:pt x="129" y="236"/>
                          <a:pt x="147" y="233"/>
                        </a:cubicBezTo>
                        <a:cubicBezTo>
                          <a:pt x="163" y="231"/>
                          <a:pt x="174" y="266"/>
                          <a:pt x="184" y="263"/>
                        </a:cubicBezTo>
                        <a:cubicBezTo>
                          <a:pt x="196" y="260"/>
                          <a:pt x="186" y="236"/>
                          <a:pt x="201" y="221"/>
                        </a:cubicBezTo>
                        <a:cubicBezTo>
                          <a:pt x="215" y="207"/>
                          <a:pt x="243" y="233"/>
                          <a:pt x="255" y="213"/>
                        </a:cubicBezTo>
                        <a:cubicBezTo>
                          <a:pt x="266" y="196"/>
                          <a:pt x="246" y="172"/>
                          <a:pt x="253" y="157"/>
                        </a:cubicBezTo>
                        <a:cubicBezTo>
                          <a:pt x="260" y="143"/>
                          <a:pt x="296" y="145"/>
                          <a:pt x="291" y="124"/>
                        </a:cubicBezTo>
                        <a:cubicBezTo>
                          <a:pt x="288" y="111"/>
                          <a:pt x="254" y="107"/>
                          <a:pt x="253" y="95"/>
                        </a:cubicBezTo>
                        <a:cubicBezTo>
                          <a:pt x="252" y="84"/>
                          <a:pt x="277" y="68"/>
                          <a:pt x="265" y="55"/>
                        </a:cubicBezTo>
                        <a:cubicBezTo>
                          <a:pt x="257" y="46"/>
                          <a:pt x="242" y="64"/>
                          <a:pt x="225" y="57"/>
                        </a:cubicBezTo>
                        <a:cubicBezTo>
                          <a:pt x="209" y="51"/>
                          <a:pt x="223" y="31"/>
                          <a:pt x="209" y="22"/>
                        </a:cubicBezTo>
                        <a:cubicBezTo>
                          <a:pt x="194" y="10"/>
                          <a:pt x="189" y="36"/>
                          <a:pt x="164" y="38"/>
                        </a:cubicBezTo>
                        <a:cubicBezTo>
                          <a:pt x="143" y="39"/>
                          <a:pt x="156" y="13"/>
                          <a:pt x="136" y="7"/>
                        </a:cubicBezTo>
                        <a:cubicBezTo>
                          <a:pt x="108" y="0"/>
                          <a:pt x="128" y="41"/>
                          <a:pt x="115" y="49"/>
                        </a:cubicBezTo>
                        <a:cubicBezTo>
                          <a:pt x="100" y="60"/>
                          <a:pt x="98" y="18"/>
                          <a:pt x="83" y="25"/>
                        </a:cubicBezTo>
                        <a:cubicBezTo>
                          <a:pt x="69" y="32"/>
                          <a:pt x="90" y="61"/>
                          <a:pt x="78" y="67"/>
                        </a:cubicBezTo>
                        <a:cubicBezTo>
                          <a:pt x="68" y="72"/>
                          <a:pt x="50" y="42"/>
                          <a:pt x="39" y="53"/>
                        </a:cubicBezTo>
                        <a:cubicBezTo>
                          <a:pt x="35" y="56"/>
                          <a:pt x="45" y="77"/>
                          <a:pt x="41" y="88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6" name="Freeform 2005"/>
                  <p:cNvSpPr/>
                  <p:nvPr/>
                </p:nvSpPr>
                <p:spPr bwMode="auto">
                  <a:xfrm>
                    <a:off x="2624" y="1520"/>
                    <a:ext cx="130" cy="121"/>
                  </a:xfrm>
                  <a:custGeom>
                    <a:avLst/>
                    <a:gdLst>
                      <a:gd name="T0" fmla="*/ 7 w 153"/>
                      <a:gd name="T1" fmla="*/ 40 h 142"/>
                      <a:gd name="T2" fmla="*/ 24 w 153"/>
                      <a:gd name="T3" fmla="*/ 70 h 142"/>
                      <a:gd name="T4" fmla="*/ 2 w 153"/>
                      <a:gd name="T5" fmla="*/ 94 h 142"/>
                      <a:gd name="T6" fmla="*/ 39 w 153"/>
                      <a:gd name="T7" fmla="*/ 101 h 142"/>
                      <a:gd name="T8" fmla="*/ 43 w 153"/>
                      <a:gd name="T9" fmla="*/ 139 h 142"/>
                      <a:gd name="T10" fmla="*/ 72 w 153"/>
                      <a:gd name="T11" fmla="*/ 115 h 142"/>
                      <a:gd name="T12" fmla="*/ 108 w 153"/>
                      <a:gd name="T13" fmla="*/ 128 h 142"/>
                      <a:gd name="T14" fmla="*/ 121 w 153"/>
                      <a:gd name="T15" fmla="*/ 89 h 142"/>
                      <a:gd name="T16" fmla="*/ 153 w 153"/>
                      <a:gd name="T17" fmla="*/ 75 h 142"/>
                      <a:gd name="T18" fmla="*/ 115 w 153"/>
                      <a:gd name="T19" fmla="*/ 49 h 142"/>
                      <a:gd name="T20" fmla="*/ 120 w 153"/>
                      <a:gd name="T21" fmla="*/ 16 h 142"/>
                      <a:gd name="T22" fmla="*/ 81 w 153"/>
                      <a:gd name="T23" fmla="*/ 38 h 142"/>
                      <a:gd name="T24" fmla="*/ 59 w 153"/>
                      <a:gd name="T25" fmla="*/ 5 h 142"/>
                      <a:gd name="T26" fmla="*/ 42 w 153"/>
                      <a:gd name="T27" fmla="*/ 41 h 142"/>
                      <a:gd name="T28" fmla="*/ 7 w 153"/>
                      <a:gd name="T29" fmla="*/ 40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53" h="142">
                        <a:moveTo>
                          <a:pt x="7" y="40"/>
                        </a:moveTo>
                        <a:cubicBezTo>
                          <a:pt x="0" y="54"/>
                          <a:pt x="25" y="60"/>
                          <a:pt x="24" y="70"/>
                        </a:cubicBezTo>
                        <a:cubicBezTo>
                          <a:pt x="23" y="76"/>
                          <a:pt x="1" y="83"/>
                          <a:pt x="2" y="94"/>
                        </a:cubicBezTo>
                        <a:cubicBezTo>
                          <a:pt x="4" y="114"/>
                          <a:pt x="31" y="85"/>
                          <a:pt x="39" y="101"/>
                        </a:cubicBezTo>
                        <a:cubicBezTo>
                          <a:pt x="44" y="111"/>
                          <a:pt x="24" y="134"/>
                          <a:pt x="43" y="139"/>
                        </a:cubicBezTo>
                        <a:cubicBezTo>
                          <a:pt x="54" y="142"/>
                          <a:pt x="61" y="116"/>
                          <a:pt x="72" y="115"/>
                        </a:cubicBezTo>
                        <a:cubicBezTo>
                          <a:pt x="92" y="112"/>
                          <a:pt x="94" y="132"/>
                          <a:pt x="108" y="128"/>
                        </a:cubicBezTo>
                        <a:cubicBezTo>
                          <a:pt x="119" y="124"/>
                          <a:pt x="112" y="101"/>
                          <a:pt x="121" y="89"/>
                        </a:cubicBezTo>
                        <a:cubicBezTo>
                          <a:pt x="126" y="81"/>
                          <a:pt x="153" y="92"/>
                          <a:pt x="153" y="75"/>
                        </a:cubicBezTo>
                        <a:cubicBezTo>
                          <a:pt x="153" y="62"/>
                          <a:pt x="120" y="66"/>
                          <a:pt x="115" y="49"/>
                        </a:cubicBezTo>
                        <a:cubicBezTo>
                          <a:pt x="113" y="39"/>
                          <a:pt x="126" y="23"/>
                          <a:pt x="120" y="16"/>
                        </a:cubicBezTo>
                        <a:cubicBezTo>
                          <a:pt x="106" y="0"/>
                          <a:pt x="97" y="41"/>
                          <a:pt x="81" y="38"/>
                        </a:cubicBezTo>
                        <a:cubicBezTo>
                          <a:pt x="71" y="36"/>
                          <a:pt x="73" y="5"/>
                          <a:pt x="59" y="5"/>
                        </a:cubicBezTo>
                        <a:cubicBezTo>
                          <a:pt x="42" y="5"/>
                          <a:pt x="53" y="31"/>
                          <a:pt x="42" y="41"/>
                        </a:cubicBezTo>
                        <a:cubicBezTo>
                          <a:pt x="35" y="48"/>
                          <a:pt x="14" y="27"/>
                          <a:pt x="7" y="40"/>
                        </a:cubicBezTo>
                        <a:close/>
                      </a:path>
                    </a:pathLst>
                  </a:custGeom>
                  <a:solidFill>
                    <a:srgbClr val="06D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7" name="Freeform 2006"/>
                  <p:cNvSpPr/>
                  <p:nvPr/>
                </p:nvSpPr>
                <p:spPr bwMode="auto">
                  <a:xfrm>
                    <a:off x="3178" y="1516"/>
                    <a:ext cx="85" cy="258"/>
                  </a:xfrm>
                  <a:custGeom>
                    <a:avLst/>
                    <a:gdLst>
                      <a:gd name="T0" fmla="*/ 2 w 100"/>
                      <a:gd name="T1" fmla="*/ 30 h 302"/>
                      <a:gd name="T2" fmla="*/ 2 w 100"/>
                      <a:gd name="T3" fmla="*/ 275 h 302"/>
                      <a:gd name="T4" fmla="*/ 49 w 100"/>
                      <a:gd name="T5" fmla="*/ 298 h 302"/>
                      <a:gd name="T6" fmla="*/ 93 w 100"/>
                      <a:gd name="T7" fmla="*/ 274 h 302"/>
                      <a:gd name="T8" fmla="*/ 62 w 100"/>
                      <a:gd name="T9" fmla="*/ 21 h 302"/>
                      <a:gd name="T10" fmla="*/ 2 w 100"/>
                      <a:gd name="T11" fmla="*/ 30 h 3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0" h="302">
                        <a:moveTo>
                          <a:pt x="2" y="30"/>
                        </a:moveTo>
                        <a:cubicBezTo>
                          <a:pt x="8" y="52"/>
                          <a:pt x="0" y="244"/>
                          <a:pt x="2" y="275"/>
                        </a:cubicBezTo>
                        <a:cubicBezTo>
                          <a:pt x="3" y="282"/>
                          <a:pt x="19" y="302"/>
                          <a:pt x="49" y="298"/>
                        </a:cubicBezTo>
                        <a:cubicBezTo>
                          <a:pt x="67" y="295"/>
                          <a:pt x="86" y="287"/>
                          <a:pt x="93" y="274"/>
                        </a:cubicBezTo>
                        <a:cubicBezTo>
                          <a:pt x="100" y="260"/>
                          <a:pt x="68" y="79"/>
                          <a:pt x="62" y="21"/>
                        </a:cubicBezTo>
                        <a:cubicBezTo>
                          <a:pt x="29" y="0"/>
                          <a:pt x="13" y="18"/>
                          <a:pt x="2" y="30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8" name="Freeform 2007"/>
                  <p:cNvSpPr/>
                  <p:nvPr/>
                </p:nvSpPr>
                <p:spPr bwMode="auto">
                  <a:xfrm>
                    <a:off x="3183" y="1548"/>
                    <a:ext cx="51" cy="222"/>
                  </a:xfrm>
                  <a:custGeom>
                    <a:avLst/>
                    <a:gdLst>
                      <a:gd name="T0" fmla="*/ 47 w 60"/>
                      <a:gd name="T1" fmla="*/ 1 h 261"/>
                      <a:gd name="T2" fmla="*/ 59 w 60"/>
                      <a:gd name="T3" fmla="*/ 34 h 261"/>
                      <a:gd name="T4" fmla="*/ 56 w 60"/>
                      <a:gd name="T5" fmla="*/ 68 h 261"/>
                      <a:gd name="T6" fmla="*/ 33 w 60"/>
                      <a:gd name="T7" fmla="*/ 132 h 261"/>
                      <a:gd name="T8" fmla="*/ 10 w 60"/>
                      <a:gd name="T9" fmla="*/ 195 h 261"/>
                      <a:gd name="T10" fmla="*/ 7 w 60"/>
                      <a:gd name="T11" fmla="*/ 228 h 261"/>
                      <a:gd name="T12" fmla="*/ 10 w 60"/>
                      <a:gd name="T13" fmla="*/ 244 h 261"/>
                      <a:gd name="T14" fmla="*/ 18 w 60"/>
                      <a:gd name="T15" fmla="*/ 257 h 261"/>
                      <a:gd name="T16" fmla="*/ 18 w 60"/>
                      <a:gd name="T17" fmla="*/ 260 h 261"/>
                      <a:gd name="T18" fmla="*/ 15 w 60"/>
                      <a:gd name="T19" fmla="*/ 260 h 261"/>
                      <a:gd name="T20" fmla="*/ 4 w 60"/>
                      <a:gd name="T21" fmla="*/ 246 h 261"/>
                      <a:gd name="T22" fmla="*/ 1 w 60"/>
                      <a:gd name="T23" fmla="*/ 228 h 261"/>
                      <a:gd name="T24" fmla="*/ 4 w 60"/>
                      <a:gd name="T25" fmla="*/ 194 h 261"/>
                      <a:gd name="T26" fmla="*/ 28 w 60"/>
                      <a:gd name="T27" fmla="*/ 130 h 261"/>
                      <a:gd name="T28" fmla="*/ 51 w 60"/>
                      <a:gd name="T29" fmla="*/ 67 h 261"/>
                      <a:gd name="T30" fmla="*/ 54 w 60"/>
                      <a:gd name="T31" fmla="*/ 34 h 261"/>
                      <a:gd name="T32" fmla="*/ 44 w 60"/>
                      <a:gd name="T33" fmla="*/ 3 h 261"/>
                      <a:gd name="T34" fmla="*/ 44 w 60"/>
                      <a:gd name="T35" fmla="*/ 1 h 261"/>
                      <a:gd name="T36" fmla="*/ 47 w 60"/>
                      <a:gd name="T37" fmla="*/ 1 h 2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" h="261">
                        <a:moveTo>
                          <a:pt x="47" y="1"/>
                        </a:moveTo>
                        <a:cubicBezTo>
                          <a:pt x="54" y="11"/>
                          <a:pt x="58" y="22"/>
                          <a:pt x="59" y="34"/>
                        </a:cubicBezTo>
                        <a:cubicBezTo>
                          <a:pt x="60" y="45"/>
                          <a:pt x="59" y="57"/>
                          <a:pt x="56" y="68"/>
                        </a:cubicBezTo>
                        <a:cubicBezTo>
                          <a:pt x="51" y="91"/>
                          <a:pt x="42" y="111"/>
                          <a:pt x="33" y="132"/>
                        </a:cubicBezTo>
                        <a:cubicBezTo>
                          <a:pt x="24" y="153"/>
                          <a:pt x="15" y="174"/>
                          <a:pt x="10" y="195"/>
                        </a:cubicBezTo>
                        <a:cubicBezTo>
                          <a:pt x="7" y="206"/>
                          <a:pt x="6" y="217"/>
                          <a:pt x="7" y="228"/>
                        </a:cubicBezTo>
                        <a:cubicBezTo>
                          <a:pt x="7" y="233"/>
                          <a:pt x="8" y="239"/>
                          <a:pt x="10" y="244"/>
                        </a:cubicBezTo>
                        <a:cubicBezTo>
                          <a:pt x="11" y="249"/>
                          <a:pt x="14" y="253"/>
                          <a:pt x="18" y="257"/>
                        </a:cubicBezTo>
                        <a:cubicBezTo>
                          <a:pt x="18" y="258"/>
                          <a:pt x="18" y="259"/>
                          <a:pt x="18" y="260"/>
                        </a:cubicBezTo>
                        <a:cubicBezTo>
                          <a:pt x="17" y="261"/>
                          <a:pt x="16" y="261"/>
                          <a:pt x="15" y="260"/>
                        </a:cubicBezTo>
                        <a:cubicBezTo>
                          <a:pt x="10" y="256"/>
                          <a:pt x="7" y="251"/>
                          <a:pt x="4" y="246"/>
                        </a:cubicBezTo>
                        <a:cubicBezTo>
                          <a:pt x="2" y="240"/>
                          <a:pt x="1" y="234"/>
                          <a:pt x="1" y="228"/>
                        </a:cubicBezTo>
                        <a:cubicBezTo>
                          <a:pt x="0" y="217"/>
                          <a:pt x="1" y="205"/>
                          <a:pt x="4" y="194"/>
                        </a:cubicBezTo>
                        <a:cubicBezTo>
                          <a:pt x="9" y="171"/>
                          <a:pt x="19" y="151"/>
                          <a:pt x="28" y="130"/>
                        </a:cubicBezTo>
                        <a:cubicBezTo>
                          <a:pt x="37" y="109"/>
                          <a:pt x="46" y="89"/>
                          <a:pt x="51" y="67"/>
                        </a:cubicBezTo>
                        <a:cubicBezTo>
                          <a:pt x="54" y="56"/>
                          <a:pt x="55" y="45"/>
                          <a:pt x="54" y="34"/>
                        </a:cubicBezTo>
                        <a:cubicBezTo>
                          <a:pt x="53" y="23"/>
                          <a:pt x="50" y="12"/>
                          <a:pt x="44" y="3"/>
                        </a:cubicBezTo>
                        <a:cubicBezTo>
                          <a:pt x="43" y="2"/>
                          <a:pt x="43" y="1"/>
                          <a:pt x="44" y="1"/>
                        </a:cubicBezTo>
                        <a:cubicBezTo>
                          <a:pt x="45" y="0"/>
                          <a:pt x="46" y="0"/>
                          <a:pt x="47" y="1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9" name="Freeform 2008"/>
                  <p:cNvSpPr/>
                  <p:nvPr/>
                </p:nvSpPr>
                <p:spPr bwMode="auto">
                  <a:xfrm>
                    <a:off x="3179" y="1551"/>
                    <a:ext cx="50" cy="120"/>
                  </a:xfrm>
                  <a:custGeom>
                    <a:avLst/>
                    <a:gdLst>
                      <a:gd name="T0" fmla="*/ 38 w 59"/>
                      <a:gd name="T1" fmla="*/ 0 h 141"/>
                      <a:gd name="T2" fmla="*/ 52 w 59"/>
                      <a:gd name="T3" fmla="*/ 15 h 141"/>
                      <a:gd name="T4" fmla="*/ 58 w 59"/>
                      <a:gd name="T5" fmla="*/ 35 h 141"/>
                      <a:gd name="T6" fmla="*/ 49 w 59"/>
                      <a:gd name="T7" fmla="*/ 75 h 141"/>
                      <a:gd name="T8" fmla="*/ 28 w 59"/>
                      <a:gd name="T9" fmla="*/ 109 h 141"/>
                      <a:gd name="T10" fmla="*/ 16 w 59"/>
                      <a:gd name="T11" fmla="*/ 125 h 141"/>
                      <a:gd name="T12" fmla="*/ 4 w 59"/>
                      <a:gd name="T13" fmla="*/ 140 h 141"/>
                      <a:gd name="T14" fmla="*/ 4 w 59"/>
                      <a:gd name="T15" fmla="*/ 140 h 141"/>
                      <a:gd name="T16" fmla="*/ 1 w 59"/>
                      <a:gd name="T17" fmla="*/ 141 h 141"/>
                      <a:gd name="T18" fmla="*/ 0 w 59"/>
                      <a:gd name="T19" fmla="*/ 138 h 141"/>
                      <a:gd name="T20" fmla="*/ 12 w 59"/>
                      <a:gd name="T21" fmla="*/ 122 h 141"/>
                      <a:gd name="T22" fmla="*/ 24 w 59"/>
                      <a:gd name="T23" fmla="*/ 106 h 141"/>
                      <a:gd name="T24" fmla="*/ 44 w 59"/>
                      <a:gd name="T25" fmla="*/ 73 h 141"/>
                      <a:gd name="T26" fmla="*/ 52 w 59"/>
                      <a:gd name="T27" fmla="*/ 36 h 141"/>
                      <a:gd name="T28" fmla="*/ 35 w 59"/>
                      <a:gd name="T29" fmla="*/ 3 h 141"/>
                      <a:gd name="T30" fmla="*/ 35 w 59"/>
                      <a:gd name="T31" fmla="*/ 0 h 141"/>
                      <a:gd name="T32" fmla="*/ 38 w 59"/>
                      <a:gd name="T33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9" h="141">
                        <a:moveTo>
                          <a:pt x="38" y="0"/>
                        </a:moveTo>
                        <a:cubicBezTo>
                          <a:pt x="43" y="4"/>
                          <a:pt x="48" y="9"/>
                          <a:pt x="52" y="15"/>
                        </a:cubicBezTo>
                        <a:cubicBezTo>
                          <a:pt x="55" y="21"/>
                          <a:pt x="57" y="28"/>
                          <a:pt x="58" y="35"/>
                        </a:cubicBezTo>
                        <a:cubicBezTo>
                          <a:pt x="59" y="49"/>
                          <a:pt x="55" y="63"/>
                          <a:pt x="49" y="75"/>
                        </a:cubicBezTo>
                        <a:cubicBezTo>
                          <a:pt x="43" y="87"/>
                          <a:pt x="36" y="98"/>
                          <a:pt x="28" y="109"/>
                        </a:cubicBezTo>
                        <a:cubicBezTo>
                          <a:pt x="24" y="115"/>
                          <a:pt x="20" y="120"/>
                          <a:pt x="16" y="125"/>
                        </a:cubicBezTo>
                        <a:cubicBezTo>
                          <a:pt x="11" y="130"/>
                          <a:pt x="6" y="134"/>
                          <a:pt x="4" y="140"/>
                        </a:cubicBezTo>
                        <a:cubicBezTo>
                          <a:pt x="4" y="140"/>
                          <a:pt x="4" y="140"/>
                          <a:pt x="4" y="140"/>
                        </a:cubicBezTo>
                        <a:cubicBezTo>
                          <a:pt x="3" y="141"/>
                          <a:pt x="2" y="141"/>
                          <a:pt x="1" y="141"/>
                        </a:cubicBezTo>
                        <a:cubicBezTo>
                          <a:pt x="0" y="140"/>
                          <a:pt x="0" y="139"/>
                          <a:pt x="0" y="138"/>
                        </a:cubicBezTo>
                        <a:cubicBezTo>
                          <a:pt x="3" y="131"/>
                          <a:pt x="8" y="127"/>
                          <a:pt x="12" y="122"/>
                        </a:cubicBezTo>
                        <a:cubicBezTo>
                          <a:pt x="16" y="117"/>
                          <a:pt x="20" y="112"/>
                          <a:pt x="24" y="106"/>
                        </a:cubicBezTo>
                        <a:cubicBezTo>
                          <a:pt x="32" y="96"/>
                          <a:pt x="39" y="85"/>
                          <a:pt x="44" y="73"/>
                        </a:cubicBezTo>
                        <a:cubicBezTo>
                          <a:pt x="50" y="61"/>
                          <a:pt x="53" y="48"/>
                          <a:pt x="52" y="36"/>
                        </a:cubicBezTo>
                        <a:cubicBezTo>
                          <a:pt x="51" y="23"/>
                          <a:pt x="45" y="12"/>
                          <a:pt x="35" y="3"/>
                        </a:cubicBezTo>
                        <a:cubicBezTo>
                          <a:pt x="35" y="2"/>
                          <a:pt x="34" y="1"/>
                          <a:pt x="35" y="0"/>
                        </a:cubicBezTo>
                        <a:cubicBezTo>
                          <a:pt x="36" y="0"/>
                          <a:pt x="37" y="0"/>
                          <a:pt x="38" y="0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0" name="Freeform 2009"/>
                  <p:cNvSpPr/>
                  <p:nvPr/>
                </p:nvSpPr>
                <p:spPr bwMode="auto">
                  <a:xfrm>
                    <a:off x="3180" y="1552"/>
                    <a:ext cx="36" cy="80"/>
                  </a:xfrm>
                  <a:custGeom>
                    <a:avLst/>
                    <a:gdLst>
                      <a:gd name="T0" fmla="*/ 25 w 42"/>
                      <a:gd name="T1" fmla="*/ 1 h 94"/>
                      <a:gd name="T2" fmla="*/ 40 w 42"/>
                      <a:gd name="T3" fmla="*/ 25 h 94"/>
                      <a:gd name="T4" fmla="*/ 40 w 42"/>
                      <a:gd name="T5" fmla="*/ 54 h 94"/>
                      <a:gd name="T6" fmla="*/ 26 w 42"/>
                      <a:gd name="T7" fmla="*/ 79 h 94"/>
                      <a:gd name="T8" fmla="*/ 2 w 42"/>
                      <a:gd name="T9" fmla="*/ 94 h 94"/>
                      <a:gd name="T10" fmla="*/ 0 w 42"/>
                      <a:gd name="T11" fmla="*/ 92 h 94"/>
                      <a:gd name="T12" fmla="*/ 1 w 42"/>
                      <a:gd name="T13" fmla="*/ 90 h 94"/>
                      <a:gd name="T14" fmla="*/ 23 w 42"/>
                      <a:gd name="T15" fmla="*/ 75 h 94"/>
                      <a:gd name="T16" fmla="*/ 35 w 42"/>
                      <a:gd name="T17" fmla="*/ 53 h 94"/>
                      <a:gd name="T18" fmla="*/ 35 w 42"/>
                      <a:gd name="T19" fmla="*/ 27 h 94"/>
                      <a:gd name="T20" fmla="*/ 22 w 42"/>
                      <a:gd name="T21" fmla="*/ 4 h 94"/>
                      <a:gd name="T22" fmla="*/ 23 w 42"/>
                      <a:gd name="T23" fmla="*/ 1 h 94"/>
                      <a:gd name="T24" fmla="*/ 25 w 42"/>
                      <a:gd name="T25" fmla="*/ 1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" h="94">
                        <a:moveTo>
                          <a:pt x="25" y="1"/>
                        </a:moveTo>
                        <a:cubicBezTo>
                          <a:pt x="32" y="7"/>
                          <a:pt x="37" y="16"/>
                          <a:pt x="40" y="25"/>
                        </a:cubicBezTo>
                        <a:cubicBezTo>
                          <a:pt x="42" y="35"/>
                          <a:pt x="42" y="45"/>
                          <a:pt x="40" y="54"/>
                        </a:cubicBezTo>
                        <a:cubicBezTo>
                          <a:pt x="38" y="63"/>
                          <a:pt x="33" y="72"/>
                          <a:pt x="26" y="79"/>
                        </a:cubicBezTo>
                        <a:cubicBezTo>
                          <a:pt x="20" y="86"/>
                          <a:pt x="11" y="91"/>
                          <a:pt x="2" y="94"/>
                        </a:cubicBezTo>
                        <a:cubicBezTo>
                          <a:pt x="1" y="94"/>
                          <a:pt x="0" y="93"/>
                          <a:pt x="0" y="92"/>
                        </a:cubicBezTo>
                        <a:cubicBezTo>
                          <a:pt x="0" y="91"/>
                          <a:pt x="0" y="90"/>
                          <a:pt x="1" y="90"/>
                        </a:cubicBezTo>
                        <a:cubicBezTo>
                          <a:pt x="9" y="87"/>
                          <a:pt x="17" y="82"/>
                          <a:pt x="23" y="75"/>
                        </a:cubicBezTo>
                        <a:cubicBezTo>
                          <a:pt x="29" y="69"/>
                          <a:pt x="33" y="61"/>
                          <a:pt x="35" y="53"/>
                        </a:cubicBezTo>
                        <a:cubicBezTo>
                          <a:pt x="37" y="44"/>
                          <a:pt x="37" y="35"/>
                          <a:pt x="35" y="27"/>
                        </a:cubicBezTo>
                        <a:cubicBezTo>
                          <a:pt x="33" y="18"/>
                          <a:pt x="29" y="10"/>
                          <a:pt x="22" y="4"/>
                        </a:cubicBezTo>
                        <a:cubicBezTo>
                          <a:pt x="22" y="3"/>
                          <a:pt x="22" y="2"/>
                          <a:pt x="23" y="1"/>
                        </a:cubicBezTo>
                        <a:cubicBezTo>
                          <a:pt x="23" y="0"/>
                          <a:pt x="24" y="0"/>
                          <a:pt x="25" y="1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1" name="Freeform 2010"/>
                  <p:cNvSpPr/>
                  <p:nvPr/>
                </p:nvSpPr>
                <p:spPr bwMode="auto">
                  <a:xfrm>
                    <a:off x="3238" y="1695"/>
                    <a:ext cx="17" cy="68"/>
                  </a:xfrm>
                  <a:custGeom>
                    <a:avLst/>
                    <a:gdLst>
                      <a:gd name="T0" fmla="*/ 7 w 20"/>
                      <a:gd name="T1" fmla="*/ 78 h 80"/>
                      <a:gd name="T2" fmla="*/ 1 w 20"/>
                      <a:gd name="T3" fmla="*/ 59 h 80"/>
                      <a:gd name="T4" fmla="*/ 0 w 20"/>
                      <a:gd name="T5" fmla="*/ 38 h 80"/>
                      <a:gd name="T6" fmla="*/ 5 w 20"/>
                      <a:gd name="T7" fmla="*/ 18 h 80"/>
                      <a:gd name="T8" fmla="*/ 9 w 20"/>
                      <a:gd name="T9" fmla="*/ 8 h 80"/>
                      <a:gd name="T10" fmla="*/ 17 w 20"/>
                      <a:gd name="T11" fmla="*/ 1 h 80"/>
                      <a:gd name="T12" fmla="*/ 20 w 20"/>
                      <a:gd name="T13" fmla="*/ 2 h 80"/>
                      <a:gd name="T14" fmla="*/ 20 w 20"/>
                      <a:gd name="T15" fmla="*/ 4 h 80"/>
                      <a:gd name="T16" fmla="*/ 20 w 20"/>
                      <a:gd name="T17" fmla="*/ 4 h 80"/>
                      <a:gd name="T18" fmla="*/ 14 w 20"/>
                      <a:gd name="T19" fmla="*/ 11 h 80"/>
                      <a:gd name="T20" fmla="*/ 10 w 20"/>
                      <a:gd name="T21" fmla="*/ 20 h 80"/>
                      <a:gd name="T22" fmla="*/ 7 w 20"/>
                      <a:gd name="T23" fmla="*/ 39 h 80"/>
                      <a:gd name="T24" fmla="*/ 10 w 20"/>
                      <a:gd name="T25" fmla="*/ 77 h 80"/>
                      <a:gd name="T26" fmla="*/ 9 w 20"/>
                      <a:gd name="T27" fmla="*/ 80 h 80"/>
                      <a:gd name="T28" fmla="*/ 7 w 20"/>
                      <a:gd name="T29" fmla="*/ 78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80">
                        <a:moveTo>
                          <a:pt x="7" y="78"/>
                        </a:moveTo>
                        <a:cubicBezTo>
                          <a:pt x="4" y="72"/>
                          <a:pt x="2" y="65"/>
                          <a:pt x="1" y="59"/>
                        </a:cubicBezTo>
                        <a:cubicBezTo>
                          <a:pt x="0" y="52"/>
                          <a:pt x="0" y="45"/>
                          <a:pt x="0" y="38"/>
                        </a:cubicBezTo>
                        <a:cubicBezTo>
                          <a:pt x="1" y="31"/>
                          <a:pt x="2" y="24"/>
                          <a:pt x="5" y="18"/>
                        </a:cubicBezTo>
                        <a:cubicBezTo>
                          <a:pt x="6" y="14"/>
                          <a:pt x="7" y="11"/>
                          <a:pt x="9" y="8"/>
                        </a:cubicBezTo>
                        <a:cubicBezTo>
                          <a:pt x="11" y="5"/>
                          <a:pt x="14" y="3"/>
                          <a:pt x="17" y="1"/>
                        </a:cubicBezTo>
                        <a:cubicBezTo>
                          <a:pt x="18" y="0"/>
                          <a:pt x="19" y="1"/>
                          <a:pt x="20" y="2"/>
                        </a:cubicBezTo>
                        <a:cubicBezTo>
                          <a:pt x="20" y="2"/>
                          <a:pt x="20" y="3"/>
                          <a:pt x="20" y="4"/>
                        </a:cubicBezTo>
                        <a:cubicBezTo>
                          <a:pt x="20" y="4"/>
                          <a:pt x="20" y="4"/>
                          <a:pt x="20" y="4"/>
                        </a:cubicBezTo>
                        <a:cubicBezTo>
                          <a:pt x="17" y="6"/>
                          <a:pt x="16" y="8"/>
                          <a:pt x="14" y="11"/>
                        </a:cubicBezTo>
                        <a:cubicBezTo>
                          <a:pt x="13" y="14"/>
                          <a:pt x="11" y="17"/>
                          <a:pt x="10" y="20"/>
                        </a:cubicBezTo>
                        <a:cubicBezTo>
                          <a:pt x="8" y="26"/>
                          <a:pt x="7" y="32"/>
                          <a:pt x="7" y="39"/>
                        </a:cubicBezTo>
                        <a:cubicBezTo>
                          <a:pt x="6" y="51"/>
                          <a:pt x="7" y="65"/>
                          <a:pt x="10" y="77"/>
                        </a:cubicBezTo>
                        <a:cubicBezTo>
                          <a:pt x="11" y="78"/>
                          <a:pt x="10" y="79"/>
                          <a:pt x="9" y="80"/>
                        </a:cubicBezTo>
                        <a:cubicBezTo>
                          <a:pt x="8" y="80"/>
                          <a:pt x="7" y="79"/>
                          <a:pt x="7" y="78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2" name="Freeform 2011"/>
                  <p:cNvSpPr/>
                  <p:nvPr/>
                </p:nvSpPr>
                <p:spPr bwMode="auto">
                  <a:xfrm>
                    <a:off x="3248" y="1724"/>
                    <a:ext cx="11" cy="31"/>
                  </a:xfrm>
                  <a:custGeom>
                    <a:avLst/>
                    <a:gdLst>
                      <a:gd name="T0" fmla="*/ 9 w 13"/>
                      <a:gd name="T1" fmla="*/ 36 h 36"/>
                      <a:gd name="T2" fmla="*/ 7 w 13"/>
                      <a:gd name="T3" fmla="*/ 35 h 36"/>
                      <a:gd name="T4" fmla="*/ 9 w 13"/>
                      <a:gd name="T5" fmla="*/ 1 h 36"/>
                      <a:gd name="T6" fmla="*/ 12 w 13"/>
                      <a:gd name="T7" fmla="*/ 1 h 36"/>
                      <a:gd name="T8" fmla="*/ 12 w 13"/>
                      <a:gd name="T9" fmla="*/ 4 h 36"/>
                      <a:gd name="T10" fmla="*/ 11 w 13"/>
                      <a:gd name="T11" fmla="*/ 32 h 36"/>
                      <a:gd name="T12" fmla="*/ 10 w 13"/>
                      <a:gd name="T13" fmla="*/ 35 h 36"/>
                      <a:gd name="T14" fmla="*/ 9 w 13"/>
                      <a:gd name="T15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" h="36">
                        <a:moveTo>
                          <a:pt x="9" y="36"/>
                        </a:moveTo>
                        <a:cubicBezTo>
                          <a:pt x="8" y="36"/>
                          <a:pt x="7" y="35"/>
                          <a:pt x="7" y="35"/>
                        </a:cubicBezTo>
                        <a:cubicBezTo>
                          <a:pt x="0" y="26"/>
                          <a:pt x="1" y="10"/>
                          <a:pt x="9" y="1"/>
                        </a:cubicBezTo>
                        <a:cubicBezTo>
                          <a:pt x="9" y="0"/>
                          <a:pt x="11" y="0"/>
                          <a:pt x="12" y="1"/>
                        </a:cubicBezTo>
                        <a:cubicBezTo>
                          <a:pt x="13" y="2"/>
                          <a:pt x="13" y="3"/>
                          <a:pt x="12" y="4"/>
                        </a:cubicBezTo>
                        <a:cubicBezTo>
                          <a:pt x="6" y="12"/>
                          <a:pt x="5" y="25"/>
                          <a:pt x="11" y="32"/>
                        </a:cubicBezTo>
                        <a:cubicBezTo>
                          <a:pt x="12" y="33"/>
                          <a:pt x="11" y="34"/>
                          <a:pt x="10" y="35"/>
                        </a:cubicBezTo>
                        <a:cubicBezTo>
                          <a:pt x="10" y="35"/>
                          <a:pt x="9" y="36"/>
                          <a:pt x="9" y="36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3" name="Freeform 2012"/>
                  <p:cNvSpPr/>
                  <p:nvPr/>
                </p:nvSpPr>
                <p:spPr bwMode="auto">
                  <a:xfrm>
                    <a:off x="2936" y="1118"/>
                    <a:ext cx="495" cy="446"/>
                  </a:xfrm>
                  <a:custGeom>
                    <a:avLst/>
                    <a:gdLst>
                      <a:gd name="T0" fmla="*/ 6 w 581"/>
                      <a:gd name="T1" fmla="*/ 273 h 524"/>
                      <a:gd name="T2" fmla="*/ 278 w 581"/>
                      <a:gd name="T3" fmla="*/ 8 h 524"/>
                      <a:gd name="T4" fmla="*/ 574 w 581"/>
                      <a:gd name="T5" fmla="*/ 245 h 524"/>
                      <a:gd name="T6" fmla="*/ 302 w 581"/>
                      <a:gd name="T7" fmla="*/ 516 h 524"/>
                      <a:gd name="T8" fmla="*/ 6 w 581"/>
                      <a:gd name="T9" fmla="*/ 273 h 5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1" h="524">
                        <a:moveTo>
                          <a:pt x="6" y="273"/>
                        </a:moveTo>
                        <a:cubicBezTo>
                          <a:pt x="0" y="136"/>
                          <a:pt x="121" y="15"/>
                          <a:pt x="278" y="8"/>
                        </a:cubicBezTo>
                        <a:cubicBezTo>
                          <a:pt x="435" y="0"/>
                          <a:pt x="568" y="108"/>
                          <a:pt x="574" y="245"/>
                        </a:cubicBezTo>
                        <a:cubicBezTo>
                          <a:pt x="581" y="382"/>
                          <a:pt x="459" y="509"/>
                          <a:pt x="302" y="516"/>
                        </a:cubicBezTo>
                        <a:cubicBezTo>
                          <a:pt x="146" y="524"/>
                          <a:pt x="13" y="410"/>
                          <a:pt x="6" y="273"/>
                        </a:cubicBezTo>
                        <a:close/>
                      </a:path>
                    </a:pathLst>
                  </a:custGeom>
                  <a:solidFill>
                    <a:srgbClr val="5453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4" name="Freeform 2013"/>
                  <p:cNvSpPr/>
                  <p:nvPr/>
                </p:nvSpPr>
                <p:spPr bwMode="auto">
                  <a:xfrm>
                    <a:off x="3019" y="1125"/>
                    <a:ext cx="314" cy="80"/>
                  </a:xfrm>
                  <a:custGeom>
                    <a:avLst/>
                    <a:gdLst>
                      <a:gd name="T0" fmla="*/ 226 w 369"/>
                      <a:gd name="T1" fmla="*/ 36 h 94"/>
                      <a:gd name="T2" fmla="*/ 193 w 369"/>
                      <a:gd name="T3" fmla="*/ 1 h 94"/>
                      <a:gd name="T4" fmla="*/ 163 w 369"/>
                      <a:gd name="T5" fmla="*/ 37 h 94"/>
                      <a:gd name="T6" fmla="*/ 120 w 369"/>
                      <a:gd name="T7" fmla="*/ 13 h 94"/>
                      <a:gd name="T8" fmla="*/ 83 w 369"/>
                      <a:gd name="T9" fmla="*/ 45 h 94"/>
                      <a:gd name="T10" fmla="*/ 68 w 369"/>
                      <a:gd name="T11" fmla="*/ 26 h 94"/>
                      <a:gd name="T12" fmla="*/ 0 w 369"/>
                      <a:gd name="T13" fmla="*/ 68 h 94"/>
                      <a:gd name="T14" fmla="*/ 10 w 369"/>
                      <a:gd name="T15" fmla="*/ 90 h 94"/>
                      <a:gd name="T16" fmla="*/ 55 w 369"/>
                      <a:gd name="T17" fmla="*/ 51 h 94"/>
                      <a:gd name="T18" fmla="*/ 78 w 369"/>
                      <a:gd name="T19" fmla="*/ 94 h 94"/>
                      <a:gd name="T20" fmla="*/ 84 w 369"/>
                      <a:gd name="T21" fmla="*/ 91 h 94"/>
                      <a:gd name="T22" fmla="*/ 120 w 369"/>
                      <a:gd name="T23" fmla="*/ 31 h 94"/>
                      <a:gd name="T24" fmla="*/ 149 w 369"/>
                      <a:gd name="T25" fmla="*/ 68 h 94"/>
                      <a:gd name="T26" fmla="*/ 194 w 369"/>
                      <a:gd name="T27" fmla="*/ 39 h 94"/>
                      <a:gd name="T28" fmla="*/ 206 w 369"/>
                      <a:gd name="T29" fmla="*/ 73 h 94"/>
                      <a:gd name="T30" fmla="*/ 269 w 369"/>
                      <a:gd name="T31" fmla="*/ 42 h 94"/>
                      <a:gd name="T32" fmla="*/ 270 w 369"/>
                      <a:gd name="T33" fmla="*/ 79 h 94"/>
                      <a:gd name="T34" fmla="*/ 303 w 369"/>
                      <a:gd name="T35" fmla="*/ 59 h 94"/>
                      <a:gd name="T36" fmla="*/ 336 w 369"/>
                      <a:gd name="T37" fmla="*/ 45 h 94"/>
                      <a:gd name="T38" fmla="*/ 342 w 369"/>
                      <a:gd name="T39" fmla="*/ 73 h 94"/>
                      <a:gd name="T40" fmla="*/ 369 w 369"/>
                      <a:gd name="T41" fmla="*/ 51 h 94"/>
                      <a:gd name="T42" fmla="*/ 309 w 369"/>
                      <a:gd name="T43" fmla="*/ 19 h 94"/>
                      <a:gd name="T44" fmla="*/ 308 w 369"/>
                      <a:gd name="T45" fmla="*/ 20 h 94"/>
                      <a:gd name="T46" fmla="*/ 285 w 369"/>
                      <a:gd name="T47" fmla="*/ 39 h 94"/>
                      <a:gd name="T48" fmla="*/ 270 w 369"/>
                      <a:gd name="T49" fmla="*/ 7 h 94"/>
                      <a:gd name="T50" fmla="*/ 266 w 369"/>
                      <a:gd name="T51" fmla="*/ 6 h 94"/>
                      <a:gd name="T52" fmla="*/ 245 w 369"/>
                      <a:gd name="T53" fmla="*/ 18 h 94"/>
                      <a:gd name="T54" fmla="*/ 226 w 369"/>
                      <a:gd name="T55" fmla="*/ 36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369" h="94">
                        <a:moveTo>
                          <a:pt x="226" y="36"/>
                        </a:moveTo>
                        <a:cubicBezTo>
                          <a:pt x="222" y="26"/>
                          <a:pt x="206" y="2"/>
                          <a:pt x="193" y="1"/>
                        </a:cubicBezTo>
                        <a:cubicBezTo>
                          <a:pt x="180" y="0"/>
                          <a:pt x="167" y="28"/>
                          <a:pt x="163" y="37"/>
                        </a:cubicBezTo>
                        <a:cubicBezTo>
                          <a:pt x="156" y="28"/>
                          <a:pt x="134" y="13"/>
                          <a:pt x="120" y="13"/>
                        </a:cubicBezTo>
                        <a:cubicBezTo>
                          <a:pt x="104" y="13"/>
                          <a:pt x="93" y="35"/>
                          <a:pt x="83" y="45"/>
                        </a:cubicBezTo>
                        <a:cubicBezTo>
                          <a:pt x="85" y="42"/>
                          <a:pt x="73" y="30"/>
                          <a:pt x="68" y="26"/>
                        </a:cubicBezTo>
                        <a:cubicBezTo>
                          <a:pt x="43" y="37"/>
                          <a:pt x="20" y="51"/>
                          <a:pt x="0" y="68"/>
                        </a:cubicBezTo>
                        <a:cubicBezTo>
                          <a:pt x="6" y="75"/>
                          <a:pt x="13" y="86"/>
                          <a:pt x="10" y="90"/>
                        </a:cubicBezTo>
                        <a:cubicBezTo>
                          <a:pt x="17" y="81"/>
                          <a:pt x="41" y="49"/>
                          <a:pt x="55" y="51"/>
                        </a:cubicBezTo>
                        <a:cubicBezTo>
                          <a:pt x="69" y="53"/>
                          <a:pt x="76" y="80"/>
                          <a:pt x="78" y="94"/>
                        </a:cubicBezTo>
                        <a:cubicBezTo>
                          <a:pt x="80" y="93"/>
                          <a:pt x="82" y="92"/>
                          <a:pt x="84" y="91"/>
                        </a:cubicBezTo>
                        <a:cubicBezTo>
                          <a:pt x="94" y="70"/>
                          <a:pt x="102" y="49"/>
                          <a:pt x="120" y="31"/>
                        </a:cubicBezTo>
                        <a:cubicBezTo>
                          <a:pt x="136" y="34"/>
                          <a:pt x="146" y="56"/>
                          <a:pt x="149" y="68"/>
                        </a:cubicBezTo>
                        <a:cubicBezTo>
                          <a:pt x="162" y="58"/>
                          <a:pt x="177" y="42"/>
                          <a:pt x="194" y="39"/>
                        </a:cubicBezTo>
                        <a:cubicBezTo>
                          <a:pt x="200" y="51"/>
                          <a:pt x="202" y="62"/>
                          <a:pt x="206" y="73"/>
                        </a:cubicBezTo>
                        <a:cubicBezTo>
                          <a:pt x="220" y="58"/>
                          <a:pt x="250" y="49"/>
                          <a:pt x="269" y="42"/>
                        </a:cubicBezTo>
                        <a:cubicBezTo>
                          <a:pt x="269" y="54"/>
                          <a:pt x="274" y="67"/>
                          <a:pt x="270" y="79"/>
                        </a:cubicBezTo>
                        <a:cubicBezTo>
                          <a:pt x="278" y="70"/>
                          <a:pt x="292" y="65"/>
                          <a:pt x="303" y="59"/>
                        </a:cubicBezTo>
                        <a:cubicBezTo>
                          <a:pt x="313" y="54"/>
                          <a:pt x="324" y="46"/>
                          <a:pt x="336" y="45"/>
                        </a:cubicBezTo>
                        <a:cubicBezTo>
                          <a:pt x="340" y="52"/>
                          <a:pt x="342" y="65"/>
                          <a:pt x="342" y="73"/>
                        </a:cubicBezTo>
                        <a:cubicBezTo>
                          <a:pt x="347" y="64"/>
                          <a:pt x="358" y="57"/>
                          <a:pt x="369" y="51"/>
                        </a:cubicBezTo>
                        <a:cubicBezTo>
                          <a:pt x="351" y="39"/>
                          <a:pt x="331" y="28"/>
                          <a:pt x="309" y="19"/>
                        </a:cubicBezTo>
                        <a:cubicBezTo>
                          <a:pt x="309" y="20"/>
                          <a:pt x="308" y="20"/>
                          <a:pt x="308" y="20"/>
                        </a:cubicBezTo>
                        <a:cubicBezTo>
                          <a:pt x="300" y="26"/>
                          <a:pt x="294" y="36"/>
                          <a:pt x="285" y="39"/>
                        </a:cubicBezTo>
                        <a:cubicBezTo>
                          <a:pt x="283" y="27"/>
                          <a:pt x="276" y="18"/>
                          <a:pt x="270" y="7"/>
                        </a:cubicBezTo>
                        <a:cubicBezTo>
                          <a:pt x="269" y="7"/>
                          <a:pt x="267" y="6"/>
                          <a:pt x="266" y="6"/>
                        </a:cubicBezTo>
                        <a:cubicBezTo>
                          <a:pt x="259" y="9"/>
                          <a:pt x="251" y="13"/>
                          <a:pt x="245" y="18"/>
                        </a:cubicBezTo>
                        <a:cubicBezTo>
                          <a:pt x="237" y="23"/>
                          <a:pt x="233" y="31"/>
                          <a:pt x="226" y="36"/>
                        </a:cubicBezTo>
                        <a:close/>
                      </a:path>
                    </a:pathLst>
                  </a:custGeom>
                  <a:solidFill>
                    <a:srgbClr val="5372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5" name="Group 2215"/>
                <p:cNvGrpSpPr/>
                <p:nvPr/>
              </p:nvGrpSpPr>
              <p:grpSpPr bwMode="auto">
                <a:xfrm>
                  <a:off x="0" y="3016250"/>
                  <a:ext cx="12196763" cy="3841750"/>
                  <a:chOff x="0" y="1054"/>
                  <a:chExt cx="7683" cy="2420"/>
                </a:xfrm>
              </p:grpSpPr>
              <p:sp>
                <p:nvSpPr>
                  <p:cNvPr id="28" name="Freeform 2015"/>
                  <p:cNvSpPr/>
                  <p:nvPr/>
                </p:nvSpPr>
                <p:spPr bwMode="auto">
                  <a:xfrm>
                    <a:off x="2990" y="1167"/>
                    <a:ext cx="95" cy="66"/>
                  </a:xfrm>
                  <a:custGeom>
                    <a:avLst/>
                    <a:gdLst>
                      <a:gd name="T0" fmla="*/ 60 w 112"/>
                      <a:gd name="T1" fmla="*/ 33 h 77"/>
                      <a:gd name="T2" fmla="*/ 83 w 112"/>
                      <a:gd name="T3" fmla="*/ 77 h 77"/>
                      <a:gd name="T4" fmla="*/ 112 w 112"/>
                      <a:gd name="T5" fmla="*/ 45 h 77"/>
                      <a:gd name="T6" fmla="*/ 89 w 112"/>
                      <a:gd name="T7" fmla="*/ 2 h 77"/>
                      <a:gd name="T8" fmla="*/ 44 w 112"/>
                      <a:gd name="T9" fmla="*/ 41 h 77"/>
                      <a:gd name="T10" fmla="*/ 34 w 112"/>
                      <a:gd name="T11" fmla="*/ 19 h 77"/>
                      <a:gd name="T12" fmla="*/ 0 w 112"/>
                      <a:gd name="T13" fmla="*/ 52 h 77"/>
                      <a:gd name="T14" fmla="*/ 15 w 112"/>
                      <a:gd name="T15" fmla="*/ 76 h 77"/>
                      <a:gd name="T16" fmla="*/ 60 w 112"/>
                      <a:gd name="T17" fmla="*/ 33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2" h="77">
                        <a:moveTo>
                          <a:pt x="60" y="33"/>
                        </a:moveTo>
                        <a:cubicBezTo>
                          <a:pt x="76" y="42"/>
                          <a:pt x="77" y="64"/>
                          <a:pt x="83" y="77"/>
                        </a:cubicBezTo>
                        <a:cubicBezTo>
                          <a:pt x="90" y="64"/>
                          <a:pt x="100" y="54"/>
                          <a:pt x="112" y="45"/>
                        </a:cubicBezTo>
                        <a:cubicBezTo>
                          <a:pt x="110" y="31"/>
                          <a:pt x="103" y="4"/>
                          <a:pt x="89" y="2"/>
                        </a:cubicBezTo>
                        <a:cubicBezTo>
                          <a:pt x="75" y="0"/>
                          <a:pt x="51" y="32"/>
                          <a:pt x="44" y="41"/>
                        </a:cubicBezTo>
                        <a:cubicBezTo>
                          <a:pt x="47" y="37"/>
                          <a:pt x="40" y="26"/>
                          <a:pt x="34" y="19"/>
                        </a:cubicBezTo>
                        <a:cubicBezTo>
                          <a:pt x="22" y="29"/>
                          <a:pt x="11" y="40"/>
                          <a:pt x="0" y="52"/>
                        </a:cubicBezTo>
                        <a:cubicBezTo>
                          <a:pt x="7" y="60"/>
                          <a:pt x="8" y="70"/>
                          <a:pt x="15" y="76"/>
                        </a:cubicBezTo>
                        <a:cubicBezTo>
                          <a:pt x="20" y="59"/>
                          <a:pt x="43" y="42"/>
                          <a:pt x="60" y="33"/>
                        </a:cubicBezTo>
                        <a:close/>
                      </a:path>
                    </a:pathLst>
                  </a:custGeom>
                  <a:solidFill>
                    <a:srgbClr val="499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9" name="Freeform 2016"/>
                  <p:cNvSpPr/>
                  <p:nvPr/>
                </p:nvSpPr>
                <p:spPr bwMode="auto">
                  <a:xfrm>
                    <a:off x="3090" y="1152"/>
                    <a:ext cx="277" cy="78"/>
                  </a:xfrm>
                  <a:custGeom>
                    <a:avLst/>
                    <a:gdLst>
                      <a:gd name="T0" fmla="*/ 258 w 325"/>
                      <a:gd name="T1" fmla="*/ 42 h 92"/>
                      <a:gd name="T2" fmla="*/ 252 w 325"/>
                      <a:gd name="T3" fmla="*/ 14 h 92"/>
                      <a:gd name="T4" fmla="*/ 219 w 325"/>
                      <a:gd name="T5" fmla="*/ 28 h 92"/>
                      <a:gd name="T6" fmla="*/ 186 w 325"/>
                      <a:gd name="T7" fmla="*/ 48 h 92"/>
                      <a:gd name="T8" fmla="*/ 185 w 325"/>
                      <a:gd name="T9" fmla="*/ 11 h 92"/>
                      <a:gd name="T10" fmla="*/ 122 w 325"/>
                      <a:gd name="T11" fmla="*/ 42 h 92"/>
                      <a:gd name="T12" fmla="*/ 110 w 325"/>
                      <a:gd name="T13" fmla="*/ 8 h 92"/>
                      <a:gd name="T14" fmla="*/ 65 w 325"/>
                      <a:gd name="T15" fmla="*/ 37 h 92"/>
                      <a:gd name="T16" fmla="*/ 36 w 325"/>
                      <a:gd name="T17" fmla="*/ 0 h 92"/>
                      <a:gd name="T18" fmla="*/ 0 w 325"/>
                      <a:gd name="T19" fmla="*/ 60 h 92"/>
                      <a:gd name="T20" fmla="*/ 8 w 325"/>
                      <a:gd name="T21" fmla="*/ 56 h 92"/>
                      <a:gd name="T22" fmla="*/ 22 w 325"/>
                      <a:gd name="T23" fmla="*/ 92 h 92"/>
                      <a:gd name="T24" fmla="*/ 79 w 325"/>
                      <a:gd name="T25" fmla="*/ 42 h 92"/>
                      <a:gd name="T26" fmla="*/ 86 w 325"/>
                      <a:gd name="T27" fmla="*/ 90 h 92"/>
                      <a:gd name="T28" fmla="*/ 140 w 325"/>
                      <a:gd name="T29" fmla="*/ 47 h 92"/>
                      <a:gd name="T30" fmla="*/ 157 w 325"/>
                      <a:gd name="T31" fmla="*/ 86 h 92"/>
                      <a:gd name="T32" fmla="*/ 225 w 325"/>
                      <a:gd name="T33" fmla="*/ 48 h 92"/>
                      <a:gd name="T34" fmla="*/ 235 w 325"/>
                      <a:gd name="T35" fmla="*/ 83 h 92"/>
                      <a:gd name="T36" fmla="*/ 283 w 325"/>
                      <a:gd name="T37" fmla="*/ 41 h 92"/>
                      <a:gd name="T38" fmla="*/ 308 w 325"/>
                      <a:gd name="T39" fmla="*/ 79 h 92"/>
                      <a:gd name="T40" fmla="*/ 325 w 325"/>
                      <a:gd name="T41" fmla="*/ 54 h 92"/>
                      <a:gd name="T42" fmla="*/ 285 w 325"/>
                      <a:gd name="T43" fmla="*/ 20 h 92"/>
                      <a:gd name="T44" fmla="*/ 258 w 325"/>
                      <a:gd name="T45" fmla="*/ 42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5" h="92">
                        <a:moveTo>
                          <a:pt x="258" y="42"/>
                        </a:moveTo>
                        <a:cubicBezTo>
                          <a:pt x="258" y="34"/>
                          <a:pt x="256" y="21"/>
                          <a:pt x="252" y="14"/>
                        </a:cubicBezTo>
                        <a:cubicBezTo>
                          <a:pt x="240" y="15"/>
                          <a:pt x="229" y="23"/>
                          <a:pt x="219" y="28"/>
                        </a:cubicBezTo>
                        <a:cubicBezTo>
                          <a:pt x="208" y="34"/>
                          <a:pt x="194" y="39"/>
                          <a:pt x="186" y="48"/>
                        </a:cubicBezTo>
                        <a:cubicBezTo>
                          <a:pt x="190" y="36"/>
                          <a:pt x="185" y="23"/>
                          <a:pt x="185" y="11"/>
                        </a:cubicBezTo>
                        <a:cubicBezTo>
                          <a:pt x="166" y="18"/>
                          <a:pt x="136" y="27"/>
                          <a:pt x="122" y="42"/>
                        </a:cubicBezTo>
                        <a:cubicBezTo>
                          <a:pt x="118" y="31"/>
                          <a:pt x="116" y="20"/>
                          <a:pt x="110" y="8"/>
                        </a:cubicBezTo>
                        <a:cubicBezTo>
                          <a:pt x="93" y="11"/>
                          <a:pt x="78" y="27"/>
                          <a:pt x="65" y="37"/>
                        </a:cubicBezTo>
                        <a:cubicBezTo>
                          <a:pt x="62" y="25"/>
                          <a:pt x="52" y="3"/>
                          <a:pt x="36" y="0"/>
                        </a:cubicBezTo>
                        <a:cubicBezTo>
                          <a:pt x="18" y="18"/>
                          <a:pt x="10" y="39"/>
                          <a:pt x="0" y="60"/>
                        </a:cubicBezTo>
                        <a:cubicBezTo>
                          <a:pt x="2" y="59"/>
                          <a:pt x="5" y="57"/>
                          <a:pt x="8" y="56"/>
                        </a:cubicBezTo>
                        <a:cubicBezTo>
                          <a:pt x="18" y="66"/>
                          <a:pt x="19" y="80"/>
                          <a:pt x="22" y="92"/>
                        </a:cubicBezTo>
                        <a:cubicBezTo>
                          <a:pt x="36" y="70"/>
                          <a:pt x="56" y="58"/>
                          <a:pt x="79" y="42"/>
                        </a:cubicBezTo>
                        <a:cubicBezTo>
                          <a:pt x="90" y="55"/>
                          <a:pt x="84" y="75"/>
                          <a:pt x="86" y="90"/>
                        </a:cubicBezTo>
                        <a:cubicBezTo>
                          <a:pt x="99" y="73"/>
                          <a:pt x="118" y="55"/>
                          <a:pt x="140" y="47"/>
                        </a:cubicBezTo>
                        <a:cubicBezTo>
                          <a:pt x="146" y="60"/>
                          <a:pt x="152" y="73"/>
                          <a:pt x="157" y="86"/>
                        </a:cubicBezTo>
                        <a:cubicBezTo>
                          <a:pt x="171" y="72"/>
                          <a:pt x="203" y="49"/>
                          <a:pt x="225" y="48"/>
                        </a:cubicBezTo>
                        <a:cubicBezTo>
                          <a:pt x="228" y="59"/>
                          <a:pt x="235" y="70"/>
                          <a:pt x="235" y="83"/>
                        </a:cubicBezTo>
                        <a:cubicBezTo>
                          <a:pt x="246" y="68"/>
                          <a:pt x="262" y="44"/>
                          <a:pt x="283" y="41"/>
                        </a:cubicBezTo>
                        <a:cubicBezTo>
                          <a:pt x="292" y="54"/>
                          <a:pt x="303" y="63"/>
                          <a:pt x="308" y="79"/>
                        </a:cubicBezTo>
                        <a:cubicBezTo>
                          <a:pt x="312" y="72"/>
                          <a:pt x="318" y="61"/>
                          <a:pt x="325" y="54"/>
                        </a:cubicBezTo>
                        <a:cubicBezTo>
                          <a:pt x="313" y="42"/>
                          <a:pt x="300" y="31"/>
                          <a:pt x="285" y="20"/>
                        </a:cubicBezTo>
                        <a:cubicBezTo>
                          <a:pt x="274" y="26"/>
                          <a:pt x="263" y="33"/>
                          <a:pt x="258" y="42"/>
                        </a:cubicBezTo>
                        <a:close/>
                      </a:path>
                    </a:pathLst>
                  </a:custGeom>
                  <a:solidFill>
                    <a:srgbClr val="499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0" name="Freeform 2017"/>
                  <p:cNvSpPr/>
                  <p:nvPr/>
                </p:nvSpPr>
                <p:spPr bwMode="auto">
                  <a:xfrm>
                    <a:off x="2961" y="1187"/>
                    <a:ext cx="440" cy="96"/>
                  </a:xfrm>
                  <a:custGeom>
                    <a:avLst/>
                    <a:gdLst>
                      <a:gd name="T0" fmla="*/ 460 w 517"/>
                      <a:gd name="T1" fmla="*/ 38 h 113"/>
                      <a:gd name="T2" fmla="*/ 435 w 517"/>
                      <a:gd name="T3" fmla="*/ 0 h 113"/>
                      <a:gd name="T4" fmla="*/ 387 w 517"/>
                      <a:gd name="T5" fmla="*/ 42 h 113"/>
                      <a:gd name="T6" fmla="*/ 377 w 517"/>
                      <a:gd name="T7" fmla="*/ 7 h 113"/>
                      <a:gd name="T8" fmla="*/ 309 w 517"/>
                      <a:gd name="T9" fmla="*/ 45 h 113"/>
                      <a:gd name="T10" fmla="*/ 292 w 517"/>
                      <a:gd name="T11" fmla="*/ 6 h 113"/>
                      <a:gd name="T12" fmla="*/ 238 w 517"/>
                      <a:gd name="T13" fmla="*/ 49 h 113"/>
                      <a:gd name="T14" fmla="*/ 231 w 517"/>
                      <a:gd name="T15" fmla="*/ 1 h 113"/>
                      <a:gd name="T16" fmla="*/ 174 w 517"/>
                      <a:gd name="T17" fmla="*/ 51 h 113"/>
                      <a:gd name="T18" fmla="*/ 160 w 517"/>
                      <a:gd name="T19" fmla="*/ 15 h 113"/>
                      <a:gd name="T20" fmla="*/ 152 w 517"/>
                      <a:gd name="T21" fmla="*/ 19 h 113"/>
                      <a:gd name="T22" fmla="*/ 146 w 517"/>
                      <a:gd name="T23" fmla="*/ 22 h 113"/>
                      <a:gd name="T24" fmla="*/ 117 w 517"/>
                      <a:gd name="T25" fmla="*/ 54 h 113"/>
                      <a:gd name="T26" fmla="*/ 94 w 517"/>
                      <a:gd name="T27" fmla="*/ 10 h 113"/>
                      <a:gd name="T28" fmla="*/ 49 w 517"/>
                      <a:gd name="T29" fmla="*/ 53 h 113"/>
                      <a:gd name="T30" fmla="*/ 34 w 517"/>
                      <a:gd name="T31" fmla="*/ 29 h 113"/>
                      <a:gd name="T32" fmla="*/ 0 w 517"/>
                      <a:gd name="T33" fmla="*/ 82 h 113"/>
                      <a:gd name="T34" fmla="*/ 17 w 517"/>
                      <a:gd name="T35" fmla="*/ 91 h 113"/>
                      <a:gd name="T36" fmla="*/ 28 w 517"/>
                      <a:gd name="T37" fmla="*/ 113 h 113"/>
                      <a:gd name="T38" fmla="*/ 72 w 517"/>
                      <a:gd name="T39" fmla="*/ 58 h 113"/>
                      <a:gd name="T40" fmla="*/ 95 w 517"/>
                      <a:gd name="T41" fmla="*/ 111 h 113"/>
                      <a:gd name="T42" fmla="*/ 122 w 517"/>
                      <a:gd name="T43" fmla="*/ 72 h 113"/>
                      <a:gd name="T44" fmla="*/ 151 w 517"/>
                      <a:gd name="T45" fmla="*/ 88 h 113"/>
                      <a:gd name="T46" fmla="*/ 160 w 517"/>
                      <a:gd name="T47" fmla="*/ 109 h 113"/>
                      <a:gd name="T48" fmla="*/ 184 w 517"/>
                      <a:gd name="T49" fmla="*/ 70 h 113"/>
                      <a:gd name="T50" fmla="*/ 210 w 517"/>
                      <a:gd name="T51" fmla="*/ 85 h 113"/>
                      <a:gd name="T52" fmla="*/ 220 w 517"/>
                      <a:gd name="T53" fmla="*/ 106 h 113"/>
                      <a:gd name="T54" fmla="*/ 266 w 517"/>
                      <a:gd name="T55" fmla="*/ 56 h 113"/>
                      <a:gd name="T56" fmla="*/ 289 w 517"/>
                      <a:gd name="T57" fmla="*/ 100 h 113"/>
                      <a:gd name="T58" fmla="*/ 344 w 517"/>
                      <a:gd name="T59" fmla="*/ 62 h 113"/>
                      <a:gd name="T60" fmla="*/ 364 w 517"/>
                      <a:gd name="T61" fmla="*/ 103 h 113"/>
                      <a:gd name="T62" fmla="*/ 395 w 517"/>
                      <a:gd name="T63" fmla="*/ 59 h 113"/>
                      <a:gd name="T64" fmla="*/ 412 w 517"/>
                      <a:gd name="T65" fmla="*/ 50 h 113"/>
                      <a:gd name="T66" fmla="*/ 428 w 517"/>
                      <a:gd name="T67" fmla="*/ 72 h 113"/>
                      <a:gd name="T68" fmla="*/ 438 w 517"/>
                      <a:gd name="T69" fmla="*/ 97 h 113"/>
                      <a:gd name="T70" fmla="*/ 454 w 517"/>
                      <a:gd name="T71" fmla="*/ 72 h 113"/>
                      <a:gd name="T72" fmla="*/ 471 w 517"/>
                      <a:gd name="T73" fmla="*/ 53 h 113"/>
                      <a:gd name="T74" fmla="*/ 489 w 517"/>
                      <a:gd name="T75" fmla="*/ 100 h 113"/>
                      <a:gd name="T76" fmla="*/ 517 w 517"/>
                      <a:gd name="T77" fmla="*/ 67 h 113"/>
                      <a:gd name="T78" fmla="*/ 477 w 517"/>
                      <a:gd name="T79" fmla="*/ 13 h 113"/>
                      <a:gd name="T80" fmla="*/ 460 w 517"/>
                      <a:gd name="T81" fmla="*/ 38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517" h="113">
                        <a:moveTo>
                          <a:pt x="460" y="38"/>
                        </a:moveTo>
                        <a:cubicBezTo>
                          <a:pt x="455" y="22"/>
                          <a:pt x="444" y="13"/>
                          <a:pt x="435" y="0"/>
                        </a:cubicBezTo>
                        <a:cubicBezTo>
                          <a:pt x="414" y="3"/>
                          <a:pt x="398" y="27"/>
                          <a:pt x="387" y="42"/>
                        </a:cubicBezTo>
                        <a:cubicBezTo>
                          <a:pt x="387" y="29"/>
                          <a:pt x="380" y="18"/>
                          <a:pt x="377" y="7"/>
                        </a:cubicBezTo>
                        <a:cubicBezTo>
                          <a:pt x="355" y="8"/>
                          <a:pt x="323" y="31"/>
                          <a:pt x="309" y="45"/>
                        </a:cubicBezTo>
                        <a:cubicBezTo>
                          <a:pt x="304" y="32"/>
                          <a:pt x="298" y="19"/>
                          <a:pt x="292" y="6"/>
                        </a:cubicBezTo>
                        <a:cubicBezTo>
                          <a:pt x="270" y="14"/>
                          <a:pt x="251" y="32"/>
                          <a:pt x="238" y="49"/>
                        </a:cubicBezTo>
                        <a:cubicBezTo>
                          <a:pt x="236" y="34"/>
                          <a:pt x="242" y="14"/>
                          <a:pt x="231" y="1"/>
                        </a:cubicBezTo>
                        <a:cubicBezTo>
                          <a:pt x="208" y="17"/>
                          <a:pt x="188" y="29"/>
                          <a:pt x="174" y="51"/>
                        </a:cubicBezTo>
                        <a:cubicBezTo>
                          <a:pt x="171" y="39"/>
                          <a:pt x="170" y="25"/>
                          <a:pt x="160" y="15"/>
                        </a:cubicBezTo>
                        <a:cubicBezTo>
                          <a:pt x="157" y="16"/>
                          <a:pt x="154" y="18"/>
                          <a:pt x="152" y="19"/>
                        </a:cubicBezTo>
                        <a:cubicBezTo>
                          <a:pt x="150" y="20"/>
                          <a:pt x="148" y="21"/>
                          <a:pt x="146" y="22"/>
                        </a:cubicBezTo>
                        <a:cubicBezTo>
                          <a:pt x="134" y="31"/>
                          <a:pt x="124" y="41"/>
                          <a:pt x="117" y="54"/>
                        </a:cubicBezTo>
                        <a:cubicBezTo>
                          <a:pt x="111" y="41"/>
                          <a:pt x="110" y="19"/>
                          <a:pt x="94" y="10"/>
                        </a:cubicBezTo>
                        <a:cubicBezTo>
                          <a:pt x="77" y="19"/>
                          <a:pt x="54" y="36"/>
                          <a:pt x="49" y="53"/>
                        </a:cubicBezTo>
                        <a:cubicBezTo>
                          <a:pt x="42" y="47"/>
                          <a:pt x="41" y="37"/>
                          <a:pt x="34" y="29"/>
                        </a:cubicBezTo>
                        <a:cubicBezTo>
                          <a:pt x="21" y="46"/>
                          <a:pt x="9" y="63"/>
                          <a:pt x="0" y="82"/>
                        </a:cubicBezTo>
                        <a:cubicBezTo>
                          <a:pt x="7" y="84"/>
                          <a:pt x="12" y="84"/>
                          <a:pt x="17" y="91"/>
                        </a:cubicBezTo>
                        <a:cubicBezTo>
                          <a:pt x="21" y="96"/>
                          <a:pt x="28" y="107"/>
                          <a:pt x="28" y="113"/>
                        </a:cubicBezTo>
                        <a:cubicBezTo>
                          <a:pt x="29" y="90"/>
                          <a:pt x="55" y="73"/>
                          <a:pt x="72" y="58"/>
                        </a:cubicBezTo>
                        <a:cubicBezTo>
                          <a:pt x="87" y="64"/>
                          <a:pt x="96" y="97"/>
                          <a:pt x="95" y="111"/>
                        </a:cubicBezTo>
                        <a:cubicBezTo>
                          <a:pt x="99" y="96"/>
                          <a:pt x="110" y="83"/>
                          <a:pt x="122" y="72"/>
                        </a:cubicBezTo>
                        <a:cubicBezTo>
                          <a:pt x="139" y="58"/>
                          <a:pt x="145" y="76"/>
                          <a:pt x="151" y="88"/>
                        </a:cubicBezTo>
                        <a:cubicBezTo>
                          <a:pt x="154" y="95"/>
                          <a:pt x="157" y="102"/>
                          <a:pt x="160" y="109"/>
                        </a:cubicBezTo>
                        <a:cubicBezTo>
                          <a:pt x="164" y="95"/>
                          <a:pt x="173" y="81"/>
                          <a:pt x="184" y="70"/>
                        </a:cubicBezTo>
                        <a:cubicBezTo>
                          <a:pt x="197" y="57"/>
                          <a:pt x="205" y="76"/>
                          <a:pt x="210" y="85"/>
                        </a:cubicBezTo>
                        <a:cubicBezTo>
                          <a:pt x="213" y="92"/>
                          <a:pt x="217" y="99"/>
                          <a:pt x="220" y="106"/>
                        </a:cubicBezTo>
                        <a:cubicBezTo>
                          <a:pt x="230" y="88"/>
                          <a:pt x="243" y="64"/>
                          <a:pt x="266" y="56"/>
                        </a:cubicBezTo>
                        <a:cubicBezTo>
                          <a:pt x="278" y="68"/>
                          <a:pt x="286" y="84"/>
                          <a:pt x="289" y="100"/>
                        </a:cubicBezTo>
                        <a:cubicBezTo>
                          <a:pt x="299" y="82"/>
                          <a:pt x="324" y="67"/>
                          <a:pt x="344" y="62"/>
                        </a:cubicBezTo>
                        <a:cubicBezTo>
                          <a:pt x="354" y="74"/>
                          <a:pt x="360" y="88"/>
                          <a:pt x="364" y="103"/>
                        </a:cubicBezTo>
                        <a:cubicBezTo>
                          <a:pt x="373" y="87"/>
                          <a:pt x="382" y="72"/>
                          <a:pt x="395" y="59"/>
                        </a:cubicBezTo>
                        <a:cubicBezTo>
                          <a:pt x="399" y="54"/>
                          <a:pt x="405" y="48"/>
                          <a:pt x="412" y="50"/>
                        </a:cubicBezTo>
                        <a:cubicBezTo>
                          <a:pt x="420" y="53"/>
                          <a:pt x="424" y="66"/>
                          <a:pt x="428" y="72"/>
                        </a:cubicBezTo>
                        <a:cubicBezTo>
                          <a:pt x="432" y="80"/>
                          <a:pt x="435" y="88"/>
                          <a:pt x="438" y="97"/>
                        </a:cubicBezTo>
                        <a:cubicBezTo>
                          <a:pt x="442" y="87"/>
                          <a:pt x="449" y="80"/>
                          <a:pt x="454" y="72"/>
                        </a:cubicBezTo>
                        <a:cubicBezTo>
                          <a:pt x="458" y="65"/>
                          <a:pt x="463" y="56"/>
                          <a:pt x="471" y="53"/>
                        </a:cubicBezTo>
                        <a:cubicBezTo>
                          <a:pt x="478" y="68"/>
                          <a:pt x="489" y="83"/>
                          <a:pt x="489" y="100"/>
                        </a:cubicBezTo>
                        <a:cubicBezTo>
                          <a:pt x="494" y="91"/>
                          <a:pt x="505" y="74"/>
                          <a:pt x="517" y="67"/>
                        </a:cubicBezTo>
                        <a:cubicBezTo>
                          <a:pt x="506" y="47"/>
                          <a:pt x="493" y="29"/>
                          <a:pt x="477" y="13"/>
                        </a:cubicBezTo>
                        <a:cubicBezTo>
                          <a:pt x="470" y="20"/>
                          <a:pt x="464" y="31"/>
                          <a:pt x="460" y="38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1" name="Freeform 2018"/>
                  <p:cNvSpPr/>
                  <p:nvPr/>
                </p:nvSpPr>
                <p:spPr bwMode="auto">
                  <a:xfrm>
                    <a:off x="2946" y="1228"/>
                    <a:ext cx="479" cy="113"/>
                  </a:xfrm>
                  <a:custGeom>
                    <a:avLst/>
                    <a:gdLst>
                      <a:gd name="T0" fmla="*/ 507 w 563"/>
                      <a:gd name="T1" fmla="*/ 52 h 133"/>
                      <a:gd name="T2" fmla="*/ 489 w 563"/>
                      <a:gd name="T3" fmla="*/ 5 h 133"/>
                      <a:gd name="T4" fmla="*/ 472 w 563"/>
                      <a:gd name="T5" fmla="*/ 24 h 133"/>
                      <a:gd name="T6" fmla="*/ 456 w 563"/>
                      <a:gd name="T7" fmla="*/ 49 h 133"/>
                      <a:gd name="T8" fmla="*/ 446 w 563"/>
                      <a:gd name="T9" fmla="*/ 24 h 133"/>
                      <a:gd name="T10" fmla="*/ 430 w 563"/>
                      <a:gd name="T11" fmla="*/ 2 h 133"/>
                      <a:gd name="T12" fmla="*/ 413 w 563"/>
                      <a:gd name="T13" fmla="*/ 11 h 133"/>
                      <a:gd name="T14" fmla="*/ 382 w 563"/>
                      <a:gd name="T15" fmla="*/ 55 h 133"/>
                      <a:gd name="T16" fmla="*/ 362 w 563"/>
                      <a:gd name="T17" fmla="*/ 14 h 133"/>
                      <a:gd name="T18" fmla="*/ 307 w 563"/>
                      <a:gd name="T19" fmla="*/ 52 h 133"/>
                      <a:gd name="T20" fmla="*/ 284 w 563"/>
                      <a:gd name="T21" fmla="*/ 8 h 133"/>
                      <a:gd name="T22" fmla="*/ 238 w 563"/>
                      <a:gd name="T23" fmla="*/ 58 h 133"/>
                      <a:gd name="T24" fmla="*/ 228 w 563"/>
                      <a:gd name="T25" fmla="*/ 37 h 133"/>
                      <a:gd name="T26" fmla="*/ 202 w 563"/>
                      <a:gd name="T27" fmla="*/ 22 h 133"/>
                      <a:gd name="T28" fmla="*/ 178 w 563"/>
                      <a:gd name="T29" fmla="*/ 61 h 133"/>
                      <a:gd name="T30" fmla="*/ 169 w 563"/>
                      <a:gd name="T31" fmla="*/ 40 h 133"/>
                      <a:gd name="T32" fmla="*/ 140 w 563"/>
                      <a:gd name="T33" fmla="*/ 24 h 133"/>
                      <a:gd name="T34" fmla="*/ 113 w 563"/>
                      <a:gd name="T35" fmla="*/ 63 h 133"/>
                      <a:gd name="T36" fmla="*/ 90 w 563"/>
                      <a:gd name="T37" fmla="*/ 10 h 133"/>
                      <a:gd name="T38" fmla="*/ 46 w 563"/>
                      <a:gd name="T39" fmla="*/ 65 h 133"/>
                      <a:gd name="T40" fmla="*/ 35 w 563"/>
                      <a:gd name="T41" fmla="*/ 43 h 133"/>
                      <a:gd name="T42" fmla="*/ 18 w 563"/>
                      <a:gd name="T43" fmla="*/ 34 h 133"/>
                      <a:gd name="T44" fmla="*/ 0 w 563"/>
                      <a:gd name="T45" fmla="*/ 89 h 133"/>
                      <a:gd name="T46" fmla="*/ 10 w 563"/>
                      <a:gd name="T47" fmla="*/ 92 h 133"/>
                      <a:gd name="T48" fmla="*/ 24 w 563"/>
                      <a:gd name="T49" fmla="*/ 105 h 133"/>
                      <a:gd name="T50" fmla="*/ 40 w 563"/>
                      <a:gd name="T51" fmla="*/ 133 h 133"/>
                      <a:gd name="T52" fmla="*/ 68 w 563"/>
                      <a:gd name="T53" fmla="*/ 80 h 133"/>
                      <a:gd name="T54" fmla="*/ 99 w 563"/>
                      <a:gd name="T55" fmla="*/ 103 h 133"/>
                      <a:gd name="T56" fmla="*/ 107 w 563"/>
                      <a:gd name="T57" fmla="*/ 124 h 133"/>
                      <a:gd name="T58" fmla="*/ 130 w 563"/>
                      <a:gd name="T59" fmla="*/ 83 h 133"/>
                      <a:gd name="T60" fmla="*/ 162 w 563"/>
                      <a:gd name="T61" fmla="*/ 95 h 133"/>
                      <a:gd name="T62" fmla="*/ 174 w 563"/>
                      <a:gd name="T63" fmla="*/ 117 h 133"/>
                      <a:gd name="T64" fmla="*/ 183 w 563"/>
                      <a:gd name="T65" fmla="*/ 86 h 133"/>
                      <a:gd name="T66" fmla="*/ 204 w 563"/>
                      <a:gd name="T67" fmla="*/ 64 h 133"/>
                      <a:gd name="T68" fmla="*/ 228 w 563"/>
                      <a:gd name="T69" fmla="*/ 109 h 133"/>
                      <a:gd name="T70" fmla="*/ 264 w 563"/>
                      <a:gd name="T71" fmla="*/ 66 h 133"/>
                      <a:gd name="T72" fmla="*/ 278 w 563"/>
                      <a:gd name="T73" fmla="*/ 104 h 133"/>
                      <a:gd name="T74" fmla="*/ 330 w 563"/>
                      <a:gd name="T75" fmla="*/ 64 h 133"/>
                      <a:gd name="T76" fmla="*/ 343 w 563"/>
                      <a:gd name="T77" fmla="*/ 109 h 133"/>
                      <a:gd name="T78" fmla="*/ 384 w 563"/>
                      <a:gd name="T79" fmla="*/ 80 h 133"/>
                      <a:gd name="T80" fmla="*/ 411 w 563"/>
                      <a:gd name="T81" fmla="*/ 86 h 133"/>
                      <a:gd name="T82" fmla="*/ 415 w 563"/>
                      <a:gd name="T83" fmla="*/ 110 h 133"/>
                      <a:gd name="T84" fmla="*/ 462 w 563"/>
                      <a:gd name="T85" fmla="*/ 75 h 133"/>
                      <a:gd name="T86" fmla="*/ 483 w 563"/>
                      <a:gd name="T87" fmla="*/ 72 h 133"/>
                      <a:gd name="T88" fmla="*/ 489 w 563"/>
                      <a:gd name="T89" fmla="*/ 94 h 133"/>
                      <a:gd name="T90" fmla="*/ 488 w 563"/>
                      <a:gd name="T91" fmla="*/ 117 h 133"/>
                      <a:gd name="T92" fmla="*/ 535 w 563"/>
                      <a:gd name="T93" fmla="*/ 83 h 133"/>
                      <a:gd name="T94" fmla="*/ 540 w 563"/>
                      <a:gd name="T95" fmla="*/ 124 h 133"/>
                      <a:gd name="T96" fmla="*/ 552 w 563"/>
                      <a:gd name="T97" fmla="*/ 117 h 133"/>
                      <a:gd name="T98" fmla="*/ 563 w 563"/>
                      <a:gd name="T99" fmla="*/ 112 h 133"/>
                      <a:gd name="T100" fmla="*/ 535 w 563"/>
                      <a:gd name="T101" fmla="*/ 19 h 133"/>
                      <a:gd name="T102" fmla="*/ 507 w 563"/>
                      <a:gd name="T103" fmla="*/ 52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63" h="133">
                        <a:moveTo>
                          <a:pt x="507" y="52"/>
                        </a:moveTo>
                        <a:cubicBezTo>
                          <a:pt x="507" y="35"/>
                          <a:pt x="496" y="20"/>
                          <a:pt x="489" y="5"/>
                        </a:cubicBezTo>
                        <a:cubicBezTo>
                          <a:pt x="481" y="8"/>
                          <a:pt x="476" y="17"/>
                          <a:pt x="472" y="24"/>
                        </a:cubicBezTo>
                        <a:cubicBezTo>
                          <a:pt x="467" y="32"/>
                          <a:pt x="460" y="39"/>
                          <a:pt x="456" y="49"/>
                        </a:cubicBezTo>
                        <a:cubicBezTo>
                          <a:pt x="453" y="40"/>
                          <a:pt x="450" y="32"/>
                          <a:pt x="446" y="24"/>
                        </a:cubicBezTo>
                        <a:cubicBezTo>
                          <a:pt x="442" y="18"/>
                          <a:pt x="438" y="5"/>
                          <a:pt x="430" y="2"/>
                        </a:cubicBezTo>
                        <a:cubicBezTo>
                          <a:pt x="423" y="0"/>
                          <a:pt x="417" y="6"/>
                          <a:pt x="413" y="11"/>
                        </a:cubicBezTo>
                        <a:cubicBezTo>
                          <a:pt x="400" y="24"/>
                          <a:pt x="391" y="39"/>
                          <a:pt x="382" y="55"/>
                        </a:cubicBezTo>
                        <a:cubicBezTo>
                          <a:pt x="378" y="40"/>
                          <a:pt x="372" y="26"/>
                          <a:pt x="362" y="14"/>
                        </a:cubicBezTo>
                        <a:cubicBezTo>
                          <a:pt x="342" y="19"/>
                          <a:pt x="317" y="34"/>
                          <a:pt x="307" y="52"/>
                        </a:cubicBezTo>
                        <a:cubicBezTo>
                          <a:pt x="304" y="36"/>
                          <a:pt x="296" y="20"/>
                          <a:pt x="284" y="8"/>
                        </a:cubicBezTo>
                        <a:cubicBezTo>
                          <a:pt x="261" y="16"/>
                          <a:pt x="248" y="40"/>
                          <a:pt x="238" y="58"/>
                        </a:cubicBezTo>
                        <a:cubicBezTo>
                          <a:pt x="235" y="51"/>
                          <a:pt x="231" y="44"/>
                          <a:pt x="228" y="37"/>
                        </a:cubicBezTo>
                        <a:cubicBezTo>
                          <a:pt x="223" y="28"/>
                          <a:pt x="215" y="9"/>
                          <a:pt x="202" y="22"/>
                        </a:cubicBezTo>
                        <a:cubicBezTo>
                          <a:pt x="191" y="33"/>
                          <a:pt x="182" y="47"/>
                          <a:pt x="178" y="61"/>
                        </a:cubicBezTo>
                        <a:cubicBezTo>
                          <a:pt x="175" y="54"/>
                          <a:pt x="172" y="47"/>
                          <a:pt x="169" y="40"/>
                        </a:cubicBezTo>
                        <a:cubicBezTo>
                          <a:pt x="163" y="28"/>
                          <a:pt x="157" y="10"/>
                          <a:pt x="140" y="24"/>
                        </a:cubicBezTo>
                        <a:cubicBezTo>
                          <a:pt x="128" y="35"/>
                          <a:pt x="117" y="48"/>
                          <a:pt x="113" y="63"/>
                        </a:cubicBezTo>
                        <a:cubicBezTo>
                          <a:pt x="114" y="49"/>
                          <a:pt x="105" y="16"/>
                          <a:pt x="90" y="10"/>
                        </a:cubicBezTo>
                        <a:cubicBezTo>
                          <a:pt x="73" y="25"/>
                          <a:pt x="47" y="42"/>
                          <a:pt x="46" y="65"/>
                        </a:cubicBezTo>
                        <a:cubicBezTo>
                          <a:pt x="46" y="59"/>
                          <a:pt x="39" y="48"/>
                          <a:pt x="35" y="43"/>
                        </a:cubicBezTo>
                        <a:cubicBezTo>
                          <a:pt x="30" y="36"/>
                          <a:pt x="25" y="36"/>
                          <a:pt x="18" y="34"/>
                        </a:cubicBezTo>
                        <a:cubicBezTo>
                          <a:pt x="10" y="51"/>
                          <a:pt x="4" y="70"/>
                          <a:pt x="0" y="89"/>
                        </a:cubicBezTo>
                        <a:cubicBezTo>
                          <a:pt x="2" y="88"/>
                          <a:pt x="5" y="90"/>
                          <a:pt x="10" y="92"/>
                        </a:cubicBezTo>
                        <a:cubicBezTo>
                          <a:pt x="15" y="96"/>
                          <a:pt x="20" y="100"/>
                          <a:pt x="24" y="105"/>
                        </a:cubicBezTo>
                        <a:cubicBezTo>
                          <a:pt x="31" y="113"/>
                          <a:pt x="36" y="124"/>
                          <a:pt x="40" y="133"/>
                        </a:cubicBezTo>
                        <a:cubicBezTo>
                          <a:pt x="44" y="116"/>
                          <a:pt x="50" y="92"/>
                          <a:pt x="68" y="80"/>
                        </a:cubicBezTo>
                        <a:cubicBezTo>
                          <a:pt x="84" y="69"/>
                          <a:pt x="94" y="93"/>
                          <a:pt x="99" y="103"/>
                        </a:cubicBezTo>
                        <a:cubicBezTo>
                          <a:pt x="102" y="110"/>
                          <a:pt x="105" y="117"/>
                          <a:pt x="107" y="124"/>
                        </a:cubicBezTo>
                        <a:cubicBezTo>
                          <a:pt x="111" y="108"/>
                          <a:pt x="119" y="96"/>
                          <a:pt x="130" y="83"/>
                        </a:cubicBezTo>
                        <a:cubicBezTo>
                          <a:pt x="142" y="69"/>
                          <a:pt x="153" y="85"/>
                          <a:pt x="162" y="95"/>
                        </a:cubicBezTo>
                        <a:cubicBezTo>
                          <a:pt x="168" y="101"/>
                          <a:pt x="172" y="108"/>
                          <a:pt x="174" y="117"/>
                        </a:cubicBezTo>
                        <a:cubicBezTo>
                          <a:pt x="177" y="106"/>
                          <a:pt x="177" y="95"/>
                          <a:pt x="183" y="86"/>
                        </a:cubicBezTo>
                        <a:cubicBezTo>
                          <a:pt x="189" y="78"/>
                          <a:pt x="196" y="71"/>
                          <a:pt x="204" y="64"/>
                        </a:cubicBezTo>
                        <a:cubicBezTo>
                          <a:pt x="221" y="76"/>
                          <a:pt x="222" y="92"/>
                          <a:pt x="228" y="109"/>
                        </a:cubicBezTo>
                        <a:cubicBezTo>
                          <a:pt x="235" y="91"/>
                          <a:pt x="245" y="77"/>
                          <a:pt x="264" y="66"/>
                        </a:cubicBezTo>
                        <a:cubicBezTo>
                          <a:pt x="273" y="76"/>
                          <a:pt x="277" y="90"/>
                          <a:pt x="278" y="104"/>
                        </a:cubicBezTo>
                        <a:cubicBezTo>
                          <a:pt x="282" y="84"/>
                          <a:pt x="311" y="70"/>
                          <a:pt x="330" y="64"/>
                        </a:cubicBezTo>
                        <a:cubicBezTo>
                          <a:pt x="339" y="78"/>
                          <a:pt x="341" y="94"/>
                          <a:pt x="343" y="109"/>
                        </a:cubicBezTo>
                        <a:cubicBezTo>
                          <a:pt x="354" y="96"/>
                          <a:pt x="369" y="89"/>
                          <a:pt x="384" y="80"/>
                        </a:cubicBezTo>
                        <a:cubicBezTo>
                          <a:pt x="397" y="73"/>
                          <a:pt x="407" y="70"/>
                          <a:pt x="411" y="86"/>
                        </a:cubicBezTo>
                        <a:cubicBezTo>
                          <a:pt x="413" y="94"/>
                          <a:pt x="413" y="102"/>
                          <a:pt x="415" y="110"/>
                        </a:cubicBezTo>
                        <a:cubicBezTo>
                          <a:pt x="429" y="95"/>
                          <a:pt x="441" y="84"/>
                          <a:pt x="462" y="75"/>
                        </a:cubicBezTo>
                        <a:cubicBezTo>
                          <a:pt x="468" y="73"/>
                          <a:pt x="477" y="68"/>
                          <a:pt x="483" y="72"/>
                        </a:cubicBezTo>
                        <a:cubicBezTo>
                          <a:pt x="488" y="76"/>
                          <a:pt x="488" y="89"/>
                          <a:pt x="489" y="94"/>
                        </a:cubicBezTo>
                        <a:cubicBezTo>
                          <a:pt x="489" y="102"/>
                          <a:pt x="489" y="110"/>
                          <a:pt x="488" y="117"/>
                        </a:cubicBezTo>
                        <a:cubicBezTo>
                          <a:pt x="500" y="104"/>
                          <a:pt x="516" y="88"/>
                          <a:pt x="535" y="83"/>
                        </a:cubicBezTo>
                        <a:cubicBezTo>
                          <a:pt x="535" y="96"/>
                          <a:pt x="538" y="110"/>
                          <a:pt x="540" y="124"/>
                        </a:cubicBezTo>
                        <a:cubicBezTo>
                          <a:pt x="544" y="123"/>
                          <a:pt x="548" y="119"/>
                          <a:pt x="552" y="117"/>
                        </a:cubicBezTo>
                        <a:cubicBezTo>
                          <a:pt x="555" y="115"/>
                          <a:pt x="559" y="114"/>
                          <a:pt x="563" y="112"/>
                        </a:cubicBezTo>
                        <a:cubicBezTo>
                          <a:pt x="561" y="79"/>
                          <a:pt x="551" y="47"/>
                          <a:pt x="535" y="19"/>
                        </a:cubicBezTo>
                        <a:cubicBezTo>
                          <a:pt x="523" y="26"/>
                          <a:pt x="512" y="43"/>
                          <a:pt x="507" y="52"/>
                        </a:cubicBezTo>
                        <a:close/>
                      </a:path>
                    </a:pathLst>
                  </a:custGeom>
                  <a:solidFill>
                    <a:srgbClr val="06D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" name="Freeform 2019"/>
                  <p:cNvSpPr/>
                  <p:nvPr/>
                </p:nvSpPr>
                <p:spPr bwMode="auto">
                  <a:xfrm>
                    <a:off x="2940" y="1282"/>
                    <a:ext cx="486" cy="107"/>
                  </a:xfrm>
                  <a:custGeom>
                    <a:avLst/>
                    <a:gdLst>
                      <a:gd name="T0" fmla="*/ 546 w 570"/>
                      <a:gd name="T1" fmla="*/ 60 h 125"/>
                      <a:gd name="T2" fmla="*/ 541 w 570"/>
                      <a:gd name="T3" fmla="*/ 19 h 125"/>
                      <a:gd name="T4" fmla="*/ 494 w 570"/>
                      <a:gd name="T5" fmla="*/ 53 h 125"/>
                      <a:gd name="T6" fmla="*/ 495 w 570"/>
                      <a:gd name="T7" fmla="*/ 30 h 125"/>
                      <a:gd name="T8" fmla="*/ 489 w 570"/>
                      <a:gd name="T9" fmla="*/ 8 h 125"/>
                      <a:gd name="T10" fmla="*/ 468 w 570"/>
                      <a:gd name="T11" fmla="*/ 11 h 125"/>
                      <a:gd name="T12" fmla="*/ 421 w 570"/>
                      <a:gd name="T13" fmla="*/ 46 h 125"/>
                      <a:gd name="T14" fmla="*/ 417 w 570"/>
                      <a:gd name="T15" fmla="*/ 22 h 125"/>
                      <a:gd name="T16" fmla="*/ 390 w 570"/>
                      <a:gd name="T17" fmla="*/ 16 h 125"/>
                      <a:gd name="T18" fmla="*/ 349 w 570"/>
                      <a:gd name="T19" fmla="*/ 45 h 125"/>
                      <a:gd name="T20" fmla="*/ 336 w 570"/>
                      <a:gd name="T21" fmla="*/ 0 h 125"/>
                      <a:gd name="T22" fmla="*/ 284 w 570"/>
                      <a:gd name="T23" fmla="*/ 40 h 125"/>
                      <a:gd name="T24" fmla="*/ 270 w 570"/>
                      <a:gd name="T25" fmla="*/ 2 h 125"/>
                      <a:gd name="T26" fmla="*/ 234 w 570"/>
                      <a:gd name="T27" fmla="*/ 45 h 125"/>
                      <a:gd name="T28" fmla="*/ 210 w 570"/>
                      <a:gd name="T29" fmla="*/ 0 h 125"/>
                      <a:gd name="T30" fmla="*/ 189 w 570"/>
                      <a:gd name="T31" fmla="*/ 22 h 125"/>
                      <a:gd name="T32" fmla="*/ 180 w 570"/>
                      <a:gd name="T33" fmla="*/ 53 h 125"/>
                      <a:gd name="T34" fmla="*/ 168 w 570"/>
                      <a:gd name="T35" fmla="*/ 31 h 125"/>
                      <a:gd name="T36" fmla="*/ 136 w 570"/>
                      <a:gd name="T37" fmla="*/ 19 h 125"/>
                      <a:gd name="T38" fmla="*/ 113 w 570"/>
                      <a:gd name="T39" fmla="*/ 60 h 125"/>
                      <a:gd name="T40" fmla="*/ 105 w 570"/>
                      <a:gd name="T41" fmla="*/ 39 h 125"/>
                      <a:gd name="T42" fmla="*/ 74 w 570"/>
                      <a:gd name="T43" fmla="*/ 16 h 125"/>
                      <a:gd name="T44" fmla="*/ 46 w 570"/>
                      <a:gd name="T45" fmla="*/ 69 h 125"/>
                      <a:gd name="T46" fmla="*/ 30 w 570"/>
                      <a:gd name="T47" fmla="*/ 41 h 125"/>
                      <a:gd name="T48" fmla="*/ 16 w 570"/>
                      <a:gd name="T49" fmla="*/ 28 h 125"/>
                      <a:gd name="T50" fmla="*/ 6 w 570"/>
                      <a:gd name="T51" fmla="*/ 25 h 125"/>
                      <a:gd name="T52" fmla="*/ 1 w 570"/>
                      <a:gd name="T53" fmla="*/ 80 h 125"/>
                      <a:gd name="T54" fmla="*/ 3 w 570"/>
                      <a:gd name="T55" fmla="*/ 100 h 125"/>
                      <a:gd name="T56" fmla="*/ 10 w 570"/>
                      <a:gd name="T57" fmla="*/ 99 h 125"/>
                      <a:gd name="T58" fmla="*/ 29 w 570"/>
                      <a:gd name="T59" fmla="*/ 103 h 125"/>
                      <a:gd name="T60" fmla="*/ 57 w 570"/>
                      <a:gd name="T61" fmla="*/ 125 h 125"/>
                      <a:gd name="T62" fmla="*/ 57 w 570"/>
                      <a:gd name="T63" fmla="*/ 90 h 125"/>
                      <a:gd name="T64" fmla="*/ 67 w 570"/>
                      <a:gd name="T65" fmla="*/ 66 h 125"/>
                      <a:gd name="T66" fmla="*/ 97 w 570"/>
                      <a:gd name="T67" fmla="*/ 84 h 125"/>
                      <a:gd name="T68" fmla="*/ 113 w 570"/>
                      <a:gd name="T69" fmla="*/ 112 h 125"/>
                      <a:gd name="T70" fmla="*/ 124 w 570"/>
                      <a:gd name="T71" fmla="*/ 80 h 125"/>
                      <a:gd name="T72" fmla="*/ 147 w 570"/>
                      <a:gd name="T73" fmla="*/ 54 h 125"/>
                      <a:gd name="T74" fmla="*/ 179 w 570"/>
                      <a:gd name="T75" fmla="*/ 104 h 125"/>
                      <a:gd name="T76" fmla="*/ 190 w 570"/>
                      <a:gd name="T77" fmla="*/ 74 h 125"/>
                      <a:gd name="T78" fmla="*/ 214 w 570"/>
                      <a:gd name="T79" fmla="*/ 46 h 125"/>
                      <a:gd name="T80" fmla="*/ 249 w 570"/>
                      <a:gd name="T81" fmla="*/ 95 h 125"/>
                      <a:gd name="T82" fmla="*/ 276 w 570"/>
                      <a:gd name="T83" fmla="*/ 65 h 125"/>
                      <a:gd name="T84" fmla="*/ 300 w 570"/>
                      <a:gd name="T85" fmla="*/ 49 h 125"/>
                      <a:gd name="T86" fmla="*/ 324 w 570"/>
                      <a:gd name="T87" fmla="*/ 86 h 125"/>
                      <a:gd name="T88" fmla="*/ 358 w 570"/>
                      <a:gd name="T89" fmla="*/ 50 h 125"/>
                      <a:gd name="T90" fmla="*/ 383 w 570"/>
                      <a:gd name="T91" fmla="*/ 71 h 125"/>
                      <a:gd name="T92" fmla="*/ 384 w 570"/>
                      <a:gd name="T93" fmla="*/ 95 h 125"/>
                      <a:gd name="T94" fmla="*/ 427 w 570"/>
                      <a:gd name="T95" fmla="*/ 64 h 125"/>
                      <a:gd name="T96" fmla="*/ 458 w 570"/>
                      <a:gd name="T97" fmla="*/ 75 h 125"/>
                      <a:gd name="T98" fmla="*/ 464 w 570"/>
                      <a:gd name="T99" fmla="*/ 102 h 125"/>
                      <a:gd name="T100" fmla="*/ 494 w 570"/>
                      <a:gd name="T101" fmla="*/ 70 h 125"/>
                      <a:gd name="T102" fmla="*/ 517 w 570"/>
                      <a:gd name="T103" fmla="*/ 89 h 125"/>
                      <a:gd name="T104" fmla="*/ 522 w 570"/>
                      <a:gd name="T105" fmla="*/ 110 h 125"/>
                      <a:gd name="T106" fmla="*/ 568 w 570"/>
                      <a:gd name="T107" fmla="*/ 88 h 125"/>
                      <a:gd name="T108" fmla="*/ 569 w 570"/>
                      <a:gd name="T109" fmla="*/ 52 h 125"/>
                      <a:gd name="T110" fmla="*/ 569 w 570"/>
                      <a:gd name="T111" fmla="*/ 48 h 125"/>
                      <a:gd name="T112" fmla="*/ 558 w 570"/>
                      <a:gd name="T113" fmla="*/ 53 h 125"/>
                      <a:gd name="T114" fmla="*/ 546 w 570"/>
                      <a:gd name="T115" fmla="*/ 60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570" h="125">
                        <a:moveTo>
                          <a:pt x="546" y="60"/>
                        </a:moveTo>
                        <a:cubicBezTo>
                          <a:pt x="544" y="46"/>
                          <a:pt x="541" y="32"/>
                          <a:pt x="541" y="19"/>
                        </a:cubicBezTo>
                        <a:cubicBezTo>
                          <a:pt x="522" y="24"/>
                          <a:pt x="506" y="40"/>
                          <a:pt x="494" y="53"/>
                        </a:cubicBezTo>
                        <a:cubicBezTo>
                          <a:pt x="495" y="46"/>
                          <a:pt x="495" y="38"/>
                          <a:pt x="495" y="30"/>
                        </a:cubicBezTo>
                        <a:cubicBezTo>
                          <a:pt x="494" y="25"/>
                          <a:pt x="494" y="12"/>
                          <a:pt x="489" y="8"/>
                        </a:cubicBezTo>
                        <a:cubicBezTo>
                          <a:pt x="483" y="4"/>
                          <a:pt x="474" y="9"/>
                          <a:pt x="468" y="11"/>
                        </a:cubicBezTo>
                        <a:cubicBezTo>
                          <a:pt x="447" y="20"/>
                          <a:pt x="435" y="31"/>
                          <a:pt x="421" y="46"/>
                        </a:cubicBezTo>
                        <a:cubicBezTo>
                          <a:pt x="419" y="38"/>
                          <a:pt x="419" y="30"/>
                          <a:pt x="417" y="22"/>
                        </a:cubicBezTo>
                        <a:cubicBezTo>
                          <a:pt x="413" y="6"/>
                          <a:pt x="403" y="9"/>
                          <a:pt x="390" y="16"/>
                        </a:cubicBezTo>
                        <a:cubicBezTo>
                          <a:pt x="375" y="25"/>
                          <a:pt x="360" y="32"/>
                          <a:pt x="349" y="45"/>
                        </a:cubicBezTo>
                        <a:cubicBezTo>
                          <a:pt x="347" y="30"/>
                          <a:pt x="345" y="14"/>
                          <a:pt x="336" y="0"/>
                        </a:cubicBezTo>
                        <a:cubicBezTo>
                          <a:pt x="317" y="6"/>
                          <a:pt x="288" y="20"/>
                          <a:pt x="284" y="40"/>
                        </a:cubicBezTo>
                        <a:cubicBezTo>
                          <a:pt x="283" y="26"/>
                          <a:pt x="279" y="12"/>
                          <a:pt x="270" y="2"/>
                        </a:cubicBezTo>
                        <a:cubicBezTo>
                          <a:pt x="251" y="13"/>
                          <a:pt x="241" y="27"/>
                          <a:pt x="234" y="45"/>
                        </a:cubicBezTo>
                        <a:cubicBezTo>
                          <a:pt x="228" y="28"/>
                          <a:pt x="227" y="12"/>
                          <a:pt x="210" y="0"/>
                        </a:cubicBezTo>
                        <a:cubicBezTo>
                          <a:pt x="202" y="7"/>
                          <a:pt x="195" y="14"/>
                          <a:pt x="189" y="22"/>
                        </a:cubicBezTo>
                        <a:cubicBezTo>
                          <a:pt x="183" y="31"/>
                          <a:pt x="183" y="42"/>
                          <a:pt x="180" y="53"/>
                        </a:cubicBezTo>
                        <a:cubicBezTo>
                          <a:pt x="178" y="44"/>
                          <a:pt x="174" y="37"/>
                          <a:pt x="168" y="31"/>
                        </a:cubicBezTo>
                        <a:cubicBezTo>
                          <a:pt x="159" y="21"/>
                          <a:pt x="148" y="5"/>
                          <a:pt x="136" y="19"/>
                        </a:cubicBezTo>
                        <a:cubicBezTo>
                          <a:pt x="125" y="32"/>
                          <a:pt x="117" y="44"/>
                          <a:pt x="113" y="60"/>
                        </a:cubicBezTo>
                        <a:cubicBezTo>
                          <a:pt x="111" y="53"/>
                          <a:pt x="108" y="46"/>
                          <a:pt x="105" y="39"/>
                        </a:cubicBezTo>
                        <a:cubicBezTo>
                          <a:pt x="100" y="29"/>
                          <a:pt x="90" y="5"/>
                          <a:pt x="74" y="16"/>
                        </a:cubicBezTo>
                        <a:cubicBezTo>
                          <a:pt x="56" y="28"/>
                          <a:pt x="50" y="52"/>
                          <a:pt x="46" y="69"/>
                        </a:cubicBezTo>
                        <a:cubicBezTo>
                          <a:pt x="42" y="60"/>
                          <a:pt x="37" y="49"/>
                          <a:pt x="30" y="41"/>
                        </a:cubicBezTo>
                        <a:cubicBezTo>
                          <a:pt x="26" y="36"/>
                          <a:pt x="21" y="32"/>
                          <a:pt x="16" y="28"/>
                        </a:cubicBezTo>
                        <a:cubicBezTo>
                          <a:pt x="11" y="26"/>
                          <a:pt x="8" y="24"/>
                          <a:pt x="6" y="25"/>
                        </a:cubicBezTo>
                        <a:cubicBezTo>
                          <a:pt x="2" y="43"/>
                          <a:pt x="0" y="61"/>
                          <a:pt x="1" y="80"/>
                        </a:cubicBezTo>
                        <a:cubicBezTo>
                          <a:pt x="2" y="87"/>
                          <a:pt x="2" y="94"/>
                          <a:pt x="3" y="100"/>
                        </a:cubicBezTo>
                        <a:cubicBezTo>
                          <a:pt x="5" y="100"/>
                          <a:pt x="7" y="100"/>
                          <a:pt x="10" y="99"/>
                        </a:cubicBezTo>
                        <a:cubicBezTo>
                          <a:pt x="17" y="99"/>
                          <a:pt x="23" y="101"/>
                          <a:pt x="29" y="103"/>
                        </a:cubicBezTo>
                        <a:cubicBezTo>
                          <a:pt x="36" y="106"/>
                          <a:pt x="57" y="117"/>
                          <a:pt x="57" y="125"/>
                        </a:cubicBezTo>
                        <a:cubicBezTo>
                          <a:pt x="57" y="113"/>
                          <a:pt x="55" y="102"/>
                          <a:pt x="57" y="90"/>
                        </a:cubicBezTo>
                        <a:cubicBezTo>
                          <a:pt x="58" y="81"/>
                          <a:pt x="63" y="74"/>
                          <a:pt x="67" y="66"/>
                        </a:cubicBezTo>
                        <a:cubicBezTo>
                          <a:pt x="77" y="67"/>
                          <a:pt x="91" y="77"/>
                          <a:pt x="97" y="84"/>
                        </a:cubicBezTo>
                        <a:cubicBezTo>
                          <a:pt x="104" y="92"/>
                          <a:pt x="107" y="103"/>
                          <a:pt x="113" y="112"/>
                        </a:cubicBezTo>
                        <a:cubicBezTo>
                          <a:pt x="115" y="101"/>
                          <a:pt x="118" y="90"/>
                          <a:pt x="124" y="80"/>
                        </a:cubicBezTo>
                        <a:cubicBezTo>
                          <a:pt x="129" y="71"/>
                          <a:pt x="137" y="59"/>
                          <a:pt x="147" y="54"/>
                        </a:cubicBezTo>
                        <a:cubicBezTo>
                          <a:pt x="163" y="65"/>
                          <a:pt x="179" y="85"/>
                          <a:pt x="179" y="104"/>
                        </a:cubicBezTo>
                        <a:cubicBezTo>
                          <a:pt x="182" y="93"/>
                          <a:pt x="183" y="84"/>
                          <a:pt x="190" y="74"/>
                        </a:cubicBezTo>
                        <a:cubicBezTo>
                          <a:pt x="196" y="64"/>
                          <a:pt x="205" y="55"/>
                          <a:pt x="214" y="46"/>
                        </a:cubicBezTo>
                        <a:cubicBezTo>
                          <a:pt x="233" y="56"/>
                          <a:pt x="240" y="78"/>
                          <a:pt x="249" y="95"/>
                        </a:cubicBezTo>
                        <a:cubicBezTo>
                          <a:pt x="259" y="87"/>
                          <a:pt x="265" y="74"/>
                          <a:pt x="276" y="65"/>
                        </a:cubicBezTo>
                        <a:cubicBezTo>
                          <a:pt x="283" y="59"/>
                          <a:pt x="292" y="54"/>
                          <a:pt x="300" y="49"/>
                        </a:cubicBezTo>
                        <a:cubicBezTo>
                          <a:pt x="314" y="59"/>
                          <a:pt x="320" y="70"/>
                          <a:pt x="324" y="86"/>
                        </a:cubicBezTo>
                        <a:cubicBezTo>
                          <a:pt x="329" y="70"/>
                          <a:pt x="341" y="58"/>
                          <a:pt x="358" y="50"/>
                        </a:cubicBezTo>
                        <a:cubicBezTo>
                          <a:pt x="375" y="42"/>
                          <a:pt x="380" y="58"/>
                          <a:pt x="383" y="71"/>
                        </a:cubicBezTo>
                        <a:cubicBezTo>
                          <a:pt x="384" y="79"/>
                          <a:pt x="384" y="87"/>
                          <a:pt x="384" y="95"/>
                        </a:cubicBezTo>
                        <a:cubicBezTo>
                          <a:pt x="396" y="82"/>
                          <a:pt x="410" y="72"/>
                          <a:pt x="427" y="64"/>
                        </a:cubicBezTo>
                        <a:cubicBezTo>
                          <a:pt x="443" y="57"/>
                          <a:pt x="451" y="58"/>
                          <a:pt x="458" y="75"/>
                        </a:cubicBezTo>
                        <a:cubicBezTo>
                          <a:pt x="461" y="84"/>
                          <a:pt x="463" y="93"/>
                          <a:pt x="464" y="102"/>
                        </a:cubicBezTo>
                        <a:cubicBezTo>
                          <a:pt x="472" y="91"/>
                          <a:pt x="483" y="79"/>
                          <a:pt x="494" y="70"/>
                        </a:cubicBezTo>
                        <a:cubicBezTo>
                          <a:pt x="508" y="59"/>
                          <a:pt x="514" y="80"/>
                          <a:pt x="517" y="89"/>
                        </a:cubicBezTo>
                        <a:cubicBezTo>
                          <a:pt x="519" y="96"/>
                          <a:pt x="520" y="103"/>
                          <a:pt x="522" y="110"/>
                        </a:cubicBezTo>
                        <a:cubicBezTo>
                          <a:pt x="534" y="102"/>
                          <a:pt x="551" y="90"/>
                          <a:pt x="568" y="88"/>
                        </a:cubicBezTo>
                        <a:cubicBezTo>
                          <a:pt x="569" y="76"/>
                          <a:pt x="570" y="64"/>
                          <a:pt x="569" y="52"/>
                        </a:cubicBezTo>
                        <a:cubicBezTo>
                          <a:pt x="569" y="51"/>
                          <a:pt x="569" y="49"/>
                          <a:pt x="569" y="48"/>
                        </a:cubicBezTo>
                        <a:cubicBezTo>
                          <a:pt x="565" y="50"/>
                          <a:pt x="561" y="51"/>
                          <a:pt x="558" y="53"/>
                        </a:cubicBezTo>
                        <a:cubicBezTo>
                          <a:pt x="554" y="55"/>
                          <a:pt x="550" y="59"/>
                          <a:pt x="546" y="60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3" name="Freeform 2020"/>
                  <p:cNvSpPr/>
                  <p:nvPr/>
                </p:nvSpPr>
                <p:spPr bwMode="auto">
                  <a:xfrm>
                    <a:off x="2943" y="1318"/>
                    <a:ext cx="481" cy="124"/>
                  </a:xfrm>
                  <a:custGeom>
                    <a:avLst/>
                    <a:gdLst>
                      <a:gd name="T0" fmla="*/ 514 w 565"/>
                      <a:gd name="T1" fmla="*/ 47 h 146"/>
                      <a:gd name="T2" fmla="*/ 491 w 565"/>
                      <a:gd name="T3" fmla="*/ 28 h 146"/>
                      <a:gd name="T4" fmla="*/ 461 w 565"/>
                      <a:gd name="T5" fmla="*/ 60 h 146"/>
                      <a:gd name="T6" fmla="*/ 455 w 565"/>
                      <a:gd name="T7" fmla="*/ 33 h 146"/>
                      <a:gd name="T8" fmla="*/ 424 w 565"/>
                      <a:gd name="T9" fmla="*/ 22 h 146"/>
                      <a:gd name="T10" fmla="*/ 381 w 565"/>
                      <a:gd name="T11" fmla="*/ 53 h 146"/>
                      <a:gd name="T12" fmla="*/ 380 w 565"/>
                      <a:gd name="T13" fmla="*/ 29 h 146"/>
                      <a:gd name="T14" fmla="*/ 355 w 565"/>
                      <a:gd name="T15" fmla="*/ 8 h 146"/>
                      <a:gd name="T16" fmla="*/ 321 w 565"/>
                      <a:gd name="T17" fmla="*/ 44 h 146"/>
                      <a:gd name="T18" fmla="*/ 297 w 565"/>
                      <a:gd name="T19" fmla="*/ 7 h 146"/>
                      <a:gd name="T20" fmla="*/ 273 w 565"/>
                      <a:gd name="T21" fmla="*/ 23 h 146"/>
                      <a:gd name="T22" fmla="*/ 246 w 565"/>
                      <a:gd name="T23" fmla="*/ 53 h 146"/>
                      <a:gd name="T24" fmla="*/ 211 w 565"/>
                      <a:gd name="T25" fmla="*/ 4 h 146"/>
                      <a:gd name="T26" fmla="*/ 187 w 565"/>
                      <a:gd name="T27" fmla="*/ 32 h 146"/>
                      <a:gd name="T28" fmla="*/ 176 w 565"/>
                      <a:gd name="T29" fmla="*/ 62 h 146"/>
                      <a:gd name="T30" fmla="*/ 144 w 565"/>
                      <a:gd name="T31" fmla="*/ 12 h 146"/>
                      <a:gd name="T32" fmla="*/ 121 w 565"/>
                      <a:gd name="T33" fmla="*/ 38 h 146"/>
                      <a:gd name="T34" fmla="*/ 110 w 565"/>
                      <a:gd name="T35" fmla="*/ 70 h 146"/>
                      <a:gd name="T36" fmla="*/ 94 w 565"/>
                      <a:gd name="T37" fmla="*/ 42 h 146"/>
                      <a:gd name="T38" fmla="*/ 64 w 565"/>
                      <a:gd name="T39" fmla="*/ 24 h 146"/>
                      <a:gd name="T40" fmla="*/ 54 w 565"/>
                      <a:gd name="T41" fmla="*/ 48 h 146"/>
                      <a:gd name="T42" fmla="*/ 54 w 565"/>
                      <a:gd name="T43" fmla="*/ 83 h 146"/>
                      <a:gd name="T44" fmla="*/ 26 w 565"/>
                      <a:gd name="T45" fmla="*/ 61 h 146"/>
                      <a:gd name="T46" fmla="*/ 7 w 565"/>
                      <a:gd name="T47" fmla="*/ 57 h 146"/>
                      <a:gd name="T48" fmla="*/ 0 w 565"/>
                      <a:gd name="T49" fmla="*/ 58 h 146"/>
                      <a:gd name="T50" fmla="*/ 23 w 565"/>
                      <a:gd name="T51" fmla="*/ 129 h 146"/>
                      <a:gd name="T52" fmla="*/ 75 w 565"/>
                      <a:gd name="T53" fmla="*/ 146 h 146"/>
                      <a:gd name="T54" fmla="*/ 78 w 565"/>
                      <a:gd name="T55" fmla="*/ 145 h 146"/>
                      <a:gd name="T56" fmla="*/ 96 w 565"/>
                      <a:gd name="T57" fmla="*/ 80 h 146"/>
                      <a:gd name="T58" fmla="*/ 130 w 565"/>
                      <a:gd name="T59" fmla="*/ 126 h 146"/>
                      <a:gd name="T60" fmla="*/ 143 w 565"/>
                      <a:gd name="T61" fmla="*/ 73 h 146"/>
                      <a:gd name="T62" fmla="*/ 176 w 565"/>
                      <a:gd name="T63" fmla="*/ 115 h 146"/>
                      <a:gd name="T64" fmla="*/ 192 w 565"/>
                      <a:gd name="T65" fmla="*/ 67 h 146"/>
                      <a:gd name="T66" fmla="*/ 226 w 565"/>
                      <a:gd name="T67" fmla="*/ 87 h 146"/>
                      <a:gd name="T68" fmla="*/ 235 w 565"/>
                      <a:gd name="T69" fmla="*/ 107 h 146"/>
                      <a:gd name="T70" fmla="*/ 274 w 565"/>
                      <a:gd name="T71" fmla="*/ 61 h 146"/>
                      <a:gd name="T72" fmla="*/ 291 w 565"/>
                      <a:gd name="T73" fmla="*/ 52 h 146"/>
                      <a:gd name="T74" fmla="*/ 299 w 565"/>
                      <a:gd name="T75" fmla="*/ 74 h 146"/>
                      <a:gd name="T76" fmla="*/ 301 w 565"/>
                      <a:gd name="T77" fmla="*/ 101 h 146"/>
                      <a:gd name="T78" fmla="*/ 325 w 565"/>
                      <a:gd name="T79" fmla="*/ 78 h 146"/>
                      <a:gd name="T80" fmla="*/ 353 w 565"/>
                      <a:gd name="T81" fmla="*/ 64 h 146"/>
                      <a:gd name="T82" fmla="*/ 366 w 565"/>
                      <a:gd name="T83" fmla="*/ 102 h 146"/>
                      <a:gd name="T84" fmla="*/ 399 w 565"/>
                      <a:gd name="T85" fmla="*/ 84 h 146"/>
                      <a:gd name="T86" fmla="*/ 429 w 565"/>
                      <a:gd name="T87" fmla="*/ 74 h 146"/>
                      <a:gd name="T88" fmla="*/ 429 w 565"/>
                      <a:gd name="T89" fmla="*/ 113 h 146"/>
                      <a:gd name="T90" fmla="*/ 461 w 565"/>
                      <a:gd name="T91" fmla="*/ 90 h 146"/>
                      <a:gd name="T92" fmla="*/ 491 w 565"/>
                      <a:gd name="T93" fmla="*/ 79 h 146"/>
                      <a:gd name="T94" fmla="*/ 494 w 565"/>
                      <a:gd name="T95" fmla="*/ 105 h 146"/>
                      <a:gd name="T96" fmla="*/ 491 w 565"/>
                      <a:gd name="T97" fmla="*/ 129 h 146"/>
                      <a:gd name="T98" fmla="*/ 546 w 565"/>
                      <a:gd name="T99" fmla="*/ 115 h 146"/>
                      <a:gd name="T100" fmla="*/ 565 w 565"/>
                      <a:gd name="T101" fmla="*/ 46 h 146"/>
                      <a:gd name="T102" fmla="*/ 519 w 565"/>
                      <a:gd name="T103" fmla="*/ 68 h 146"/>
                      <a:gd name="T104" fmla="*/ 514 w 565"/>
                      <a:gd name="T105" fmla="*/ 47 h 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65" h="146">
                        <a:moveTo>
                          <a:pt x="514" y="47"/>
                        </a:moveTo>
                        <a:cubicBezTo>
                          <a:pt x="511" y="38"/>
                          <a:pt x="505" y="17"/>
                          <a:pt x="491" y="28"/>
                        </a:cubicBezTo>
                        <a:cubicBezTo>
                          <a:pt x="480" y="37"/>
                          <a:pt x="469" y="49"/>
                          <a:pt x="461" y="60"/>
                        </a:cubicBezTo>
                        <a:cubicBezTo>
                          <a:pt x="460" y="51"/>
                          <a:pt x="458" y="42"/>
                          <a:pt x="455" y="33"/>
                        </a:cubicBezTo>
                        <a:cubicBezTo>
                          <a:pt x="448" y="16"/>
                          <a:pt x="440" y="15"/>
                          <a:pt x="424" y="22"/>
                        </a:cubicBezTo>
                        <a:cubicBezTo>
                          <a:pt x="407" y="30"/>
                          <a:pt x="393" y="40"/>
                          <a:pt x="381" y="53"/>
                        </a:cubicBezTo>
                        <a:cubicBezTo>
                          <a:pt x="381" y="45"/>
                          <a:pt x="381" y="37"/>
                          <a:pt x="380" y="29"/>
                        </a:cubicBezTo>
                        <a:cubicBezTo>
                          <a:pt x="377" y="16"/>
                          <a:pt x="372" y="0"/>
                          <a:pt x="355" y="8"/>
                        </a:cubicBezTo>
                        <a:cubicBezTo>
                          <a:pt x="338" y="16"/>
                          <a:pt x="326" y="28"/>
                          <a:pt x="321" y="44"/>
                        </a:cubicBezTo>
                        <a:cubicBezTo>
                          <a:pt x="317" y="28"/>
                          <a:pt x="311" y="17"/>
                          <a:pt x="297" y="7"/>
                        </a:cubicBezTo>
                        <a:cubicBezTo>
                          <a:pt x="289" y="12"/>
                          <a:pt x="280" y="17"/>
                          <a:pt x="273" y="23"/>
                        </a:cubicBezTo>
                        <a:cubicBezTo>
                          <a:pt x="262" y="32"/>
                          <a:pt x="256" y="45"/>
                          <a:pt x="246" y="53"/>
                        </a:cubicBezTo>
                        <a:cubicBezTo>
                          <a:pt x="237" y="36"/>
                          <a:pt x="230" y="14"/>
                          <a:pt x="211" y="4"/>
                        </a:cubicBezTo>
                        <a:cubicBezTo>
                          <a:pt x="202" y="13"/>
                          <a:pt x="193" y="22"/>
                          <a:pt x="187" y="32"/>
                        </a:cubicBezTo>
                        <a:cubicBezTo>
                          <a:pt x="180" y="42"/>
                          <a:pt x="179" y="51"/>
                          <a:pt x="176" y="62"/>
                        </a:cubicBezTo>
                        <a:cubicBezTo>
                          <a:pt x="176" y="43"/>
                          <a:pt x="160" y="23"/>
                          <a:pt x="144" y="12"/>
                        </a:cubicBezTo>
                        <a:cubicBezTo>
                          <a:pt x="134" y="17"/>
                          <a:pt x="126" y="29"/>
                          <a:pt x="121" y="38"/>
                        </a:cubicBezTo>
                        <a:cubicBezTo>
                          <a:pt x="115" y="48"/>
                          <a:pt x="112" y="59"/>
                          <a:pt x="110" y="70"/>
                        </a:cubicBezTo>
                        <a:cubicBezTo>
                          <a:pt x="104" y="61"/>
                          <a:pt x="101" y="50"/>
                          <a:pt x="94" y="42"/>
                        </a:cubicBezTo>
                        <a:cubicBezTo>
                          <a:pt x="88" y="35"/>
                          <a:pt x="74" y="25"/>
                          <a:pt x="64" y="24"/>
                        </a:cubicBezTo>
                        <a:cubicBezTo>
                          <a:pt x="60" y="32"/>
                          <a:pt x="55" y="39"/>
                          <a:pt x="54" y="48"/>
                        </a:cubicBezTo>
                        <a:cubicBezTo>
                          <a:pt x="52" y="60"/>
                          <a:pt x="54" y="71"/>
                          <a:pt x="54" y="83"/>
                        </a:cubicBezTo>
                        <a:cubicBezTo>
                          <a:pt x="54" y="75"/>
                          <a:pt x="33" y="64"/>
                          <a:pt x="26" y="61"/>
                        </a:cubicBezTo>
                        <a:cubicBezTo>
                          <a:pt x="20" y="59"/>
                          <a:pt x="14" y="57"/>
                          <a:pt x="7" y="57"/>
                        </a:cubicBezTo>
                        <a:cubicBezTo>
                          <a:pt x="4" y="58"/>
                          <a:pt x="2" y="58"/>
                          <a:pt x="0" y="58"/>
                        </a:cubicBezTo>
                        <a:cubicBezTo>
                          <a:pt x="4" y="83"/>
                          <a:pt x="12" y="107"/>
                          <a:pt x="23" y="129"/>
                        </a:cubicBezTo>
                        <a:cubicBezTo>
                          <a:pt x="42" y="126"/>
                          <a:pt x="62" y="132"/>
                          <a:pt x="75" y="146"/>
                        </a:cubicBezTo>
                        <a:cubicBezTo>
                          <a:pt x="76" y="145"/>
                          <a:pt x="77" y="145"/>
                          <a:pt x="78" y="145"/>
                        </a:cubicBezTo>
                        <a:cubicBezTo>
                          <a:pt x="73" y="121"/>
                          <a:pt x="80" y="100"/>
                          <a:pt x="96" y="80"/>
                        </a:cubicBezTo>
                        <a:cubicBezTo>
                          <a:pt x="117" y="85"/>
                          <a:pt x="123" y="111"/>
                          <a:pt x="130" y="126"/>
                        </a:cubicBezTo>
                        <a:cubicBezTo>
                          <a:pt x="130" y="110"/>
                          <a:pt x="132" y="86"/>
                          <a:pt x="143" y="73"/>
                        </a:cubicBezTo>
                        <a:cubicBezTo>
                          <a:pt x="160" y="83"/>
                          <a:pt x="171" y="97"/>
                          <a:pt x="176" y="115"/>
                        </a:cubicBezTo>
                        <a:cubicBezTo>
                          <a:pt x="178" y="101"/>
                          <a:pt x="182" y="79"/>
                          <a:pt x="192" y="67"/>
                        </a:cubicBezTo>
                        <a:cubicBezTo>
                          <a:pt x="204" y="55"/>
                          <a:pt x="221" y="80"/>
                          <a:pt x="226" y="87"/>
                        </a:cubicBezTo>
                        <a:cubicBezTo>
                          <a:pt x="231" y="94"/>
                          <a:pt x="233" y="100"/>
                          <a:pt x="235" y="107"/>
                        </a:cubicBezTo>
                        <a:cubicBezTo>
                          <a:pt x="245" y="89"/>
                          <a:pt x="258" y="75"/>
                          <a:pt x="274" y="61"/>
                        </a:cubicBezTo>
                        <a:cubicBezTo>
                          <a:pt x="277" y="58"/>
                          <a:pt x="285" y="50"/>
                          <a:pt x="291" y="52"/>
                        </a:cubicBezTo>
                        <a:cubicBezTo>
                          <a:pt x="297" y="54"/>
                          <a:pt x="298" y="69"/>
                          <a:pt x="299" y="74"/>
                        </a:cubicBezTo>
                        <a:cubicBezTo>
                          <a:pt x="300" y="83"/>
                          <a:pt x="302" y="92"/>
                          <a:pt x="301" y="101"/>
                        </a:cubicBezTo>
                        <a:cubicBezTo>
                          <a:pt x="308" y="92"/>
                          <a:pt x="315" y="85"/>
                          <a:pt x="325" y="78"/>
                        </a:cubicBezTo>
                        <a:cubicBezTo>
                          <a:pt x="332" y="74"/>
                          <a:pt x="345" y="64"/>
                          <a:pt x="353" y="64"/>
                        </a:cubicBezTo>
                        <a:cubicBezTo>
                          <a:pt x="367" y="63"/>
                          <a:pt x="366" y="93"/>
                          <a:pt x="366" y="102"/>
                        </a:cubicBezTo>
                        <a:cubicBezTo>
                          <a:pt x="376" y="94"/>
                          <a:pt x="387" y="89"/>
                          <a:pt x="399" y="84"/>
                        </a:cubicBezTo>
                        <a:cubicBezTo>
                          <a:pt x="409" y="80"/>
                          <a:pt x="419" y="75"/>
                          <a:pt x="429" y="74"/>
                        </a:cubicBezTo>
                        <a:cubicBezTo>
                          <a:pt x="431" y="87"/>
                          <a:pt x="430" y="100"/>
                          <a:pt x="429" y="113"/>
                        </a:cubicBezTo>
                        <a:cubicBezTo>
                          <a:pt x="439" y="105"/>
                          <a:pt x="448" y="96"/>
                          <a:pt x="461" y="90"/>
                        </a:cubicBezTo>
                        <a:cubicBezTo>
                          <a:pt x="469" y="87"/>
                          <a:pt x="482" y="80"/>
                          <a:pt x="491" y="79"/>
                        </a:cubicBezTo>
                        <a:cubicBezTo>
                          <a:pt x="491" y="87"/>
                          <a:pt x="494" y="96"/>
                          <a:pt x="494" y="105"/>
                        </a:cubicBezTo>
                        <a:cubicBezTo>
                          <a:pt x="493" y="113"/>
                          <a:pt x="491" y="121"/>
                          <a:pt x="491" y="129"/>
                        </a:cubicBezTo>
                        <a:cubicBezTo>
                          <a:pt x="505" y="119"/>
                          <a:pt x="528" y="117"/>
                          <a:pt x="546" y="115"/>
                        </a:cubicBezTo>
                        <a:cubicBezTo>
                          <a:pt x="556" y="93"/>
                          <a:pt x="562" y="70"/>
                          <a:pt x="565" y="46"/>
                        </a:cubicBezTo>
                        <a:cubicBezTo>
                          <a:pt x="548" y="48"/>
                          <a:pt x="531" y="60"/>
                          <a:pt x="519" y="68"/>
                        </a:cubicBezTo>
                        <a:cubicBezTo>
                          <a:pt x="517" y="61"/>
                          <a:pt x="516" y="54"/>
                          <a:pt x="514" y="47"/>
                        </a:cubicBezTo>
                        <a:close/>
                      </a:path>
                    </a:pathLst>
                  </a:custGeom>
                  <a:solidFill>
                    <a:srgbClr val="06D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4" name="Freeform 2021"/>
                  <p:cNvSpPr/>
                  <p:nvPr/>
                </p:nvSpPr>
                <p:spPr bwMode="auto">
                  <a:xfrm>
                    <a:off x="2963" y="1360"/>
                    <a:ext cx="445" cy="128"/>
                  </a:xfrm>
                  <a:custGeom>
                    <a:avLst/>
                    <a:gdLst>
                      <a:gd name="T0" fmla="*/ 471 w 523"/>
                      <a:gd name="T1" fmla="*/ 55 h 150"/>
                      <a:gd name="T2" fmla="*/ 468 w 523"/>
                      <a:gd name="T3" fmla="*/ 29 h 150"/>
                      <a:gd name="T4" fmla="*/ 438 w 523"/>
                      <a:gd name="T5" fmla="*/ 40 h 150"/>
                      <a:gd name="T6" fmla="*/ 406 w 523"/>
                      <a:gd name="T7" fmla="*/ 63 h 150"/>
                      <a:gd name="T8" fmla="*/ 406 w 523"/>
                      <a:gd name="T9" fmla="*/ 24 h 150"/>
                      <a:gd name="T10" fmla="*/ 376 w 523"/>
                      <a:gd name="T11" fmla="*/ 34 h 150"/>
                      <a:gd name="T12" fmla="*/ 343 w 523"/>
                      <a:gd name="T13" fmla="*/ 52 h 150"/>
                      <a:gd name="T14" fmla="*/ 330 w 523"/>
                      <a:gd name="T15" fmla="*/ 14 h 150"/>
                      <a:gd name="T16" fmla="*/ 302 w 523"/>
                      <a:gd name="T17" fmla="*/ 28 h 150"/>
                      <a:gd name="T18" fmla="*/ 278 w 523"/>
                      <a:gd name="T19" fmla="*/ 51 h 150"/>
                      <a:gd name="T20" fmla="*/ 276 w 523"/>
                      <a:gd name="T21" fmla="*/ 24 h 150"/>
                      <a:gd name="T22" fmla="*/ 268 w 523"/>
                      <a:gd name="T23" fmla="*/ 2 h 150"/>
                      <a:gd name="T24" fmla="*/ 251 w 523"/>
                      <a:gd name="T25" fmla="*/ 11 h 150"/>
                      <a:gd name="T26" fmla="*/ 212 w 523"/>
                      <a:gd name="T27" fmla="*/ 57 h 150"/>
                      <a:gd name="T28" fmla="*/ 203 w 523"/>
                      <a:gd name="T29" fmla="*/ 37 h 150"/>
                      <a:gd name="T30" fmla="*/ 169 w 523"/>
                      <a:gd name="T31" fmla="*/ 17 h 150"/>
                      <a:gd name="T32" fmla="*/ 153 w 523"/>
                      <a:gd name="T33" fmla="*/ 65 h 150"/>
                      <a:gd name="T34" fmla="*/ 120 w 523"/>
                      <a:gd name="T35" fmla="*/ 23 h 150"/>
                      <a:gd name="T36" fmla="*/ 107 w 523"/>
                      <a:gd name="T37" fmla="*/ 76 h 150"/>
                      <a:gd name="T38" fmla="*/ 73 w 523"/>
                      <a:gd name="T39" fmla="*/ 30 h 150"/>
                      <a:gd name="T40" fmla="*/ 55 w 523"/>
                      <a:gd name="T41" fmla="*/ 95 h 150"/>
                      <a:gd name="T42" fmla="*/ 56 w 523"/>
                      <a:gd name="T43" fmla="*/ 99 h 150"/>
                      <a:gd name="T44" fmla="*/ 52 w 523"/>
                      <a:gd name="T45" fmla="*/ 96 h 150"/>
                      <a:gd name="T46" fmla="*/ 0 w 523"/>
                      <a:gd name="T47" fmla="*/ 79 h 150"/>
                      <a:gd name="T48" fmla="*/ 47 w 523"/>
                      <a:gd name="T49" fmla="*/ 145 h 150"/>
                      <a:gd name="T50" fmla="*/ 64 w 523"/>
                      <a:gd name="T51" fmla="*/ 145 h 150"/>
                      <a:gd name="T52" fmla="*/ 88 w 523"/>
                      <a:gd name="T53" fmla="*/ 150 h 150"/>
                      <a:gd name="T54" fmla="*/ 88 w 523"/>
                      <a:gd name="T55" fmla="*/ 90 h 150"/>
                      <a:gd name="T56" fmla="*/ 144 w 523"/>
                      <a:gd name="T57" fmla="*/ 121 h 150"/>
                      <a:gd name="T58" fmla="*/ 165 w 523"/>
                      <a:gd name="T59" fmla="*/ 72 h 150"/>
                      <a:gd name="T60" fmla="*/ 180 w 523"/>
                      <a:gd name="T61" fmla="*/ 63 h 150"/>
                      <a:gd name="T62" fmla="*/ 196 w 523"/>
                      <a:gd name="T63" fmla="*/ 84 h 150"/>
                      <a:gd name="T64" fmla="*/ 206 w 523"/>
                      <a:gd name="T65" fmla="*/ 106 h 150"/>
                      <a:gd name="T66" fmla="*/ 234 w 523"/>
                      <a:gd name="T67" fmla="*/ 56 h 150"/>
                      <a:gd name="T68" fmla="*/ 264 w 523"/>
                      <a:gd name="T69" fmla="*/ 101 h 150"/>
                      <a:gd name="T70" fmla="*/ 320 w 523"/>
                      <a:gd name="T71" fmla="*/ 61 h 150"/>
                      <a:gd name="T72" fmla="*/ 328 w 523"/>
                      <a:gd name="T73" fmla="*/ 100 h 150"/>
                      <a:gd name="T74" fmla="*/ 385 w 523"/>
                      <a:gd name="T75" fmla="*/ 63 h 150"/>
                      <a:gd name="T76" fmla="*/ 386 w 523"/>
                      <a:gd name="T77" fmla="*/ 114 h 150"/>
                      <a:gd name="T78" fmla="*/ 418 w 523"/>
                      <a:gd name="T79" fmla="*/ 97 h 150"/>
                      <a:gd name="T80" fmla="*/ 448 w 523"/>
                      <a:gd name="T81" fmla="*/ 88 h 150"/>
                      <a:gd name="T82" fmla="*/ 439 w 523"/>
                      <a:gd name="T83" fmla="*/ 133 h 150"/>
                      <a:gd name="T84" fmla="*/ 469 w 523"/>
                      <a:gd name="T85" fmla="*/ 126 h 150"/>
                      <a:gd name="T86" fmla="*/ 488 w 523"/>
                      <a:gd name="T87" fmla="*/ 123 h 150"/>
                      <a:gd name="T88" fmla="*/ 523 w 523"/>
                      <a:gd name="T89" fmla="*/ 65 h 150"/>
                      <a:gd name="T90" fmla="*/ 468 w 523"/>
                      <a:gd name="T91" fmla="*/ 79 h 150"/>
                      <a:gd name="T92" fmla="*/ 471 w 523"/>
                      <a:gd name="T93" fmla="*/ 55 h 1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523" h="150">
                        <a:moveTo>
                          <a:pt x="471" y="55"/>
                        </a:moveTo>
                        <a:cubicBezTo>
                          <a:pt x="471" y="46"/>
                          <a:pt x="468" y="37"/>
                          <a:pt x="468" y="29"/>
                        </a:cubicBezTo>
                        <a:cubicBezTo>
                          <a:pt x="459" y="30"/>
                          <a:pt x="446" y="37"/>
                          <a:pt x="438" y="40"/>
                        </a:cubicBezTo>
                        <a:cubicBezTo>
                          <a:pt x="425" y="46"/>
                          <a:pt x="416" y="55"/>
                          <a:pt x="406" y="63"/>
                        </a:cubicBezTo>
                        <a:cubicBezTo>
                          <a:pt x="407" y="50"/>
                          <a:pt x="408" y="37"/>
                          <a:pt x="406" y="24"/>
                        </a:cubicBezTo>
                        <a:cubicBezTo>
                          <a:pt x="396" y="25"/>
                          <a:pt x="386" y="30"/>
                          <a:pt x="376" y="34"/>
                        </a:cubicBezTo>
                        <a:cubicBezTo>
                          <a:pt x="364" y="39"/>
                          <a:pt x="353" y="44"/>
                          <a:pt x="343" y="52"/>
                        </a:cubicBezTo>
                        <a:cubicBezTo>
                          <a:pt x="343" y="43"/>
                          <a:pt x="344" y="13"/>
                          <a:pt x="330" y="14"/>
                        </a:cubicBezTo>
                        <a:cubicBezTo>
                          <a:pt x="322" y="14"/>
                          <a:pt x="309" y="24"/>
                          <a:pt x="302" y="28"/>
                        </a:cubicBezTo>
                        <a:cubicBezTo>
                          <a:pt x="292" y="35"/>
                          <a:pt x="285" y="42"/>
                          <a:pt x="278" y="51"/>
                        </a:cubicBezTo>
                        <a:cubicBezTo>
                          <a:pt x="279" y="42"/>
                          <a:pt x="277" y="33"/>
                          <a:pt x="276" y="24"/>
                        </a:cubicBezTo>
                        <a:cubicBezTo>
                          <a:pt x="275" y="19"/>
                          <a:pt x="274" y="4"/>
                          <a:pt x="268" y="2"/>
                        </a:cubicBezTo>
                        <a:cubicBezTo>
                          <a:pt x="262" y="0"/>
                          <a:pt x="254" y="8"/>
                          <a:pt x="251" y="11"/>
                        </a:cubicBezTo>
                        <a:cubicBezTo>
                          <a:pt x="235" y="25"/>
                          <a:pt x="222" y="39"/>
                          <a:pt x="212" y="57"/>
                        </a:cubicBezTo>
                        <a:cubicBezTo>
                          <a:pt x="210" y="50"/>
                          <a:pt x="208" y="44"/>
                          <a:pt x="203" y="37"/>
                        </a:cubicBezTo>
                        <a:cubicBezTo>
                          <a:pt x="198" y="30"/>
                          <a:pt x="181" y="5"/>
                          <a:pt x="169" y="17"/>
                        </a:cubicBezTo>
                        <a:cubicBezTo>
                          <a:pt x="159" y="29"/>
                          <a:pt x="155" y="51"/>
                          <a:pt x="153" y="65"/>
                        </a:cubicBezTo>
                        <a:cubicBezTo>
                          <a:pt x="148" y="47"/>
                          <a:pt x="137" y="33"/>
                          <a:pt x="120" y="23"/>
                        </a:cubicBezTo>
                        <a:cubicBezTo>
                          <a:pt x="109" y="36"/>
                          <a:pt x="107" y="60"/>
                          <a:pt x="107" y="76"/>
                        </a:cubicBezTo>
                        <a:cubicBezTo>
                          <a:pt x="100" y="61"/>
                          <a:pt x="94" y="35"/>
                          <a:pt x="73" y="30"/>
                        </a:cubicBezTo>
                        <a:cubicBezTo>
                          <a:pt x="57" y="50"/>
                          <a:pt x="50" y="71"/>
                          <a:pt x="55" y="95"/>
                        </a:cubicBezTo>
                        <a:cubicBezTo>
                          <a:pt x="55" y="96"/>
                          <a:pt x="55" y="98"/>
                          <a:pt x="56" y="99"/>
                        </a:cubicBezTo>
                        <a:cubicBezTo>
                          <a:pt x="55" y="98"/>
                          <a:pt x="53" y="97"/>
                          <a:pt x="52" y="96"/>
                        </a:cubicBezTo>
                        <a:cubicBezTo>
                          <a:pt x="39" y="82"/>
                          <a:pt x="19" y="76"/>
                          <a:pt x="0" y="79"/>
                        </a:cubicBezTo>
                        <a:cubicBezTo>
                          <a:pt x="12" y="103"/>
                          <a:pt x="28" y="125"/>
                          <a:pt x="47" y="145"/>
                        </a:cubicBezTo>
                        <a:cubicBezTo>
                          <a:pt x="53" y="144"/>
                          <a:pt x="61" y="145"/>
                          <a:pt x="64" y="145"/>
                        </a:cubicBezTo>
                        <a:cubicBezTo>
                          <a:pt x="73" y="145"/>
                          <a:pt x="81" y="150"/>
                          <a:pt x="88" y="150"/>
                        </a:cubicBezTo>
                        <a:cubicBezTo>
                          <a:pt x="88" y="129"/>
                          <a:pt x="79" y="110"/>
                          <a:pt x="88" y="90"/>
                        </a:cubicBezTo>
                        <a:cubicBezTo>
                          <a:pt x="110" y="85"/>
                          <a:pt x="132" y="109"/>
                          <a:pt x="144" y="121"/>
                        </a:cubicBezTo>
                        <a:cubicBezTo>
                          <a:pt x="150" y="104"/>
                          <a:pt x="154" y="87"/>
                          <a:pt x="165" y="72"/>
                        </a:cubicBezTo>
                        <a:cubicBezTo>
                          <a:pt x="168" y="67"/>
                          <a:pt x="172" y="60"/>
                          <a:pt x="180" y="63"/>
                        </a:cubicBezTo>
                        <a:cubicBezTo>
                          <a:pt x="187" y="65"/>
                          <a:pt x="193" y="78"/>
                          <a:pt x="196" y="84"/>
                        </a:cubicBezTo>
                        <a:cubicBezTo>
                          <a:pt x="200" y="91"/>
                          <a:pt x="203" y="98"/>
                          <a:pt x="206" y="106"/>
                        </a:cubicBezTo>
                        <a:cubicBezTo>
                          <a:pt x="212" y="89"/>
                          <a:pt x="218" y="68"/>
                          <a:pt x="234" y="56"/>
                        </a:cubicBezTo>
                        <a:cubicBezTo>
                          <a:pt x="251" y="66"/>
                          <a:pt x="258" y="85"/>
                          <a:pt x="264" y="101"/>
                        </a:cubicBezTo>
                        <a:cubicBezTo>
                          <a:pt x="275" y="81"/>
                          <a:pt x="298" y="67"/>
                          <a:pt x="320" y="61"/>
                        </a:cubicBezTo>
                        <a:cubicBezTo>
                          <a:pt x="326" y="74"/>
                          <a:pt x="329" y="86"/>
                          <a:pt x="328" y="100"/>
                        </a:cubicBezTo>
                        <a:cubicBezTo>
                          <a:pt x="341" y="82"/>
                          <a:pt x="365" y="74"/>
                          <a:pt x="385" y="63"/>
                        </a:cubicBezTo>
                        <a:cubicBezTo>
                          <a:pt x="387" y="80"/>
                          <a:pt x="391" y="97"/>
                          <a:pt x="386" y="114"/>
                        </a:cubicBezTo>
                        <a:cubicBezTo>
                          <a:pt x="395" y="107"/>
                          <a:pt x="408" y="101"/>
                          <a:pt x="418" y="97"/>
                        </a:cubicBezTo>
                        <a:cubicBezTo>
                          <a:pt x="426" y="94"/>
                          <a:pt x="440" y="88"/>
                          <a:pt x="448" y="88"/>
                        </a:cubicBezTo>
                        <a:cubicBezTo>
                          <a:pt x="452" y="104"/>
                          <a:pt x="443" y="118"/>
                          <a:pt x="439" y="133"/>
                        </a:cubicBezTo>
                        <a:cubicBezTo>
                          <a:pt x="448" y="128"/>
                          <a:pt x="459" y="128"/>
                          <a:pt x="469" y="126"/>
                        </a:cubicBezTo>
                        <a:cubicBezTo>
                          <a:pt x="476" y="125"/>
                          <a:pt x="481" y="124"/>
                          <a:pt x="488" y="123"/>
                        </a:cubicBezTo>
                        <a:cubicBezTo>
                          <a:pt x="502" y="105"/>
                          <a:pt x="514" y="85"/>
                          <a:pt x="523" y="65"/>
                        </a:cubicBezTo>
                        <a:cubicBezTo>
                          <a:pt x="505" y="67"/>
                          <a:pt x="482" y="69"/>
                          <a:pt x="468" y="79"/>
                        </a:cubicBezTo>
                        <a:cubicBezTo>
                          <a:pt x="468" y="71"/>
                          <a:pt x="470" y="63"/>
                          <a:pt x="471" y="55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5" name="Freeform 2022"/>
                  <p:cNvSpPr/>
                  <p:nvPr/>
                </p:nvSpPr>
                <p:spPr bwMode="auto">
                  <a:xfrm>
                    <a:off x="3003" y="1408"/>
                    <a:ext cx="375" cy="120"/>
                  </a:xfrm>
                  <a:custGeom>
                    <a:avLst/>
                    <a:gdLst>
                      <a:gd name="T0" fmla="*/ 392 w 441"/>
                      <a:gd name="T1" fmla="*/ 77 h 141"/>
                      <a:gd name="T2" fmla="*/ 401 w 441"/>
                      <a:gd name="T3" fmla="*/ 32 h 141"/>
                      <a:gd name="T4" fmla="*/ 371 w 441"/>
                      <a:gd name="T5" fmla="*/ 41 h 141"/>
                      <a:gd name="T6" fmla="*/ 339 w 441"/>
                      <a:gd name="T7" fmla="*/ 58 h 141"/>
                      <a:gd name="T8" fmla="*/ 338 w 441"/>
                      <a:gd name="T9" fmla="*/ 7 h 141"/>
                      <a:gd name="T10" fmla="*/ 281 w 441"/>
                      <a:gd name="T11" fmla="*/ 44 h 141"/>
                      <a:gd name="T12" fmla="*/ 273 w 441"/>
                      <a:gd name="T13" fmla="*/ 5 h 141"/>
                      <a:gd name="T14" fmla="*/ 217 w 441"/>
                      <a:gd name="T15" fmla="*/ 45 h 141"/>
                      <a:gd name="T16" fmla="*/ 187 w 441"/>
                      <a:gd name="T17" fmla="*/ 0 h 141"/>
                      <a:gd name="T18" fmla="*/ 159 w 441"/>
                      <a:gd name="T19" fmla="*/ 50 h 141"/>
                      <a:gd name="T20" fmla="*/ 149 w 441"/>
                      <a:gd name="T21" fmla="*/ 28 h 141"/>
                      <a:gd name="T22" fmla="*/ 133 w 441"/>
                      <a:gd name="T23" fmla="*/ 7 h 141"/>
                      <a:gd name="T24" fmla="*/ 118 w 441"/>
                      <a:gd name="T25" fmla="*/ 16 h 141"/>
                      <a:gd name="T26" fmla="*/ 97 w 441"/>
                      <a:gd name="T27" fmla="*/ 65 h 141"/>
                      <a:gd name="T28" fmla="*/ 41 w 441"/>
                      <a:gd name="T29" fmla="*/ 34 h 141"/>
                      <a:gd name="T30" fmla="*/ 41 w 441"/>
                      <a:gd name="T31" fmla="*/ 94 h 141"/>
                      <a:gd name="T32" fmla="*/ 17 w 441"/>
                      <a:gd name="T33" fmla="*/ 89 h 141"/>
                      <a:gd name="T34" fmla="*/ 0 w 441"/>
                      <a:gd name="T35" fmla="*/ 89 h 141"/>
                      <a:gd name="T36" fmla="*/ 71 w 441"/>
                      <a:gd name="T37" fmla="*/ 141 h 141"/>
                      <a:gd name="T38" fmla="*/ 59 w 441"/>
                      <a:gd name="T39" fmla="*/ 109 h 141"/>
                      <a:gd name="T40" fmla="*/ 104 w 441"/>
                      <a:gd name="T41" fmla="*/ 122 h 141"/>
                      <a:gd name="T42" fmla="*/ 106 w 441"/>
                      <a:gd name="T43" fmla="*/ 75 h 141"/>
                      <a:gd name="T44" fmla="*/ 154 w 441"/>
                      <a:gd name="T45" fmla="*/ 106 h 141"/>
                      <a:gd name="T46" fmla="*/ 173 w 441"/>
                      <a:gd name="T47" fmla="*/ 56 h 141"/>
                      <a:gd name="T48" fmla="*/ 206 w 441"/>
                      <a:gd name="T49" fmla="*/ 98 h 141"/>
                      <a:gd name="T50" fmla="*/ 242 w 441"/>
                      <a:gd name="T51" fmla="*/ 46 h 141"/>
                      <a:gd name="T52" fmla="*/ 265 w 441"/>
                      <a:gd name="T53" fmla="*/ 87 h 141"/>
                      <a:gd name="T54" fmla="*/ 294 w 441"/>
                      <a:gd name="T55" fmla="*/ 52 h 141"/>
                      <a:gd name="T56" fmla="*/ 301 w 441"/>
                      <a:gd name="T57" fmla="*/ 99 h 141"/>
                      <a:gd name="T58" fmla="*/ 355 w 441"/>
                      <a:gd name="T59" fmla="*/ 70 h 141"/>
                      <a:gd name="T60" fmla="*/ 351 w 441"/>
                      <a:gd name="T61" fmla="*/ 111 h 141"/>
                      <a:gd name="T62" fmla="*/ 372 w 441"/>
                      <a:gd name="T63" fmla="*/ 102 h 141"/>
                      <a:gd name="T64" fmla="*/ 393 w 441"/>
                      <a:gd name="T65" fmla="*/ 97 h 141"/>
                      <a:gd name="T66" fmla="*/ 394 w 441"/>
                      <a:gd name="T67" fmla="*/ 113 h 141"/>
                      <a:gd name="T68" fmla="*/ 441 w 441"/>
                      <a:gd name="T69" fmla="*/ 67 h 141"/>
                      <a:gd name="T70" fmla="*/ 422 w 441"/>
                      <a:gd name="T71" fmla="*/ 70 h 141"/>
                      <a:gd name="T72" fmla="*/ 392 w 441"/>
                      <a:gd name="T73" fmla="*/ 77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441" h="141">
                        <a:moveTo>
                          <a:pt x="392" y="77"/>
                        </a:moveTo>
                        <a:cubicBezTo>
                          <a:pt x="396" y="62"/>
                          <a:pt x="405" y="48"/>
                          <a:pt x="401" y="32"/>
                        </a:cubicBezTo>
                        <a:cubicBezTo>
                          <a:pt x="393" y="32"/>
                          <a:pt x="379" y="38"/>
                          <a:pt x="371" y="41"/>
                        </a:cubicBezTo>
                        <a:cubicBezTo>
                          <a:pt x="361" y="45"/>
                          <a:pt x="348" y="51"/>
                          <a:pt x="339" y="58"/>
                        </a:cubicBezTo>
                        <a:cubicBezTo>
                          <a:pt x="344" y="41"/>
                          <a:pt x="340" y="24"/>
                          <a:pt x="338" y="7"/>
                        </a:cubicBezTo>
                        <a:cubicBezTo>
                          <a:pt x="318" y="18"/>
                          <a:pt x="294" y="26"/>
                          <a:pt x="281" y="44"/>
                        </a:cubicBezTo>
                        <a:cubicBezTo>
                          <a:pt x="282" y="30"/>
                          <a:pt x="279" y="18"/>
                          <a:pt x="273" y="5"/>
                        </a:cubicBezTo>
                        <a:cubicBezTo>
                          <a:pt x="251" y="11"/>
                          <a:pt x="228" y="25"/>
                          <a:pt x="217" y="45"/>
                        </a:cubicBezTo>
                        <a:cubicBezTo>
                          <a:pt x="211" y="29"/>
                          <a:pt x="204" y="10"/>
                          <a:pt x="187" y="0"/>
                        </a:cubicBezTo>
                        <a:cubicBezTo>
                          <a:pt x="171" y="12"/>
                          <a:pt x="165" y="33"/>
                          <a:pt x="159" y="50"/>
                        </a:cubicBezTo>
                        <a:cubicBezTo>
                          <a:pt x="156" y="42"/>
                          <a:pt x="153" y="35"/>
                          <a:pt x="149" y="28"/>
                        </a:cubicBezTo>
                        <a:cubicBezTo>
                          <a:pt x="146" y="22"/>
                          <a:pt x="140" y="9"/>
                          <a:pt x="133" y="7"/>
                        </a:cubicBezTo>
                        <a:cubicBezTo>
                          <a:pt x="125" y="4"/>
                          <a:pt x="121" y="11"/>
                          <a:pt x="118" y="16"/>
                        </a:cubicBezTo>
                        <a:cubicBezTo>
                          <a:pt x="107" y="31"/>
                          <a:pt x="103" y="48"/>
                          <a:pt x="97" y="65"/>
                        </a:cubicBezTo>
                        <a:cubicBezTo>
                          <a:pt x="85" y="53"/>
                          <a:pt x="63" y="29"/>
                          <a:pt x="41" y="34"/>
                        </a:cubicBezTo>
                        <a:cubicBezTo>
                          <a:pt x="32" y="54"/>
                          <a:pt x="41" y="73"/>
                          <a:pt x="41" y="94"/>
                        </a:cubicBezTo>
                        <a:cubicBezTo>
                          <a:pt x="34" y="94"/>
                          <a:pt x="26" y="89"/>
                          <a:pt x="17" y="89"/>
                        </a:cubicBezTo>
                        <a:cubicBezTo>
                          <a:pt x="14" y="89"/>
                          <a:pt x="6" y="88"/>
                          <a:pt x="0" y="89"/>
                        </a:cubicBezTo>
                        <a:cubicBezTo>
                          <a:pt x="20" y="110"/>
                          <a:pt x="44" y="127"/>
                          <a:pt x="71" y="141"/>
                        </a:cubicBezTo>
                        <a:cubicBezTo>
                          <a:pt x="63" y="128"/>
                          <a:pt x="55" y="109"/>
                          <a:pt x="59" y="109"/>
                        </a:cubicBezTo>
                        <a:cubicBezTo>
                          <a:pt x="76" y="107"/>
                          <a:pt x="89" y="114"/>
                          <a:pt x="104" y="122"/>
                        </a:cubicBezTo>
                        <a:cubicBezTo>
                          <a:pt x="106" y="106"/>
                          <a:pt x="100" y="89"/>
                          <a:pt x="106" y="75"/>
                        </a:cubicBezTo>
                        <a:cubicBezTo>
                          <a:pt x="126" y="76"/>
                          <a:pt x="146" y="90"/>
                          <a:pt x="154" y="106"/>
                        </a:cubicBezTo>
                        <a:cubicBezTo>
                          <a:pt x="161" y="89"/>
                          <a:pt x="158" y="70"/>
                          <a:pt x="173" y="56"/>
                        </a:cubicBezTo>
                        <a:cubicBezTo>
                          <a:pt x="192" y="59"/>
                          <a:pt x="202" y="84"/>
                          <a:pt x="206" y="98"/>
                        </a:cubicBezTo>
                        <a:cubicBezTo>
                          <a:pt x="213" y="77"/>
                          <a:pt x="225" y="61"/>
                          <a:pt x="242" y="46"/>
                        </a:cubicBezTo>
                        <a:cubicBezTo>
                          <a:pt x="254" y="53"/>
                          <a:pt x="265" y="74"/>
                          <a:pt x="265" y="87"/>
                        </a:cubicBezTo>
                        <a:cubicBezTo>
                          <a:pt x="270" y="75"/>
                          <a:pt x="282" y="60"/>
                          <a:pt x="294" y="52"/>
                        </a:cubicBezTo>
                        <a:cubicBezTo>
                          <a:pt x="302" y="65"/>
                          <a:pt x="304" y="85"/>
                          <a:pt x="301" y="99"/>
                        </a:cubicBezTo>
                        <a:cubicBezTo>
                          <a:pt x="316" y="86"/>
                          <a:pt x="335" y="75"/>
                          <a:pt x="355" y="70"/>
                        </a:cubicBezTo>
                        <a:cubicBezTo>
                          <a:pt x="357" y="84"/>
                          <a:pt x="356" y="98"/>
                          <a:pt x="351" y="111"/>
                        </a:cubicBezTo>
                        <a:cubicBezTo>
                          <a:pt x="358" y="108"/>
                          <a:pt x="364" y="104"/>
                          <a:pt x="372" y="102"/>
                        </a:cubicBezTo>
                        <a:cubicBezTo>
                          <a:pt x="379" y="100"/>
                          <a:pt x="387" y="99"/>
                          <a:pt x="393" y="97"/>
                        </a:cubicBezTo>
                        <a:cubicBezTo>
                          <a:pt x="393" y="101"/>
                          <a:pt x="394" y="107"/>
                          <a:pt x="394" y="113"/>
                        </a:cubicBezTo>
                        <a:cubicBezTo>
                          <a:pt x="412" y="99"/>
                          <a:pt x="427" y="84"/>
                          <a:pt x="441" y="67"/>
                        </a:cubicBezTo>
                        <a:cubicBezTo>
                          <a:pt x="434" y="68"/>
                          <a:pt x="429" y="69"/>
                          <a:pt x="422" y="70"/>
                        </a:cubicBezTo>
                        <a:cubicBezTo>
                          <a:pt x="412" y="72"/>
                          <a:pt x="401" y="72"/>
                          <a:pt x="392" y="77"/>
                        </a:cubicBezTo>
                        <a:close/>
                      </a:path>
                    </a:pathLst>
                  </a:custGeom>
                  <a:solidFill>
                    <a:srgbClr val="499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6" name="Freeform 2023"/>
                  <p:cNvSpPr/>
                  <p:nvPr/>
                </p:nvSpPr>
                <p:spPr bwMode="auto">
                  <a:xfrm>
                    <a:off x="3049" y="1447"/>
                    <a:ext cx="289" cy="106"/>
                  </a:xfrm>
                  <a:custGeom>
                    <a:avLst/>
                    <a:gdLst>
                      <a:gd name="T0" fmla="*/ 338 w 339"/>
                      <a:gd name="T1" fmla="*/ 51 h 124"/>
                      <a:gd name="T2" fmla="*/ 317 w 339"/>
                      <a:gd name="T3" fmla="*/ 56 h 124"/>
                      <a:gd name="T4" fmla="*/ 296 w 339"/>
                      <a:gd name="T5" fmla="*/ 65 h 124"/>
                      <a:gd name="T6" fmla="*/ 300 w 339"/>
                      <a:gd name="T7" fmla="*/ 24 h 124"/>
                      <a:gd name="T8" fmla="*/ 246 w 339"/>
                      <a:gd name="T9" fmla="*/ 53 h 124"/>
                      <a:gd name="T10" fmla="*/ 239 w 339"/>
                      <a:gd name="T11" fmla="*/ 6 h 124"/>
                      <a:gd name="T12" fmla="*/ 210 w 339"/>
                      <a:gd name="T13" fmla="*/ 41 h 124"/>
                      <a:gd name="T14" fmla="*/ 187 w 339"/>
                      <a:gd name="T15" fmla="*/ 0 h 124"/>
                      <a:gd name="T16" fmla="*/ 151 w 339"/>
                      <a:gd name="T17" fmla="*/ 52 h 124"/>
                      <a:gd name="T18" fmla="*/ 118 w 339"/>
                      <a:gd name="T19" fmla="*/ 10 h 124"/>
                      <a:gd name="T20" fmla="*/ 99 w 339"/>
                      <a:gd name="T21" fmla="*/ 60 h 124"/>
                      <a:gd name="T22" fmla="*/ 51 w 339"/>
                      <a:gd name="T23" fmla="*/ 29 h 124"/>
                      <a:gd name="T24" fmla="*/ 49 w 339"/>
                      <a:gd name="T25" fmla="*/ 76 h 124"/>
                      <a:gd name="T26" fmla="*/ 4 w 339"/>
                      <a:gd name="T27" fmla="*/ 63 h 124"/>
                      <a:gd name="T28" fmla="*/ 16 w 339"/>
                      <a:gd name="T29" fmla="*/ 95 h 124"/>
                      <a:gd name="T30" fmla="*/ 97 w 339"/>
                      <a:gd name="T31" fmla="*/ 124 h 124"/>
                      <a:gd name="T32" fmla="*/ 95 w 339"/>
                      <a:gd name="T33" fmla="*/ 122 h 124"/>
                      <a:gd name="T34" fmla="*/ 80 w 339"/>
                      <a:gd name="T35" fmla="*/ 104 h 124"/>
                      <a:gd name="T36" fmla="*/ 134 w 339"/>
                      <a:gd name="T37" fmla="*/ 108 h 124"/>
                      <a:gd name="T38" fmla="*/ 134 w 339"/>
                      <a:gd name="T39" fmla="*/ 108 h 124"/>
                      <a:gd name="T40" fmla="*/ 136 w 339"/>
                      <a:gd name="T41" fmla="*/ 67 h 124"/>
                      <a:gd name="T42" fmla="*/ 167 w 339"/>
                      <a:gd name="T43" fmla="*/ 99 h 124"/>
                      <a:gd name="T44" fmla="*/ 192 w 339"/>
                      <a:gd name="T45" fmla="*/ 53 h 124"/>
                      <a:gd name="T46" fmla="*/ 215 w 339"/>
                      <a:gd name="T47" fmla="*/ 102 h 124"/>
                      <a:gd name="T48" fmla="*/ 266 w 339"/>
                      <a:gd name="T49" fmla="*/ 71 h 124"/>
                      <a:gd name="T50" fmla="*/ 257 w 339"/>
                      <a:gd name="T51" fmla="*/ 101 h 124"/>
                      <a:gd name="T52" fmla="*/ 292 w 339"/>
                      <a:gd name="T53" fmla="*/ 94 h 124"/>
                      <a:gd name="T54" fmla="*/ 292 w 339"/>
                      <a:gd name="T55" fmla="*/ 97 h 124"/>
                      <a:gd name="T56" fmla="*/ 339 w 339"/>
                      <a:gd name="T57" fmla="*/ 67 h 124"/>
                      <a:gd name="T58" fmla="*/ 338 w 339"/>
                      <a:gd name="T59" fmla="*/ 51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339" h="124">
                        <a:moveTo>
                          <a:pt x="338" y="51"/>
                        </a:moveTo>
                        <a:cubicBezTo>
                          <a:pt x="332" y="53"/>
                          <a:pt x="324" y="54"/>
                          <a:pt x="317" y="56"/>
                        </a:cubicBezTo>
                        <a:cubicBezTo>
                          <a:pt x="309" y="58"/>
                          <a:pt x="303" y="62"/>
                          <a:pt x="296" y="65"/>
                        </a:cubicBezTo>
                        <a:cubicBezTo>
                          <a:pt x="301" y="52"/>
                          <a:pt x="302" y="38"/>
                          <a:pt x="300" y="24"/>
                        </a:cubicBezTo>
                        <a:cubicBezTo>
                          <a:pt x="280" y="29"/>
                          <a:pt x="261" y="40"/>
                          <a:pt x="246" y="53"/>
                        </a:cubicBezTo>
                        <a:cubicBezTo>
                          <a:pt x="249" y="39"/>
                          <a:pt x="247" y="19"/>
                          <a:pt x="239" y="6"/>
                        </a:cubicBezTo>
                        <a:cubicBezTo>
                          <a:pt x="227" y="14"/>
                          <a:pt x="215" y="29"/>
                          <a:pt x="210" y="41"/>
                        </a:cubicBezTo>
                        <a:cubicBezTo>
                          <a:pt x="210" y="28"/>
                          <a:pt x="199" y="7"/>
                          <a:pt x="187" y="0"/>
                        </a:cubicBezTo>
                        <a:cubicBezTo>
                          <a:pt x="170" y="15"/>
                          <a:pt x="158" y="31"/>
                          <a:pt x="151" y="52"/>
                        </a:cubicBezTo>
                        <a:cubicBezTo>
                          <a:pt x="147" y="38"/>
                          <a:pt x="137" y="13"/>
                          <a:pt x="118" y="10"/>
                        </a:cubicBezTo>
                        <a:cubicBezTo>
                          <a:pt x="103" y="24"/>
                          <a:pt x="106" y="43"/>
                          <a:pt x="99" y="60"/>
                        </a:cubicBezTo>
                        <a:cubicBezTo>
                          <a:pt x="91" y="44"/>
                          <a:pt x="71" y="30"/>
                          <a:pt x="51" y="29"/>
                        </a:cubicBezTo>
                        <a:cubicBezTo>
                          <a:pt x="45" y="43"/>
                          <a:pt x="51" y="60"/>
                          <a:pt x="49" y="76"/>
                        </a:cubicBezTo>
                        <a:cubicBezTo>
                          <a:pt x="34" y="68"/>
                          <a:pt x="21" y="61"/>
                          <a:pt x="4" y="63"/>
                        </a:cubicBezTo>
                        <a:cubicBezTo>
                          <a:pt x="0" y="63"/>
                          <a:pt x="8" y="82"/>
                          <a:pt x="16" y="95"/>
                        </a:cubicBezTo>
                        <a:cubicBezTo>
                          <a:pt x="41" y="109"/>
                          <a:pt x="68" y="118"/>
                          <a:pt x="97" y="124"/>
                        </a:cubicBezTo>
                        <a:cubicBezTo>
                          <a:pt x="96" y="123"/>
                          <a:pt x="96" y="122"/>
                          <a:pt x="95" y="122"/>
                        </a:cubicBezTo>
                        <a:cubicBezTo>
                          <a:pt x="90" y="116"/>
                          <a:pt x="85" y="109"/>
                          <a:pt x="80" y="104"/>
                        </a:cubicBezTo>
                        <a:cubicBezTo>
                          <a:pt x="97" y="104"/>
                          <a:pt x="118" y="101"/>
                          <a:pt x="134" y="108"/>
                        </a:cubicBezTo>
                        <a:cubicBezTo>
                          <a:pt x="134" y="108"/>
                          <a:pt x="134" y="108"/>
                          <a:pt x="134" y="108"/>
                        </a:cubicBezTo>
                        <a:cubicBezTo>
                          <a:pt x="134" y="95"/>
                          <a:pt x="130" y="80"/>
                          <a:pt x="136" y="67"/>
                        </a:cubicBezTo>
                        <a:cubicBezTo>
                          <a:pt x="156" y="69"/>
                          <a:pt x="161" y="85"/>
                          <a:pt x="167" y="99"/>
                        </a:cubicBezTo>
                        <a:cubicBezTo>
                          <a:pt x="166" y="84"/>
                          <a:pt x="174" y="60"/>
                          <a:pt x="192" y="53"/>
                        </a:cubicBezTo>
                        <a:cubicBezTo>
                          <a:pt x="205" y="69"/>
                          <a:pt x="213" y="82"/>
                          <a:pt x="215" y="102"/>
                        </a:cubicBezTo>
                        <a:cubicBezTo>
                          <a:pt x="222" y="86"/>
                          <a:pt x="249" y="75"/>
                          <a:pt x="266" y="71"/>
                        </a:cubicBezTo>
                        <a:cubicBezTo>
                          <a:pt x="267" y="82"/>
                          <a:pt x="262" y="91"/>
                          <a:pt x="257" y="101"/>
                        </a:cubicBezTo>
                        <a:cubicBezTo>
                          <a:pt x="263" y="96"/>
                          <a:pt x="288" y="83"/>
                          <a:pt x="292" y="94"/>
                        </a:cubicBezTo>
                        <a:cubicBezTo>
                          <a:pt x="292" y="95"/>
                          <a:pt x="292" y="96"/>
                          <a:pt x="292" y="97"/>
                        </a:cubicBezTo>
                        <a:cubicBezTo>
                          <a:pt x="309" y="88"/>
                          <a:pt x="325" y="78"/>
                          <a:pt x="339" y="67"/>
                        </a:cubicBezTo>
                        <a:cubicBezTo>
                          <a:pt x="339" y="61"/>
                          <a:pt x="338" y="55"/>
                          <a:pt x="338" y="51"/>
                        </a:cubicBezTo>
                        <a:close/>
                      </a:path>
                    </a:pathLst>
                  </a:custGeom>
                  <a:solidFill>
                    <a:srgbClr val="5372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7" name="Freeform 2024"/>
                  <p:cNvSpPr/>
                  <p:nvPr/>
                </p:nvSpPr>
                <p:spPr bwMode="auto">
                  <a:xfrm>
                    <a:off x="3118" y="1493"/>
                    <a:ext cx="180" cy="66"/>
                  </a:xfrm>
                  <a:custGeom>
                    <a:avLst/>
                    <a:gdLst>
                      <a:gd name="T0" fmla="*/ 212 w 212"/>
                      <a:gd name="T1" fmla="*/ 41 h 78"/>
                      <a:gd name="T2" fmla="*/ 177 w 212"/>
                      <a:gd name="T3" fmla="*/ 48 h 78"/>
                      <a:gd name="T4" fmla="*/ 186 w 212"/>
                      <a:gd name="T5" fmla="*/ 18 h 78"/>
                      <a:gd name="T6" fmla="*/ 135 w 212"/>
                      <a:gd name="T7" fmla="*/ 49 h 78"/>
                      <a:gd name="T8" fmla="*/ 112 w 212"/>
                      <a:gd name="T9" fmla="*/ 0 h 78"/>
                      <a:gd name="T10" fmla="*/ 87 w 212"/>
                      <a:gd name="T11" fmla="*/ 46 h 78"/>
                      <a:gd name="T12" fmla="*/ 56 w 212"/>
                      <a:gd name="T13" fmla="*/ 14 h 78"/>
                      <a:gd name="T14" fmla="*/ 54 w 212"/>
                      <a:gd name="T15" fmla="*/ 55 h 78"/>
                      <a:gd name="T16" fmla="*/ 54 w 212"/>
                      <a:gd name="T17" fmla="*/ 55 h 78"/>
                      <a:gd name="T18" fmla="*/ 54 w 212"/>
                      <a:gd name="T19" fmla="*/ 55 h 78"/>
                      <a:gd name="T20" fmla="*/ 0 w 212"/>
                      <a:gd name="T21" fmla="*/ 51 h 78"/>
                      <a:gd name="T22" fmla="*/ 15 w 212"/>
                      <a:gd name="T23" fmla="*/ 69 h 78"/>
                      <a:gd name="T24" fmla="*/ 17 w 212"/>
                      <a:gd name="T25" fmla="*/ 71 h 78"/>
                      <a:gd name="T26" fmla="*/ 89 w 212"/>
                      <a:gd name="T27" fmla="*/ 76 h 78"/>
                      <a:gd name="T28" fmla="*/ 212 w 212"/>
                      <a:gd name="T29" fmla="*/ 44 h 78"/>
                      <a:gd name="T30" fmla="*/ 212 w 212"/>
                      <a:gd name="T31" fmla="*/ 41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2" h="78">
                        <a:moveTo>
                          <a:pt x="212" y="41"/>
                        </a:moveTo>
                        <a:cubicBezTo>
                          <a:pt x="208" y="30"/>
                          <a:pt x="183" y="43"/>
                          <a:pt x="177" y="48"/>
                        </a:cubicBezTo>
                        <a:cubicBezTo>
                          <a:pt x="182" y="38"/>
                          <a:pt x="187" y="29"/>
                          <a:pt x="186" y="18"/>
                        </a:cubicBezTo>
                        <a:cubicBezTo>
                          <a:pt x="169" y="22"/>
                          <a:pt x="142" y="33"/>
                          <a:pt x="135" y="49"/>
                        </a:cubicBezTo>
                        <a:cubicBezTo>
                          <a:pt x="133" y="29"/>
                          <a:pt x="125" y="16"/>
                          <a:pt x="112" y="0"/>
                        </a:cubicBezTo>
                        <a:cubicBezTo>
                          <a:pt x="94" y="7"/>
                          <a:pt x="86" y="31"/>
                          <a:pt x="87" y="46"/>
                        </a:cubicBezTo>
                        <a:cubicBezTo>
                          <a:pt x="81" y="32"/>
                          <a:pt x="76" y="16"/>
                          <a:pt x="56" y="14"/>
                        </a:cubicBezTo>
                        <a:cubicBezTo>
                          <a:pt x="50" y="27"/>
                          <a:pt x="54" y="42"/>
                          <a:pt x="54" y="55"/>
                        </a:cubicBezTo>
                        <a:cubicBezTo>
                          <a:pt x="54" y="55"/>
                          <a:pt x="54" y="55"/>
                          <a:pt x="54" y="55"/>
                        </a:cubicBezTo>
                        <a:cubicBezTo>
                          <a:pt x="54" y="55"/>
                          <a:pt x="54" y="55"/>
                          <a:pt x="54" y="55"/>
                        </a:cubicBezTo>
                        <a:cubicBezTo>
                          <a:pt x="38" y="48"/>
                          <a:pt x="17" y="51"/>
                          <a:pt x="0" y="51"/>
                        </a:cubicBezTo>
                        <a:cubicBezTo>
                          <a:pt x="5" y="56"/>
                          <a:pt x="10" y="63"/>
                          <a:pt x="15" y="69"/>
                        </a:cubicBezTo>
                        <a:cubicBezTo>
                          <a:pt x="16" y="69"/>
                          <a:pt x="16" y="70"/>
                          <a:pt x="17" y="71"/>
                        </a:cubicBezTo>
                        <a:cubicBezTo>
                          <a:pt x="40" y="76"/>
                          <a:pt x="64" y="78"/>
                          <a:pt x="89" y="76"/>
                        </a:cubicBezTo>
                        <a:cubicBezTo>
                          <a:pt x="134" y="74"/>
                          <a:pt x="175" y="62"/>
                          <a:pt x="212" y="44"/>
                        </a:cubicBezTo>
                        <a:cubicBezTo>
                          <a:pt x="212" y="43"/>
                          <a:pt x="212" y="42"/>
                          <a:pt x="212" y="41"/>
                        </a:cubicBezTo>
                        <a:close/>
                      </a:path>
                    </a:pathLst>
                  </a:custGeom>
                  <a:solidFill>
                    <a:srgbClr val="5453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" name="Freeform 2025"/>
                  <p:cNvSpPr/>
                  <p:nvPr/>
                </p:nvSpPr>
                <p:spPr bwMode="auto">
                  <a:xfrm>
                    <a:off x="2467" y="1936"/>
                    <a:ext cx="80" cy="132"/>
                  </a:xfrm>
                  <a:custGeom>
                    <a:avLst/>
                    <a:gdLst>
                      <a:gd name="T0" fmla="*/ 0 w 94"/>
                      <a:gd name="T1" fmla="*/ 11 h 155"/>
                      <a:gd name="T2" fmla="*/ 45 w 94"/>
                      <a:gd name="T3" fmla="*/ 153 h 155"/>
                      <a:gd name="T4" fmla="*/ 76 w 94"/>
                      <a:gd name="T5" fmla="*/ 145 h 155"/>
                      <a:gd name="T6" fmla="*/ 94 w 94"/>
                      <a:gd name="T7" fmla="*/ 118 h 155"/>
                      <a:gd name="T8" fmla="*/ 17 w 94"/>
                      <a:gd name="T9" fmla="*/ 0 h 155"/>
                      <a:gd name="T10" fmla="*/ 0 w 94"/>
                      <a:gd name="T11" fmla="*/ 11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4" h="155">
                        <a:moveTo>
                          <a:pt x="0" y="11"/>
                        </a:moveTo>
                        <a:cubicBezTo>
                          <a:pt x="45" y="153"/>
                          <a:pt x="45" y="153"/>
                          <a:pt x="45" y="153"/>
                        </a:cubicBezTo>
                        <a:cubicBezTo>
                          <a:pt x="45" y="153"/>
                          <a:pt x="61" y="155"/>
                          <a:pt x="76" y="145"/>
                        </a:cubicBezTo>
                        <a:cubicBezTo>
                          <a:pt x="91" y="134"/>
                          <a:pt x="94" y="118"/>
                          <a:pt x="94" y="118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9" name="Freeform 2026"/>
                  <p:cNvSpPr/>
                  <p:nvPr/>
                </p:nvSpPr>
                <p:spPr bwMode="auto">
                  <a:xfrm>
                    <a:off x="2483" y="1948"/>
                    <a:ext cx="31" cy="120"/>
                  </a:xfrm>
                  <a:custGeom>
                    <a:avLst/>
                    <a:gdLst>
                      <a:gd name="T0" fmla="*/ 4 w 37"/>
                      <a:gd name="T1" fmla="*/ 1 h 140"/>
                      <a:gd name="T2" fmla="*/ 18 w 37"/>
                      <a:gd name="T3" fmla="*/ 13 h 140"/>
                      <a:gd name="T4" fmla="*/ 26 w 37"/>
                      <a:gd name="T5" fmla="*/ 31 h 140"/>
                      <a:gd name="T6" fmla="*/ 28 w 37"/>
                      <a:gd name="T7" fmla="*/ 68 h 140"/>
                      <a:gd name="T8" fmla="*/ 26 w 37"/>
                      <a:gd name="T9" fmla="*/ 105 h 140"/>
                      <a:gd name="T10" fmla="*/ 28 w 37"/>
                      <a:gd name="T11" fmla="*/ 123 h 140"/>
                      <a:gd name="T12" fmla="*/ 36 w 37"/>
                      <a:gd name="T13" fmla="*/ 137 h 140"/>
                      <a:gd name="T14" fmla="*/ 37 w 37"/>
                      <a:gd name="T15" fmla="*/ 139 h 140"/>
                      <a:gd name="T16" fmla="*/ 35 w 37"/>
                      <a:gd name="T17" fmla="*/ 139 h 140"/>
                      <a:gd name="T18" fmla="*/ 28 w 37"/>
                      <a:gd name="T19" fmla="*/ 132 h 140"/>
                      <a:gd name="T20" fmla="*/ 25 w 37"/>
                      <a:gd name="T21" fmla="*/ 123 h 140"/>
                      <a:gd name="T22" fmla="*/ 22 w 37"/>
                      <a:gd name="T23" fmla="*/ 105 h 140"/>
                      <a:gd name="T24" fmla="*/ 24 w 37"/>
                      <a:gd name="T25" fmla="*/ 68 h 140"/>
                      <a:gd name="T26" fmla="*/ 21 w 37"/>
                      <a:gd name="T27" fmla="*/ 32 h 140"/>
                      <a:gd name="T28" fmla="*/ 2 w 37"/>
                      <a:gd name="T29" fmla="*/ 4 h 140"/>
                      <a:gd name="T30" fmla="*/ 1 w 37"/>
                      <a:gd name="T31" fmla="*/ 1 h 140"/>
                      <a:gd name="T32" fmla="*/ 4 w 37"/>
                      <a:gd name="T33" fmla="*/ 1 h 1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7" h="140">
                        <a:moveTo>
                          <a:pt x="4" y="1"/>
                        </a:moveTo>
                        <a:cubicBezTo>
                          <a:pt x="9" y="4"/>
                          <a:pt x="14" y="8"/>
                          <a:pt x="18" y="13"/>
                        </a:cubicBezTo>
                        <a:cubicBezTo>
                          <a:pt x="22" y="19"/>
                          <a:pt x="24" y="25"/>
                          <a:pt x="26" y="31"/>
                        </a:cubicBezTo>
                        <a:cubicBezTo>
                          <a:pt x="29" y="43"/>
                          <a:pt x="29" y="56"/>
                          <a:pt x="28" y="68"/>
                        </a:cubicBezTo>
                        <a:cubicBezTo>
                          <a:pt x="28" y="80"/>
                          <a:pt x="26" y="93"/>
                          <a:pt x="26" y="105"/>
                        </a:cubicBezTo>
                        <a:cubicBezTo>
                          <a:pt x="26" y="111"/>
                          <a:pt x="27" y="117"/>
                          <a:pt x="28" y="123"/>
                        </a:cubicBezTo>
                        <a:cubicBezTo>
                          <a:pt x="29" y="128"/>
                          <a:pt x="31" y="134"/>
                          <a:pt x="36" y="137"/>
                        </a:cubicBezTo>
                        <a:cubicBezTo>
                          <a:pt x="37" y="138"/>
                          <a:pt x="37" y="139"/>
                          <a:pt x="37" y="139"/>
                        </a:cubicBezTo>
                        <a:cubicBezTo>
                          <a:pt x="36" y="140"/>
                          <a:pt x="36" y="140"/>
                          <a:pt x="35" y="139"/>
                        </a:cubicBezTo>
                        <a:cubicBezTo>
                          <a:pt x="32" y="138"/>
                          <a:pt x="30" y="135"/>
                          <a:pt x="28" y="132"/>
                        </a:cubicBezTo>
                        <a:cubicBezTo>
                          <a:pt x="27" y="129"/>
                          <a:pt x="26" y="126"/>
                          <a:pt x="25" y="123"/>
                        </a:cubicBezTo>
                        <a:cubicBezTo>
                          <a:pt x="23" y="117"/>
                          <a:pt x="23" y="111"/>
                          <a:pt x="22" y="105"/>
                        </a:cubicBezTo>
                        <a:cubicBezTo>
                          <a:pt x="22" y="92"/>
                          <a:pt x="23" y="80"/>
                          <a:pt x="24" y="68"/>
                        </a:cubicBezTo>
                        <a:cubicBezTo>
                          <a:pt x="24" y="56"/>
                          <a:pt x="24" y="43"/>
                          <a:pt x="21" y="32"/>
                        </a:cubicBezTo>
                        <a:cubicBezTo>
                          <a:pt x="19" y="20"/>
                          <a:pt x="12" y="10"/>
                          <a:pt x="2" y="4"/>
                        </a:cubicBezTo>
                        <a:cubicBezTo>
                          <a:pt x="1" y="3"/>
                          <a:pt x="0" y="2"/>
                          <a:pt x="1" y="1"/>
                        </a:cubicBezTo>
                        <a:cubicBezTo>
                          <a:pt x="1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" name="Freeform 2027"/>
                  <p:cNvSpPr/>
                  <p:nvPr/>
                </p:nvSpPr>
                <p:spPr bwMode="auto">
                  <a:xfrm>
                    <a:off x="2513" y="1987"/>
                    <a:ext cx="15" cy="76"/>
                  </a:xfrm>
                  <a:custGeom>
                    <a:avLst/>
                    <a:gdLst>
                      <a:gd name="T0" fmla="*/ 3 w 17"/>
                      <a:gd name="T1" fmla="*/ 0 h 90"/>
                      <a:gd name="T2" fmla="*/ 8 w 17"/>
                      <a:gd name="T3" fmla="*/ 23 h 90"/>
                      <a:gd name="T4" fmla="*/ 8 w 17"/>
                      <a:gd name="T5" fmla="*/ 46 h 90"/>
                      <a:gd name="T6" fmla="*/ 9 w 17"/>
                      <a:gd name="T7" fmla="*/ 67 h 90"/>
                      <a:gd name="T8" fmla="*/ 12 w 17"/>
                      <a:gd name="T9" fmla="*/ 78 h 90"/>
                      <a:gd name="T10" fmla="*/ 16 w 17"/>
                      <a:gd name="T11" fmla="*/ 86 h 90"/>
                      <a:gd name="T12" fmla="*/ 16 w 17"/>
                      <a:gd name="T13" fmla="*/ 86 h 90"/>
                      <a:gd name="T14" fmla="*/ 17 w 17"/>
                      <a:gd name="T15" fmla="*/ 89 h 90"/>
                      <a:gd name="T16" fmla="*/ 14 w 17"/>
                      <a:gd name="T17" fmla="*/ 89 h 90"/>
                      <a:gd name="T18" fmla="*/ 5 w 17"/>
                      <a:gd name="T19" fmla="*/ 80 h 90"/>
                      <a:gd name="T20" fmla="*/ 2 w 17"/>
                      <a:gd name="T21" fmla="*/ 69 h 90"/>
                      <a:gd name="T22" fmla="*/ 2 w 17"/>
                      <a:gd name="T23" fmla="*/ 45 h 90"/>
                      <a:gd name="T24" fmla="*/ 3 w 17"/>
                      <a:gd name="T25" fmla="*/ 23 h 90"/>
                      <a:gd name="T26" fmla="*/ 1 w 17"/>
                      <a:gd name="T27" fmla="*/ 1 h 90"/>
                      <a:gd name="T28" fmla="*/ 1 w 17"/>
                      <a:gd name="T29" fmla="*/ 0 h 90"/>
                      <a:gd name="T30" fmla="*/ 3 w 17"/>
                      <a:gd name="T31" fmla="*/ 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7" h="90">
                        <a:moveTo>
                          <a:pt x="3" y="0"/>
                        </a:moveTo>
                        <a:cubicBezTo>
                          <a:pt x="6" y="7"/>
                          <a:pt x="8" y="15"/>
                          <a:pt x="8" y="23"/>
                        </a:cubicBezTo>
                        <a:cubicBezTo>
                          <a:pt x="9" y="31"/>
                          <a:pt x="8" y="38"/>
                          <a:pt x="8" y="46"/>
                        </a:cubicBezTo>
                        <a:cubicBezTo>
                          <a:pt x="8" y="53"/>
                          <a:pt x="8" y="60"/>
                          <a:pt x="9" y="67"/>
                        </a:cubicBezTo>
                        <a:cubicBezTo>
                          <a:pt x="10" y="71"/>
                          <a:pt x="10" y="74"/>
                          <a:pt x="12" y="78"/>
                        </a:cubicBezTo>
                        <a:cubicBezTo>
                          <a:pt x="13" y="81"/>
                          <a:pt x="14" y="84"/>
                          <a:pt x="16" y="86"/>
                        </a:cubicBezTo>
                        <a:cubicBezTo>
                          <a:pt x="16" y="86"/>
                          <a:pt x="16" y="86"/>
                          <a:pt x="16" y="86"/>
                        </a:cubicBezTo>
                        <a:cubicBezTo>
                          <a:pt x="17" y="87"/>
                          <a:pt x="17" y="88"/>
                          <a:pt x="17" y="89"/>
                        </a:cubicBezTo>
                        <a:cubicBezTo>
                          <a:pt x="16" y="89"/>
                          <a:pt x="15" y="90"/>
                          <a:pt x="14" y="89"/>
                        </a:cubicBezTo>
                        <a:cubicBezTo>
                          <a:pt x="10" y="88"/>
                          <a:pt x="7" y="84"/>
                          <a:pt x="5" y="80"/>
                        </a:cubicBezTo>
                        <a:cubicBezTo>
                          <a:pt x="4" y="77"/>
                          <a:pt x="2" y="73"/>
                          <a:pt x="2" y="69"/>
                        </a:cubicBezTo>
                        <a:cubicBezTo>
                          <a:pt x="1" y="61"/>
                          <a:pt x="1" y="53"/>
                          <a:pt x="2" y="45"/>
                        </a:cubicBezTo>
                        <a:cubicBezTo>
                          <a:pt x="2" y="38"/>
                          <a:pt x="3" y="30"/>
                          <a:pt x="3" y="23"/>
                        </a:cubicBezTo>
                        <a:cubicBezTo>
                          <a:pt x="4" y="16"/>
                          <a:pt x="3" y="8"/>
                          <a:pt x="1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2" y="0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1" name="Freeform 2028"/>
                  <p:cNvSpPr/>
                  <p:nvPr/>
                </p:nvSpPr>
                <p:spPr bwMode="auto">
                  <a:xfrm>
                    <a:off x="2535" y="2021"/>
                    <a:ext cx="7" cy="30"/>
                  </a:xfrm>
                  <a:custGeom>
                    <a:avLst/>
                    <a:gdLst>
                      <a:gd name="T0" fmla="*/ 5 w 9"/>
                      <a:gd name="T1" fmla="*/ 35 h 36"/>
                      <a:gd name="T2" fmla="*/ 1 w 9"/>
                      <a:gd name="T3" fmla="*/ 27 h 36"/>
                      <a:gd name="T4" fmla="*/ 0 w 9"/>
                      <a:gd name="T5" fmla="*/ 18 h 36"/>
                      <a:gd name="T6" fmla="*/ 2 w 9"/>
                      <a:gd name="T7" fmla="*/ 1 h 36"/>
                      <a:gd name="T8" fmla="*/ 2 w 9"/>
                      <a:gd name="T9" fmla="*/ 1 h 36"/>
                      <a:gd name="T10" fmla="*/ 3 w 9"/>
                      <a:gd name="T11" fmla="*/ 0 h 36"/>
                      <a:gd name="T12" fmla="*/ 4 w 9"/>
                      <a:gd name="T13" fmla="*/ 1 h 36"/>
                      <a:gd name="T14" fmla="*/ 4 w 9"/>
                      <a:gd name="T15" fmla="*/ 10 h 36"/>
                      <a:gd name="T16" fmla="*/ 3 w 9"/>
                      <a:gd name="T17" fmla="*/ 18 h 36"/>
                      <a:gd name="T18" fmla="*/ 4 w 9"/>
                      <a:gd name="T19" fmla="*/ 26 h 36"/>
                      <a:gd name="T20" fmla="*/ 8 w 9"/>
                      <a:gd name="T21" fmla="*/ 32 h 36"/>
                      <a:gd name="T22" fmla="*/ 8 w 9"/>
                      <a:gd name="T23" fmla="*/ 35 h 36"/>
                      <a:gd name="T24" fmla="*/ 5 w 9"/>
                      <a:gd name="T25" fmla="*/ 35 h 36"/>
                      <a:gd name="T26" fmla="*/ 5 w 9"/>
                      <a:gd name="T27" fmla="*/ 35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36">
                        <a:moveTo>
                          <a:pt x="5" y="35"/>
                        </a:moveTo>
                        <a:cubicBezTo>
                          <a:pt x="3" y="33"/>
                          <a:pt x="2" y="30"/>
                          <a:pt x="1" y="27"/>
                        </a:cubicBezTo>
                        <a:cubicBezTo>
                          <a:pt x="0" y="24"/>
                          <a:pt x="0" y="21"/>
                          <a:pt x="0" y="18"/>
                        </a:cubicBezTo>
                        <a:cubicBezTo>
                          <a:pt x="1" y="12"/>
                          <a:pt x="2" y="7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ubicBezTo>
                          <a:pt x="4" y="0"/>
                          <a:pt x="4" y="1"/>
                          <a:pt x="4" y="1"/>
                        </a:cubicBezTo>
                        <a:cubicBezTo>
                          <a:pt x="5" y="4"/>
                          <a:pt x="4" y="7"/>
                          <a:pt x="4" y="10"/>
                        </a:cubicBezTo>
                        <a:cubicBezTo>
                          <a:pt x="4" y="13"/>
                          <a:pt x="3" y="15"/>
                          <a:pt x="3" y="18"/>
                        </a:cubicBezTo>
                        <a:cubicBezTo>
                          <a:pt x="3" y="21"/>
                          <a:pt x="4" y="23"/>
                          <a:pt x="4" y="26"/>
                        </a:cubicBezTo>
                        <a:cubicBezTo>
                          <a:pt x="5" y="28"/>
                          <a:pt x="6" y="30"/>
                          <a:pt x="8" y="32"/>
                        </a:cubicBezTo>
                        <a:cubicBezTo>
                          <a:pt x="9" y="33"/>
                          <a:pt x="9" y="34"/>
                          <a:pt x="8" y="35"/>
                        </a:cubicBezTo>
                        <a:cubicBezTo>
                          <a:pt x="7" y="36"/>
                          <a:pt x="6" y="36"/>
                          <a:pt x="5" y="35"/>
                        </a:cubicBezTo>
                        <a:cubicBezTo>
                          <a:pt x="5" y="35"/>
                          <a:pt x="5" y="35"/>
                          <a:pt x="5" y="35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2" name="Freeform 2029"/>
                  <p:cNvSpPr/>
                  <p:nvPr/>
                </p:nvSpPr>
                <p:spPr bwMode="auto">
                  <a:xfrm>
                    <a:off x="2286" y="1723"/>
                    <a:ext cx="266" cy="269"/>
                  </a:xfrm>
                  <a:custGeom>
                    <a:avLst/>
                    <a:gdLst>
                      <a:gd name="T0" fmla="*/ 40 w 313"/>
                      <a:gd name="T1" fmla="*/ 229 h 315"/>
                      <a:gd name="T2" fmla="*/ 83 w 313"/>
                      <a:gd name="T3" fmla="*/ 40 h 315"/>
                      <a:gd name="T4" fmla="*/ 273 w 313"/>
                      <a:gd name="T5" fmla="*/ 83 h 315"/>
                      <a:gd name="T6" fmla="*/ 231 w 313"/>
                      <a:gd name="T7" fmla="*/ 275 h 315"/>
                      <a:gd name="T8" fmla="*/ 40 w 313"/>
                      <a:gd name="T9" fmla="*/ 229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3" h="315">
                        <a:moveTo>
                          <a:pt x="40" y="229"/>
                        </a:moveTo>
                        <a:cubicBezTo>
                          <a:pt x="0" y="166"/>
                          <a:pt x="19" y="81"/>
                          <a:pt x="83" y="40"/>
                        </a:cubicBezTo>
                        <a:cubicBezTo>
                          <a:pt x="148" y="0"/>
                          <a:pt x="233" y="20"/>
                          <a:pt x="273" y="83"/>
                        </a:cubicBezTo>
                        <a:cubicBezTo>
                          <a:pt x="313" y="146"/>
                          <a:pt x="295" y="234"/>
                          <a:pt x="231" y="275"/>
                        </a:cubicBezTo>
                        <a:cubicBezTo>
                          <a:pt x="166" y="315"/>
                          <a:pt x="79" y="292"/>
                          <a:pt x="40" y="229"/>
                        </a:cubicBezTo>
                        <a:close/>
                      </a:path>
                    </a:pathLst>
                  </a:custGeom>
                  <a:solidFill>
                    <a:srgbClr val="2543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" name="Freeform 2030"/>
                  <p:cNvSpPr/>
                  <p:nvPr/>
                </p:nvSpPr>
                <p:spPr bwMode="auto">
                  <a:xfrm>
                    <a:off x="2308" y="1740"/>
                    <a:ext cx="130" cy="88"/>
                  </a:xfrm>
                  <a:custGeom>
                    <a:avLst/>
                    <a:gdLst>
                      <a:gd name="T0" fmla="*/ 86 w 152"/>
                      <a:gd name="T1" fmla="*/ 28 h 104"/>
                      <a:gd name="T2" fmla="*/ 63 w 152"/>
                      <a:gd name="T3" fmla="*/ 19 h 104"/>
                      <a:gd name="T4" fmla="*/ 60 w 152"/>
                      <a:gd name="T5" fmla="*/ 43 h 104"/>
                      <a:gd name="T6" fmla="*/ 36 w 152"/>
                      <a:gd name="T7" fmla="*/ 42 h 104"/>
                      <a:gd name="T8" fmla="*/ 28 w 152"/>
                      <a:gd name="T9" fmla="*/ 66 h 104"/>
                      <a:gd name="T10" fmla="*/ 17 w 152"/>
                      <a:gd name="T11" fmla="*/ 61 h 104"/>
                      <a:gd name="T12" fmla="*/ 0 w 152"/>
                      <a:gd name="T13" fmla="*/ 96 h 104"/>
                      <a:gd name="T14" fmla="*/ 9 w 152"/>
                      <a:gd name="T15" fmla="*/ 104 h 104"/>
                      <a:gd name="T16" fmla="*/ 18 w 152"/>
                      <a:gd name="T17" fmla="*/ 75 h 104"/>
                      <a:gd name="T18" fmla="*/ 40 w 152"/>
                      <a:gd name="T19" fmla="*/ 90 h 104"/>
                      <a:gd name="T20" fmla="*/ 41 w 152"/>
                      <a:gd name="T21" fmla="*/ 88 h 104"/>
                      <a:gd name="T22" fmla="*/ 40 w 152"/>
                      <a:gd name="T23" fmla="*/ 51 h 104"/>
                      <a:gd name="T24" fmla="*/ 62 w 152"/>
                      <a:gd name="T25" fmla="*/ 61 h 104"/>
                      <a:gd name="T26" fmla="*/ 74 w 152"/>
                      <a:gd name="T27" fmla="*/ 37 h 104"/>
                      <a:gd name="T28" fmla="*/ 88 w 152"/>
                      <a:gd name="T29" fmla="*/ 51 h 104"/>
                      <a:gd name="T30" fmla="*/ 106 w 152"/>
                      <a:gd name="T31" fmla="*/ 21 h 104"/>
                      <a:gd name="T32" fmla="*/ 117 w 152"/>
                      <a:gd name="T33" fmla="*/ 38 h 104"/>
                      <a:gd name="T34" fmla="*/ 126 w 152"/>
                      <a:gd name="T35" fmla="*/ 21 h 104"/>
                      <a:gd name="T36" fmla="*/ 136 w 152"/>
                      <a:gd name="T37" fmla="*/ 7 h 104"/>
                      <a:gd name="T38" fmla="*/ 146 w 152"/>
                      <a:gd name="T39" fmla="*/ 19 h 104"/>
                      <a:gd name="T40" fmla="*/ 152 w 152"/>
                      <a:gd name="T41" fmla="*/ 2 h 104"/>
                      <a:gd name="T42" fmla="*/ 118 w 152"/>
                      <a:gd name="T43" fmla="*/ 1 h 104"/>
                      <a:gd name="T44" fmla="*/ 117 w 152"/>
                      <a:gd name="T45" fmla="*/ 2 h 104"/>
                      <a:gd name="T46" fmla="*/ 113 w 152"/>
                      <a:gd name="T47" fmla="*/ 16 h 104"/>
                      <a:gd name="T48" fmla="*/ 98 w 152"/>
                      <a:gd name="T49" fmla="*/ 4 h 104"/>
                      <a:gd name="T50" fmla="*/ 95 w 152"/>
                      <a:gd name="T51" fmla="*/ 5 h 104"/>
                      <a:gd name="T52" fmla="*/ 90 w 152"/>
                      <a:gd name="T53" fmla="*/ 15 h 104"/>
                      <a:gd name="T54" fmla="*/ 86 w 152"/>
                      <a:gd name="T55" fmla="*/ 28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52" h="104">
                        <a:moveTo>
                          <a:pt x="86" y="28"/>
                        </a:moveTo>
                        <a:cubicBezTo>
                          <a:pt x="82" y="25"/>
                          <a:pt x="69" y="17"/>
                          <a:pt x="63" y="19"/>
                        </a:cubicBezTo>
                        <a:cubicBezTo>
                          <a:pt x="57" y="22"/>
                          <a:pt x="59" y="38"/>
                          <a:pt x="60" y="43"/>
                        </a:cubicBezTo>
                        <a:cubicBezTo>
                          <a:pt x="55" y="41"/>
                          <a:pt x="41" y="39"/>
                          <a:pt x="36" y="42"/>
                        </a:cubicBezTo>
                        <a:cubicBezTo>
                          <a:pt x="29" y="46"/>
                          <a:pt x="30" y="59"/>
                          <a:pt x="28" y="66"/>
                        </a:cubicBezTo>
                        <a:cubicBezTo>
                          <a:pt x="29" y="64"/>
                          <a:pt x="20" y="61"/>
                          <a:pt x="17" y="61"/>
                        </a:cubicBezTo>
                        <a:cubicBezTo>
                          <a:pt x="9" y="72"/>
                          <a:pt x="4" y="84"/>
                          <a:pt x="0" y="96"/>
                        </a:cubicBezTo>
                        <a:cubicBezTo>
                          <a:pt x="4" y="98"/>
                          <a:pt x="10" y="102"/>
                          <a:pt x="9" y="104"/>
                        </a:cubicBezTo>
                        <a:cubicBezTo>
                          <a:pt x="10" y="99"/>
                          <a:pt x="12" y="78"/>
                          <a:pt x="18" y="75"/>
                        </a:cubicBezTo>
                        <a:cubicBezTo>
                          <a:pt x="24" y="73"/>
                          <a:pt x="35" y="84"/>
                          <a:pt x="40" y="90"/>
                        </a:cubicBezTo>
                        <a:cubicBezTo>
                          <a:pt x="40" y="90"/>
                          <a:pt x="41" y="89"/>
                          <a:pt x="41" y="88"/>
                        </a:cubicBezTo>
                        <a:cubicBezTo>
                          <a:pt x="40" y="75"/>
                          <a:pt x="38" y="63"/>
                          <a:pt x="40" y="51"/>
                        </a:cubicBezTo>
                        <a:cubicBezTo>
                          <a:pt x="48" y="48"/>
                          <a:pt x="58" y="57"/>
                          <a:pt x="62" y="61"/>
                        </a:cubicBezTo>
                        <a:cubicBezTo>
                          <a:pt x="66" y="54"/>
                          <a:pt x="67" y="43"/>
                          <a:pt x="74" y="37"/>
                        </a:cubicBezTo>
                        <a:cubicBezTo>
                          <a:pt x="80" y="41"/>
                          <a:pt x="83" y="46"/>
                          <a:pt x="88" y="51"/>
                        </a:cubicBezTo>
                        <a:cubicBezTo>
                          <a:pt x="90" y="40"/>
                          <a:pt x="100" y="29"/>
                          <a:pt x="106" y="21"/>
                        </a:cubicBezTo>
                        <a:cubicBezTo>
                          <a:pt x="110" y="26"/>
                          <a:pt x="116" y="32"/>
                          <a:pt x="117" y="38"/>
                        </a:cubicBezTo>
                        <a:cubicBezTo>
                          <a:pt x="118" y="32"/>
                          <a:pt x="123" y="26"/>
                          <a:pt x="126" y="21"/>
                        </a:cubicBezTo>
                        <a:cubicBezTo>
                          <a:pt x="128" y="16"/>
                          <a:pt x="131" y="10"/>
                          <a:pt x="136" y="7"/>
                        </a:cubicBezTo>
                        <a:cubicBezTo>
                          <a:pt x="139" y="9"/>
                          <a:pt x="144" y="14"/>
                          <a:pt x="146" y="19"/>
                        </a:cubicBezTo>
                        <a:cubicBezTo>
                          <a:pt x="145" y="13"/>
                          <a:pt x="148" y="7"/>
                          <a:pt x="152" y="2"/>
                        </a:cubicBezTo>
                        <a:cubicBezTo>
                          <a:pt x="140" y="0"/>
                          <a:pt x="129" y="0"/>
                          <a:pt x="118" y="1"/>
                        </a:cubicBezTo>
                        <a:cubicBezTo>
                          <a:pt x="117" y="2"/>
                          <a:pt x="117" y="2"/>
                          <a:pt x="117" y="2"/>
                        </a:cubicBezTo>
                        <a:cubicBezTo>
                          <a:pt x="115" y="6"/>
                          <a:pt x="115" y="12"/>
                          <a:pt x="113" y="16"/>
                        </a:cubicBezTo>
                        <a:cubicBezTo>
                          <a:pt x="108" y="11"/>
                          <a:pt x="103" y="8"/>
                          <a:pt x="98" y="4"/>
                        </a:cubicBezTo>
                        <a:cubicBezTo>
                          <a:pt x="97" y="4"/>
                          <a:pt x="96" y="4"/>
                          <a:pt x="95" y="5"/>
                        </a:cubicBezTo>
                        <a:cubicBezTo>
                          <a:pt x="93" y="8"/>
                          <a:pt x="91" y="12"/>
                          <a:pt x="90" y="15"/>
                        </a:cubicBezTo>
                        <a:cubicBezTo>
                          <a:pt x="88" y="19"/>
                          <a:pt x="88" y="24"/>
                          <a:pt x="86" y="28"/>
                        </a:cubicBezTo>
                        <a:close/>
                      </a:path>
                    </a:pathLst>
                  </a:custGeom>
                  <a:solidFill>
                    <a:srgbClr val="0D5E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Freeform 2031"/>
                  <p:cNvSpPr/>
                  <p:nvPr/>
                </p:nvSpPr>
                <p:spPr bwMode="auto">
                  <a:xfrm>
                    <a:off x="2303" y="1802"/>
                    <a:ext cx="39" cy="47"/>
                  </a:xfrm>
                  <a:custGeom>
                    <a:avLst/>
                    <a:gdLst>
                      <a:gd name="T0" fmla="*/ 20 w 46"/>
                      <a:gd name="T1" fmla="*/ 24 h 55"/>
                      <a:gd name="T2" fmla="*/ 42 w 46"/>
                      <a:gd name="T3" fmla="*/ 39 h 55"/>
                      <a:gd name="T4" fmla="*/ 46 w 46"/>
                      <a:gd name="T5" fmla="*/ 17 h 55"/>
                      <a:gd name="T6" fmla="*/ 24 w 46"/>
                      <a:gd name="T7" fmla="*/ 2 h 55"/>
                      <a:gd name="T8" fmla="*/ 15 w 46"/>
                      <a:gd name="T9" fmla="*/ 31 h 55"/>
                      <a:gd name="T10" fmla="*/ 6 w 46"/>
                      <a:gd name="T11" fmla="*/ 23 h 55"/>
                      <a:gd name="T12" fmla="*/ 0 w 46"/>
                      <a:gd name="T13" fmla="*/ 47 h 55"/>
                      <a:gd name="T14" fmla="*/ 13 w 46"/>
                      <a:gd name="T15" fmla="*/ 55 h 55"/>
                      <a:gd name="T16" fmla="*/ 20 w 46"/>
                      <a:gd name="T17" fmla="*/ 24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" h="55">
                        <a:moveTo>
                          <a:pt x="20" y="24"/>
                        </a:moveTo>
                        <a:cubicBezTo>
                          <a:pt x="30" y="24"/>
                          <a:pt x="36" y="34"/>
                          <a:pt x="42" y="39"/>
                        </a:cubicBezTo>
                        <a:cubicBezTo>
                          <a:pt x="41" y="31"/>
                          <a:pt x="43" y="24"/>
                          <a:pt x="46" y="17"/>
                        </a:cubicBezTo>
                        <a:cubicBezTo>
                          <a:pt x="41" y="11"/>
                          <a:pt x="30" y="0"/>
                          <a:pt x="24" y="2"/>
                        </a:cubicBezTo>
                        <a:cubicBezTo>
                          <a:pt x="18" y="5"/>
                          <a:pt x="16" y="26"/>
                          <a:pt x="15" y="31"/>
                        </a:cubicBezTo>
                        <a:cubicBezTo>
                          <a:pt x="16" y="29"/>
                          <a:pt x="10" y="25"/>
                          <a:pt x="6" y="23"/>
                        </a:cubicBezTo>
                        <a:cubicBezTo>
                          <a:pt x="3" y="31"/>
                          <a:pt x="1" y="39"/>
                          <a:pt x="0" y="47"/>
                        </a:cubicBezTo>
                        <a:cubicBezTo>
                          <a:pt x="5" y="49"/>
                          <a:pt x="8" y="53"/>
                          <a:pt x="13" y="55"/>
                        </a:cubicBezTo>
                        <a:cubicBezTo>
                          <a:pt x="10" y="45"/>
                          <a:pt x="16" y="32"/>
                          <a:pt x="20" y="24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5" name="Freeform 2032"/>
                  <p:cNvSpPr/>
                  <p:nvPr/>
                </p:nvSpPr>
                <p:spPr bwMode="auto">
                  <a:xfrm>
                    <a:off x="2340" y="1741"/>
                    <a:ext cx="120" cy="82"/>
                  </a:xfrm>
                  <a:custGeom>
                    <a:avLst/>
                    <a:gdLst>
                      <a:gd name="T0" fmla="*/ 108 w 140"/>
                      <a:gd name="T1" fmla="*/ 17 h 96"/>
                      <a:gd name="T2" fmla="*/ 98 w 140"/>
                      <a:gd name="T3" fmla="*/ 5 h 96"/>
                      <a:gd name="T4" fmla="*/ 88 w 140"/>
                      <a:gd name="T5" fmla="*/ 19 h 96"/>
                      <a:gd name="T6" fmla="*/ 79 w 140"/>
                      <a:gd name="T7" fmla="*/ 36 h 96"/>
                      <a:gd name="T8" fmla="*/ 68 w 140"/>
                      <a:gd name="T9" fmla="*/ 19 h 96"/>
                      <a:gd name="T10" fmla="*/ 50 w 140"/>
                      <a:gd name="T11" fmla="*/ 49 h 96"/>
                      <a:gd name="T12" fmla="*/ 36 w 140"/>
                      <a:gd name="T13" fmla="*/ 35 h 96"/>
                      <a:gd name="T14" fmla="*/ 24 w 140"/>
                      <a:gd name="T15" fmla="*/ 59 h 96"/>
                      <a:gd name="T16" fmla="*/ 2 w 140"/>
                      <a:gd name="T17" fmla="*/ 49 h 96"/>
                      <a:gd name="T18" fmla="*/ 3 w 140"/>
                      <a:gd name="T19" fmla="*/ 86 h 96"/>
                      <a:gd name="T20" fmla="*/ 5 w 140"/>
                      <a:gd name="T21" fmla="*/ 82 h 96"/>
                      <a:gd name="T22" fmla="*/ 21 w 140"/>
                      <a:gd name="T23" fmla="*/ 96 h 96"/>
                      <a:gd name="T24" fmla="*/ 32 w 140"/>
                      <a:gd name="T25" fmla="*/ 59 h 96"/>
                      <a:gd name="T26" fmla="*/ 48 w 140"/>
                      <a:gd name="T27" fmla="*/ 79 h 96"/>
                      <a:gd name="T28" fmla="*/ 59 w 140"/>
                      <a:gd name="T29" fmla="*/ 47 h 96"/>
                      <a:gd name="T30" fmla="*/ 77 w 140"/>
                      <a:gd name="T31" fmla="*/ 61 h 96"/>
                      <a:gd name="T32" fmla="*/ 96 w 140"/>
                      <a:gd name="T33" fmla="*/ 27 h 96"/>
                      <a:gd name="T34" fmla="*/ 109 w 140"/>
                      <a:gd name="T35" fmla="*/ 41 h 96"/>
                      <a:gd name="T36" fmla="*/ 118 w 140"/>
                      <a:gd name="T37" fmla="*/ 10 h 96"/>
                      <a:gd name="T38" fmla="*/ 139 w 140"/>
                      <a:gd name="T39" fmla="*/ 22 h 96"/>
                      <a:gd name="T40" fmla="*/ 140 w 140"/>
                      <a:gd name="T41" fmla="*/ 6 h 96"/>
                      <a:gd name="T42" fmla="*/ 114 w 140"/>
                      <a:gd name="T43" fmla="*/ 0 h 96"/>
                      <a:gd name="T44" fmla="*/ 108 w 140"/>
                      <a:gd name="T45" fmla="*/ 17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40" h="96">
                        <a:moveTo>
                          <a:pt x="108" y="17"/>
                        </a:moveTo>
                        <a:cubicBezTo>
                          <a:pt x="106" y="12"/>
                          <a:pt x="101" y="7"/>
                          <a:pt x="98" y="5"/>
                        </a:cubicBezTo>
                        <a:cubicBezTo>
                          <a:pt x="93" y="8"/>
                          <a:pt x="90" y="14"/>
                          <a:pt x="88" y="19"/>
                        </a:cubicBezTo>
                        <a:cubicBezTo>
                          <a:pt x="85" y="24"/>
                          <a:pt x="80" y="30"/>
                          <a:pt x="79" y="36"/>
                        </a:cubicBezTo>
                        <a:cubicBezTo>
                          <a:pt x="78" y="30"/>
                          <a:pt x="72" y="24"/>
                          <a:pt x="68" y="19"/>
                        </a:cubicBezTo>
                        <a:cubicBezTo>
                          <a:pt x="62" y="27"/>
                          <a:pt x="52" y="38"/>
                          <a:pt x="50" y="49"/>
                        </a:cubicBezTo>
                        <a:cubicBezTo>
                          <a:pt x="45" y="44"/>
                          <a:pt x="42" y="39"/>
                          <a:pt x="36" y="35"/>
                        </a:cubicBezTo>
                        <a:cubicBezTo>
                          <a:pt x="29" y="41"/>
                          <a:pt x="28" y="52"/>
                          <a:pt x="24" y="59"/>
                        </a:cubicBezTo>
                        <a:cubicBezTo>
                          <a:pt x="20" y="55"/>
                          <a:pt x="10" y="46"/>
                          <a:pt x="2" y="49"/>
                        </a:cubicBezTo>
                        <a:cubicBezTo>
                          <a:pt x="0" y="61"/>
                          <a:pt x="2" y="73"/>
                          <a:pt x="3" y="86"/>
                        </a:cubicBezTo>
                        <a:cubicBezTo>
                          <a:pt x="4" y="84"/>
                          <a:pt x="5" y="83"/>
                          <a:pt x="5" y="82"/>
                        </a:cubicBezTo>
                        <a:cubicBezTo>
                          <a:pt x="12" y="84"/>
                          <a:pt x="17" y="90"/>
                          <a:pt x="21" y="96"/>
                        </a:cubicBezTo>
                        <a:cubicBezTo>
                          <a:pt x="21" y="82"/>
                          <a:pt x="26" y="71"/>
                          <a:pt x="32" y="59"/>
                        </a:cubicBezTo>
                        <a:cubicBezTo>
                          <a:pt x="40" y="62"/>
                          <a:pt x="43" y="73"/>
                          <a:pt x="48" y="79"/>
                        </a:cubicBezTo>
                        <a:cubicBezTo>
                          <a:pt x="49" y="68"/>
                          <a:pt x="52" y="56"/>
                          <a:pt x="59" y="47"/>
                        </a:cubicBezTo>
                        <a:cubicBezTo>
                          <a:pt x="65" y="51"/>
                          <a:pt x="71" y="56"/>
                          <a:pt x="77" y="61"/>
                        </a:cubicBezTo>
                        <a:cubicBezTo>
                          <a:pt x="79" y="51"/>
                          <a:pt x="86" y="33"/>
                          <a:pt x="96" y="27"/>
                        </a:cubicBezTo>
                        <a:cubicBezTo>
                          <a:pt x="100" y="32"/>
                          <a:pt x="106" y="35"/>
                          <a:pt x="109" y="41"/>
                        </a:cubicBezTo>
                        <a:cubicBezTo>
                          <a:pt x="110" y="31"/>
                          <a:pt x="110" y="17"/>
                          <a:pt x="118" y="10"/>
                        </a:cubicBezTo>
                        <a:cubicBezTo>
                          <a:pt x="125" y="14"/>
                          <a:pt x="133" y="16"/>
                          <a:pt x="139" y="22"/>
                        </a:cubicBezTo>
                        <a:cubicBezTo>
                          <a:pt x="139" y="18"/>
                          <a:pt x="138" y="11"/>
                          <a:pt x="140" y="6"/>
                        </a:cubicBezTo>
                        <a:cubicBezTo>
                          <a:pt x="131" y="3"/>
                          <a:pt x="122" y="1"/>
                          <a:pt x="114" y="0"/>
                        </a:cubicBezTo>
                        <a:cubicBezTo>
                          <a:pt x="110" y="5"/>
                          <a:pt x="107" y="11"/>
                          <a:pt x="108" y="17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" name="Freeform 2033"/>
                  <p:cNvSpPr/>
                  <p:nvPr/>
                </p:nvSpPr>
                <p:spPr bwMode="auto">
                  <a:xfrm>
                    <a:off x="2302" y="1746"/>
                    <a:ext cx="184" cy="131"/>
                  </a:xfrm>
                  <a:custGeom>
                    <a:avLst/>
                    <a:gdLst>
                      <a:gd name="T0" fmla="*/ 184 w 216"/>
                      <a:gd name="T1" fmla="*/ 16 h 153"/>
                      <a:gd name="T2" fmla="*/ 163 w 216"/>
                      <a:gd name="T3" fmla="*/ 4 h 153"/>
                      <a:gd name="T4" fmla="*/ 154 w 216"/>
                      <a:gd name="T5" fmla="*/ 35 h 153"/>
                      <a:gd name="T6" fmla="*/ 141 w 216"/>
                      <a:gd name="T7" fmla="*/ 21 h 153"/>
                      <a:gd name="T8" fmla="*/ 122 w 216"/>
                      <a:gd name="T9" fmla="*/ 55 h 153"/>
                      <a:gd name="T10" fmla="*/ 104 w 216"/>
                      <a:gd name="T11" fmla="*/ 41 h 153"/>
                      <a:gd name="T12" fmla="*/ 93 w 216"/>
                      <a:gd name="T13" fmla="*/ 73 h 153"/>
                      <a:gd name="T14" fmla="*/ 77 w 216"/>
                      <a:gd name="T15" fmla="*/ 53 h 153"/>
                      <a:gd name="T16" fmla="*/ 66 w 216"/>
                      <a:gd name="T17" fmla="*/ 90 h 153"/>
                      <a:gd name="T18" fmla="*/ 50 w 216"/>
                      <a:gd name="T19" fmla="*/ 76 h 153"/>
                      <a:gd name="T20" fmla="*/ 48 w 216"/>
                      <a:gd name="T21" fmla="*/ 80 h 153"/>
                      <a:gd name="T22" fmla="*/ 47 w 216"/>
                      <a:gd name="T23" fmla="*/ 82 h 153"/>
                      <a:gd name="T24" fmla="*/ 43 w 216"/>
                      <a:gd name="T25" fmla="*/ 104 h 153"/>
                      <a:gd name="T26" fmla="*/ 21 w 216"/>
                      <a:gd name="T27" fmla="*/ 89 h 153"/>
                      <a:gd name="T28" fmla="*/ 14 w 216"/>
                      <a:gd name="T29" fmla="*/ 120 h 153"/>
                      <a:gd name="T30" fmla="*/ 1 w 216"/>
                      <a:gd name="T31" fmla="*/ 112 h 153"/>
                      <a:gd name="T32" fmla="*/ 1 w 216"/>
                      <a:gd name="T33" fmla="*/ 145 h 153"/>
                      <a:gd name="T34" fmla="*/ 11 w 216"/>
                      <a:gd name="T35" fmla="*/ 145 h 153"/>
                      <a:gd name="T36" fmla="*/ 21 w 216"/>
                      <a:gd name="T37" fmla="*/ 153 h 153"/>
                      <a:gd name="T38" fmla="*/ 25 w 216"/>
                      <a:gd name="T39" fmla="*/ 117 h 153"/>
                      <a:gd name="T40" fmla="*/ 49 w 216"/>
                      <a:gd name="T41" fmla="*/ 136 h 153"/>
                      <a:gd name="T42" fmla="*/ 50 w 216"/>
                      <a:gd name="T43" fmla="*/ 111 h 153"/>
                      <a:gd name="T44" fmla="*/ 66 w 216"/>
                      <a:gd name="T45" fmla="*/ 113 h 153"/>
                      <a:gd name="T46" fmla="*/ 76 w 216"/>
                      <a:gd name="T47" fmla="*/ 120 h 153"/>
                      <a:gd name="T48" fmla="*/ 75 w 216"/>
                      <a:gd name="T49" fmla="*/ 96 h 153"/>
                      <a:gd name="T50" fmla="*/ 90 w 216"/>
                      <a:gd name="T51" fmla="*/ 97 h 153"/>
                      <a:gd name="T52" fmla="*/ 100 w 216"/>
                      <a:gd name="T53" fmla="*/ 105 h 153"/>
                      <a:gd name="T54" fmla="*/ 107 w 216"/>
                      <a:gd name="T55" fmla="*/ 70 h 153"/>
                      <a:gd name="T56" fmla="*/ 128 w 216"/>
                      <a:gd name="T57" fmla="*/ 86 h 153"/>
                      <a:gd name="T58" fmla="*/ 141 w 216"/>
                      <a:gd name="T59" fmla="*/ 55 h 153"/>
                      <a:gd name="T60" fmla="*/ 160 w 216"/>
                      <a:gd name="T61" fmla="*/ 69 h 153"/>
                      <a:gd name="T62" fmla="*/ 162 w 216"/>
                      <a:gd name="T63" fmla="*/ 41 h 153"/>
                      <a:gd name="T64" fmla="*/ 167 w 216"/>
                      <a:gd name="T65" fmla="*/ 33 h 153"/>
                      <a:gd name="T66" fmla="*/ 179 w 216"/>
                      <a:gd name="T67" fmla="*/ 40 h 153"/>
                      <a:gd name="T68" fmla="*/ 190 w 216"/>
                      <a:gd name="T69" fmla="*/ 49 h 153"/>
                      <a:gd name="T70" fmla="*/ 190 w 216"/>
                      <a:gd name="T71" fmla="*/ 33 h 153"/>
                      <a:gd name="T72" fmla="*/ 192 w 216"/>
                      <a:gd name="T73" fmla="*/ 21 h 153"/>
                      <a:gd name="T74" fmla="*/ 213 w 216"/>
                      <a:gd name="T75" fmla="*/ 39 h 153"/>
                      <a:gd name="T76" fmla="*/ 216 w 216"/>
                      <a:gd name="T77" fmla="*/ 16 h 153"/>
                      <a:gd name="T78" fmla="*/ 185 w 216"/>
                      <a:gd name="T79" fmla="*/ 0 h 153"/>
                      <a:gd name="T80" fmla="*/ 184 w 216"/>
                      <a:gd name="T81" fmla="*/ 16 h 1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16" h="153">
                        <a:moveTo>
                          <a:pt x="184" y="16"/>
                        </a:moveTo>
                        <a:cubicBezTo>
                          <a:pt x="178" y="10"/>
                          <a:pt x="170" y="8"/>
                          <a:pt x="163" y="4"/>
                        </a:cubicBezTo>
                        <a:cubicBezTo>
                          <a:pt x="155" y="11"/>
                          <a:pt x="155" y="25"/>
                          <a:pt x="154" y="35"/>
                        </a:cubicBezTo>
                        <a:cubicBezTo>
                          <a:pt x="151" y="29"/>
                          <a:pt x="145" y="26"/>
                          <a:pt x="141" y="21"/>
                        </a:cubicBezTo>
                        <a:cubicBezTo>
                          <a:pt x="131" y="27"/>
                          <a:pt x="124" y="45"/>
                          <a:pt x="122" y="55"/>
                        </a:cubicBezTo>
                        <a:cubicBezTo>
                          <a:pt x="116" y="50"/>
                          <a:pt x="110" y="45"/>
                          <a:pt x="104" y="41"/>
                        </a:cubicBezTo>
                        <a:cubicBezTo>
                          <a:pt x="97" y="50"/>
                          <a:pt x="94" y="62"/>
                          <a:pt x="93" y="73"/>
                        </a:cubicBezTo>
                        <a:cubicBezTo>
                          <a:pt x="88" y="67"/>
                          <a:pt x="85" y="56"/>
                          <a:pt x="77" y="53"/>
                        </a:cubicBezTo>
                        <a:cubicBezTo>
                          <a:pt x="71" y="65"/>
                          <a:pt x="66" y="76"/>
                          <a:pt x="66" y="90"/>
                        </a:cubicBezTo>
                        <a:cubicBezTo>
                          <a:pt x="62" y="84"/>
                          <a:pt x="57" y="78"/>
                          <a:pt x="50" y="76"/>
                        </a:cubicBezTo>
                        <a:cubicBezTo>
                          <a:pt x="50" y="77"/>
                          <a:pt x="49" y="78"/>
                          <a:pt x="48" y="80"/>
                        </a:cubicBezTo>
                        <a:cubicBezTo>
                          <a:pt x="48" y="81"/>
                          <a:pt x="47" y="82"/>
                          <a:pt x="47" y="82"/>
                        </a:cubicBezTo>
                        <a:cubicBezTo>
                          <a:pt x="44" y="89"/>
                          <a:pt x="42" y="96"/>
                          <a:pt x="43" y="104"/>
                        </a:cubicBezTo>
                        <a:cubicBezTo>
                          <a:pt x="37" y="99"/>
                          <a:pt x="31" y="89"/>
                          <a:pt x="21" y="89"/>
                        </a:cubicBezTo>
                        <a:cubicBezTo>
                          <a:pt x="17" y="97"/>
                          <a:pt x="11" y="110"/>
                          <a:pt x="14" y="120"/>
                        </a:cubicBezTo>
                        <a:cubicBezTo>
                          <a:pt x="9" y="118"/>
                          <a:pt x="6" y="114"/>
                          <a:pt x="1" y="112"/>
                        </a:cubicBezTo>
                        <a:cubicBezTo>
                          <a:pt x="0" y="123"/>
                          <a:pt x="0" y="134"/>
                          <a:pt x="1" y="145"/>
                        </a:cubicBezTo>
                        <a:cubicBezTo>
                          <a:pt x="4" y="144"/>
                          <a:pt x="6" y="143"/>
                          <a:pt x="11" y="145"/>
                        </a:cubicBezTo>
                        <a:cubicBezTo>
                          <a:pt x="14" y="147"/>
                          <a:pt x="20" y="150"/>
                          <a:pt x="21" y="153"/>
                        </a:cubicBezTo>
                        <a:cubicBezTo>
                          <a:pt x="15" y="142"/>
                          <a:pt x="22" y="128"/>
                          <a:pt x="25" y="117"/>
                        </a:cubicBezTo>
                        <a:cubicBezTo>
                          <a:pt x="33" y="116"/>
                          <a:pt x="45" y="129"/>
                          <a:pt x="49" y="136"/>
                        </a:cubicBezTo>
                        <a:cubicBezTo>
                          <a:pt x="47" y="128"/>
                          <a:pt x="47" y="120"/>
                          <a:pt x="50" y="111"/>
                        </a:cubicBezTo>
                        <a:cubicBezTo>
                          <a:pt x="53" y="101"/>
                          <a:pt x="61" y="108"/>
                          <a:pt x="66" y="113"/>
                        </a:cubicBezTo>
                        <a:cubicBezTo>
                          <a:pt x="70" y="115"/>
                          <a:pt x="73" y="117"/>
                          <a:pt x="76" y="120"/>
                        </a:cubicBezTo>
                        <a:cubicBezTo>
                          <a:pt x="74" y="112"/>
                          <a:pt x="74" y="104"/>
                          <a:pt x="75" y="96"/>
                        </a:cubicBezTo>
                        <a:cubicBezTo>
                          <a:pt x="78" y="87"/>
                          <a:pt x="86" y="94"/>
                          <a:pt x="90" y="97"/>
                        </a:cubicBezTo>
                        <a:cubicBezTo>
                          <a:pt x="94" y="100"/>
                          <a:pt x="97" y="102"/>
                          <a:pt x="100" y="105"/>
                        </a:cubicBezTo>
                        <a:cubicBezTo>
                          <a:pt x="100" y="94"/>
                          <a:pt x="99" y="80"/>
                          <a:pt x="107" y="70"/>
                        </a:cubicBezTo>
                        <a:cubicBezTo>
                          <a:pt x="115" y="73"/>
                          <a:pt x="123" y="79"/>
                          <a:pt x="128" y="86"/>
                        </a:cubicBezTo>
                        <a:cubicBezTo>
                          <a:pt x="127" y="75"/>
                          <a:pt x="134" y="62"/>
                          <a:pt x="141" y="55"/>
                        </a:cubicBezTo>
                        <a:cubicBezTo>
                          <a:pt x="149" y="58"/>
                          <a:pt x="155" y="63"/>
                          <a:pt x="160" y="69"/>
                        </a:cubicBezTo>
                        <a:cubicBezTo>
                          <a:pt x="160" y="60"/>
                          <a:pt x="160" y="51"/>
                          <a:pt x="162" y="41"/>
                        </a:cubicBezTo>
                        <a:cubicBezTo>
                          <a:pt x="163" y="38"/>
                          <a:pt x="163" y="34"/>
                          <a:pt x="167" y="33"/>
                        </a:cubicBezTo>
                        <a:cubicBezTo>
                          <a:pt x="171" y="33"/>
                          <a:pt x="176" y="38"/>
                          <a:pt x="179" y="40"/>
                        </a:cubicBezTo>
                        <a:cubicBezTo>
                          <a:pt x="183" y="43"/>
                          <a:pt x="187" y="46"/>
                          <a:pt x="190" y="49"/>
                        </a:cubicBezTo>
                        <a:cubicBezTo>
                          <a:pt x="189" y="44"/>
                          <a:pt x="190" y="39"/>
                          <a:pt x="190" y="33"/>
                        </a:cubicBezTo>
                        <a:cubicBezTo>
                          <a:pt x="191" y="29"/>
                          <a:pt x="190" y="24"/>
                          <a:pt x="192" y="21"/>
                        </a:cubicBezTo>
                        <a:cubicBezTo>
                          <a:pt x="200" y="26"/>
                          <a:pt x="208" y="31"/>
                          <a:pt x="213" y="39"/>
                        </a:cubicBezTo>
                        <a:cubicBezTo>
                          <a:pt x="213" y="33"/>
                          <a:pt x="212" y="23"/>
                          <a:pt x="216" y="16"/>
                        </a:cubicBezTo>
                        <a:cubicBezTo>
                          <a:pt x="206" y="10"/>
                          <a:pt x="196" y="4"/>
                          <a:pt x="185" y="0"/>
                        </a:cubicBezTo>
                        <a:cubicBezTo>
                          <a:pt x="183" y="5"/>
                          <a:pt x="184" y="12"/>
                          <a:pt x="184" y="16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Freeform 2034"/>
                  <p:cNvSpPr/>
                  <p:nvPr/>
                </p:nvSpPr>
                <p:spPr bwMode="auto">
                  <a:xfrm>
                    <a:off x="2303" y="1760"/>
                    <a:ext cx="215" cy="146"/>
                  </a:xfrm>
                  <a:custGeom>
                    <a:avLst/>
                    <a:gdLst>
                      <a:gd name="T0" fmla="*/ 212 w 252"/>
                      <a:gd name="T1" fmla="*/ 23 h 171"/>
                      <a:gd name="T2" fmla="*/ 191 w 252"/>
                      <a:gd name="T3" fmla="*/ 5 h 171"/>
                      <a:gd name="T4" fmla="*/ 189 w 252"/>
                      <a:gd name="T5" fmla="*/ 17 h 171"/>
                      <a:gd name="T6" fmla="*/ 189 w 252"/>
                      <a:gd name="T7" fmla="*/ 33 h 171"/>
                      <a:gd name="T8" fmla="*/ 178 w 252"/>
                      <a:gd name="T9" fmla="*/ 24 h 171"/>
                      <a:gd name="T10" fmla="*/ 166 w 252"/>
                      <a:gd name="T11" fmla="*/ 17 h 171"/>
                      <a:gd name="T12" fmla="*/ 161 w 252"/>
                      <a:gd name="T13" fmla="*/ 25 h 171"/>
                      <a:gd name="T14" fmla="*/ 159 w 252"/>
                      <a:gd name="T15" fmla="*/ 53 h 171"/>
                      <a:gd name="T16" fmla="*/ 140 w 252"/>
                      <a:gd name="T17" fmla="*/ 39 h 171"/>
                      <a:gd name="T18" fmla="*/ 127 w 252"/>
                      <a:gd name="T19" fmla="*/ 70 h 171"/>
                      <a:gd name="T20" fmla="*/ 106 w 252"/>
                      <a:gd name="T21" fmla="*/ 54 h 171"/>
                      <a:gd name="T22" fmla="*/ 99 w 252"/>
                      <a:gd name="T23" fmla="*/ 89 h 171"/>
                      <a:gd name="T24" fmla="*/ 89 w 252"/>
                      <a:gd name="T25" fmla="*/ 81 h 171"/>
                      <a:gd name="T26" fmla="*/ 74 w 252"/>
                      <a:gd name="T27" fmla="*/ 80 h 171"/>
                      <a:gd name="T28" fmla="*/ 75 w 252"/>
                      <a:gd name="T29" fmla="*/ 104 h 171"/>
                      <a:gd name="T30" fmla="*/ 65 w 252"/>
                      <a:gd name="T31" fmla="*/ 97 h 171"/>
                      <a:gd name="T32" fmla="*/ 49 w 252"/>
                      <a:gd name="T33" fmla="*/ 95 h 171"/>
                      <a:gd name="T34" fmla="*/ 48 w 252"/>
                      <a:gd name="T35" fmla="*/ 120 h 171"/>
                      <a:gd name="T36" fmla="*/ 24 w 252"/>
                      <a:gd name="T37" fmla="*/ 101 h 171"/>
                      <a:gd name="T38" fmla="*/ 20 w 252"/>
                      <a:gd name="T39" fmla="*/ 137 h 171"/>
                      <a:gd name="T40" fmla="*/ 10 w 252"/>
                      <a:gd name="T41" fmla="*/ 129 h 171"/>
                      <a:gd name="T42" fmla="*/ 0 w 252"/>
                      <a:gd name="T43" fmla="*/ 129 h 171"/>
                      <a:gd name="T44" fmla="*/ 7 w 252"/>
                      <a:gd name="T45" fmla="*/ 159 h 171"/>
                      <a:gd name="T46" fmla="*/ 12 w 252"/>
                      <a:gd name="T47" fmla="*/ 159 h 171"/>
                      <a:gd name="T48" fmla="*/ 21 w 252"/>
                      <a:gd name="T49" fmla="*/ 161 h 171"/>
                      <a:gd name="T50" fmla="*/ 36 w 252"/>
                      <a:gd name="T51" fmla="*/ 171 h 171"/>
                      <a:gd name="T52" fmla="*/ 33 w 252"/>
                      <a:gd name="T53" fmla="*/ 139 h 171"/>
                      <a:gd name="T54" fmla="*/ 53 w 252"/>
                      <a:gd name="T55" fmla="*/ 143 h 171"/>
                      <a:gd name="T56" fmla="*/ 62 w 252"/>
                      <a:gd name="T57" fmla="*/ 150 h 171"/>
                      <a:gd name="T58" fmla="*/ 61 w 252"/>
                      <a:gd name="T59" fmla="*/ 126 h 171"/>
                      <a:gd name="T60" fmla="*/ 77 w 252"/>
                      <a:gd name="T61" fmla="*/ 124 h 171"/>
                      <a:gd name="T62" fmla="*/ 88 w 252"/>
                      <a:gd name="T63" fmla="*/ 132 h 171"/>
                      <a:gd name="T64" fmla="*/ 84 w 252"/>
                      <a:gd name="T65" fmla="*/ 115 h 171"/>
                      <a:gd name="T66" fmla="*/ 87 w 252"/>
                      <a:gd name="T67" fmla="*/ 100 h 171"/>
                      <a:gd name="T68" fmla="*/ 109 w 252"/>
                      <a:gd name="T69" fmla="*/ 115 h 171"/>
                      <a:gd name="T70" fmla="*/ 112 w 252"/>
                      <a:gd name="T71" fmla="*/ 86 h 171"/>
                      <a:gd name="T72" fmla="*/ 129 w 252"/>
                      <a:gd name="T73" fmla="*/ 101 h 171"/>
                      <a:gd name="T74" fmla="*/ 140 w 252"/>
                      <a:gd name="T75" fmla="*/ 70 h 171"/>
                      <a:gd name="T76" fmla="*/ 158 w 252"/>
                      <a:gd name="T77" fmla="*/ 88 h 171"/>
                      <a:gd name="T78" fmla="*/ 167 w 252"/>
                      <a:gd name="T79" fmla="*/ 65 h 171"/>
                      <a:gd name="T80" fmla="*/ 180 w 252"/>
                      <a:gd name="T81" fmla="*/ 61 h 171"/>
                      <a:gd name="T82" fmla="*/ 188 w 252"/>
                      <a:gd name="T83" fmla="*/ 72 h 171"/>
                      <a:gd name="T84" fmla="*/ 199 w 252"/>
                      <a:gd name="T85" fmla="*/ 44 h 171"/>
                      <a:gd name="T86" fmla="*/ 207 w 252"/>
                      <a:gd name="T87" fmla="*/ 38 h 171"/>
                      <a:gd name="T88" fmla="*/ 215 w 252"/>
                      <a:gd name="T89" fmla="*/ 47 h 171"/>
                      <a:gd name="T90" fmla="*/ 221 w 252"/>
                      <a:gd name="T91" fmla="*/ 58 h 171"/>
                      <a:gd name="T92" fmla="*/ 232 w 252"/>
                      <a:gd name="T93" fmla="*/ 31 h 171"/>
                      <a:gd name="T94" fmla="*/ 245 w 252"/>
                      <a:gd name="T95" fmla="*/ 49 h 171"/>
                      <a:gd name="T96" fmla="*/ 248 w 252"/>
                      <a:gd name="T97" fmla="*/ 43 h 171"/>
                      <a:gd name="T98" fmla="*/ 252 w 252"/>
                      <a:gd name="T99" fmla="*/ 38 h 171"/>
                      <a:gd name="T100" fmla="*/ 215 w 252"/>
                      <a:gd name="T101" fmla="*/ 0 h 171"/>
                      <a:gd name="T102" fmla="*/ 212 w 252"/>
                      <a:gd name="T103" fmla="*/ 23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252" h="171">
                        <a:moveTo>
                          <a:pt x="212" y="23"/>
                        </a:moveTo>
                        <a:cubicBezTo>
                          <a:pt x="207" y="15"/>
                          <a:pt x="199" y="10"/>
                          <a:pt x="191" y="5"/>
                        </a:cubicBezTo>
                        <a:cubicBezTo>
                          <a:pt x="189" y="8"/>
                          <a:pt x="190" y="13"/>
                          <a:pt x="189" y="17"/>
                        </a:cubicBezTo>
                        <a:cubicBezTo>
                          <a:pt x="189" y="23"/>
                          <a:pt x="188" y="28"/>
                          <a:pt x="189" y="33"/>
                        </a:cubicBezTo>
                        <a:cubicBezTo>
                          <a:pt x="186" y="30"/>
                          <a:pt x="182" y="27"/>
                          <a:pt x="178" y="24"/>
                        </a:cubicBezTo>
                        <a:cubicBezTo>
                          <a:pt x="175" y="22"/>
                          <a:pt x="170" y="17"/>
                          <a:pt x="166" y="17"/>
                        </a:cubicBezTo>
                        <a:cubicBezTo>
                          <a:pt x="162" y="18"/>
                          <a:pt x="162" y="22"/>
                          <a:pt x="161" y="25"/>
                        </a:cubicBezTo>
                        <a:cubicBezTo>
                          <a:pt x="159" y="35"/>
                          <a:pt x="159" y="44"/>
                          <a:pt x="159" y="53"/>
                        </a:cubicBezTo>
                        <a:cubicBezTo>
                          <a:pt x="154" y="47"/>
                          <a:pt x="148" y="42"/>
                          <a:pt x="140" y="39"/>
                        </a:cubicBezTo>
                        <a:cubicBezTo>
                          <a:pt x="133" y="46"/>
                          <a:pt x="126" y="59"/>
                          <a:pt x="127" y="70"/>
                        </a:cubicBezTo>
                        <a:cubicBezTo>
                          <a:pt x="122" y="63"/>
                          <a:pt x="114" y="57"/>
                          <a:pt x="106" y="54"/>
                        </a:cubicBezTo>
                        <a:cubicBezTo>
                          <a:pt x="98" y="64"/>
                          <a:pt x="99" y="78"/>
                          <a:pt x="99" y="89"/>
                        </a:cubicBezTo>
                        <a:cubicBezTo>
                          <a:pt x="96" y="86"/>
                          <a:pt x="93" y="84"/>
                          <a:pt x="89" y="81"/>
                        </a:cubicBezTo>
                        <a:cubicBezTo>
                          <a:pt x="85" y="78"/>
                          <a:pt x="77" y="71"/>
                          <a:pt x="74" y="80"/>
                        </a:cubicBezTo>
                        <a:cubicBezTo>
                          <a:pt x="73" y="88"/>
                          <a:pt x="73" y="96"/>
                          <a:pt x="75" y="104"/>
                        </a:cubicBezTo>
                        <a:cubicBezTo>
                          <a:pt x="72" y="101"/>
                          <a:pt x="69" y="99"/>
                          <a:pt x="65" y="97"/>
                        </a:cubicBezTo>
                        <a:cubicBezTo>
                          <a:pt x="60" y="92"/>
                          <a:pt x="52" y="85"/>
                          <a:pt x="49" y="95"/>
                        </a:cubicBezTo>
                        <a:cubicBezTo>
                          <a:pt x="46" y="104"/>
                          <a:pt x="46" y="112"/>
                          <a:pt x="48" y="120"/>
                        </a:cubicBezTo>
                        <a:cubicBezTo>
                          <a:pt x="44" y="113"/>
                          <a:pt x="32" y="100"/>
                          <a:pt x="24" y="101"/>
                        </a:cubicBezTo>
                        <a:cubicBezTo>
                          <a:pt x="21" y="112"/>
                          <a:pt x="14" y="126"/>
                          <a:pt x="20" y="137"/>
                        </a:cubicBezTo>
                        <a:cubicBezTo>
                          <a:pt x="19" y="134"/>
                          <a:pt x="13" y="131"/>
                          <a:pt x="10" y="129"/>
                        </a:cubicBezTo>
                        <a:cubicBezTo>
                          <a:pt x="5" y="127"/>
                          <a:pt x="3" y="128"/>
                          <a:pt x="0" y="129"/>
                        </a:cubicBezTo>
                        <a:cubicBezTo>
                          <a:pt x="1" y="139"/>
                          <a:pt x="3" y="149"/>
                          <a:pt x="7" y="159"/>
                        </a:cubicBezTo>
                        <a:cubicBezTo>
                          <a:pt x="8" y="159"/>
                          <a:pt x="9" y="158"/>
                          <a:pt x="12" y="159"/>
                        </a:cubicBezTo>
                        <a:cubicBezTo>
                          <a:pt x="15" y="159"/>
                          <a:pt x="18" y="160"/>
                          <a:pt x="21" y="161"/>
                        </a:cubicBezTo>
                        <a:cubicBezTo>
                          <a:pt x="27" y="163"/>
                          <a:pt x="32" y="167"/>
                          <a:pt x="36" y="171"/>
                        </a:cubicBezTo>
                        <a:cubicBezTo>
                          <a:pt x="33" y="162"/>
                          <a:pt x="29" y="149"/>
                          <a:pt x="33" y="139"/>
                        </a:cubicBezTo>
                        <a:cubicBezTo>
                          <a:pt x="37" y="130"/>
                          <a:pt x="48" y="139"/>
                          <a:pt x="53" y="143"/>
                        </a:cubicBezTo>
                        <a:cubicBezTo>
                          <a:pt x="56" y="145"/>
                          <a:pt x="59" y="148"/>
                          <a:pt x="62" y="150"/>
                        </a:cubicBezTo>
                        <a:cubicBezTo>
                          <a:pt x="59" y="142"/>
                          <a:pt x="59" y="135"/>
                          <a:pt x="61" y="126"/>
                        </a:cubicBezTo>
                        <a:cubicBezTo>
                          <a:pt x="62" y="117"/>
                          <a:pt x="71" y="121"/>
                          <a:pt x="77" y="124"/>
                        </a:cubicBezTo>
                        <a:cubicBezTo>
                          <a:pt x="81" y="126"/>
                          <a:pt x="85" y="128"/>
                          <a:pt x="88" y="132"/>
                        </a:cubicBezTo>
                        <a:cubicBezTo>
                          <a:pt x="87" y="126"/>
                          <a:pt x="84" y="121"/>
                          <a:pt x="84" y="115"/>
                        </a:cubicBezTo>
                        <a:cubicBezTo>
                          <a:pt x="84" y="110"/>
                          <a:pt x="85" y="104"/>
                          <a:pt x="87" y="100"/>
                        </a:cubicBezTo>
                        <a:cubicBezTo>
                          <a:pt x="97" y="101"/>
                          <a:pt x="102" y="108"/>
                          <a:pt x="109" y="115"/>
                        </a:cubicBezTo>
                        <a:cubicBezTo>
                          <a:pt x="107" y="105"/>
                          <a:pt x="108" y="96"/>
                          <a:pt x="112" y="86"/>
                        </a:cubicBezTo>
                        <a:cubicBezTo>
                          <a:pt x="119" y="89"/>
                          <a:pt x="125" y="95"/>
                          <a:pt x="129" y="101"/>
                        </a:cubicBezTo>
                        <a:cubicBezTo>
                          <a:pt x="125" y="91"/>
                          <a:pt x="134" y="77"/>
                          <a:pt x="140" y="70"/>
                        </a:cubicBezTo>
                        <a:cubicBezTo>
                          <a:pt x="147" y="75"/>
                          <a:pt x="153" y="81"/>
                          <a:pt x="158" y="88"/>
                        </a:cubicBezTo>
                        <a:cubicBezTo>
                          <a:pt x="159" y="80"/>
                          <a:pt x="163" y="72"/>
                          <a:pt x="167" y="65"/>
                        </a:cubicBezTo>
                        <a:cubicBezTo>
                          <a:pt x="171" y="59"/>
                          <a:pt x="174" y="55"/>
                          <a:pt x="180" y="61"/>
                        </a:cubicBezTo>
                        <a:cubicBezTo>
                          <a:pt x="183" y="65"/>
                          <a:pt x="186" y="68"/>
                          <a:pt x="188" y="72"/>
                        </a:cubicBezTo>
                        <a:cubicBezTo>
                          <a:pt x="190" y="61"/>
                          <a:pt x="193" y="53"/>
                          <a:pt x="199" y="44"/>
                        </a:cubicBezTo>
                        <a:cubicBezTo>
                          <a:pt x="201" y="42"/>
                          <a:pt x="203" y="37"/>
                          <a:pt x="207" y="38"/>
                        </a:cubicBezTo>
                        <a:cubicBezTo>
                          <a:pt x="211" y="39"/>
                          <a:pt x="214" y="44"/>
                          <a:pt x="215" y="47"/>
                        </a:cubicBezTo>
                        <a:cubicBezTo>
                          <a:pt x="218" y="50"/>
                          <a:pt x="220" y="54"/>
                          <a:pt x="221" y="58"/>
                        </a:cubicBezTo>
                        <a:cubicBezTo>
                          <a:pt x="223" y="49"/>
                          <a:pt x="225" y="38"/>
                          <a:pt x="232" y="31"/>
                        </a:cubicBezTo>
                        <a:cubicBezTo>
                          <a:pt x="235" y="37"/>
                          <a:pt x="241" y="43"/>
                          <a:pt x="245" y="49"/>
                        </a:cubicBezTo>
                        <a:cubicBezTo>
                          <a:pt x="246" y="48"/>
                          <a:pt x="247" y="45"/>
                          <a:pt x="248" y="43"/>
                        </a:cubicBezTo>
                        <a:cubicBezTo>
                          <a:pt x="249" y="41"/>
                          <a:pt x="251" y="40"/>
                          <a:pt x="252" y="38"/>
                        </a:cubicBezTo>
                        <a:cubicBezTo>
                          <a:pt x="242" y="23"/>
                          <a:pt x="229" y="10"/>
                          <a:pt x="215" y="0"/>
                        </a:cubicBezTo>
                        <a:cubicBezTo>
                          <a:pt x="211" y="7"/>
                          <a:pt x="212" y="17"/>
                          <a:pt x="212" y="23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8" name="Freeform 2035"/>
                  <p:cNvSpPr/>
                  <p:nvPr/>
                </p:nvSpPr>
                <p:spPr bwMode="auto">
                  <a:xfrm>
                    <a:off x="2309" y="1786"/>
                    <a:ext cx="217" cy="141"/>
                  </a:xfrm>
                  <a:custGeom>
                    <a:avLst/>
                    <a:gdLst>
                      <a:gd name="T0" fmla="*/ 238 w 255"/>
                      <a:gd name="T1" fmla="*/ 18 h 165"/>
                      <a:gd name="T2" fmla="*/ 225 w 255"/>
                      <a:gd name="T3" fmla="*/ 0 h 165"/>
                      <a:gd name="T4" fmla="*/ 214 w 255"/>
                      <a:gd name="T5" fmla="*/ 27 h 165"/>
                      <a:gd name="T6" fmla="*/ 208 w 255"/>
                      <a:gd name="T7" fmla="*/ 16 h 165"/>
                      <a:gd name="T8" fmla="*/ 200 w 255"/>
                      <a:gd name="T9" fmla="*/ 7 h 165"/>
                      <a:gd name="T10" fmla="*/ 192 w 255"/>
                      <a:gd name="T11" fmla="*/ 13 h 165"/>
                      <a:gd name="T12" fmla="*/ 181 w 255"/>
                      <a:gd name="T13" fmla="*/ 41 h 165"/>
                      <a:gd name="T14" fmla="*/ 173 w 255"/>
                      <a:gd name="T15" fmla="*/ 30 h 165"/>
                      <a:gd name="T16" fmla="*/ 160 w 255"/>
                      <a:gd name="T17" fmla="*/ 34 h 165"/>
                      <a:gd name="T18" fmla="*/ 151 w 255"/>
                      <a:gd name="T19" fmla="*/ 57 h 165"/>
                      <a:gd name="T20" fmla="*/ 133 w 255"/>
                      <a:gd name="T21" fmla="*/ 39 h 165"/>
                      <a:gd name="T22" fmla="*/ 122 w 255"/>
                      <a:gd name="T23" fmla="*/ 70 h 165"/>
                      <a:gd name="T24" fmla="*/ 105 w 255"/>
                      <a:gd name="T25" fmla="*/ 55 h 165"/>
                      <a:gd name="T26" fmla="*/ 102 w 255"/>
                      <a:gd name="T27" fmla="*/ 84 h 165"/>
                      <a:gd name="T28" fmla="*/ 80 w 255"/>
                      <a:gd name="T29" fmla="*/ 69 h 165"/>
                      <a:gd name="T30" fmla="*/ 77 w 255"/>
                      <a:gd name="T31" fmla="*/ 84 h 165"/>
                      <a:gd name="T32" fmla="*/ 81 w 255"/>
                      <a:gd name="T33" fmla="*/ 101 h 165"/>
                      <a:gd name="T34" fmla="*/ 70 w 255"/>
                      <a:gd name="T35" fmla="*/ 93 h 165"/>
                      <a:gd name="T36" fmla="*/ 54 w 255"/>
                      <a:gd name="T37" fmla="*/ 95 h 165"/>
                      <a:gd name="T38" fmla="*/ 55 w 255"/>
                      <a:gd name="T39" fmla="*/ 119 h 165"/>
                      <a:gd name="T40" fmla="*/ 46 w 255"/>
                      <a:gd name="T41" fmla="*/ 112 h 165"/>
                      <a:gd name="T42" fmla="*/ 26 w 255"/>
                      <a:gd name="T43" fmla="*/ 108 h 165"/>
                      <a:gd name="T44" fmla="*/ 29 w 255"/>
                      <a:gd name="T45" fmla="*/ 140 h 165"/>
                      <a:gd name="T46" fmla="*/ 14 w 255"/>
                      <a:gd name="T47" fmla="*/ 130 h 165"/>
                      <a:gd name="T48" fmla="*/ 5 w 255"/>
                      <a:gd name="T49" fmla="*/ 128 h 165"/>
                      <a:gd name="T50" fmla="*/ 0 w 255"/>
                      <a:gd name="T51" fmla="*/ 128 h 165"/>
                      <a:gd name="T52" fmla="*/ 13 w 255"/>
                      <a:gd name="T53" fmla="*/ 155 h 165"/>
                      <a:gd name="T54" fmla="*/ 19 w 255"/>
                      <a:gd name="T55" fmla="*/ 165 h 165"/>
                      <a:gd name="T56" fmla="*/ 22 w 255"/>
                      <a:gd name="T57" fmla="*/ 163 h 165"/>
                      <a:gd name="T58" fmla="*/ 31 w 255"/>
                      <a:gd name="T59" fmla="*/ 160 h 165"/>
                      <a:gd name="T60" fmla="*/ 49 w 255"/>
                      <a:gd name="T61" fmla="*/ 164 h 165"/>
                      <a:gd name="T62" fmla="*/ 39 w 255"/>
                      <a:gd name="T63" fmla="*/ 147 h 165"/>
                      <a:gd name="T64" fmla="*/ 37 w 255"/>
                      <a:gd name="T65" fmla="*/ 133 h 165"/>
                      <a:gd name="T66" fmla="*/ 54 w 255"/>
                      <a:gd name="T67" fmla="*/ 135 h 165"/>
                      <a:gd name="T68" fmla="*/ 69 w 255"/>
                      <a:gd name="T69" fmla="*/ 144 h 165"/>
                      <a:gd name="T70" fmla="*/ 65 w 255"/>
                      <a:gd name="T71" fmla="*/ 126 h 165"/>
                      <a:gd name="T72" fmla="*/ 67 w 255"/>
                      <a:gd name="T73" fmla="*/ 109 h 165"/>
                      <a:gd name="T74" fmla="*/ 94 w 255"/>
                      <a:gd name="T75" fmla="*/ 125 h 165"/>
                      <a:gd name="T76" fmla="*/ 91 w 255"/>
                      <a:gd name="T77" fmla="*/ 108 h 165"/>
                      <a:gd name="T78" fmla="*/ 94 w 255"/>
                      <a:gd name="T79" fmla="*/ 90 h 165"/>
                      <a:gd name="T80" fmla="*/ 122 w 255"/>
                      <a:gd name="T81" fmla="*/ 104 h 165"/>
                      <a:gd name="T82" fmla="*/ 125 w 255"/>
                      <a:gd name="T83" fmla="*/ 84 h 165"/>
                      <a:gd name="T84" fmla="*/ 131 w 255"/>
                      <a:gd name="T85" fmla="*/ 70 h 165"/>
                      <a:gd name="T86" fmla="*/ 151 w 255"/>
                      <a:gd name="T87" fmla="*/ 82 h 165"/>
                      <a:gd name="T88" fmla="*/ 156 w 255"/>
                      <a:gd name="T89" fmla="*/ 58 h 165"/>
                      <a:gd name="T90" fmla="*/ 172 w 255"/>
                      <a:gd name="T91" fmla="*/ 61 h 165"/>
                      <a:gd name="T92" fmla="*/ 179 w 255"/>
                      <a:gd name="T93" fmla="*/ 73 h 165"/>
                      <a:gd name="T94" fmla="*/ 189 w 255"/>
                      <a:gd name="T95" fmla="*/ 48 h 165"/>
                      <a:gd name="T96" fmla="*/ 205 w 255"/>
                      <a:gd name="T97" fmla="*/ 46 h 165"/>
                      <a:gd name="T98" fmla="*/ 215 w 255"/>
                      <a:gd name="T99" fmla="*/ 57 h 165"/>
                      <a:gd name="T100" fmla="*/ 219 w 255"/>
                      <a:gd name="T101" fmla="*/ 35 h 165"/>
                      <a:gd name="T102" fmla="*/ 233 w 255"/>
                      <a:gd name="T103" fmla="*/ 38 h 165"/>
                      <a:gd name="T104" fmla="*/ 241 w 255"/>
                      <a:gd name="T105" fmla="*/ 47 h 165"/>
                      <a:gd name="T106" fmla="*/ 255 w 255"/>
                      <a:gd name="T107" fmla="*/ 26 h 165"/>
                      <a:gd name="T108" fmla="*/ 246 w 255"/>
                      <a:gd name="T109" fmla="*/ 9 h 165"/>
                      <a:gd name="T110" fmla="*/ 245 w 255"/>
                      <a:gd name="T111" fmla="*/ 7 h 165"/>
                      <a:gd name="T112" fmla="*/ 241 w 255"/>
                      <a:gd name="T113" fmla="*/ 12 h 165"/>
                      <a:gd name="T114" fmla="*/ 238 w 255"/>
                      <a:gd name="T115" fmla="*/ 18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255" h="165">
                        <a:moveTo>
                          <a:pt x="238" y="18"/>
                        </a:moveTo>
                        <a:cubicBezTo>
                          <a:pt x="234" y="12"/>
                          <a:pt x="228" y="6"/>
                          <a:pt x="225" y="0"/>
                        </a:cubicBezTo>
                        <a:cubicBezTo>
                          <a:pt x="218" y="7"/>
                          <a:pt x="216" y="18"/>
                          <a:pt x="214" y="27"/>
                        </a:cubicBezTo>
                        <a:cubicBezTo>
                          <a:pt x="213" y="23"/>
                          <a:pt x="211" y="19"/>
                          <a:pt x="208" y="16"/>
                        </a:cubicBezTo>
                        <a:cubicBezTo>
                          <a:pt x="207" y="13"/>
                          <a:pt x="204" y="8"/>
                          <a:pt x="200" y="7"/>
                        </a:cubicBezTo>
                        <a:cubicBezTo>
                          <a:pt x="196" y="6"/>
                          <a:pt x="194" y="11"/>
                          <a:pt x="192" y="13"/>
                        </a:cubicBezTo>
                        <a:cubicBezTo>
                          <a:pt x="186" y="22"/>
                          <a:pt x="183" y="30"/>
                          <a:pt x="181" y="41"/>
                        </a:cubicBezTo>
                        <a:cubicBezTo>
                          <a:pt x="179" y="37"/>
                          <a:pt x="176" y="34"/>
                          <a:pt x="173" y="30"/>
                        </a:cubicBezTo>
                        <a:cubicBezTo>
                          <a:pt x="167" y="24"/>
                          <a:pt x="164" y="28"/>
                          <a:pt x="160" y="34"/>
                        </a:cubicBezTo>
                        <a:cubicBezTo>
                          <a:pt x="156" y="41"/>
                          <a:pt x="152" y="49"/>
                          <a:pt x="151" y="57"/>
                        </a:cubicBezTo>
                        <a:cubicBezTo>
                          <a:pt x="146" y="50"/>
                          <a:pt x="140" y="44"/>
                          <a:pt x="133" y="39"/>
                        </a:cubicBezTo>
                        <a:cubicBezTo>
                          <a:pt x="127" y="46"/>
                          <a:pt x="118" y="60"/>
                          <a:pt x="122" y="70"/>
                        </a:cubicBezTo>
                        <a:cubicBezTo>
                          <a:pt x="118" y="64"/>
                          <a:pt x="112" y="58"/>
                          <a:pt x="105" y="55"/>
                        </a:cubicBezTo>
                        <a:cubicBezTo>
                          <a:pt x="101" y="65"/>
                          <a:pt x="100" y="74"/>
                          <a:pt x="102" y="84"/>
                        </a:cubicBezTo>
                        <a:cubicBezTo>
                          <a:pt x="95" y="77"/>
                          <a:pt x="90" y="70"/>
                          <a:pt x="80" y="69"/>
                        </a:cubicBezTo>
                        <a:cubicBezTo>
                          <a:pt x="78" y="73"/>
                          <a:pt x="77" y="79"/>
                          <a:pt x="77" y="84"/>
                        </a:cubicBezTo>
                        <a:cubicBezTo>
                          <a:pt x="77" y="90"/>
                          <a:pt x="80" y="95"/>
                          <a:pt x="81" y="101"/>
                        </a:cubicBezTo>
                        <a:cubicBezTo>
                          <a:pt x="78" y="97"/>
                          <a:pt x="74" y="95"/>
                          <a:pt x="70" y="93"/>
                        </a:cubicBezTo>
                        <a:cubicBezTo>
                          <a:pt x="64" y="90"/>
                          <a:pt x="55" y="86"/>
                          <a:pt x="54" y="95"/>
                        </a:cubicBezTo>
                        <a:cubicBezTo>
                          <a:pt x="52" y="104"/>
                          <a:pt x="52" y="111"/>
                          <a:pt x="55" y="119"/>
                        </a:cubicBezTo>
                        <a:cubicBezTo>
                          <a:pt x="52" y="117"/>
                          <a:pt x="49" y="114"/>
                          <a:pt x="46" y="112"/>
                        </a:cubicBezTo>
                        <a:cubicBezTo>
                          <a:pt x="41" y="108"/>
                          <a:pt x="30" y="99"/>
                          <a:pt x="26" y="108"/>
                        </a:cubicBezTo>
                        <a:cubicBezTo>
                          <a:pt x="22" y="118"/>
                          <a:pt x="26" y="131"/>
                          <a:pt x="29" y="140"/>
                        </a:cubicBezTo>
                        <a:cubicBezTo>
                          <a:pt x="25" y="136"/>
                          <a:pt x="20" y="132"/>
                          <a:pt x="14" y="130"/>
                        </a:cubicBezTo>
                        <a:cubicBezTo>
                          <a:pt x="11" y="129"/>
                          <a:pt x="8" y="128"/>
                          <a:pt x="5" y="128"/>
                        </a:cubicBezTo>
                        <a:cubicBezTo>
                          <a:pt x="2" y="127"/>
                          <a:pt x="1" y="128"/>
                          <a:pt x="0" y="128"/>
                        </a:cubicBezTo>
                        <a:cubicBezTo>
                          <a:pt x="3" y="138"/>
                          <a:pt x="7" y="147"/>
                          <a:pt x="13" y="155"/>
                        </a:cubicBezTo>
                        <a:cubicBezTo>
                          <a:pt x="15" y="158"/>
                          <a:pt x="17" y="162"/>
                          <a:pt x="19" y="165"/>
                        </a:cubicBezTo>
                        <a:cubicBezTo>
                          <a:pt x="20" y="164"/>
                          <a:pt x="20" y="163"/>
                          <a:pt x="22" y="163"/>
                        </a:cubicBezTo>
                        <a:cubicBezTo>
                          <a:pt x="24" y="161"/>
                          <a:pt x="27" y="160"/>
                          <a:pt x="31" y="160"/>
                        </a:cubicBezTo>
                        <a:cubicBezTo>
                          <a:pt x="35" y="160"/>
                          <a:pt x="46" y="160"/>
                          <a:pt x="49" y="164"/>
                        </a:cubicBezTo>
                        <a:cubicBezTo>
                          <a:pt x="45" y="158"/>
                          <a:pt x="41" y="153"/>
                          <a:pt x="39" y="147"/>
                        </a:cubicBezTo>
                        <a:cubicBezTo>
                          <a:pt x="37" y="143"/>
                          <a:pt x="37" y="138"/>
                          <a:pt x="37" y="133"/>
                        </a:cubicBezTo>
                        <a:cubicBezTo>
                          <a:pt x="41" y="131"/>
                          <a:pt x="50" y="133"/>
                          <a:pt x="54" y="135"/>
                        </a:cubicBezTo>
                        <a:cubicBezTo>
                          <a:pt x="60" y="137"/>
                          <a:pt x="64" y="142"/>
                          <a:pt x="69" y="144"/>
                        </a:cubicBezTo>
                        <a:cubicBezTo>
                          <a:pt x="67" y="138"/>
                          <a:pt x="65" y="133"/>
                          <a:pt x="65" y="126"/>
                        </a:cubicBezTo>
                        <a:cubicBezTo>
                          <a:pt x="65" y="121"/>
                          <a:pt x="65" y="114"/>
                          <a:pt x="67" y="109"/>
                        </a:cubicBezTo>
                        <a:cubicBezTo>
                          <a:pt x="77" y="110"/>
                          <a:pt x="89" y="116"/>
                          <a:pt x="94" y="125"/>
                        </a:cubicBezTo>
                        <a:cubicBezTo>
                          <a:pt x="93" y="119"/>
                          <a:pt x="91" y="114"/>
                          <a:pt x="91" y="108"/>
                        </a:cubicBezTo>
                        <a:cubicBezTo>
                          <a:pt x="91" y="102"/>
                          <a:pt x="92" y="96"/>
                          <a:pt x="94" y="90"/>
                        </a:cubicBezTo>
                        <a:cubicBezTo>
                          <a:pt x="104" y="90"/>
                          <a:pt x="114" y="98"/>
                          <a:pt x="122" y="104"/>
                        </a:cubicBezTo>
                        <a:cubicBezTo>
                          <a:pt x="124" y="98"/>
                          <a:pt x="123" y="91"/>
                          <a:pt x="125" y="84"/>
                        </a:cubicBezTo>
                        <a:cubicBezTo>
                          <a:pt x="127" y="79"/>
                          <a:pt x="129" y="75"/>
                          <a:pt x="131" y="70"/>
                        </a:cubicBezTo>
                        <a:cubicBezTo>
                          <a:pt x="139" y="72"/>
                          <a:pt x="145" y="76"/>
                          <a:pt x="151" y="82"/>
                        </a:cubicBezTo>
                        <a:cubicBezTo>
                          <a:pt x="149" y="74"/>
                          <a:pt x="151" y="65"/>
                          <a:pt x="156" y="58"/>
                        </a:cubicBezTo>
                        <a:cubicBezTo>
                          <a:pt x="161" y="50"/>
                          <a:pt x="168" y="56"/>
                          <a:pt x="172" y="61"/>
                        </a:cubicBezTo>
                        <a:cubicBezTo>
                          <a:pt x="175" y="65"/>
                          <a:pt x="177" y="69"/>
                          <a:pt x="179" y="73"/>
                        </a:cubicBezTo>
                        <a:cubicBezTo>
                          <a:pt x="181" y="64"/>
                          <a:pt x="184" y="56"/>
                          <a:pt x="189" y="48"/>
                        </a:cubicBezTo>
                        <a:cubicBezTo>
                          <a:pt x="194" y="41"/>
                          <a:pt x="198" y="39"/>
                          <a:pt x="205" y="46"/>
                        </a:cubicBezTo>
                        <a:cubicBezTo>
                          <a:pt x="209" y="49"/>
                          <a:pt x="212" y="53"/>
                          <a:pt x="215" y="57"/>
                        </a:cubicBezTo>
                        <a:cubicBezTo>
                          <a:pt x="215" y="50"/>
                          <a:pt x="217" y="42"/>
                          <a:pt x="219" y="35"/>
                        </a:cubicBezTo>
                        <a:cubicBezTo>
                          <a:pt x="222" y="26"/>
                          <a:pt x="230" y="35"/>
                          <a:pt x="233" y="38"/>
                        </a:cubicBezTo>
                        <a:cubicBezTo>
                          <a:pt x="236" y="41"/>
                          <a:pt x="239" y="44"/>
                          <a:pt x="241" y="47"/>
                        </a:cubicBezTo>
                        <a:cubicBezTo>
                          <a:pt x="245" y="41"/>
                          <a:pt x="249" y="31"/>
                          <a:pt x="255" y="26"/>
                        </a:cubicBezTo>
                        <a:cubicBezTo>
                          <a:pt x="252" y="20"/>
                          <a:pt x="249" y="14"/>
                          <a:pt x="246" y="9"/>
                        </a:cubicBezTo>
                        <a:cubicBezTo>
                          <a:pt x="246" y="8"/>
                          <a:pt x="245" y="8"/>
                          <a:pt x="245" y="7"/>
                        </a:cubicBezTo>
                        <a:cubicBezTo>
                          <a:pt x="244" y="9"/>
                          <a:pt x="242" y="10"/>
                          <a:pt x="241" y="12"/>
                        </a:cubicBezTo>
                        <a:cubicBezTo>
                          <a:pt x="240" y="14"/>
                          <a:pt x="239" y="17"/>
                          <a:pt x="238" y="18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9" name="Freeform 2036"/>
                  <p:cNvSpPr/>
                  <p:nvPr/>
                </p:nvSpPr>
                <p:spPr bwMode="auto">
                  <a:xfrm>
                    <a:off x="2325" y="1809"/>
                    <a:ext cx="210" cy="142"/>
                  </a:xfrm>
                  <a:custGeom>
                    <a:avLst/>
                    <a:gdLst>
                      <a:gd name="T0" fmla="*/ 214 w 247"/>
                      <a:gd name="T1" fmla="*/ 12 h 167"/>
                      <a:gd name="T2" fmla="*/ 200 w 247"/>
                      <a:gd name="T3" fmla="*/ 9 h 167"/>
                      <a:gd name="T4" fmla="*/ 196 w 247"/>
                      <a:gd name="T5" fmla="*/ 31 h 167"/>
                      <a:gd name="T6" fmla="*/ 186 w 247"/>
                      <a:gd name="T7" fmla="*/ 20 h 167"/>
                      <a:gd name="T8" fmla="*/ 170 w 247"/>
                      <a:gd name="T9" fmla="*/ 22 h 167"/>
                      <a:gd name="T10" fmla="*/ 160 w 247"/>
                      <a:gd name="T11" fmla="*/ 47 h 167"/>
                      <a:gd name="T12" fmla="*/ 153 w 247"/>
                      <a:gd name="T13" fmla="*/ 35 h 167"/>
                      <a:gd name="T14" fmla="*/ 137 w 247"/>
                      <a:gd name="T15" fmla="*/ 32 h 167"/>
                      <a:gd name="T16" fmla="*/ 132 w 247"/>
                      <a:gd name="T17" fmla="*/ 56 h 167"/>
                      <a:gd name="T18" fmla="*/ 112 w 247"/>
                      <a:gd name="T19" fmla="*/ 44 h 167"/>
                      <a:gd name="T20" fmla="*/ 106 w 247"/>
                      <a:gd name="T21" fmla="*/ 58 h 167"/>
                      <a:gd name="T22" fmla="*/ 103 w 247"/>
                      <a:gd name="T23" fmla="*/ 78 h 167"/>
                      <a:gd name="T24" fmla="*/ 75 w 247"/>
                      <a:gd name="T25" fmla="*/ 64 h 167"/>
                      <a:gd name="T26" fmla="*/ 72 w 247"/>
                      <a:gd name="T27" fmla="*/ 82 h 167"/>
                      <a:gd name="T28" fmla="*/ 75 w 247"/>
                      <a:gd name="T29" fmla="*/ 99 h 167"/>
                      <a:gd name="T30" fmla="*/ 48 w 247"/>
                      <a:gd name="T31" fmla="*/ 83 h 167"/>
                      <a:gd name="T32" fmla="*/ 46 w 247"/>
                      <a:gd name="T33" fmla="*/ 100 h 167"/>
                      <a:gd name="T34" fmla="*/ 50 w 247"/>
                      <a:gd name="T35" fmla="*/ 118 h 167"/>
                      <a:gd name="T36" fmla="*/ 35 w 247"/>
                      <a:gd name="T37" fmla="*/ 109 h 167"/>
                      <a:gd name="T38" fmla="*/ 18 w 247"/>
                      <a:gd name="T39" fmla="*/ 107 h 167"/>
                      <a:gd name="T40" fmla="*/ 20 w 247"/>
                      <a:gd name="T41" fmla="*/ 121 h 167"/>
                      <a:gd name="T42" fmla="*/ 30 w 247"/>
                      <a:gd name="T43" fmla="*/ 138 h 167"/>
                      <a:gd name="T44" fmla="*/ 12 w 247"/>
                      <a:gd name="T45" fmla="*/ 134 h 167"/>
                      <a:gd name="T46" fmla="*/ 3 w 247"/>
                      <a:gd name="T47" fmla="*/ 137 h 167"/>
                      <a:gd name="T48" fmla="*/ 0 w 247"/>
                      <a:gd name="T49" fmla="*/ 139 h 167"/>
                      <a:gd name="T50" fmla="*/ 29 w 247"/>
                      <a:gd name="T51" fmla="*/ 167 h 167"/>
                      <a:gd name="T52" fmla="*/ 55 w 247"/>
                      <a:gd name="T53" fmla="*/ 162 h 167"/>
                      <a:gd name="T54" fmla="*/ 56 w 247"/>
                      <a:gd name="T55" fmla="*/ 161 h 167"/>
                      <a:gd name="T56" fmla="*/ 46 w 247"/>
                      <a:gd name="T57" fmla="*/ 126 h 167"/>
                      <a:gd name="T58" fmla="*/ 73 w 247"/>
                      <a:gd name="T59" fmla="*/ 140 h 167"/>
                      <a:gd name="T60" fmla="*/ 64 w 247"/>
                      <a:gd name="T61" fmla="*/ 112 h 167"/>
                      <a:gd name="T62" fmla="*/ 90 w 247"/>
                      <a:gd name="T63" fmla="*/ 124 h 167"/>
                      <a:gd name="T64" fmla="*/ 84 w 247"/>
                      <a:gd name="T65" fmla="*/ 98 h 167"/>
                      <a:gd name="T66" fmla="*/ 104 w 247"/>
                      <a:gd name="T67" fmla="*/ 99 h 167"/>
                      <a:gd name="T68" fmla="*/ 113 w 247"/>
                      <a:gd name="T69" fmla="*/ 107 h 167"/>
                      <a:gd name="T70" fmla="*/ 117 w 247"/>
                      <a:gd name="T71" fmla="*/ 76 h 167"/>
                      <a:gd name="T72" fmla="*/ 121 w 247"/>
                      <a:gd name="T73" fmla="*/ 67 h 167"/>
                      <a:gd name="T74" fmla="*/ 131 w 247"/>
                      <a:gd name="T75" fmla="*/ 76 h 167"/>
                      <a:gd name="T76" fmla="*/ 139 w 247"/>
                      <a:gd name="T77" fmla="*/ 88 h 167"/>
                      <a:gd name="T78" fmla="*/ 143 w 247"/>
                      <a:gd name="T79" fmla="*/ 72 h 167"/>
                      <a:gd name="T80" fmla="*/ 151 w 247"/>
                      <a:gd name="T81" fmla="*/ 58 h 167"/>
                      <a:gd name="T82" fmla="*/ 167 w 247"/>
                      <a:gd name="T83" fmla="*/ 73 h 167"/>
                      <a:gd name="T84" fmla="*/ 176 w 247"/>
                      <a:gd name="T85" fmla="*/ 57 h 167"/>
                      <a:gd name="T86" fmla="*/ 186 w 247"/>
                      <a:gd name="T87" fmla="*/ 45 h 167"/>
                      <a:gd name="T88" fmla="*/ 196 w 247"/>
                      <a:gd name="T89" fmla="*/ 64 h 167"/>
                      <a:gd name="T90" fmla="*/ 204 w 247"/>
                      <a:gd name="T91" fmla="*/ 45 h 167"/>
                      <a:gd name="T92" fmla="*/ 213 w 247"/>
                      <a:gd name="T93" fmla="*/ 33 h 167"/>
                      <a:gd name="T94" fmla="*/ 222 w 247"/>
                      <a:gd name="T95" fmla="*/ 45 h 167"/>
                      <a:gd name="T96" fmla="*/ 227 w 247"/>
                      <a:gd name="T97" fmla="*/ 57 h 167"/>
                      <a:gd name="T98" fmla="*/ 247 w 247"/>
                      <a:gd name="T99" fmla="*/ 37 h 167"/>
                      <a:gd name="T100" fmla="*/ 236 w 247"/>
                      <a:gd name="T101" fmla="*/ 0 h 167"/>
                      <a:gd name="T102" fmla="*/ 222 w 247"/>
                      <a:gd name="T103" fmla="*/ 21 h 167"/>
                      <a:gd name="T104" fmla="*/ 214 w 247"/>
                      <a:gd name="T105" fmla="*/ 12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47" h="167">
                        <a:moveTo>
                          <a:pt x="214" y="12"/>
                        </a:moveTo>
                        <a:cubicBezTo>
                          <a:pt x="211" y="9"/>
                          <a:pt x="203" y="0"/>
                          <a:pt x="200" y="9"/>
                        </a:cubicBezTo>
                        <a:cubicBezTo>
                          <a:pt x="198" y="16"/>
                          <a:pt x="196" y="24"/>
                          <a:pt x="196" y="31"/>
                        </a:cubicBezTo>
                        <a:cubicBezTo>
                          <a:pt x="193" y="27"/>
                          <a:pt x="190" y="23"/>
                          <a:pt x="186" y="20"/>
                        </a:cubicBezTo>
                        <a:cubicBezTo>
                          <a:pt x="179" y="13"/>
                          <a:pt x="175" y="15"/>
                          <a:pt x="170" y="22"/>
                        </a:cubicBezTo>
                        <a:cubicBezTo>
                          <a:pt x="165" y="30"/>
                          <a:pt x="162" y="38"/>
                          <a:pt x="160" y="47"/>
                        </a:cubicBezTo>
                        <a:cubicBezTo>
                          <a:pt x="158" y="43"/>
                          <a:pt x="156" y="39"/>
                          <a:pt x="153" y="35"/>
                        </a:cubicBezTo>
                        <a:cubicBezTo>
                          <a:pt x="149" y="30"/>
                          <a:pt x="142" y="24"/>
                          <a:pt x="137" y="32"/>
                        </a:cubicBezTo>
                        <a:cubicBezTo>
                          <a:pt x="132" y="39"/>
                          <a:pt x="130" y="48"/>
                          <a:pt x="132" y="56"/>
                        </a:cubicBezTo>
                        <a:cubicBezTo>
                          <a:pt x="126" y="50"/>
                          <a:pt x="120" y="46"/>
                          <a:pt x="112" y="44"/>
                        </a:cubicBezTo>
                        <a:cubicBezTo>
                          <a:pt x="110" y="49"/>
                          <a:pt x="108" y="53"/>
                          <a:pt x="106" y="58"/>
                        </a:cubicBezTo>
                        <a:cubicBezTo>
                          <a:pt x="104" y="65"/>
                          <a:pt x="105" y="72"/>
                          <a:pt x="103" y="78"/>
                        </a:cubicBezTo>
                        <a:cubicBezTo>
                          <a:pt x="95" y="72"/>
                          <a:pt x="85" y="64"/>
                          <a:pt x="75" y="64"/>
                        </a:cubicBezTo>
                        <a:cubicBezTo>
                          <a:pt x="73" y="70"/>
                          <a:pt x="72" y="76"/>
                          <a:pt x="72" y="82"/>
                        </a:cubicBezTo>
                        <a:cubicBezTo>
                          <a:pt x="72" y="88"/>
                          <a:pt x="74" y="93"/>
                          <a:pt x="75" y="99"/>
                        </a:cubicBezTo>
                        <a:cubicBezTo>
                          <a:pt x="70" y="90"/>
                          <a:pt x="58" y="84"/>
                          <a:pt x="48" y="83"/>
                        </a:cubicBezTo>
                        <a:cubicBezTo>
                          <a:pt x="46" y="88"/>
                          <a:pt x="46" y="95"/>
                          <a:pt x="46" y="100"/>
                        </a:cubicBezTo>
                        <a:cubicBezTo>
                          <a:pt x="46" y="107"/>
                          <a:pt x="48" y="112"/>
                          <a:pt x="50" y="118"/>
                        </a:cubicBezTo>
                        <a:cubicBezTo>
                          <a:pt x="45" y="116"/>
                          <a:pt x="41" y="111"/>
                          <a:pt x="35" y="109"/>
                        </a:cubicBezTo>
                        <a:cubicBezTo>
                          <a:pt x="31" y="107"/>
                          <a:pt x="22" y="105"/>
                          <a:pt x="18" y="107"/>
                        </a:cubicBezTo>
                        <a:cubicBezTo>
                          <a:pt x="18" y="112"/>
                          <a:pt x="18" y="117"/>
                          <a:pt x="20" y="121"/>
                        </a:cubicBezTo>
                        <a:cubicBezTo>
                          <a:pt x="22" y="127"/>
                          <a:pt x="26" y="132"/>
                          <a:pt x="30" y="138"/>
                        </a:cubicBezTo>
                        <a:cubicBezTo>
                          <a:pt x="27" y="134"/>
                          <a:pt x="16" y="134"/>
                          <a:pt x="12" y="134"/>
                        </a:cubicBezTo>
                        <a:cubicBezTo>
                          <a:pt x="8" y="134"/>
                          <a:pt x="5" y="135"/>
                          <a:pt x="3" y="137"/>
                        </a:cubicBezTo>
                        <a:cubicBezTo>
                          <a:pt x="1" y="137"/>
                          <a:pt x="1" y="138"/>
                          <a:pt x="0" y="139"/>
                        </a:cubicBezTo>
                        <a:cubicBezTo>
                          <a:pt x="8" y="149"/>
                          <a:pt x="18" y="159"/>
                          <a:pt x="29" y="167"/>
                        </a:cubicBezTo>
                        <a:cubicBezTo>
                          <a:pt x="36" y="161"/>
                          <a:pt x="46" y="159"/>
                          <a:pt x="55" y="162"/>
                        </a:cubicBezTo>
                        <a:cubicBezTo>
                          <a:pt x="56" y="161"/>
                          <a:pt x="56" y="161"/>
                          <a:pt x="56" y="161"/>
                        </a:cubicBezTo>
                        <a:cubicBezTo>
                          <a:pt x="48" y="151"/>
                          <a:pt x="45" y="140"/>
                          <a:pt x="46" y="126"/>
                        </a:cubicBezTo>
                        <a:cubicBezTo>
                          <a:pt x="57" y="124"/>
                          <a:pt x="66" y="134"/>
                          <a:pt x="73" y="140"/>
                        </a:cubicBezTo>
                        <a:cubicBezTo>
                          <a:pt x="69" y="133"/>
                          <a:pt x="63" y="121"/>
                          <a:pt x="64" y="112"/>
                        </a:cubicBezTo>
                        <a:cubicBezTo>
                          <a:pt x="74" y="113"/>
                          <a:pt x="83" y="116"/>
                          <a:pt x="90" y="124"/>
                        </a:cubicBezTo>
                        <a:cubicBezTo>
                          <a:pt x="87" y="117"/>
                          <a:pt x="83" y="105"/>
                          <a:pt x="84" y="98"/>
                        </a:cubicBezTo>
                        <a:cubicBezTo>
                          <a:pt x="85" y="89"/>
                          <a:pt x="99" y="97"/>
                          <a:pt x="104" y="99"/>
                        </a:cubicBezTo>
                        <a:cubicBezTo>
                          <a:pt x="107" y="101"/>
                          <a:pt x="110" y="104"/>
                          <a:pt x="113" y="107"/>
                        </a:cubicBezTo>
                        <a:cubicBezTo>
                          <a:pt x="112" y="96"/>
                          <a:pt x="114" y="86"/>
                          <a:pt x="117" y="76"/>
                        </a:cubicBezTo>
                        <a:cubicBezTo>
                          <a:pt x="117" y="73"/>
                          <a:pt x="118" y="68"/>
                          <a:pt x="121" y="67"/>
                        </a:cubicBezTo>
                        <a:cubicBezTo>
                          <a:pt x="125" y="67"/>
                          <a:pt x="129" y="74"/>
                          <a:pt x="131" y="76"/>
                        </a:cubicBezTo>
                        <a:cubicBezTo>
                          <a:pt x="134" y="80"/>
                          <a:pt x="137" y="84"/>
                          <a:pt x="139" y="88"/>
                        </a:cubicBezTo>
                        <a:cubicBezTo>
                          <a:pt x="139" y="82"/>
                          <a:pt x="141" y="77"/>
                          <a:pt x="143" y="72"/>
                        </a:cubicBezTo>
                        <a:cubicBezTo>
                          <a:pt x="145" y="68"/>
                          <a:pt x="148" y="60"/>
                          <a:pt x="151" y="58"/>
                        </a:cubicBezTo>
                        <a:cubicBezTo>
                          <a:pt x="157" y="54"/>
                          <a:pt x="164" y="69"/>
                          <a:pt x="167" y="73"/>
                        </a:cubicBezTo>
                        <a:cubicBezTo>
                          <a:pt x="169" y="67"/>
                          <a:pt x="172" y="62"/>
                          <a:pt x="176" y="57"/>
                        </a:cubicBezTo>
                        <a:cubicBezTo>
                          <a:pt x="179" y="53"/>
                          <a:pt x="182" y="48"/>
                          <a:pt x="186" y="45"/>
                        </a:cubicBezTo>
                        <a:cubicBezTo>
                          <a:pt x="190" y="51"/>
                          <a:pt x="193" y="57"/>
                          <a:pt x="196" y="64"/>
                        </a:cubicBezTo>
                        <a:cubicBezTo>
                          <a:pt x="199" y="57"/>
                          <a:pt x="200" y="51"/>
                          <a:pt x="204" y="45"/>
                        </a:cubicBezTo>
                        <a:cubicBezTo>
                          <a:pt x="206" y="42"/>
                          <a:pt x="210" y="36"/>
                          <a:pt x="213" y="33"/>
                        </a:cubicBezTo>
                        <a:cubicBezTo>
                          <a:pt x="216" y="37"/>
                          <a:pt x="219" y="40"/>
                          <a:pt x="222" y="45"/>
                        </a:cubicBezTo>
                        <a:cubicBezTo>
                          <a:pt x="224" y="49"/>
                          <a:pt x="225" y="53"/>
                          <a:pt x="227" y="57"/>
                        </a:cubicBezTo>
                        <a:cubicBezTo>
                          <a:pt x="230" y="48"/>
                          <a:pt x="239" y="42"/>
                          <a:pt x="247" y="37"/>
                        </a:cubicBezTo>
                        <a:cubicBezTo>
                          <a:pt x="245" y="24"/>
                          <a:pt x="241" y="12"/>
                          <a:pt x="236" y="0"/>
                        </a:cubicBezTo>
                        <a:cubicBezTo>
                          <a:pt x="230" y="5"/>
                          <a:pt x="226" y="15"/>
                          <a:pt x="222" y="21"/>
                        </a:cubicBezTo>
                        <a:cubicBezTo>
                          <a:pt x="220" y="18"/>
                          <a:pt x="217" y="15"/>
                          <a:pt x="214" y="12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0" name="Freeform 2037"/>
                  <p:cNvSpPr/>
                  <p:nvPr/>
                </p:nvSpPr>
                <p:spPr bwMode="auto">
                  <a:xfrm>
                    <a:off x="2350" y="1837"/>
                    <a:ext cx="186" cy="131"/>
                  </a:xfrm>
                  <a:custGeom>
                    <a:avLst/>
                    <a:gdLst>
                      <a:gd name="T0" fmla="*/ 193 w 219"/>
                      <a:gd name="T1" fmla="*/ 12 h 154"/>
                      <a:gd name="T2" fmla="*/ 184 w 219"/>
                      <a:gd name="T3" fmla="*/ 0 h 154"/>
                      <a:gd name="T4" fmla="*/ 175 w 219"/>
                      <a:gd name="T5" fmla="*/ 12 h 154"/>
                      <a:gd name="T6" fmla="*/ 167 w 219"/>
                      <a:gd name="T7" fmla="*/ 31 h 154"/>
                      <a:gd name="T8" fmla="*/ 157 w 219"/>
                      <a:gd name="T9" fmla="*/ 12 h 154"/>
                      <a:gd name="T10" fmla="*/ 147 w 219"/>
                      <a:gd name="T11" fmla="*/ 24 h 154"/>
                      <a:gd name="T12" fmla="*/ 138 w 219"/>
                      <a:gd name="T13" fmla="*/ 40 h 154"/>
                      <a:gd name="T14" fmla="*/ 122 w 219"/>
                      <a:gd name="T15" fmla="*/ 25 h 154"/>
                      <a:gd name="T16" fmla="*/ 114 w 219"/>
                      <a:gd name="T17" fmla="*/ 39 h 154"/>
                      <a:gd name="T18" fmla="*/ 110 w 219"/>
                      <a:gd name="T19" fmla="*/ 55 h 154"/>
                      <a:gd name="T20" fmla="*/ 102 w 219"/>
                      <a:gd name="T21" fmla="*/ 43 h 154"/>
                      <a:gd name="T22" fmla="*/ 92 w 219"/>
                      <a:gd name="T23" fmla="*/ 34 h 154"/>
                      <a:gd name="T24" fmla="*/ 88 w 219"/>
                      <a:gd name="T25" fmla="*/ 43 h 154"/>
                      <a:gd name="T26" fmla="*/ 84 w 219"/>
                      <a:gd name="T27" fmla="*/ 74 h 154"/>
                      <a:gd name="T28" fmla="*/ 75 w 219"/>
                      <a:gd name="T29" fmla="*/ 66 h 154"/>
                      <a:gd name="T30" fmla="*/ 55 w 219"/>
                      <a:gd name="T31" fmla="*/ 65 h 154"/>
                      <a:gd name="T32" fmla="*/ 61 w 219"/>
                      <a:gd name="T33" fmla="*/ 91 h 154"/>
                      <a:gd name="T34" fmla="*/ 35 w 219"/>
                      <a:gd name="T35" fmla="*/ 79 h 154"/>
                      <a:gd name="T36" fmla="*/ 44 w 219"/>
                      <a:gd name="T37" fmla="*/ 107 h 154"/>
                      <a:gd name="T38" fmla="*/ 17 w 219"/>
                      <a:gd name="T39" fmla="*/ 93 h 154"/>
                      <a:gd name="T40" fmla="*/ 27 w 219"/>
                      <a:gd name="T41" fmla="*/ 128 h 154"/>
                      <a:gd name="T42" fmla="*/ 29 w 219"/>
                      <a:gd name="T43" fmla="*/ 130 h 154"/>
                      <a:gd name="T44" fmla="*/ 26 w 219"/>
                      <a:gd name="T45" fmla="*/ 129 h 154"/>
                      <a:gd name="T46" fmla="*/ 0 w 219"/>
                      <a:gd name="T47" fmla="*/ 134 h 154"/>
                      <a:gd name="T48" fmla="*/ 37 w 219"/>
                      <a:gd name="T49" fmla="*/ 154 h 154"/>
                      <a:gd name="T50" fmla="*/ 45 w 219"/>
                      <a:gd name="T51" fmla="*/ 150 h 154"/>
                      <a:gd name="T52" fmla="*/ 56 w 219"/>
                      <a:gd name="T53" fmla="*/ 146 h 154"/>
                      <a:gd name="T54" fmla="*/ 40 w 219"/>
                      <a:gd name="T55" fmla="*/ 118 h 154"/>
                      <a:gd name="T56" fmla="*/ 72 w 219"/>
                      <a:gd name="T57" fmla="*/ 120 h 154"/>
                      <a:gd name="T58" fmla="*/ 68 w 219"/>
                      <a:gd name="T59" fmla="*/ 92 h 154"/>
                      <a:gd name="T60" fmla="*/ 71 w 219"/>
                      <a:gd name="T61" fmla="*/ 84 h 154"/>
                      <a:gd name="T62" fmla="*/ 84 w 219"/>
                      <a:gd name="T63" fmla="*/ 90 h 154"/>
                      <a:gd name="T64" fmla="*/ 94 w 219"/>
                      <a:gd name="T65" fmla="*/ 98 h 154"/>
                      <a:gd name="T66" fmla="*/ 93 w 219"/>
                      <a:gd name="T67" fmla="*/ 68 h 154"/>
                      <a:gd name="T68" fmla="*/ 118 w 219"/>
                      <a:gd name="T69" fmla="*/ 82 h 154"/>
                      <a:gd name="T70" fmla="*/ 131 w 219"/>
                      <a:gd name="T71" fmla="*/ 50 h 154"/>
                      <a:gd name="T72" fmla="*/ 145 w 219"/>
                      <a:gd name="T73" fmla="*/ 67 h 154"/>
                      <a:gd name="T74" fmla="*/ 159 w 219"/>
                      <a:gd name="T75" fmla="*/ 36 h 154"/>
                      <a:gd name="T76" fmla="*/ 173 w 219"/>
                      <a:gd name="T77" fmla="*/ 59 h 154"/>
                      <a:gd name="T78" fmla="*/ 182 w 219"/>
                      <a:gd name="T79" fmla="*/ 44 h 154"/>
                      <a:gd name="T80" fmla="*/ 192 w 219"/>
                      <a:gd name="T81" fmla="*/ 33 h 154"/>
                      <a:gd name="T82" fmla="*/ 200 w 219"/>
                      <a:gd name="T83" fmla="*/ 56 h 154"/>
                      <a:gd name="T84" fmla="*/ 211 w 219"/>
                      <a:gd name="T85" fmla="*/ 45 h 154"/>
                      <a:gd name="T86" fmla="*/ 218 w 219"/>
                      <a:gd name="T87" fmla="*/ 40 h 154"/>
                      <a:gd name="T88" fmla="*/ 218 w 219"/>
                      <a:gd name="T89" fmla="*/ 4 h 154"/>
                      <a:gd name="T90" fmla="*/ 198 w 219"/>
                      <a:gd name="T91" fmla="*/ 24 h 154"/>
                      <a:gd name="T92" fmla="*/ 193 w 219"/>
                      <a:gd name="T93" fmla="*/ 12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19" h="154">
                        <a:moveTo>
                          <a:pt x="193" y="12"/>
                        </a:moveTo>
                        <a:cubicBezTo>
                          <a:pt x="190" y="7"/>
                          <a:pt x="187" y="4"/>
                          <a:pt x="184" y="0"/>
                        </a:cubicBezTo>
                        <a:cubicBezTo>
                          <a:pt x="181" y="3"/>
                          <a:pt x="177" y="9"/>
                          <a:pt x="175" y="12"/>
                        </a:cubicBezTo>
                        <a:cubicBezTo>
                          <a:pt x="171" y="18"/>
                          <a:pt x="170" y="24"/>
                          <a:pt x="167" y="31"/>
                        </a:cubicBezTo>
                        <a:cubicBezTo>
                          <a:pt x="164" y="24"/>
                          <a:pt x="161" y="18"/>
                          <a:pt x="157" y="12"/>
                        </a:cubicBezTo>
                        <a:cubicBezTo>
                          <a:pt x="153" y="15"/>
                          <a:pt x="150" y="20"/>
                          <a:pt x="147" y="24"/>
                        </a:cubicBezTo>
                        <a:cubicBezTo>
                          <a:pt x="143" y="29"/>
                          <a:pt x="140" y="34"/>
                          <a:pt x="138" y="40"/>
                        </a:cubicBezTo>
                        <a:cubicBezTo>
                          <a:pt x="135" y="36"/>
                          <a:pt x="128" y="21"/>
                          <a:pt x="122" y="25"/>
                        </a:cubicBezTo>
                        <a:cubicBezTo>
                          <a:pt x="119" y="27"/>
                          <a:pt x="116" y="35"/>
                          <a:pt x="114" y="39"/>
                        </a:cubicBezTo>
                        <a:cubicBezTo>
                          <a:pt x="112" y="44"/>
                          <a:pt x="110" y="49"/>
                          <a:pt x="110" y="55"/>
                        </a:cubicBezTo>
                        <a:cubicBezTo>
                          <a:pt x="108" y="51"/>
                          <a:pt x="105" y="47"/>
                          <a:pt x="102" y="43"/>
                        </a:cubicBezTo>
                        <a:cubicBezTo>
                          <a:pt x="100" y="41"/>
                          <a:pt x="96" y="34"/>
                          <a:pt x="92" y="34"/>
                        </a:cubicBezTo>
                        <a:cubicBezTo>
                          <a:pt x="89" y="35"/>
                          <a:pt x="88" y="40"/>
                          <a:pt x="88" y="43"/>
                        </a:cubicBezTo>
                        <a:cubicBezTo>
                          <a:pt x="85" y="53"/>
                          <a:pt x="83" y="63"/>
                          <a:pt x="84" y="74"/>
                        </a:cubicBezTo>
                        <a:cubicBezTo>
                          <a:pt x="81" y="71"/>
                          <a:pt x="78" y="68"/>
                          <a:pt x="75" y="66"/>
                        </a:cubicBezTo>
                        <a:cubicBezTo>
                          <a:pt x="70" y="64"/>
                          <a:pt x="56" y="56"/>
                          <a:pt x="55" y="65"/>
                        </a:cubicBezTo>
                        <a:cubicBezTo>
                          <a:pt x="54" y="72"/>
                          <a:pt x="58" y="84"/>
                          <a:pt x="61" y="91"/>
                        </a:cubicBezTo>
                        <a:cubicBezTo>
                          <a:pt x="54" y="83"/>
                          <a:pt x="45" y="80"/>
                          <a:pt x="35" y="79"/>
                        </a:cubicBezTo>
                        <a:cubicBezTo>
                          <a:pt x="34" y="88"/>
                          <a:pt x="40" y="100"/>
                          <a:pt x="44" y="107"/>
                        </a:cubicBezTo>
                        <a:cubicBezTo>
                          <a:pt x="37" y="101"/>
                          <a:pt x="28" y="91"/>
                          <a:pt x="17" y="93"/>
                        </a:cubicBezTo>
                        <a:cubicBezTo>
                          <a:pt x="16" y="107"/>
                          <a:pt x="19" y="118"/>
                          <a:pt x="27" y="128"/>
                        </a:cubicBezTo>
                        <a:cubicBezTo>
                          <a:pt x="28" y="129"/>
                          <a:pt x="28" y="129"/>
                          <a:pt x="29" y="130"/>
                        </a:cubicBezTo>
                        <a:cubicBezTo>
                          <a:pt x="28" y="130"/>
                          <a:pt x="27" y="129"/>
                          <a:pt x="26" y="129"/>
                        </a:cubicBezTo>
                        <a:cubicBezTo>
                          <a:pt x="17" y="126"/>
                          <a:pt x="7" y="128"/>
                          <a:pt x="0" y="134"/>
                        </a:cubicBezTo>
                        <a:cubicBezTo>
                          <a:pt x="11" y="142"/>
                          <a:pt x="24" y="149"/>
                          <a:pt x="37" y="154"/>
                        </a:cubicBezTo>
                        <a:cubicBezTo>
                          <a:pt x="40" y="152"/>
                          <a:pt x="43" y="150"/>
                          <a:pt x="45" y="150"/>
                        </a:cubicBezTo>
                        <a:cubicBezTo>
                          <a:pt x="48" y="148"/>
                          <a:pt x="53" y="148"/>
                          <a:pt x="56" y="146"/>
                        </a:cubicBezTo>
                        <a:cubicBezTo>
                          <a:pt x="51" y="136"/>
                          <a:pt x="42" y="130"/>
                          <a:pt x="40" y="118"/>
                        </a:cubicBezTo>
                        <a:cubicBezTo>
                          <a:pt x="48" y="111"/>
                          <a:pt x="64" y="117"/>
                          <a:pt x="72" y="120"/>
                        </a:cubicBezTo>
                        <a:cubicBezTo>
                          <a:pt x="70" y="110"/>
                          <a:pt x="67" y="101"/>
                          <a:pt x="68" y="92"/>
                        </a:cubicBezTo>
                        <a:cubicBezTo>
                          <a:pt x="68" y="88"/>
                          <a:pt x="68" y="84"/>
                          <a:pt x="71" y="84"/>
                        </a:cubicBezTo>
                        <a:cubicBezTo>
                          <a:pt x="75" y="83"/>
                          <a:pt x="81" y="88"/>
                          <a:pt x="84" y="90"/>
                        </a:cubicBezTo>
                        <a:cubicBezTo>
                          <a:pt x="88" y="92"/>
                          <a:pt x="91" y="95"/>
                          <a:pt x="94" y="98"/>
                        </a:cubicBezTo>
                        <a:cubicBezTo>
                          <a:pt x="92" y="89"/>
                          <a:pt x="89" y="77"/>
                          <a:pt x="93" y="68"/>
                        </a:cubicBezTo>
                        <a:cubicBezTo>
                          <a:pt x="103" y="69"/>
                          <a:pt x="111" y="76"/>
                          <a:pt x="118" y="82"/>
                        </a:cubicBezTo>
                        <a:cubicBezTo>
                          <a:pt x="117" y="70"/>
                          <a:pt x="123" y="58"/>
                          <a:pt x="131" y="50"/>
                        </a:cubicBezTo>
                        <a:cubicBezTo>
                          <a:pt x="136" y="55"/>
                          <a:pt x="141" y="60"/>
                          <a:pt x="145" y="67"/>
                        </a:cubicBezTo>
                        <a:cubicBezTo>
                          <a:pt x="145" y="55"/>
                          <a:pt x="153" y="45"/>
                          <a:pt x="159" y="36"/>
                        </a:cubicBezTo>
                        <a:cubicBezTo>
                          <a:pt x="164" y="43"/>
                          <a:pt x="170" y="50"/>
                          <a:pt x="173" y="59"/>
                        </a:cubicBezTo>
                        <a:cubicBezTo>
                          <a:pt x="175" y="54"/>
                          <a:pt x="178" y="48"/>
                          <a:pt x="182" y="44"/>
                        </a:cubicBezTo>
                        <a:cubicBezTo>
                          <a:pt x="184" y="41"/>
                          <a:pt x="188" y="35"/>
                          <a:pt x="192" y="33"/>
                        </a:cubicBezTo>
                        <a:cubicBezTo>
                          <a:pt x="198" y="39"/>
                          <a:pt x="198" y="48"/>
                          <a:pt x="200" y="56"/>
                        </a:cubicBezTo>
                        <a:cubicBezTo>
                          <a:pt x="203" y="51"/>
                          <a:pt x="207" y="49"/>
                          <a:pt x="211" y="45"/>
                        </a:cubicBezTo>
                        <a:cubicBezTo>
                          <a:pt x="214" y="44"/>
                          <a:pt x="216" y="42"/>
                          <a:pt x="218" y="40"/>
                        </a:cubicBezTo>
                        <a:cubicBezTo>
                          <a:pt x="219" y="28"/>
                          <a:pt x="219" y="16"/>
                          <a:pt x="218" y="4"/>
                        </a:cubicBezTo>
                        <a:cubicBezTo>
                          <a:pt x="210" y="9"/>
                          <a:pt x="201" y="15"/>
                          <a:pt x="198" y="24"/>
                        </a:cubicBezTo>
                        <a:cubicBezTo>
                          <a:pt x="196" y="20"/>
                          <a:pt x="195" y="16"/>
                          <a:pt x="193" y="12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1" name="Freeform 2038"/>
                  <p:cNvSpPr/>
                  <p:nvPr/>
                </p:nvSpPr>
                <p:spPr bwMode="auto">
                  <a:xfrm>
                    <a:off x="2381" y="1865"/>
                    <a:ext cx="154" cy="110"/>
                  </a:xfrm>
                  <a:custGeom>
                    <a:avLst/>
                    <a:gdLst>
                      <a:gd name="T0" fmla="*/ 163 w 181"/>
                      <a:gd name="T1" fmla="*/ 23 h 129"/>
                      <a:gd name="T2" fmla="*/ 155 w 181"/>
                      <a:gd name="T3" fmla="*/ 0 h 129"/>
                      <a:gd name="T4" fmla="*/ 145 w 181"/>
                      <a:gd name="T5" fmla="*/ 11 h 129"/>
                      <a:gd name="T6" fmla="*/ 136 w 181"/>
                      <a:gd name="T7" fmla="*/ 26 h 129"/>
                      <a:gd name="T8" fmla="*/ 122 w 181"/>
                      <a:gd name="T9" fmla="*/ 3 h 129"/>
                      <a:gd name="T10" fmla="*/ 108 w 181"/>
                      <a:gd name="T11" fmla="*/ 34 h 129"/>
                      <a:gd name="T12" fmla="*/ 94 w 181"/>
                      <a:gd name="T13" fmla="*/ 17 h 129"/>
                      <a:gd name="T14" fmla="*/ 81 w 181"/>
                      <a:gd name="T15" fmla="*/ 49 h 129"/>
                      <a:gd name="T16" fmla="*/ 56 w 181"/>
                      <a:gd name="T17" fmla="*/ 35 h 129"/>
                      <a:gd name="T18" fmla="*/ 57 w 181"/>
                      <a:gd name="T19" fmla="*/ 65 h 129"/>
                      <a:gd name="T20" fmla="*/ 47 w 181"/>
                      <a:gd name="T21" fmla="*/ 57 h 129"/>
                      <a:gd name="T22" fmla="*/ 34 w 181"/>
                      <a:gd name="T23" fmla="*/ 51 h 129"/>
                      <a:gd name="T24" fmla="*/ 31 w 181"/>
                      <a:gd name="T25" fmla="*/ 59 h 129"/>
                      <a:gd name="T26" fmla="*/ 35 w 181"/>
                      <a:gd name="T27" fmla="*/ 87 h 129"/>
                      <a:gd name="T28" fmla="*/ 3 w 181"/>
                      <a:gd name="T29" fmla="*/ 85 h 129"/>
                      <a:gd name="T30" fmla="*/ 19 w 181"/>
                      <a:gd name="T31" fmla="*/ 113 h 129"/>
                      <a:gd name="T32" fmla="*/ 8 w 181"/>
                      <a:gd name="T33" fmla="*/ 117 h 129"/>
                      <a:gd name="T34" fmla="*/ 0 w 181"/>
                      <a:gd name="T35" fmla="*/ 121 h 129"/>
                      <a:gd name="T36" fmla="*/ 44 w 181"/>
                      <a:gd name="T37" fmla="*/ 129 h 129"/>
                      <a:gd name="T38" fmla="*/ 31 w 181"/>
                      <a:gd name="T39" fmla="*/ 116 h 129"/>
                      <a:gd name="T40" fmla="*/ 53 w 181"/>
                      <a:gd name="T41" fmla="*/ 112 h 129"/>
                      <a:gd name="T42" fmla="*/ 41 w 181"/>
                      <a:gd name="T43" fmla="*/ 89 h 129"/>
                      <a:gd name="T44" fmla="*/ 70 w 181"/>
                      <a:gd name="T45" fmla="*/ 93 h 129"/>
                      <a:gd name="T46" fmla="*/ 65 w 181"/>
                      <a:gd name="T47" fmla="*/ 64 h 129"/>
                      <a:gd name="T48" fmla="*/ 90 w 181"/>
                      <a:gd name="T49" fmla="*/ 76 h 129"/>
                      <a:gd name="T50" fmla="*/ 91 w 181"/>
                      <a:gd name="T51" fmla="*/ 44 h 129"/>
                      <a:gd name="T52" fmla="*/ 112 w 181"/>
                      <a:gd name="T53" fmla="*/ 57 h 129"/>
                      <a:gd name="T54" fmla="*/ 115 w 181"/>
                      <a:gd name="T55" fmla="*/ 34 h 129"/>
                      <a:gd name="T56" fmla="*/ 131 w 181"/>
                      <a:gd name="T57" fmla="*/ 55 h 129"/>
                      <a:gd name="T58" fmla="*/ 146 w 181"/>
                      <a:gd name="T59" fmla="*/ 28 h 129"/>
                      <a:gd name="T60" fmla="*/ 155 w 181"/>
                      <a:gd name="T61" fmla="*/ 49 h 129"/>
                      <a:gd name="T62" fmla="*/ 162 w 181"/>
                      <a:gd name="T63" fmla="*/ 40 h 129"/>
                      <a:gd name="T64" fmla="*/ 169 w 181"/>
                      <a:gd name="T65" fmla="*/ 32 h 129"/>
                      <a:gd name="T66" fmla="*/ 174 w 181"/>
                      <a:gd name="T67" fmla="*/ 39 h 129"/>
                      <a:gd name="T68" fmla="*/ 181 w 181"/>
                      <a:gd name="T69" fmla="*/ 7 h 129"/>
                      <a:gd name="T70" fmla="*/ 174 w 181"/>
                      <a:gd name="T71" fmla="*/ 12 h 129"/>
                      <a:gd name="T72" fmla="*/ 163 w 181"/>
                      <a:gd name="T73" fmla="*/ 23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81" h="129">
                        <a:moveTo>
                          <a:pt x="163" y="23"/>
                        </a:moveTo>
                        <a:cubicBezTo>
                          <a:pt x="161" y="15"/>
                          <a:pt x="161" y="6"/>
                          <a:pt x="155" y="0"/>
                        </a:cubicBezTo>
                        <a:cubicBezTo>
                          <a:pt x="151" y="2"/>
                          <a:pt x="147" y="8"/>
                          <a:pt x="145" y="11"/>
                        </a:cubicBezTo>
                        <a:cubicBezTo>
                          <a:pt x="141" y="15"/>
                          <a:pt x="138" y="21"/>
                          <a:pt x="136" y="26"/>
                        </a:cubicBezTo>
                        <a:cubicBezTo>
                          <a:pt x="133" y="17"/>
                          <a:pt x="127" y="10"/>
                          <a:pt x="122" y="3"/>
                        </a:cubicBezTo>
                        <a:cubicBezTo>
                          <a:pt x="116" y="12"/>
                          <a:pt x="108" y="22"/>
                          <a:pt x="108" y="34"/>
                        </a:cubicBezTo>
                        <a:cubicBezTo>
                          <a:pt x="104" y="27"/>
                          <a:pt x="99" y="22"/>
                          <a:pt x="94" y="17"/>
                        </a:cubicBezTo>
                        <a:cubicBezTo>
                          <a:pt x="86" y="25"/>
                          <a:pt x="80" y="37"/>
                          <a:pt x="81" y="49"/>
                        </a:cubicBezTo>
                        <a:cubicBezTo>
                          <a:pt x="74" y="43"/>
                          <a:pt x="66" y="36"/>
                          <a:pt x="56" y="35"/>
                        </a:cubicBezTo>
                        <a:cubicBezTo>
                          <a:pt x="52" y="44"/>
                          <a:pt x="55" y="56"/>
                          <a:pt x="57" y="65"/>
                        </a:cubicBezTo>
                        <a:cubicBezTo>
                          <a:pt x="54" y="62"/>
                          <a:pt x="51" y="59"/>
                          <a:pt x="47" y="57"/>
                        </a:cubicBezTo>
                        <a:cubicBezTo>
                          <a:pt x="44" y="55"/>
                          <a:pt x="38" y="50"/>
                          <a:pt x="34" y="51"/>
                        </a:cubicBezTo>
                        <a:cubicBezTo>
                          <a:pt x="31" y="51"/>
                          <a:pt x="31" y="55"/>
                          <a:pt x="31" y="59"/>
                        </a:cubicBezTo>
                        <a:cubicBezTo>
                          <a:pt x="30" y="68"/>
                          <a:pt x="33" y="77"/>
                          <a:pt x="35" y="87"/>
                        </a:cubicBezTo>
                        <a:cubicBezTo>
                          <a:pt x="27" y="84"/>
                          <a:pt x="11" y="78"/>
                          <a:pt x="3" y="85"/>
                        </a:cubicBezTo>
                        <a:cubicBezTo>
                          <a:pt x="5" y="97"/>
                          <a:pt x="14" y="103"/>
                          <a:pt x="19" y="113"/>
                        </a:cubicBezTo>
                        <a:cubicBezTo>
                          <a:pt x="16" y="115"/>
                          <a:pt x="11" y="115"/>
                          <a:pt x="8" y="117"/>
                        </a:cubicBezTo>
                        <a:cubicBezTo>
                          <a:pt x="6" y="117"/>
                          <a:pt x="3" y="119"/>
                          <a:pt x="0" y="121"/>
                        </a:cubicBezTo>
                        <a:cubicBezTo>
                          <a:pt x="15" y="126"/>
                          <a:pt x="29" y="129"/>
                          <a:pt x="44" y="129"/>
                        </a:cubicBezTo>
                        <a:cubicBezTo>
                          <a:pt x="38" y="124"/>
                          <a:pt x="29" y="117"/>
                          <a:pt x="31" y="116"/>
                        </a:cubicBezTo>
                        <a:cubicBezTo>
                          <a:pt x="37" y="111"/>
                          <a:pt x="45" y="112"/>
                          <a:pt x="53" y="112"/>
                        </a:cubicBezTo>
                        <a:cubicBezTo>
                          <a:pt x="50" y="104"/>
                          <a:pt x="43" y="98"/>
                          <a:pt x="41" y="89"/>
                        </a:cubicBezTo>
                        <a:cubicBezTo>
                          <a:pt x="50" y="85"/>
                          <a:pt x="62" y="87"/>
                          <a:pt x="70" y="93"/>
                        </a:cubicBezTo>
                        <a:cubicBezTo>
                          <a:pt x="69" y="83"/>
                          <a:pt x="62" y="75"/>
                          <a:pt x="65" y="64"/>
                        </a:cubicBezTo>
                        <a:cubicBezTo>
                          <a:pt x="74" y="61"/>
                          <a:pt x="85" y="71"/>
                          <a:pt x="90" y="76"/>
                        </a:cubicBezTo>
                        <a:cubicBezTo>
                          <a:pt x="88" y="65"/>
                          <a:pt x="88" y="55"/>
                          <a:pt x="91" y="44"/>
                        </a:cubicBezTo>
                        <a:cubicBezTo>
                          <a:pt x="99" y="44"/>
                          <a:pt x="109" y="52"/>
                          <a:pt x="112" y="57"/>
                        </a:cubicBezTo>
                        <a:cubicBezTo>
                          <a:pt x="111" y="50"/>
                          <a:pt x="112" y="41"/>
                          <a:pt x="115" y="34"/>
                        </a:cubicBezTo>
                        <a:cubicBezTo>
                          <a:pt x="122" y="38"/>
                          <a:pt x="128" y="48"/>
                          <a:pt x="131" y="55"/>
                        </a:cubicBezTo>
                        <a:cubicBezTo>
                          <a:pt x="133" y="45"/>
                          <a:pt x="139" y="36"/>
                          <a:pt x="146" y="28"/>
                        </a:cubicBezTo>
                        <a:cubicBezTo>
                          <a:pt x="150" y="35"/>
                          <a:pt x="154" y="41"/>
                          <a:pt x="155" y="49"/>
                        </a:cubicBezTo>
                        <a:cubicBezTo>
                          <a:pt x="157" y="46"/>
                          <a:pt x="159" y="42"/>
                          <a:pt x="162" y="40"/>
                        </a:cubicBezTo>
                        <a:cubicBezTo>
                          <a:pt x="164" y="37"/>
                          <a:pt x="167" y="35"/>
                          <a:pt x="169" y="32"/>
                        </a:cubicBezTo>
                        <a:cubicBezTo>
                          <a:pt x="170" y="34"/>
                          <a:pt x="172" y="37"/>
                          <a:pt x="174" y="39"/>
                        </a:cubicBezTo>
                        <a:cubicBezTo>
                          <a:pt x="177" y="29"/>
                          <a:pt x="180" y="18"/>
                          <a:pt x="181" y="7"/>
                        </a:cubicBezTo>
                        <a:cubicBezTo>
                          <a:pt x="179" y="9"/>
                          <a:pt x="177" y="11"/>
                          <a:pt x="174" y="12"/>
                        </a:cubicBezTo>
                        <a:cubicBezTo>
                          <a:pt x="170" y="16"/>
                          <a:pt x="166" y="18"/>
                          <a:pt x="163" y="23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2" name="Freeform 2039"/>
                  <p:cNvSpPr/>
                  <p:nvPr/>
                </p:nvSpPr>
                <p:spPr bwMode="auto">
                  <a:xfrm>
                    <a:off x="2406" y="1889"/>
                    <a:ext cx="123" cy="86"/>
                  </a:xfrm>
                  <a:custGeom>
                    <a:avLst/>
                    <a:gdLst>
                      <a:gd name="T0" fmla="*/ 140 w 145"/>
                      <a:gd name="T1" fmla="*/ 4 h 101"/>
                      <a:gd name="T2" fmla="*/ 133 w 145"/>
                      <a:gd name="T3" fmla="*/ 12 h 101"/>
                      <a:gd name="T4" fmla="*/ 126 w 145"/>
                      <a:gd name="T5" fmla="*/ 21 h 101"/>
                      <a:gd name="T6" fmla="*/ 117 w 145"/>
                      <a:gd name="T7" fmla="*/ 0 h 101"/>
                      <a:gd name="T8" fmla="*/ 102 w 145"/>
                      <a:gd name="T9" fmla="*/ 27 h 101"/>
                      <a:gd name="T10" fmla="*/ 86 w 145"/>
                      <a:gd name="T11" fmla="*/ 6 h 101"/>
                      <a:gd name="T12" fmla="*/ 83 w 145"/>
                      <a:gd name="T13" fmla="*/ 29 h 101"/>
                      <a:gd name="T14" fmla="*/ 62 w 145"/>
                      <a:gd name="T15" fmla="*/ 16 h 101"/>
                      <a:gd name="T16" fmla="*/ 61 w 145"/>
                      <a:gd name="T17" fmla="*/ 48 h 101"/>
                      <a:gd name="T18" fmla="*/ 36 w 145"/>
                      <a:gd name="T19" fmla="*/ 36 h 101"/>
                      <a:gd name="T20" fmla="*/ 41 w 145"/>
                      <a:gd name="T21" fmla="*/ 65 h 101"/>
                      <a:gd name="T22" fmla="*/ 12 w 145"/>
                      <a:gd name="T23" fmla="*/ 61 h 101"/>
                      <a:gd name="T24" fmla="*/ 24 w 145"/>
                      <a:gd name="T25" fmla="*/ 84 h 101"/>
                      <a:gd name="T26" fmla="*/ 2 w 145"/>
                      <a:gd name="T27" fmla="*/ 88 h 101"/>
                      <a:gd name="T28" fmla="*/ 15 w 145"/>
                      <a:gd name="T29" fmla="*/ 101 h 101"/>
                      <a:gd name="T30" fmla="*/ 58 w 145"/>
                      <a:gd name="T31" fmla="*/ 95 h 101"/>
                      <a:gd name="T32" fmla="*/ 56 w 145"/>
                      <a:gd name="T33" fmla="*/ 95 h 101"/>
                      <a:gd name="T34" fmla="*/ 45 w 145"/>
                      <a:gd name="T35" fmla="*/ 90 h 101"/>
                      <a:gd name="T36" fmla="*/ 69 w 145"/>
                      <a:gd name="T37" fmla="*/ 79 h 101"/>
                      <a:gd name="T38" fmla="*/ 69 w 145"/>
                      <a:gd name="T39" fmla="*/ 79 h 101"/>
                      <a:gd name="T40" fmla="*/ 59 w 145"/>
                      <a:gd name="T41" fmla="*/ 59 h 101"/>
                      <a:gd name="T42" fmla="*/ 80 w 145"/>
                      <a:gd name="T43" fmla="*/ 67 h 101"/>
                      <a:gd name="T44" fmla="*/ 79 w 145"/>
                      <a:gd name="T45" fmla="*/ 39 h 101"/>
                      <a:gd name="T46" fmla="*/ 102 w 145"/>
                      <a:gd name="T47" fmla="*/ 57 h 101"/>
                      <a:gd name="T48" fmla="*/ 115 w 145"/>
                      <a:gd name="T49" fmla="*/ 30 h 101"/>
                      <a:gd name="T50" fmla="*/ 119 w 145"/>
                      <a:gd name="T51" fmla="*/ 47 h 101"/>
                      <a:gd name="T52" fmla="*/ 132 w 145"/>
                      <a:gd name="T53" fmla="*/ 36 h 101"/>
                      <a:gd name="T54" fmla="*/ 133 w 145"/>
                      <a:gd name="T55" fmla="*/ 37 h 101"/>
                      <a:gd name="T56" fmla="*/ 145 w 145"/>
                      <a:gd name="T57" fmla="*/ 11 h 101"/>
                      <a:gd name="T58" fmla="*/ 140 w 145"/>
                      <a:gd name="T59" fmla="*/ 4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45" h="101">
                        <a:moveTo>
                          <a:pt x="140" y="4"/>
                        </a:moveTo>
                        <a:cubicBezTo>
                          <a:pt x="138" y="7"/>
                          <a:pt x="135" y="9"/>
                          <a:pt x="133" y="12"/>
                        </a:cubicBezTo>
                        <a:cubicBezTo>
                          <a:pt x="130" y="14"/>
                          <a:pt x="128" y="18"/>
                          <a:pt x="126" y="21"/>
                        </a:cubicBezTo>
                        <a:cubicBezTo>
                          <a:pt x="125" y="13"/>
                          <a:pt x="121" y="7"/>
                          <a:pt x="117" y="0"/>
                        </a:cubicBezTo>
                        <a:cubicBezTo>
                          <a:pt x="110" y="8"/>
                          <a:pt x="104" y="17"/>
                          <a:pt x="102" y="27"/>
                        </a:cubicBezTo>
                        <a:cubicBezTo>
                          <a:pt x="99" y="20"/>
                          <a:pt x="93" y="10"/>
                          <a:pt x="86" y="6"/>
                        </a:cubicBezTo>
                        <a:cubicBezTo>
                          <a:pt x="83" y="13"/>
                          <a:pt x="82" y="22"/>
                          <a:pt x="83" y="29"/>
                        </a:cubicBezTo>
                        <a:cubicBezTo>
                          <a:pt x="80" y="24"/>
                          <a:pt x="70" y="16"/>
                          <a:pt x="62" y="16"/>
                        </a:cubicBezTo>
                        <a:cubicBezTo>
                          <a:pt x="59" y="27"/>
                          <a:pt x="59" y="37"/>
                          <a:pt x="61" y="48"/>
                        </a:cubicBezTo>
                        <a:cubicBezTo>
                          <a:pt x="56" y="43"/>
                          <a:pt x="45" y="33"/>
                          <a:pt x="36" y="36"/>
                        </a:cubicBezTo>
                        <a:cubicBezTo>
                          <a:pt x="33" y="47"/>
                          <a:pt x="40" y="55"/>
                          <a:pt x="41" y="65"/>
                        </a:cubicBezTo>
                        <a:cubicBezTo>
                          <a:pt x="33" y="59"/>
                          <a:pt x="21" y="57"/>
                          <a:pt x="12" y="61"/>
                        </a:cubicBezTo>
                        <a:cubicBezTo>
                          <a:pt x="14" y="70"/>
                          <a:pt x="21" y="76"/>
                          <a:pt x="24" y="84"/>
                        </a:cubicBezTo>
                        <a:cubicBezTo>
                          <a:pt x="16" y="84"/>
                          <a:pt x="8" y="83"/>
                          <a:pt x="2" y="88"/>
                        </a:cubicBezTo>
                        <a:cubicBezTo>
                          <a:pt x="0" y="89"/>
                          <a:pt x="9" y="96"/>
                          <a:pt x="15" y="101"/>
                        </a:cubicBezTo>
                        <a:cubicBezTo>
                          <a:pt x="30" y="101"/>
                          <a:pt x="44" y="100"/>
                          <a:pt x="58" y="95"/>
                        </a:cubicBezTo>
                        <a:cubicBezTo>
                          <a:pt x="57" y="95"/>
                          <a:pt x="57" y="95"/>
                          <a:pt x="56" y="95"/>
                        </a:cubicBezTo>
                        <a:cubicBezTo>
                          <a:pt x="52" y="93"/>
                          <a:pt x="49" y="91"/>
                          <a:pt x="45" y="90"/>
                        </a:cubicBezTo>
                        <a:cubicBezTo>
                          <a:pt x="52" y="86"/>
                          <a:pt x="60" y="80"/>
                          <a:pt x="69" y="79"/>
                        </a:cubicBezTo>
                        <a:cubicBezTo>
                          <a:pt x="69" y="79"/>
                          <a:pt x="69" y="79"/>
                          <a:pt x="69" y="79"/>
                        </a:cubicBezTo>
                        <a:cubicBezTo>
                          <a:pt x="65" y="73"/>
                          <a:pt x="60" y="67"/>
                          <a:pt x="59" y="59"/>
                        </a:cubicBezTo>
                        <a:cubicBezTo>
                          <a:pt x="68" y="56"/>
                          <a:pt x="74" y="62"/>
                          <a:pt x="80" y="67"/>
                        </a:cubicBezTo>
                        <a:cubicBezTo>
                          <a:pt x="76" y="60"/>
                          <a:pt x="73" y="47"/>
                          <a:pt x="79" y="39"/>
                        </a:cubicBezTo>
                        <a:cubicBezTo>
                          <a:pt x="88" y="44"/>
                          <a:pt x="96" y="48"/>
                          <a:pt x="102" y="57"/>
                        </a:cubicBezTo>
                        <a:cubicBezTo>
                          <a:pt x="100" y="48"/>
                          <a:pt x="109" y="36"/>
                          <a:pt x="115" y="30"/>
                        </a:cubicBezTo>
                        <a:cubicBezTo>
                          <a:pt x="119" y="35"/>
                          <a:pt x="119" y="41"/>
                          <a:pt x="119" y="47"/>
                        </a:cubicBezTo>
                        <a:cubicBezTo>
                          <a:pt x="120" y="43"/>
                          <a:pt x="128" y="31"/>
                          <a:pt x="132" y="36"/>
                        </a:cubicBezTo>
                        <a:cubicBezTo>
                          <a:pt x="132" y="36"/>
                          <a:pt x="133" y="36"/>
                          <a:pt x="133" y="37"/>
                        </a:cubicBezTo>
                        <a:cubicBezTo>
                          <a:pt x="138" y="29"/>
                          <a:pt x="142" y="20"/>
                          <a:pt x="145" y="11"/>
                        </a:cubicBezTo>
                        <a:cubicBezTo>
                          <a:pt x="143" y="9"/>
                          <a:pt x="141" y="6"/>
                          <a:pt x="140" y="4"/>
                        </a:cubicBezTo>
                        <a:close/>
                      </a:path>
                    </a:pathLst>
                  </a:custGeom>
                  <a:solidFill>
                    <a:srgbClr val="0D5E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3" name="Freeform 2040"/>
                  <p:cNvSpPr/>
                  <p:nvPr/>
                </p:nvSpPr>
                <p:spPr bwMode="auto">
                  <a:xfrm>
                    <a:off x="2444" y="1914"/>
                    <a:ext cx="75" cy="56"/>
                  </a:xfrm>
                  <a:custGeom>
                    <a:avLst/>
                    <a:gdLst>
                      <a:gd name="T0" fmla="*/ 87 w 88"/>
                      <a:gd name="T1" fmla="*/ 6 h 65"/>
                      <a:gd name="T2" fmla="*/ 74 w 88"/>
                      <a:gd name="T3" fmla="*/ 17 h 65"/>
                      <a:gd name="T4" fmla="*/ 70 w 88"/>
                      <a:gd name="T5" fmla="*/ 0 h 65"/>
                      <a:gd name="T6" fmla="*/ 57 w 88"/>
                      <a:gd name="T7" fmla="*/ 27 h 65"/>
                      <a:gd name="T8" fmla="*/ 34 w 88"/>
                      <a:gd name="T9" fmla="*/ 9 h 65"/>
                      <a:gd name="T10" fmla="*/ 35 w 88"/>
                      <a:gd name="T11" fmla="*/ 37 h 65"/>
                      <a:gd name="T12" fmla="*/ 14 w 88"/>
                      <a:gd name="T13" fmla="*/ 29 h 65"/>
                      <a:gd name="T14" fmla="*/ 24 w 88"/>
                      <a:gd name="T15" fmla="*/ 49 h 65"/>
                      <a:gd name="T16" fmla="*/ 24 w 88"/>
                      <a:gd name="T17" fmla="*/ 49 h 65"/>
                      <a:gd name="T18" fmla="*/ 24 w 88"/>
                      <a:gd name="T19" fmla="*/ 49 h 65"/>
                      <a:gd name="T20" fmla="*/ 0 w 88"/>
                      <a:gd name="T21" fmla="*/ 60 h 65"/>
                      <a:gd name="T22" fmla="*/ 11 w 88"/>
                      <a:gd name="T23" fmla="*/ 65 h 65"/>
                      <a:gd name="T24" fmla="*/ 13 w 88"/>
                      <a:gd name="T25" fmla="*/ 65 h 65"/>
                      <a:gd name="T26" fmla="*/ 45 w 88"/>
                      <a:gd name="T27" fmla="*/ 51 h 65"/>
                      <a:gd name="T28" fmla="*/ 88 w 88"/>
                      <a:gd name="T29" fmla="*/ 7 h 65"/>
                      <a:gd name="T30" fmla="*/ 87 w 88"/>
                      <a:gd name="T31" fmla="*/ 6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8" h="65">
                        <a:moveTo>
                          <a:pt x="87" y="6"/>
                        </a:moveTo>
                        <a:cubicBezTo>
                          <a:pt x="83" y="1"/>
                          <a:pt x="75" y="13"/>
                          <a:pt x="74" y="17"/>
                        </a:cubicBezTo>
                        <a:cubicBezTo>
                          <a:pt x="74" y="11"/>
                          <a:pt x="74" y="5"/>
                          <a:pt x="70" y="0"/>
                        </a:cubicBezTo>
                        <a:cubicBezTo>
                          <a:pt x="64" y="6"/>
                          <a:pt x="55" y="18"/>
                          <a:pt x="57" y="27"/>
                        </a:cubicBezTo>
                        <a:cubicBezTo>
                          <a:pt x="51" y="18"/>
                          <a:pt x="43" y="14"/>
                          <a:pt x="34" y="9"/>
                        </a:cubicBezTo>
                        <a:cubicBezTo>
                          <a:pt x="28" y="17"/>
                          <a:pt x="31" y="30"/>
                          <a:pt x="35" y="37"/>
                        </a:cubicBezTo>
                        <a:cubicBezTo>
                          <a:pt x="29" y="32"/>
                          <a:pt x="23" y="26"/>
                          <a:pt x="14" y="29"/>
                        </a:cubicBezTo>
                        <a:cubicBezTo>
                          <a:pt x="15" y="37"/>
                          <a:pt x="20" y="43"/>
                          <a:pt x="24" y="49"/>
                        </a:cubicBezTo>
                        <a:cubicBezTo>
                          <a:pt x="24" y="49"/>
                          <a:pt x="24" y="49"/>
                          <a:pt x="24" y="49"/>
                        </a:cubicBezTo>
                        <a:cubicBezTo>
                          <a:pt x="24" y="49"/>
                          <a:pt x="24" y="49"/>
                          <a:pt x="24" y="49"/>
                        </a:cubicBezTo>
                        <a:cubicBezTo>
                          <a:pt x="15" y="50"/>
                          <a:pt x="7" y="56"/>
                          <a:pt x="0" y="60"/>
                        </a:cubicBezTo>
                        <a:cubicBezTo>
                          <a:pt x="4" y="61"/>
                          <a:pt x="7" y="63"/>
                          <a:pt x="11" y="65"/>
                        </a:cubicBezTo>
                        <a:cubicBezTo>
                          <a:pt x="12" y="65"/>
                          <a:pt x="12" y="65"/>
                          <a:pt x="13" y="65"/>
                        </a:cubicBezTo>
                        <a:cubicBezTo>
                          <a:pt x="24" y="62"/>
                          <a:pt x="34" y="57"/>
                          <a:pt x="45" y="51"/>
                        </a:cubicBezTo>
                        <a:cubicBezTo>
                          <a:pt x="63" y="39"/>
                          <a:pt x="77" y="24"/>
                          <a:pt x="88" y="7"/>
                        </a:cubicBezTo>
                        <a:cubicBezTo>
                          <a:pt x="88" y="6"/>
                          <a:pt x="87" y="6"/>
                          <a:pt x="87" y="6"/>
                        </a:cubicBezTo>
                        <a:close/>
                      </a:path>
                    </a:pathLst>
                  </a:custGeom>
                  <a:solidFill>
                    <a:srgbClr val="2543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4" name="Freeform 2041"/>
                  <p:cNvSpPr/>
                  <p:nvPr/>
                </p:nvSpPr>
                <p:spPr bwMode="auto">
                  <a:xfrm>
                    <a:off x="0" y="2236"/>
                    <a:ext cx="7681" cy="982"/>
                  </a:xfrm>
                  <a:custGeom>
                    <a:avLst/>
                    <a:gdLst>
                      <a:gd name="T0" fmla="*/ 9025 w 9025"/>
                      <a:gd name="T1" fmla="*/ 1152 h 1152"/>
                      <a:gd name="T2" fmla="*/ 9025 w 9025"/>
                      <a:gd name="T3" fmla="*/ 928 h 1152"/>
                      <a:gd name="T4" fmla="*/ 4527 w 9025"/>
                      <a:gd name="T5" fmla="*/ 122 h 1152"/>
                      <a:gd name="T6" fmla="*/ 0 w 9025"/>
                      <a:gd name="T7" fmla="*/ 449 h 1152"/>
                      <a:gd name="T8" fmla="*/ 0 w 9025"/>
                      <a:gd name="T9" fmla="*/ 553 h 1152"/>
                      <a:gd name="T10" fmla="*/ 9025 w 9025"/>
                      <a:gd name="T11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025" h="1152">
                        <a:moveTo>
                          <a:pt x="9025" y="1152"/>
                        </a:moveTo>
                        <a:cubicBezTo>
                          <a:pt x="9025" y="928"/>
                          <a:pt x="9025" y="928"/>
                          <a:pt x="9025" y="928"/>
                        </a:cubicBezTo>
                        <a:cubicBezTo>
                          <a:pt x="8465" y="750"/>
                          <a:pt x="7114" y="236"/>
                          <a:pt x="4527" y="122"/>
                        </a:cubicBezTo>
                        <a:cubicBezTo>
                          <a:pt x="1771" y="0"/>
                          <a:pt x="470" y="392"/>
                          <a:pt x="0" y="449"/>
                        </a:cubicBezTo>
                        <a:cubicBezTo>
                          <a:pt x="0" y="553"/>
                          <a:pt x="0" y="553"/>
                          <a:pt x="0" y="553"/>
                        </a:cubicBezTo>
                        <a:lnTo>
                          <a:pt x="9025" y="11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5" name="Freeform 2042"/>
                  <p:cNvSpPr/>
                  <p:nvPr/>
                </p:nvSpPr>
                <p:spPr bwMode="auto">
                  <a:xfrm>
                    <a:off x="0" y="2268"/>
                    <a:ext cx="7681" cy="974"/>
                  </a:xfrm>
                  <a:custGeom>
                    <a:avLst/>
                    <a:gdLst>
                      <a:gd name="T0" fmla="*/ 9025 w 9025"/>
                      <a:gd name="T1" fmla="*/ 1143 h 1143"/>
                      <a:gd name="T2" fmla="*/ 9025 w 9025"/>
                      <a:gd name="T3" fmla="*/ 907 h 1143"/>
                      <a:gd name="T4" fmla="*/ 5040 w 9025"/>
                      <a:gd name="T5" fmla="*/ 170 h 1143"/>
                      <a:gd name="T6" fmla="*/ 0 w 9025"/>
                      <a:gd name="T7" fmla="*/ 444 h 1143"/>
                      <a:gd name="T8" fmla="*/ 0 w 9025"/>
                      <a:gd name="T9" fmla="*/ 865 h 1143"/>
                      <a:gd name="T10" fmla="*/ 9025 w 9025"/>
                      <a:gd name="T11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025" h="1143">
                        <a:moveTo>
                          <a:pt x="9025" y="1143"/>
                        </a:moveTo>
                        <a:cubicBezTo>
                          <a:pt x="9025" y="907"/>
                          <a:pt x="9025" y="907"/>
                          <a:pt x="9025" y="907"/>
                        </a:cubicBezTo>
                        <a:cubicBezTo>
                          <a:pt x="8379" y="732"/>
                          <a:pt x="6926" y="280"/>
                          <a:pt x="5040" y="170"/>
                        </a:cubicBezTo>
                        <a:cubicBezTo>
                          <a:pt x="2136" y="0"/>
                          <a:pt x="650" y="365"/>
                          <a:pt x="0" y="444"/>
                        </a:cubicBezTo>
                        <a:cubicBezTo>
                          <a:pt x="0" y="865"/>
                          <a:pt x="0" y="865"/>
                          <a:pt x="0" y="865"/>
                        </a:cubicBezTo>
                        <a:lnTo>
                          <a:pt x="9025" y="1143"/>
                        </a:ln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6" name="Freeform 2043"/>
                  <p:cNvSpPr/>
                  <p:nvPr/>
                </p:nvSpPr>
                <p:spPr bwMode="auto">
                  <a:xfrm>
                    <a:off x="0" y="2580"/>
                    <a:ext cx="7681" cy="894"/>
                  </a:xfrm>
                  <a:custGeom>
                    <a:avLst/>
                    <a:gdLst>
                      <a:gd name="T0" fmla="*/ 9025 w 9025"/>
                      <a:gd name="T1" fmla="*/ 1050 h 1050"/>
                      <a:gd name="T2" fmla="*/ 9025 w 9025"/>
                      <a:gd name="T3" fmla="*/ 671 h 1050"/>
                      <a:gd name="T4" fmla="*/ 5249 w 9025"/>
                      <a:gd name="T5" fmla="*/ 103 h 1050"/>
                      <a:gd name="T6" fmla="*/ 1 w 9025"/>
                      <a:gd name="T7" fmla="*/ 472 h 1050"/>
                      <a:gd name="T8" fmla="*/ 0 w 9025"/>
                      <a:gd name="T9" fmla="*/ 1050 h 1050"/>
                      <a:gd name="T10" fmla="*/ 9025 w 9025"/>
                      <a:gd name="T11" fmla="*/ 1050 h 10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025" h="1050">
                        <a:moveTo>
                          <a:pt x="9025" y="1050"/>
                        </a:moveTo>
                        <a:cubicBezTo>
                          <a:pt x="9025" y="671"/>
                          <a:pt x="9025" y="671"/>
                          <a:pt x="9025" y="671"/>
                        </a:cubicBezTo>
                        <a:cubicBezTo>
                          <a:pt x="8530" y="542"/>
                          <a:pt x="7346" y="174"/>
                          <a:pt x="5249" y="103"/>
                        </a:cubicBezTo>
                        <a:cubicBezTo>
                          <a:pt x="2220" y="0"/>
                          <a:pt x="661" y="340"/>
                          <a:pt x="1" y="472"/>
                        </a:cubicBezTo>
                        <a:cubicBezTo>
                          <a:pt x="0" y="1050"/>
                          <a:pt x="0" y="1050"/>
                          <a:pt x="0" y="1050"/>
                        </a:cubicBezTo>
                        <a:lnTo>
                          <a:pt x="9025" y="1050"/>
                        </a:lnTo>
                        <a:close/>
                      </a:path>
                    </a:pathLst>
                  </a:custGeom>
                  <a:solidFill>
                    <a:srgbClr val="1571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" name="Freeform 2044"/>
                  <p:cNvSpPr/>
                  <p:nvPr/>
                </p:nvSpPr>
                <p:spPr bwMode="auto">
                  <a:xfrm>
                    <a:off x="0" y="2881"/>
                    <a:ext cx="7342" cy="593"/>
                  </a:xfrm>
                  <a:custGeom>
                    <a:avLst/>
                    <a:gdLst>
                      <a:gd name="T0" fmla="*/ 8627 w 8627"/>
                      <a:gd name="T1" fmla="*/ 696 h 696"/>
                      <a:gd name="T2" fmla="*/ 4859 w 8627"/>
                      <a:gd name="T3" fmla="*/ 148 h 696"/>
                      <a:gd name="T4" fmla="*/ 0 w 8627"/>
                      <a:gd name="T5" fmla="*/ 367 h 696"/>
                      <a:gd name="T6" fmla="*/ 1 w 8627"/>
                      <a:gd name="T7" fmla="*/ 696 h 696"/>
                      <a:gd name="T8" fmla="*/ 8627 w 8627"/>
                      <a:gd name="T9" fmla="*/ 696 h 6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7" h="696">
                        <a:moveTo>
                          <a:pt x="8627" y="696"/>
                        </a:moveTo>
                        <a:cubicBezTo>
                          <a:pt x="7915" y="537"/>
                          <a:pt x="6671" y="264"/>
                          <a:pt x="4859" y="148"/>
                        </a:cubicBezTo>
                        <a:cubicBezTo>
                          <a:pt x="2568" y="0"/>
                          <a:pt x="681" y="320"/>
                          <a:pt x="0" y="367"/>
                        </a:cubicBezTo>
                        <a:cubicBezTo>
                          <a:pt x="1" y="696"/>
                          <a:pt x="1" y="696"/>
                          <a:pt x="1" y="696"/>
                        </a:cubicBezTo>
                        <a:lnTo>
                          <a:pt x="8627" y="69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" name="Freeform 2045"/>
                  <p:cNvSpPr/>
                  <p:nvPr/>
                </p:nvSpPr>
                <p:spPr bwMode="auto">
                  <a:xfrm>
                    <a:off x="4646" y="2072"/>
                    <a:ext cx="157" cy="391"/>
                  </a:xfrm>
                  <a:custGeom>
                    <a:avLst/>
                    <a:gdLst>
                      <a:gd name="T0" fmla="*/ 77 w 185"/>
                      <a:gd name="T1" fmla="*/ 159 h 459"/>
                      <a:gd name="T2" fmla="*/ 39 w 185"/>
                      <a:gd name="T3" fmla="*/ 8 h 459"/>
                      <a:gd name="T4" fmla="*/ 20 w 185"/>
                      <a:gd name="T5" fmla="*/ 0 h 459"/>
                      <a:gd name="T6" fmla="*/ 6 w 185"/>
                      <a:gd name="T7" fmla="*/ 106 h 459"/>
                      <a:gd name="T8" fmla="*/ 70 w 185"/>
                      <a:gd name="T9" fmla="*/ 202 h 459"/>
                      <a:gd name="T10" fmla="*/ 32 w 185"/>
                      <a:gd name="T11" fmla="*/ 436 h 459"/>
                      <a:gd name="T12" fmla="*/ 117 w 185"/>
                      <a:gd name="T13" fmla="*/ 458 h 459"/>
                      <a:gd name="T14" fmla="*/ 185 w 185"/>
                      <a:gd name="T15" fmla="*/ 445 h 459"/>
                      <a:gd name="T16" fmla="*/ 171 w 185"/>
                      <a:gd name="T17" fmla="*/ 70 h 459"/>
                      <a:gd name="T18" fmla="*/ 93 w 185"/>
                      <a:gd name="T19" fmla="*/ 64 h 459"/>
                      <a:gd name="T20" fmla="*/ 77 w 185"/>
                      <a:gd name="T21" fmla="*/ 159 h 4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5" h="459">
                        <a:moveTo>
                          <a:pt x="77" y="159"/>
                        </a:moveTo>
                        <a:cubicBezTo>
                          <a:pt x="13" y="120"/>
                          <a:pt x="39" y="8"/>
                          <a:pt x="39" y="8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20" y="0"/>
                          <a:pt x="0" y="70"/>
                          <a:pt x="6" y="106"/>
                        </a:cubicBezTo>
                        <a:cubicBezTo>
                          <a:pt x="15" y="155"/>
                          <a:pt x="47" y="185"/>
                          <a:pt x="70" y="202"/>
                        </a:cubicBezTo>
                        <a:cubicBezTo>
                          <a:pt x="32" y="436"/>
                          <a:pt x="32" y="436"/>
                          <a:pt x="32" y="436"/>
                        </a:cubicBezTo>
                        <a:cubicBezTo>
                          <a:pt x="32" y="436"/>
                          <a:pt x="81" y="459"/>
                          <a:pt x="117" y="458"/>
                        </a:cubicBezTo>
                        <a:cubicBezTo>
                          <a:pt x="152" y="458"/>
                          <a:pt x="185" y="445"/>
                          <a:pt x="185" y="445"/>
                        </a:cubicBezTo>
                        <a:cubicBezTo>
                          <a:pt x="171" y="70"/>
                          <a:pt x="171" y="70"/>
                          <a:pt x="171" y="70"/>
                        </a:cubicBezTo>
                        <a:cubicBezTo>
                          <a:pt x="93" y="64"/>
                          <a:pt x="93" y="64"/>
                          <a:pt x="93" y="64"/>
                        </a:cubicBezTo>
                        <a:lnTo>
                          <a:pt x="77" y="159"/>
                        </a:ln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" name="Freeform 2046"/>
                  <p:cNvSpPr/>
                  <p:nvPr/>
                </p:nvSpPr>
                <p:spPr bwMode="auto">
                  <a:xfrm>
                    <a:off x="4727" y="2127"/>
                    <a:ext cx="57" cy="331"/>
                  </a:xfrm>
                  <a:custGeom>
                    <a:avLst/>
                    <a:gdLst>
                      <a:gd name="T0" fmla="*/ 40 w 67"/>
                      <a:gd name="T1" fmla="*/ 144 h 388"/>
                      <a:gd name="T2" fmla="*/ 19 w 67"/>
                      <a:gd name="T3" fmla="*/ 98 h 388"/>
                      <a:gd name="T4" fmla="*/ 11 w 67"/>
                      <a:gd name="T5" fmla="*/ 74 h 388"/>
                      <a:gd name="T6" fmla="*/ 7 w 67"/>
                      <a:gd name="T7" fmla="*/ 50 h 388"/>
                      <a:gd name="T8" fmla="*/ 8 w 67"/>
                      <a:gd name="T9" fmla="*/ 26 h 388"/>
                      <a:gd name="T10" fmla="*/ 14 w 67"/>
                      <a:gd name="T11" fmla="*/ 2 h 388"/>
                      <a:gd name="T12" fmla="*/ 14 w 67"/>
                      <a:gd name="T13" fmla="*/ 1 h 388"/>
                      <a:gd name="T14" fmla="*/ 12 w 67"/>
                      <a:gd name="T15" fmla="*/ 1 h 388"/>
                      <a:gd name="T16" fmla="*/ 12 w 67"/>
                      <a:gd name="T17" fmla="*/ 1 h 388"/>
                      <a:gd name="T18" fmla="*/ 2 w 67"/>
                      <a:gd name="T19" fmla="*/ 25 h 388"/>
                      <a:gd name="T20" fmla="*/ 0 w 67"/>
                      <a:gd name="T21" fmla="*/ 51 h 388"/>
                      <a:gd name="T22" fmla="*/ 14 w 67"/>
                      <a:gd name="T23" fmla="*/ 100 h 388"/>
                      <a:gd name="T24" fmla="*/ 37 w 67"/>
                      <a:gd name="T25" fmla="*/ 145 h 388"/>
                      <a:gd name="T26" fmla="*/ 48 w 67"/>
                      <a:gd name="T27" fmla="*/ 168 h 388"/>
                      <a:gd name="T28" fmla="*/ 57 w 67"/>
                      <a:gd name="T29" fmla="*/ 192 h 388"/>
                      <a:gd name="T30" fmla="*/ 61 w 67"/>
                      <a:gd name="T31" fmla="*/ 216 h 388"/>
                      <a:gd name="T32" fmla="*/ 58 w 67"/>
                      <a:gd name="T33" fmla="*/ 241 h 388"/>
                      <a:gd name="T34" fmla="*/ 46 w 67"/>
                      <a:gd name="T35" fmla="*/ 290 h 388"/>
                      <a:gd name="T36" fmla="*/ 42 w 67"/>
                      <a:gd name="T37" fmla="*/ 316 h 388"/>
                      <a:gd name="T38" fmla="*/ 43 w 67"/>
                      <a:gd name="T39" fmla="*/ 329 h 388"/>
                      <a:gd name="T40" fmla="*/ 45 w 67"/>
                      <a:gd name="T41" fmla="*/ 341 h 388"/>
                      <a:gd name="T42" fmla="*/ 56 w 67"/>
                      <a:gd name="T43" fmla="*/ 364 h 388"/>
                      <a:gd name="T44" fmla="*/ 65 w 67"/>
                      <a:gd name="T45" fmla="*/ 388 h 388"/>
                      <a:gd name="T46" fmla="*/ 66 w 67"/>
                      <a:gd name="T47" fmla="*/ 388 h 388"/>
                      <a:gd name="T48" fmla="*/ 67 w 67"/>
                      <a:gd name="T49" fmla="*/ 387 h 388"/>
                      <a:gd name="T50" fmla="*/ 59 w 67"/>
                      <a:gd name="T51" fmla="*/ 363 h 388"/>
                      <a:gd name="T52" fmla="*/ 49 w 67"/>
                      <a:gd name="T53" fmla="*/ 340 h 388"/>
                      <a:gd name="T54" fmla="*/ 46 w 67"/>
                      <a:gd name="T55" fmla="*/ 328 h 388"/>
                      <a:gd name="T56" fmla="*/ 46 w 67"/>
                      <a:gd name="T57" fmla="*/ 316 h 388"/>
                      <a:gd name="T58" fmla="*/ 49 w 67"/>
                      <a:gd name="T59" fmla="*/ 291 h 388"/>
                      <a:gd name="T60" fmla="*/ 61 w 67"/>
                      <a:gd name="T61" fmla="*/ 242 h 388"/>
                      <a:gd name="T62" fmla="*/ 59 w 67"/>
                      <a:gd name="T63" fmla="*/ 191 h 388"/>
                      <a:gd name="T64" fmla="*/ 40 w 67"/>
                      <a:gd name="T65" fmla="*/ 144 h 3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7" h="388">
                        <a:moveTo>
                          <a:pt x="40" y="144"/>
                        </a:moveTo>
                        <a:cubicBezTo>
                          <a:pt x="33" y="129"/>
                          <a:pt x="25" y="114"/>
                          <a:pt x="19" y="98"/>
                        </a:cubicBezTo>
                        <a:cubicBezTo>
                          <a:pt x="16" y="90"/>
                          <a:pt x="13" y="82"/>
                          <a:pt x="11" y="74"/>
                        </a:cubicBezTo>
                        <a:cubicBezTo>
                          <a:pt x="9" y="66"/>
                          <a:pt x="8" y="58"/>
                          <a:pt x="7" y="50"/>
                        </a:cubicBezTo>
                        <a:cubicBezTo>
                          <a:pt x="6" y="42"/>
                          <a:pt x="7" y="34"/>
                          <a:pt x="8" y="26"/>
                        </a:cubicBezTo>
                        <a:cubicBezTo>
                          <a:pt x="9" y="18"/>
                          <a:pt x="11" y="10"/>
                          <a:pt x="14" y="2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0"/>
                          <a:pt x="13" y="0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7" y="8"/>
                          <a:pt x="4" y="16"/>
                          <a:pt x="2" y="25"/>
                        </a:cubicBezTo>
                        <a:cubicBezTo>
                          <a:pt x="0" y="33"/>
                          <a:pt x="0" y="42"/>
                          <a:pt x="0" y="51"/>
                        </a:cubicBezTo>
                        <a:cubicBezTo>
                          <a:pt x="2" y="68"/>
                          <a:pt x="8" y="85"/>
                          <a:pt x="14" y="100"/>
                        </a:cubicBezTo>
                        <a:cubicBezTo>
                          <a:pt x="21" y="116"/>
                          <a:pt x="29" y="131"/>
                          <a:pt x="37" y="145"/>
                        </a:cubicBezTo>
                        <a:cubicBezTo>
                          <a:pt x="41" y="153"/>
                          <a:pt x="45" y="161"/>
                          <a:pt x="48" y="168"/>
                        </a:cubicBezTo>
                        <a:cubicBezTo>
                          <a:pt x="52" y="176"/>
                          <a:pt x="55" y="184"/>
                          <a:pt x="57" y="192"/>
                        </a:cubicBezTo>
                        <a:cubicBezTo>
                          <a:pt x="59" y="200"/>
                          <a:pt x="60" y="208"/>
                          <a:pt x="61" y="216"/>
                        </a:cubicBezTo>
                        <a:cubicBezTo>
                          <a:pt x="61" y="225"/>
                          <a:pt x="60" y="233"/>
                          <a:pt x="58" y="241"/>
                        </a:cubicBezTo>
                        <a:cubicBezTo>
                          <a:pt x="55" y="258"/>
                          <a:pt x="49" y="274"/>
                          <a:pt x="46" y="290"/>
                        </a:cubicBezTo>
                        <a:cubicBezTo>
                          <a:pt x="44" y="299"/>
                          <a:pt x="43" y="307"/>
                          <a:pt x="42" y="316"/>
                        </a:cubicBezTo>
                        <a:cubicBezTo>
                          <a:pt x="42" y="320"/>
                          <a:pt x="42" y="324"/>
                          <a:pt x="43" y="329"/>
                        </a:cubicBezTo>
                        <a:cubicBezTo>
                          <a:pt x="43" y="333"/>
                          <a:pt x="44" y="337"/>
                          <a:pt x="45" y="341"/>
                        </a:cubicBezTo>
                        <a:cubicBezTo>
                          <a:pt x="48" y="350"/>
                          <a:pt x="52" y="357"/>
                          <a:pt x="56" y="364"/>
                        </a:cubicBezTo>
                        <a:cubicBezTo>
                          <a:pt x="60" y="372"/>
                          <a:pt x="64" y="379"/>
                          <a:pt x="65" y="388"/>
                        </a:cubicBezTo>
                        <a:cubicBezTo>
                          <a:pt x="65" y="388"/>
                          <a:pt x="66" y="388"/>
                          <a:pt x="66" y="388"/>
                        </a:cubicBezTo>
                        <a:cubicBezTo>
                          <a:pt x="67" y="388"/>
                          <a:pt x="67" y="388"/>
                          <a:pt x="67" y="387"/>
                        </a:cubicBezTo>
                        <a:cubicBezTo>
                          <a:pt x="66" y="379"/>
                          <a:pt x="63" y="371"/>
                          <a:pt x="59" y="363"/>
                        </a:cubicBezTo>
                        <a:cubicBezTo>
                          <a:pt x="55" y="355"/>
                          <a:pt x="51" y="348"/>
                          <a:pt x="49" y="340"/>
                        </a:cubicBezTo>
                        <a:cubicBezTo>
                          <a:pt x="47" y="336"/>
                          <a:pt x="47" y="332"/>
                          <a:pt x="46" y="328"/>
                        </a:cubicBezTo>
                        <a:cubicBezTo>
                          <a:pt x="46" y="324"/>
                          <a:pt x="46" y="320"/>
                          <a:pt x="46" y="316"/>
                        </a:cubicBezTo>
                        <a:cubicBezTo>
                          <a:pt x="46" y="308"/>
                          <a:pt x="47" y="299"/>
                          <a:pt x="49" y="291"/>
                        </a:cubicBezTo>
                        <a:cubicBezTo>
                          <a:pt x="52" y="275"/>
                          <a:pt x="58" y="259"/>
                          <a:pt x="61" y="242"/>
                        </a:cubicBezTo>
                        <a:cubicBezTo>
                          <a:pt x="64" y="225"/>
                          <a:pt x="64" y="208"/>
                          <a:pt x="59" y="191"/>
                        </a:cubicBezTo>
                        <a:cubicBezTo>
                          <a:pt x="54" y="175"/>
                          <a:pt x="47" y="159"/>
                          <a:pt x="40" y="144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0" name="Freeform 2047"/>
                  <p:cNvSpPr/>
                  <p:nvPr/>
                </p:nvSpPr>
                <p:spPr bwMode="auto">
                  <a:xfrm>
                    <a:off x="4740" y="2133"/>
                    <a:ext cx="61" cy="320"/>
                  </a:xfrm>
                  <a:custGeom>
                    <a:avLst/>
                    <a:gdLst>
                      <a:gd name="T0" fmla="*/ 54 w 72"/>
                      <a:gd name="T1" fmla="*/ 159 h 376"/>
                      <a:gd name="T2" fmla="*/ 45 w 72"/>
                      <a:gd name="T3" fmla="*/ 136 h 376"/>
                      <a:gd name="T4" fmla="*/ 22 w 72"/>
                      <a:gd name="T5" fmla="*/ 93 h 376"/>
                      <a:gd name="T6" fmla="*/ 5 w 72"/>
                      <a:gd name="T7" fmla="*/ 48 h 376"/>
                      <a:gd name="T8" fmla="*/ 5 w 72"/>
                      <a:gd name="T9" fmla="*/ 24 h 376"/>
                      <a:gd name="T10" fmla="*/ 12 w 72"/>
                      <a:gd name="T11" fmla="*/ 1 h 376"/>
                      <a:gd name="T12" fmla="*/ 11 w 72"/>
                      <a:gd name="T13" fmla="*/ 0 h 376"/>
                      <a:gd name="T14" fmla="*/ 10 w 72"/>
                      <a:gd name="T15" fmla="*/ 0 h 376"/>
                      <a:gd name="T16" fmla="*/ 10 w 72"/>
                      <a:gd name="T17" fmla="*/ 0 h 376"/>
                      <a:gd name="T18" fmla="*/ 1 w 72"/>
                      <a:gd name="T19" fmla="*/ 24 h 376"/>
                      <a:gd name="T20" fmla="*/ 2 w 72"/>
                      <a:gd name="T21" fmla="*/ 48 h 376"/>
                      <a:gd name="T22" fmla="*/ 20 w 72"/>
                      <a:gd name="T23" fmla="*/ 94 h 376"/>
                      <a:gd name="T24" fmla="*/ 42 w 72"/>
                      <a:gd name="T25" fmla="*/ 138 h 376"/>
                      <a:gd name="T26" fmla="*/ 51 w 72"/>
                      <a:gd name="T27" fmla="*/ 160 h 376"/>
                      <a:gd name="T28" fmla="*/ 57 w 72"/>
                      <a:gd name="T29" fmla="*/ 184 h 376"/>
                      <a:gd name="T30" fmla="*/ 57 w 72"/>
                      <a:gd name="T31" fmla="*/ 232 h 376"/>
                      <a:gd name="T32" fmla="*/ 50 w 72"/>
                      <a:gd name="T33" fmla="*/ 280 h 376"/>
                      <a:gd name="T34" fmla="*/ 52 w 72"/>
                      <a:gd name="T35" fmla="*/ 305 h 376"/>
                      <a:gd name="T36" fmla="*/ 55 w 72"/>
                      <a:gd name="T37" fmla="*/ 317 h 376"/>
                      <a:gd name="T38" fmla="*/ 59 w 72"/>
                      <a:gd name="T39" fmla="*/ 329 h 376"/>
                      <a:gd name="T40" fmla="*/ 67 w 72"/>
                      <a:gd name="T41" fmla="*/ 351 h 376"/>
                      <a:gd name="T42" fmla="*/ 70 w 72"/>
                      <a:gd name="T43" fmla="*/ 363 h 376"/>
                      <a:gd name="T44" fmla="*/ 69 w 72"/>
                      <a:gd name="T45" fmla="*/ 375 h 376"/>
                      <a:gd name="T46" fmla="*/ 70 w 72"/>
                      <a:gd name="T47" fmla="*/ 376 h 376"/>
                      <a:gd name="T48" fmla="*/ 71 w 72"/>
                      <a:gd name="T49" fmla="*/ 376 h 376"/>
                      <a:gd name="T50" fmla="*/ 72 w 72"/>
                      <a:gd name="T51" fmla="*/ 363 h 376"/>
                      <a:gd name="T52" fmla="*/ 69 w 72"/>
                      <a:gd name="T53" fmla="*/ 351 h 376"/>
                      <a:gd name="T54" fmla="*/ 61 w 72"/>
                      <a:gd name="T55" fmla="*/ 328 h 376"/>
                      <a:gd name="T56" fmla="*/ 57 w 72"/>
                      <a:gd name="T57" fmla="*/ 316 h 376"/>
                      <a:gd name="T58" fmla="*/ 54 w 72"/>
                      <a:gd name="T59" fmla="*/ 305 h 376"/>
                      <a:gd name="T60" fmla="*/ 53 w 72"/>
                      <a:gd name="T61" fmla="*/ 281 h 376"/>
                      <a:gd name="T62" fmla="*/ 60 w 72"/>
                      <a:gd name="T63" fmla="*/ 232 h 376"/>
                      <a:gd name="T64" fmla="*/ 60 w 72"/>
                      <a:gd name="T65" fmla="*/ 183 h 376"/>
                      <a:gd name="T66" fmla="*/ 54 w 72"/>
                      <a:gd name="T67" fmla="*/ 159 h 3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72" h="376">
                        <a:moveTo>
                          <a:pt x="54" y="159"/>
                        </a:moveTo>
                        <a:cubicBezTo>
                          <a:pt x="52" y="151"/>
                          <a:pt x="49" y="144"/>
                          <a:pt x="45" y="136"/>
                        </a:cubicBezTo>
                        <a:cubicBezTo>
                          <a:pt x="38" y="121"/>
                          <a:pt x="30" y="107"/>
                          <a:pt x="22" y="93"/>
                        </a:cubicBezTo>
                        <a:cubicBezTo>
                          <a:pt x="15" y="79"/>
                          <a:pt x="8" y="64"/>
                          <a:pt x="5" y="48"/>
                        </a:cubicBezTo>
                        <a:cubicBezTo>
                          <a:pt x="4" y="40"/>
                          <a:pt x="4" y="32"/>
                          <a:pt x="5" y="24"/>
                        </a:cubicBezTo>
                        <a:cubicBezTo>
                          <a:pt x="6" y="16"/>
                          <a:pt x="8" y="9"/>
                          <a:pt x="12" y="1"/>
                        </a:cubicBezTo>
                        <a:cubicBezTo>
                          <a:pt x="12" y="1"/>
                          <a:pt x="12" y="0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7"/>
                          <a:pt x="3" y="15"/>
                          <a:pt x="1" y="24"/>
                        </a:cubicBezTo>
                        <a:cubicBezTo>
                          <a:pt x="0" y="32"/>
                          <a:pt x="1" y="40"/>
                          <a:pt x="2" y="48"/>
                        </a:cubicBezTo>
                        <a:cubicBezTo>
                          <a:pt x="5" y="65"/>
                          <a:pt x="12" y="80"/>
                          <a:pt x="20" y="94"/>
                        </a:cubicBezTo>
                        <a:cubicBezTo>
                          <a:pt x="27" y="109"/>
                          <a:pt x="36" y="123"/>
                          <a:pt x="42" y="138"/>
                        </a:cubicBezTo>
                        <a:cubicBezTo>
                          <a:pt x="46" y="145"/>
                          <a:pt x="49" y="152"/>
                          <a:pt x="51" y="160"/>
                        </a:cubicBezTo>
                        <a:cubicBezTo>
                          <a:pt x="54" y="168"/>
                          <a:pt x="56" y="176"/>
                          <a:pt x="57" y="184"/>
                        </a:cubicBezTo>
                        <a:cubicBezTo>
                          <a:pt x="60" y="200"/>
                          <a:pt x="60" y="216"/>
                          <a:pt x="57" y="232"/>
                        </a:cubicBezTo>
                        <a:cubicBezTo>
                          <a:pt x="55" y="248"/>
                          <a:pt x="51" y="264"/>
                          <a:pt x="50" y="280"/>
                        </a:cubicBezTo>
                        <a:cubicBezTo>
                          <a:pt x="50" y="289"/>
                          <a:pt x="50" y="297"/>
                          <a:pt x="52" y="305"/>
                        </a:cubicBezTo>
                        <a:cubicBezTo>
                          <a:pt x="52" y="309"/>
                          <a:pt x="53" y="313"/>
                          <a:pt x="55" y="317"/>
                        </a:cubicBezTo>
                        <a:cubicBezTo>
                          <a:pt x="56" y="321"/>
                          <a:pt x="58" y="325"/>
                          <a:pt x="59" y="329"/>
                        </a:cubicBezTo>
                        <a:cubicBezTo>
                          <a:pt x="62" y="336"/>
                          <a:pt x="65" y="344"/>
                          <a:pt x="67" y="351"/>
                        </a:cubicBezTo>
                        <a:cubicBezTo>
                          <a:pt x="68" y="355"/>
                          <a:pt x="69" y="359"/>
                          <a:pt x="70" y="363"/>
                        </a:cubicBezTo>
                        <a:cubicBezTo>
                          <a:pt x="70" y="367"/>
                          <a:pt x="70" y="371"/>
                          <a:pt x="69" y="375"/>
                        </a:cubicBezTo>
                        <a:cubicBezTo>
                          <a:pt x="69" y="375"/>
                          <a:pt x="69" y="376"/>
                          <a:pt x="70" y="376"/>
                        </a:cubicBezTo>
                        <a:cubicBezTo>
                          <a:pt x="70" y="376"/>
                          <a:pt x="71" y="376"/>
                          <a:pt x="71" y="376"/>
                        </a:cubicBezTo>
                        <a:cubicBezTo>
                          <a:pt x="72" y="371"/>
                          <a:pt x="72" y="367"/>
                          <a:pt x="72" y="363"/>
                        </a:cubicBezTo>
                        <a:cubicBezTo>
                          <a:pt x="71" y="359"/>
                          <a:pt x="71" y="355"/>
                          <a:pt x="69" y="351"/>
                        </a:cubicBezTo>
                        <a:cubicBezTo>
                          <a:pt x="67" y="343"/>
                          <a:pt x="64" y="335"/>
                          <a:pt x="61" y="328"/>
                        </a:cubicBezTo>
                        <a:cubicBezTo>
                          <a:pt x="60" y="324"/>
                          <a:pt x="58" y="320"/>
                          <a:pt x="57" y="316"/>
                        </a:cubicBezTo>
                        <a:cubicBezTo>
                          <a:pt x="56" y="312"/>
                          <a:pt x="55" y="309"/>
                          <a:pt x="54" y="305"/>
                        </a:cubicBezTo>
                        <a:cubicBezTo>
                          <a:pt x="53" y="297"/>
                          <a:pt x="52" y="289"/>
                          <a:pt x="53" y="281"/>
                        </a:cubicBezTo>
                        <a:cubicBezTo>
                          <a:pt x="54" y="264"/>
                          <a:pt x="58" y="249"/>
                          <a:pt x="60" y="232"/>
                        </a:cubicBezTo>
                        <a:cubicBezTo>
                          <a:pt x="63" y="216"/>
                          <a:pt x="63" y="199"/>
                          <a:pt x="60" y="183"/>
                        </a:cubicBezTo>
                        <a:cubicBezTo>
                          <a:pt x="59" y="175"/>
                          <a:pt x="57" y="167"/>
                          <a:pt x="54" y="159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Freeform 2048"/>
                  <p:cNvSpPr/>
                  <p:nvPr/>
                </p:nvSpPr>
                <p:spPr bwMode="auto">
                  <a:xfrm>
                    <a:off x="4761" y="2129"/>
                    <a:ext cx="36" cy="106"/>
                  </a:xfrm>
                  <a:custGeom>
                    <a:avLst/>
                    <a:gdLst>
                      <a:gd name="T0" fmla="*/ 41 w 42"/>
                      <a:gd name="T1" fmla="*/ 122 h 124"/>
                      <a:gd name="T2" fmla="*/ 33 w 42"/>
                      <a:gd name="T3" fmla="*/ 118 h 124"/>
                      <a:gd name="T4" fmla="*/ 27 w 42"/>
                      <a:gd name="T5" fmla="*/ 112 h 124"/>
                      <a:gd name="T6" fmla="*/ 18 w 42"/>
                      <a:gd name="T7" fmla="*/ 98 h 124"/>
                      <a:gd name="T8" fmla="*/ 7 w 42"/>
                      <a:gd name="T9" fmla="*/ 66 h 124"/>
                      <a:gd name="T10" fmla="*/ 5 w 42"/>
                      <a:gd name="T11" fmla="*/ 32 h 124"/>
                      <a:gd name="T12" fmla="*/ 18 w 42"/>
                      <a:gd name="T13" fmla="*/ 2 h 124"/>
                      <a:gd name="T14" fmla="*/ 18 w 42"/>
                      <a:gd name="T15" fmla="*/ 0 h 124"/>
                      <a:gd name="T16" fmla="*/ 17 w 42"/>
                      <a:gd name="T17" fmla="*/ 0 h 124"/>
                      <a:gd name="T18" fmla="*/ 17 w 42"/>
                      <a:gd name="T19" fmla="*/ 0 h 124"/>
                      <a:gd name="T20" fmla="*/ 5 w 42"/>
                      <a:gd name="T21" fmla="*/ 14 h 124"/>
                      <a:gd name="T22" fmla="*/ 1 w 42"/>
                      <a:gd name="T23" fmla="*/ 31 h 124"/>
                      <a:gd name="T24" fmla="*/ 3 w 42"/>
                      <a:gd name="T25" fmla="*/ 66 h 124"/>
                      <a:gd name="T26" fmla="*/ 15 w 42"/>
                      <a:gd name="T27" fmla="*/ 99 h 124"/>
                      <a:gd name="T28" fmla="*/ 25 w 42"/>
                      <a:gd name="T29" fmla="*/ 114 h 124"/>
                      <a:gd name="T30" fmla="*/ 32 w 42"/>
                      <a:gd name="T31" fmla="*/ 120 h 124"/>
                      <a:gd name="T32" fmla="*/ 40 w 42"/>
                      <a:gd name="T33" fmla="*/ 124 h 124"/>
                      <a:gd name="T34" fmla="*/ 41 w 42"/>
                      <a:gd name="T35" fmla="*/ 123 h 124"/>
                      <a:gd name="T36" fmla="*/ 41 w 42"/>
                      <a:gd name="T37" fmla="*/ 122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2" h="124">
                        <a:moveTo>
                          <a:pt x="41" y="122"/>
                        </a:moveTo>
                        <a:cubicBezTo>
                          <a:pt x="38" y="121"/>
                          <a:pt x="35" y="120"/>
                          <a:pt x="33" y="118"/>
                        </a:cubicBezTo>
                        <a:cubicBezTo>
                          <a:pt x="31" y="117"/>
                          <a:pt x="29" y="114"/>
                          <a:pt x="27" y="112"/>
                        </a:cubicBezTo>
                        <a:cubicBezTo>
                          <a:pt x="24" y="108"/>
                          <a:pt x="21" y="103"/>
                          <a:pt x="18" y="98"/>
                        </a:cubicBezTo>
                        <a:cubicBezTo>
                          <a:pt x="13" y="88"/>
                          <a:pt x="9" y="77"/>
                          <a:pt x="7" y="66"/>
                        </a:cubicBezTo>
                        <a:cubicBezTo>
                          <a:pt x="5" y="54"/>
                          <a:pt x="3" y="43"/>
                          <a:pt x="5" y="32"/>
                        </a:cubicBezTo>
                        <a:cubicBezTo>
                          <a:pt x="6" y="20"/>
                          <a:pt x="10" y="10"/>
                          <a:pt x="18" y="2"/>
                        </a:cubicBezTo>
                        <a:cubicBezTo>
                          <a:pt x="18" y="1"/>
                          <a:pt x="18" y="1"/>
                          <a:pt x="18" y="0"/>
                        </a:cubicBezTo>
                        <a:cubicBezTo>
                          <a:pt x="18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2" y="3"/>
                          <a:pt x="8" y="8"/>
                          <a:pt x="5" y="14"/>
                        </a:cubicBezTo>
                        <a:cubicBezTo>
                          <a:pt x="3" y="19"/>
                          <a:pt x="1" y="25"/>
                          <a:pt x="1" y="31"/>
                        </a:cubicBezTo>
                        <a:cubicBezTo>
                          <a:pt x="0" y="43"/>
                          <a:pt x="1" y="55"/>
                          <a:pt x="3" y="66"/>
                        </a:cubicBezTo>
                        <a:cubicBezTo>
                          <a:pt x="6" y="78"/>
                          <a:pt x="10" y="89"/>
                          <a:pt x="15" y="99"/>
                        </a:cubicBezTo>
                        <a:cubicBezTo>
                          <a:pt x="18" y="105"/>
                          <a:pt x="22" y="110"/>
                          <a:pt x="25" y="114"/>
                        </a:cubicBezTo>
                        <a:cubicBezTo>
                          <a:pt x="27" y="116"/>
                          <a:pt x="29" y="118"/>
                          <a:pt x="32" y="120"/>
                        </a:cubicBezTo>
                        <a:cubicBezTo>
                          <a:pt x="34" y="122"/>
                          <a:pt x="37" y="123"/>
                          <a:pt x="40" y="124"/>
                        </a:cubicBezTo>
                        <a:cubicBezTo>
                          <a:pt x="41" y="124"/>
                          <a:pt x="41" y="123"/>
                          <a:pt x="41" y="123"/>
                        </a:cubicBezTo>
                        <a:cubicBezTo>
                          <a:pt x="42" y="122"/>
                          <a:pt x="41" y="122"/>
                          <a:pt x="41" y="122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2" name="Freeform 2049"/>
                  <p:cNvSpPr/>
                  <p:nvPr/>
                </p:nvSpPr>
                <p:spPr bwMode="auto">
                  <a:xfrm>
                    <a:off x="4779" y="2137"/>
                    <a:ext cx="15" cy="54"/>
                  </a:xfrm>
                  <a:custGeom>
                    <a:avLst/>
                    <a:gdLst>
                      <a:gd name="T0" fmla="*/ 8 w 18"/>
                      <a:gd name="T1" fmla="*/ 49 h 63"/>
                      <a:gd name="T2" fmla="*/ 4 w 18"/>
                      <a:gd name="T3" fmla="*/ 33 h 63"/>
                      <a:gd name="T4" fmla="*/ 4 w 18"/>
                      <a:gd name="T5" fmla="*/ 17 h 63"/>
                      <a:gd name="T6" fmla="*/ 6 w 18"/>
                      <a:gd name="T7" fmla="*/ 9 h 63"/>
                      <a:gd name="T8" fmla="*/ 9 w 18"/>
                      <a:gd name="T9" fmla="*/ 2 h 63"/>
                      <a:gd name="T10" fmla="*/ 9 w 18"/>
                      <a:gd name="T11" fmla="*/ 1 h 63"/>
                      <a:gd name="T12" fmla="*/ 7 w 18"/>
                      <a:gd name="T13" fmla="*/ 1 h 63"/>
                      <a:gd name="T14" fmla="*/ 3 w 18"/>
                      <a:gd name="T15" fmla="*/ 8 h 63"/>
                      <a:gd name="T16" fmla="*/ 1 w 18"/>
                      <a:gd name="T17" fmla="*/ 17 h 63"/>
                      <a:gd name="T18" fmla="*/ 1 w 18"/>
                      <a:gd name="T19" fmla="*/ 34 h 63"/>
                      <a:gd name="T20" fmla="*/ 6 w 18"/>
                      <a:gd name="T21" fmla="*/ 50 h 63"/>
                      <a:gd name="T22" fmla="*/ 17 w 18"/>
                      <a:gd name="T23" fmla="*/ 63 h 63"/>
                      <a:gd name="T24" fmla="*/ 18 w 18"/>
                      <a:gd name="T25" fmla="*/ 63 h 63"/>
                      <a:gd name="T26" fmla="*/ 18 w 18"/>
                      <a:gd name="T27" fmla="*/ 61 h 63"/>
                      <a:gd name="T28" fmla="*/ 8 w 18"/>
                      <a:gd name="T29" fmla="*/ 49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8" h="63">
                        <a:moveTo>
                          <a:pt x="8" y="49"/>
                        </a:moveTo>
                        <a:cubicBezTo>
                          <a:pt x="6" y="44"/>
                          <a:pt x="4" y="39"/>
                          <a:pt x="4" y="33"/>
                        </a:cubicBezTo>
                        <a:cubicBezTo>
                          <a:pt x="3" y="28"/>
                          <a:pt x="3" y="22"/>
                          <a:pt x="4" y="17"/>
                        </a:cubicBezTo>
                        <a:cubicBezTo>
                          <a:pt x="5" y="15"/>
                          <a:pt x="5" y="12"/>
                          <a:pt x="6" y="9"/>
                        </a:cubicBezTo>
                        <a:cubicBezTo>
                          <a:pt x="7" y="7"/>
                          <a:pt x="8" y="5"/>
                          <a:pt x="9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7" y="0"/>
                          <a:pt x="7" y="1"/>
                        </a:cubicBezTo>
                        <a:cubicBezTo>
                          <a:pt x="5" y="3"/>
                          <a:pt x="4" y="6"/>
                          <a:pt x="3" y="8"/>
                        </a:cubicBezTo>
                        <a:cubicBezTo>
                          <a:pt x="2" y="11"/>
                          <a:pt x="1" y="14"/>
                          <a:pt x="1" y="17"/>
                        </a:cubicBezTo>
                        <a:cubicBezTo>
                          <a:pt x="0" y="22"/>
                          <a:pt x="0" y="28"/>
                          <a:pt x="1" y="34"/>
                        </a:cubicBezTo>
                        <a:cubicBezTo>
                          <a:pt x="1" y="39"/>
                          <a:pt x="3" y="45"/>
                          <a:pt x="6" y="50"/>
                        </a:cubicBezTo>
                        <a:cubicBezTo>
                          <a:pt x="8" y="55"/>
                          <a:pt x="12" y="60"/>
                          <a:pt x="17" y="63"/>
                        </a:cubicBezTo>
                        <a:cubicBezTo>
                          <a:pt x="17" y="63"/>
                          <a:pt x="18" y="63"/>
                          <a:pt x="18" y="63"/>
                        </a:cubicBezTo>
                        <a:cubicBezTo>
                          <a:pt x="18" y="62"/>
                          <a:pt x="18" y="61"/>
                          <a:pt x="18" y="61"/>
                        </a:cubicBezTo>
                        <a:cubicBezTo>
                          <a:pt x="14" y="58"/>
                          <a:pt x="10" y="53"/>
                          <a:pt x="8" y="49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3" name="Freeform 2050"/>
                  <p:cNvSpPr/>
                  <p:nvPr/>
                </p:nvSpPr>
                <p:spPr bwMode="auto">
                  <a:xfrm>
                    <a:off x="4683" y="2378"/>
                    <a:ext cx="17" cy="75"/>
                  </a:xfrm>
                  <a:custGeom>
                    <a:avLst/>
                    <a:gdLst>
                      <a:gd name="T0" fmla="*/ 12 w 20"/>
                      <a:gd name="T1" fmla="*/ 21 h 88"/>
                      <a:gd name="T2" fmla="*/ 2 w 20"/>
                      <a:gd name="T3" fmla="*/ 1 h 88"/>
                      <a:gd name="T4" fmla="*/ 0 w 20"/>
                      <a:gd name="T5" fmla="*/ 0 h 88"/>
                      <a:gd name="T6" fmla="*/ 0 w 20"/>
                      <a:gd name="T7" fmla="*/ 1 h 88"/>
                      <a:gd name="T8" fmla="*/ 8 w 20"/>
                      <a:gd name="T9" fmla="*/ 22 h 88"/>
                      <a:gd name="T10" fmla="*/ 15 w 20"/>
                      <a:gd name="T11" fmla="*/ 43 h 88"/>
                      <a:gd name="T12" fmla="*/ 16 w 20"/>
                      <a:gd name="T13" fmla="*/ 65 h 88"/>
                      <a:gd name="T14" fmla="*/ 15 w 20"/>
                      <a:gd name="T15" fmla="*/ 76 h 88"/>
                      <a:gd name="T16" fmla="*/ 14 w 20"/>
                      <a:gd name="T17" fmla="*/ 81 h 88"/>
                      <a:gd name="T18" fmla="*/ 13 w 20"/>
                      <a:gd name="T19" fmla="*/ 84 h 88"/>
                      <a:gd name="T20" fmla="*/ 13 w 20"/>
                      <a:gd name="T21" fmla="*/ 85 h 88"/>
                      <a:gd name="T22" fmla="*/ 13 w 20"/>
                      <a:gd name="T23" fmla="*/ 86 h 88"/>
                      <a:gd name="T24" fmla="*/ 13 w 20"/>
                      <a:gd name="T25" fmla="*/ 86 h 88"/>
                      <a:gd name="T26" fmla="*/ 13 w 20"/>
                      <a:gd name="T27" fmla="*/ 86 h 88"/>
                      <a:gd name="T28" fmla="*/ 13 w 20"/>
                      <a:gd name="T29" fmla="*/ 86 h 88"/>
                      <a:gd name="T30" fmla="*/ 13 w 20"/>
                      <a:gd name="T31" fmla="*/ 86 h 88"/>
                      <a:gd name="T32" fmla="*/ 13 w 20"/>
                      <a:gd name="T33" fmla="*/ 86 h 88"/>
                      <a:gd name="T34" fmla="*/ 13 w 20"/>
                      <a:gd name="T35" fmla="*/ 86 h 88"/>
                      <a:gd name="T36" fmla="*/ 14 w 20"/>
                      <a:gd name="T37" fmla="*/ 86 h 88"/>
                      <a:gd name="T38" fmla="*/ 14 w 20"/>
                      <a:gd name="T39" fmla="*/ 86 h 88"/>
                      <a:gd name="T40" fmla="*/ 14 w 20"/>
                      <a:gd name="T41" fmla="*/ 86 h 88"/>
                      <a:gd name="T42" fmla="*/ 14 w 20"/>
                      <a:gd name="T43" fmla="*/ 87 h 88"/>
                      <a:gd name="T44" fmla="*/ 14 w 20"/>
                      <a:gd name="T45" fmla="*/ 86 h 88"/>
                      <a:gd name="T46" fmla="*/ 14 w 20"/>
                      <a:gd name="T47" fmla="*/ 86 h 88"/>
                      <a:gd name="T48" fmla="*/ 14 w 20"/>
                      <a:gd name="T49" fmla="*/ 86 h 88"/>
                      <a:gd name="T50" fmla="*/ 14 w 20"/>
                      <a:gd name="T51" fmla="*/ 86 h 88"/>
                      <a:gd name="T52" fmla="*/ 13 w 20"/>
                      <a:gd name="T53" fmla="*/ 86 h 88"/>
                      <a:gd name="T54" fmla="*/ 13 w 20"/>
                      <a:gd name="T55" fmla="*/ 86 h 88"/>
                      <a:gd name="T56" fmla="*/ 13 w 20"/>
                      <a:gd name="T57" fmla="*/ 86 h 88"/>
                      <a:gd name="T58" fmla="*/ 12 w 20"/>
                      <a:gd name="T59" fmla="*/ 86 h 88"/>
                      <a:gd name="T60" fmla="*/ 12 w 20"/>
                      <a:gd name="T61" fmla="*/ 87 h 88"/>
                      <a:gd name="T62" fmla="*/ 13 w 20"/>
                      <a:gd name="T63" fmla="*/ 87 h 88"/>
                      <a:gd name="T64" fmla="*/ 14 w 20"/>
                      <a:gd name="T65" fmla="*/ 87 h 88"/>
                      <a:gd name="T66" fmla="*/ 14 w 20"/>
                      <a:gd name="T67" fmla="*/ 87 h 88"/>
                      <a:gd name="T68" fmla="*/ 14 w 20"/>
                      <a:gd name="T69" fmla="*/ 87 h 88"/>
                      <a:gd name="T70" fmla="*/ 14 w 20"/>
                      <a:gd name="T71" fmla="*/ 87 h 88"/>
                      <a:gd name="T72" fmla="*/ 14 w 20"/>
                      <a:gd name="T73" fmla="*/ 87 h 88"/>
                      <a:gd name="T74" fmla="*/ 15 w 20"/>
                      <a:gd name="T75" fmla="*/ 87 h 88"/>
                      <a:gd name="T76" fmla="*/ 15 w 20"/>
                      <a:gd name="T77" fmla="*/ 86 h 88"/>
                      <a:gd name="T78" fmla="*/ 15 w 20"/>
                      <a:gd name="T79" fmla="*/ 86 h 88"/>
                      <a:gd name="T80" fmla="*/ 15 w 20"/>
                      <a:gd name="T81" fmla="*/ 84 h 88"/>
                      <a:gd name="T82" fmla="*/ 16 w 20"/>
                      <a:gd name="T83" fmla="*/ 82 h 88"/>
                      <a:gd name="T84" fmla="*/ 18 w 20"/>
                      <a:gd name="T85" fmla="*/ 76 h 88"/>
                      <a:gd name="T86" fmla="*/ 20 w 20"/>
                      <a:gd name="T87" fmla="*/ 65 h 88"/>
                      <a:gd name="T88" fmla="*/ 18 w 20"/>
                      <a:gd name="T89" fmla="*/ 42 h 88"/>
                      <a:gd name="T90" fmla="*/ 12 w 20"/>
                      <a:gd name="T91" fmla="*/ 21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20" h="88">
                        <a:moveTo>
                          <a:pt x="12" y="21"/>
                        </a:moveTo>
                        <a:cubicBezTo>
                          <a:pt x="9" y="14"/>
                          <a:pt x="5" y="7"/>
                          <a:pt x="2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3" y="8"/>
                          <a:pt x="6" y="15"/>
                          <a:pt x="8" y="22"/>
                        </a:cubicBezTo>
                        <a:cubicBezTo>
                          <a:pt x="11" y="29"/>
                          <a:pt x="13" y="36"/>
                          <a:pt x="15" y="43"/>
                        </a:cubicBezTo>
                        <a:cubicBezTo>
                          <a:pt x="16" y="50"/>
                          <a:pt x="17" y="58"/>
                          <a:pt x="16" y="65"/>
                        </a:cubicBezTo>
                        <a:cubicBezTo>
                          <a:pt x="16" y="68"/>
                          <a:pt x="16" y="72"/>
                          <a:pt x="15" y="76"/>
                        </a:cubicBezTo>
                        <a:cubicBezTo>
                          <a:pt x="15" y="77"/>
                          <a:pt x="14" y="79"/>
                          <a:pt x="14" y="81"/>
                        </a:cubicBezTo>
                        <a:cubicBezTo>
                          <a:pt x="13" y="84"/>
                          <a:pt x="13" y="84"/>
                          <a:pt x="13" y="84"/>
                        </a:cubicBezTo>
                        <a:cubicBezTo>
                          <a:pt x="13" y="85"/>
                          <a:pt x="13" y="85"/>
                          <a:pt x="13" y="85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4" y="86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2" y="86"/>
                          <a:pt x="12" y="86"/>
                          <a:pt x="12" y="86"/>
                        </a:cubicBezTo>
                        <a:cubicBezTo>
                          <a:pt x="12" y="87"/>
                          <a:pt x="12" y="87"/>
                          <a:pt x="12" y="87"/>
                        </a:cubicBezTo>
                        <a:cubicBezTo>
                          <a:pt x="13" y="87"/>
                          <a:pt x="12" y="87"/>
                          <a:pt x="13" y="87"/>
                        </a:cubicBezTo>
                        <a:cubicBezTo>
                          <a:pt x="14" y="88"/>
                          <a:pt x="14" y="87"/>
                          <a:pt x="14" y="87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5" y="87"/>
                          <a:pt x="15" y="87"/>
                          <a:pt x="15" y="87"/>
                        </a:cubicBezTo>
                        <a:cubicBezTo>
                          <a:pt x="15" y="86"/>
                          <a:pt x="15" y="86"/>
                          <a:pt x="15" y="86"/>
                        </a:cubicBezTo>
                        <a:cubicBezTo>
                          <a:pt x="15" y="86"/>
                          <a:pt x="15" y="86"/>
                          <a:pt x="15" y="86"/>
                        </a:cubicBezTo>
                        <a:cubicBezTo>
                          <a:pt x="15" y="84"/>
                          <a:pt x="15" y="84"/>
                          <a:pt x="15" y="84"/>
                        </a:cubicBezTo>
                        <a:cubicBezTo>
                          <a:pt x="16" y="82"/>
                          <a:pt x="16" y="82"/>
                          <a:pt x="16" y="82"/>
                        </a:cubicBezTo>
                        <a:cubicBezTo>
                          <a:pt x="17" y="80"/>
                          <a:pt x="18" y="78"/>
                          <a:pt x="18" y="76"/>
                        </a:cubicBezTo>
                        <a:cubicBezTo>
                          <a:pt x="19" y="73"/>
                          <a:pt x="19" y="69"/>
                          <a:pt x="20" y="65"/>
                        </a:cubicBezTo>
                        <a:cubicBezTo>
                          <a:pt x="20" y="57"/>
                          <a:pt x="20" y="50"/>
                          <a:pt x="18" y="42"/>
                        </a:cubicBezTo>
                        <a:cubicBezTo>
                          <a:pt x="17" y="35"/>
                          <a:pt x="15" y="28"/>
                          <a:pt x="12" y="21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0" name="Oval 2051"/>
                  <p:cNvSpPr>
                    <a:spLocks noChangeArrowheads="1"/>
                  </p:cNvSpPr>
                  <p:nvPr/>
                </p:nvSpPr>
                <p:spPr bwMode="auto">
                  <a:xfrm>
                    <a:off x="4694" y="2451"/>
                    <a:ext cx="1" cy="1"/>
                  </a:xfrm>
                  <a:prstGeom prst="ellipse">
                    <a:avLst/>
                  </a:prstGeom>
                  <a:solidFill>
                    <a:srgbClr val="9775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1" name="Rectangle 2052"/>
                  <p:cNvSpPr>
                    <a:spLocks noChangeArrowheads="1"/>
                  </p:cNvSpPr>
                  <p:nvPr/>
                </p:nvSpPr>
                <p:spPr bwMode="auto">
                  <a:xfrm>
                    <a:off x="4694" y="2451"/>
                    <a:ext cx="1" cy="1"/>
                  </a:xfrm>
                  <a:prstGeom prst="rect">
                    <a:avLst/>
                  </a:prstGeom>
                  <a:solidFill>
                    <a:srgbClr val="9775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2" name="Freeform 2053"/>
                  <p:cNvSpPr/>
                  <p:nvPr/>
                </p:nvSpPr>
                <p:spPr bwMode="auto">
                  <a:xfrm>
                    <a:off x="4694" y="24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775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3" name="Rectangle 2054"/>
                  <p:cNvSpPr>
                    <a:spLocks noChangeArrowheads="1"/>
                  </p:cNvSpPr>
                  <p:nvPr/>
                </p:nvSpPr>
                <p:spPr bwMode="auto">
                  <a:xfrm>
                    <a:off x="4695" y="2451"/>
                    <a:ext cx="1" cy="1"/>
                  </a:xfrm>
                  <a:prstGeom prst="rect">
                    <a:avLst/>
                  </a:prstGeom>
                  <a:solidFill>
                    <a:srgbClr val="9775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4" name="Rectangle 2055"/>
                  <p:cNvSpPr>
                    <a:spLocks noChangeArrowheads="1"/>
                  </p:cNvSpPr>
                  <p:nvPr/>
                </p:nvSpPr>
                <p:spPr bwMode="auto">
                  <a:xfrm>
                    <a:off x="4695" y="2452"/>
                    <a:ext cx="1" cy="1"/>
                  </a:xfrm>
                  <a:prstGeom prst="rect">
                    <a:avLst/>
                  </a:prstGeom>
                  <a:solidFill>
                    <a:srgbClr val="9775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5" name="Freeform 2056"/>
                  <p:cNvSpPr/>
                  <p:nvPr/>
                </p:nvSpPr>
                <p:spPr bwMode="auto">
                  <a:xfrm>
                    <a:off x="4687" y="2350"/>
                    <a:ext cx="33" cy="108"/>
                  </a:xfrm>
                  <a:custGeom>
                    <a:avLst/>
                    <a:gdLst>
                      <a:gd name="T0" fmla="*/ 27 w 39"/>
                      <a:gd name="T1" fmla="*/ 44 h 127"/>
                      <a:gd name="T2" fmla="*/ 16 w 39"/>
                      <a:gd name="T3" fmla="*/ 30 h 127"/>
                      <a:gd name="T4" fmla="*/ 6 w 39"/>
                      <a:gd name="T5" fmla="*/ 17 h 127"/>
                      <a:gd name="T6" fmla="*/ 2 w 39"/>
                      <a:gd name="T7" fmla="*/ 1 h 127"/>
                      <a:gd name="T8" fmla="*/ 1 w 39"/>
                      <a:gd name="T9" fmla="*/ 0 h 127"/>
                      <a:gd name="T10" fmla="*/ 0 w 39"/>
                      <a:gd name="T11" fmla="*/ 1 h 127"/>
                      <a:gd name="T12" fmla="*/ 0 w 39"/>
                      <a:gd name="T13" fmla="*/ 1 h 127"/>
                      <a:gd name="T14" fmla="*/ 4 w 39"/>
                      <a:gd name="T15" fmla="*/ 18 h 127"/>
                      <a:gd name="T16" fmla="*/ 13 w 39"/>
                      <a:gd name="T17" fmla="*/ 32 h 127"/>
                      <a:gd name="T18" fmla="*/ 24 w 39"/>
                      <a:gd name="T19" fmla="*/ 46 h 127"/>
                      <a:gd name="T20" fmla="*/ 31 w 39"/>
                      <a:gd name="T21" fmla="*/ 61 h 127"/>
                      <a:gd name="T22" fmla="*/ 34 w 39"/>
                      <a:gd name="T23" fmla="*/ 93 h 127"/>
                      <a:gd name="T24" fmla="*/ 32 w 39"/>
                      <a:gd name="T25" fmla="*/ 110 h 127"/>
                      <a:gd name="T26" fmla="*/ 25 w 39"/>
                      <a:gd name="T27" fmla="*/ 125 h 127"/>
                      <a:gd name="T28" fmla="*/ 25 w 39"/>
                      <a:gd name="T29" fmla="*/ 127 h 127"/>
                      <a:gd name="T30" fmla="*/ 27 w 39"/>
                      <a:gd name="T31" fmla="*/ 126 h 127"/>
                      <a:gd name="T32" fmla="*/ 34 w 39"/>
                      <a:gd name="T33" fmla="*/ 111 h 127"/>
                      <a:gd name="T34" fmla="*/ 36 w 39"/>
                      <a:gd name="T35" fmla="*/ 102 h 127"/>
                      <a:gd name="T36" fmla="*/ 37 w 39"/>
                      <a:gd name="T37" fmla="*/ 94 h 127"/>
                      <a:gd name="T38" fmla="*/ 34 w 39"/>
                      <a:gd name="T39" fmla="*/ 59 h 127"/>
                      <a:gd name="T40" fmla="*/ 27 w 39"/>
                      <a:gd name="T41" fmla="*/ 44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9" h="127">
                        <a:moveTo>
                          <a:pt x="27" y="44"/>
                        </a:moveTo>
                        <a:cubicBezTo>
                          <a:pt x="23" y="39"/>
                          <a:pt x="20" y="35"/>
                          <a:pt x="16" y="30"/>
                        </a:cubicBezTo>
                        <a:cubicBezTo>
                          <a:pt x="12" y="26"/>
                          <a:pt x="9" y="22"/>
                          <a:pt x="6" y="17"/>
                        </a:cubicBezTo>
                        <a:cubicBezTo>
                          <a:pt x="4" y="12"/>
                          <a:pt x="2" y="7"/>
                          <a:pt x="2" y="1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1" y="13"/>
                          <a:pt x="4" y="18"/>
                        </a:cubicBezTo>
                        <a:cubicBezTo>
                          <a:pt x="6" y="23"/>
                          <a:pt x="10" y="28"/>
                          <a:pt x="13" y="32"/>
                        </a:cubicBezTo>
                        <a:cubicBezTo>
                          <a:pt x="17" y="37"/>
                          <a:pt x="21" y="41"/>
                          <a:pt x="24" y="46"/>
                        </a:cubicBezTo>
                        <a:cubicBezTo>
                          <a:pt x="27" y="50"/>
                          <a:pt x="29" y="55"/>
                          <a:pt x="31" y="61"/>
                        </a:cubicBezTo>
                        <a:cubicBezTo>
                          <a:pt x="34" y="71"/>
                          <a:pt x="35" y="82"/>
                          <a:pt x="34" y="93"/>
                        </a:cubicBezTo>
                        <a:cubicBezTo>
                          <a:pt x="34" y="99"/>
                          <a:pt x="33" y="105"/>
                          <a:pt x="32" y="110"/>
                        </a:cubicBezTo>
                        <a:cubicBezTo>
                          <a:pt x="30" y="115"/>
                          <a:pt x="28" y="120"/>
                          <a:pt x="25" y="125"/>
                        </a:cubicBezTo>
                        <a:cubicBezTo>
                          <a:pt x="25" y="126"/>
                          <a:pt x="25" y="126"/>
                          <a:pt x="25" y="127"/>
                        </a:cubicBezTo>
                        <a:cubicBezTo>
                          <a:pt x="26" y="127"/>
                          <a:pt x="26" y="127"/>
                          <a:pt x="27" y="126"/>
                        </a:cubicBezTo>
                        <a:cubicBezTo>
                          <a:pt x="30" y="121"/>
                          <a:pt x="32" y="116"/>
                          <a:pt x="34" y="111"/>
                        </a:cubicBezTo>
                        <a:cubicBezTo>
                          <a:pt x="35" y="108"/>
                          <a:pt x="36" y="105"/>
                          <a:pt x="36" y="102"/>
                        </a:cubicBezTo>
                        <a:cubicBezTo>
                          <a:pt x="37" y="99"/>
                          <a:pt x="37" y="97"/>
                          <a:pt x="37" y="94"/>
                        </a:cubicBezTo>
                        <a:cubicBezTo>
                          <a:pt x="39" y="82"/>
                          <a:pt x="38" y="71"/>
                          <a:pt x="34" y="59"/>
                        </a:cubicBezTo>
                        <a:cubicBezTo>
                          <a:pt x="32" y="54"/>
                          <a:pt x="30" y="49"/>
                          <a:pt x="27" y="44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6" name="Freeform 2057"/>
                  <p:cNvSpPr/>
                  <p:nvPr/>
                </p:nvSpPr>
                <p:spPr bwMode="auto">
                  <a:xfrm>
                    <a:off x="4698" y="2280"/>
                    <a:ext cx="36" cy="180"/>
                  </a:xfrm>
                  <a:custGeom>
                    <a:avLst/>
                    <a:gdLst>
                      <a:gd name="T0" fmla="*/ 27 w 42"/>
                      <a:gd name="T1" fmla="*/ 91 h 212"/>
                      <a:gd name="T2" fmla="*/ 21 w 42"/>
                      <a:gd name="T3" fmla="*/ 79 h 212"/>
                      <a:gd name="T4" fmla="*/ 11 w 42"/>
                      <a:gd name="T5" fmla="*/ 54 h 212"/>
                      <a:gd name="T6" fmla="*/ 3 w 42"/>
                      <a:gd name="T7" fmla="*/ 1 h 212"/>
                      <a:gd name="T8" fmla="*/ 2 w 42"/>
                      <a:gd name="T9" fmla="*/ 0 h 212"/>
                      <a:gd name="T10" fmla="*/ 1 w 42"/>
                      <a:gd name="T11" fmla="*/ 1 h 212"/>
                      <a:gd name="T12" fmla="*/ 1 w 42"/>
                      <a:gd name="T13" fmla="*/ 1 h 212"/>
                      <a:gd name="T14" fmla="*/ 1 w 42"/>
                      <a:gd name="T15" fmla="*/ 28 h 212"/>
                      <a:gd name="T16" fmla="*/ 5 w 42"/>
                      <a:gd name="T17" fmla="*/ 56 h 212"/>
                      <a:gd name="T18" fmla="*/ 15 w 42"/>
                      <a:gd name="T19" fmla="*/ 82 h 212"/>
                      <a:gd name="T20" fmla="*/ 21 w 42"/>
                      <a:gd name="T21" fmla="*/ 94 h 212"/>
                      <a:gd name="T22" fmla="*/ 26 w 42"/>
                      <a:gd name="T23" fmla="*/ 106 h 212"/>
                      <a:gd name="T24" fmla="*/ 36 w 42"/>
                      <a:gd name="T25" fmla="*/ 159 h 212"/>
                      <a:gd name="T26" fmla="*/ 34 w 42"/>
                      <a:gd name="T27" fmla="*/ 186 h 212"/>
                      <a:gd name="T28" fmla="*/ 30 w 42"/>
                      <a:gd name="T29" fmla="*/ 199 h 212"/>
                      <a:gd name="T30" fmla="*/ 24 w 42"/>
                      <a:gd name="T31" fmla="*/ 210 h 212"/>
                      <a:gd name="T32" fmla="*/ 24 w 42"/>
                      <a:gd name="T33" fmla="*/ 212 h 212"/>
                      <a:gd name="T34" fmla="*/ 26 w 42"/>
                      <a:gd name="T35" fmla="*/ 212 h 212"/>
                      <a:gd name="T36" fmla="*/ 34 w 42"/>
                      <a:gd name="T37" fmla="*/ 200 h 212"/>
                      <a:gd name="T38" fmla="*/ 38 w 42"/>
                      <a:gd name="T39" fmla="*/ 187 h 212"/>
                      <a:gd name="T40" fmla="*/ 42 w 42"/>
                      <a:gd name="T41" fmla="*/ 159 h 212"/>
                      <a:gd name="T42" fmla="*/ 32 w 42"/>
                      <a:gd name="T43" fmla="*/ 104 h 212"/>
                      <a:gd name="T44" fmla="*/ 27 w 42"/>
                      <a:gd name="T45" fmla="*/ 91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2" h="212">
                        <a:moveTo>
                          <a:pt x="27" y="91"/>
                        </a:moveTo>
                        <a:cubicBezTo>
                          <a:pt x="25" y="87"/>
                          <a:pt x="23" y="83"/>
                          <a:pt x="21" y="79"/>
                        </a:cubicBezTo>
                        <a:cubicBezTo>
                          <a:pt x="17" y="71"/>
                          <a:pt x="13" y="63"/>
                          <a:pt x="11" y="54"/>
                        </a:cubicBezTo>
                        <a:cubicBezTo>
                          <a:pt x="5" y="37"/>
                          <a:pt x="3" y="19"/>
                          <a:pt x="3" y="1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0"/>
                          <a:pt x="0" y="19"/>
                          <a:pt x="1" y="28"/>
                        </a:cubicBezTo>
                        <a:cubicBezTo>
                          <a:pt x="1" y="37"/>
                          <a:pt x="3" y="47"/>
                          <a:pt x="5" y="56"/>
                        </a:cubicBezTo>
                        <a:cubicBezTo>
                          <a:pt x="8" y="65"/>
                          <a:pt x="11" y="73"/>
                          <a:pt x="15" y="82"/>
                        </a:cubicBezTo>
                        <a:cubicBezTo>
                          <a:pt x="17" y="86"/>
                          <a:pt x="19" y="90"/>
                          <a:pt x="21" y="94"/>
                        </a:cubicBezTo>
                        <a:cubicBezTo>
                          <a:pt x="23" y="98"/>
                          <a:pt x="25" y="102"/>
                          <a:pt x="26" y="106"/>
                        </a:cubicBezTo>
                        <a:cubicBezTo>
                          <a:pt x="32" y="123"/>
                          <a:pt x="36" y="141"/>
                          <a:pt x="36" y="159"/>
                        </a:cubicBezTo>
                        <a:cubicBezTo>
                          <a:pt x="36" y="168"/>
                          <a:pt x="35" y="177"/>
                          <a:pt x="34" y="186"/>
                        </a:cubicBezTo>
                        <a:cubicBezTo>
                          <a:pt x="33" y="190"/>
                          <a:pt x="32" y="194"/>
                          <a:pt x="30" y="199"/>
                        </a:cubicBezTo>
                        <a:cubicBezTo>
                          <a:pt x="29" y="203"/>
                          <a:pt x="27" y="207"/>
                          <a:pt x="24" y="210"/>
                        </a:cubicBezTo>
                        <a:cubicBezTo>
                          <a:pt x="24" y="211"/>
                          <a:pt x="24" y="211"/>
                          <a:pt x="24" y="212"/>
                        </a:cubicBezTo>
                        <a:cubicBezTo>
                          <a:pt x="25" y="212"/>
                          <a:pt x="25" y="212"/>
                          <a:pt x="26" y="212"/>
                        </a:cubicBezTo>
                        <a:cubicBezTo>
                          <a:pt x="29" y="208"/>
                          <a:pt x="31" y="204"/>
                          <a:pt x="34" y="200"/>
                        </a:cubicBezTo>
                        <a:cubicBezTo>
                          <a:pt x="36" y="196"/>
                          <a:pt x="37" y="191"/>
                          <a:pt x="38" y="187"/>
                        </a:cubicBezTo>
                        <a:cubicBezTo>
                          <a:pt x="41" y="178"/>
                          <a:pt x="42" y="168"/>
                          <a:pt x="42" y="159"/>
                        </a:cubicBezTo>
                        <a:cubicBezTo>
                          <a:pt x="42" y="140"/>
                          <a:pt x="39" y="122"/>
                          <a:pt x="32" y="104"/>
                        </a:cubicBezTo>
                        <a:cubicBezTo>
                          <a:pt x="31" y="100"/>
                          <a:pt x="29" y="95"/>
                          <a:pt x="27" y="91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7" name="Freeform 2058"/>
                  <p:cNvSpPr/>
                  <p:nvPr/>
                </p:nvSpPr>
                <p:spPr bwMode="auto">
                  <a:xfrm>
                    <a:off x="4455" y="1534"/>
                    <a:ext cx="643" cy="612"/>
                  </a:xfrm>
                  <a:custGeom>
                    <a:avLst/>
                    <a:gdLst>
                      <a:gd name="T0" fmla="*/ 371 w 756"/>
                      <a:gd name="T1" fmla="*/ 5 h 718"/>
                      <a:gd name="T2" fmla="*/ 4 w 756"/>
                      <a:gd name="T3" fmla="*/ 367 h 718"/>
                      <a:gd name="T4" fmla="*/ 386 w 756"/>
                      <a:gd name="T5" fmla="*/ 713 h 718"/>
                      <a:gd name="T6" fmla="*/ 752 w 756"/>
                      <a:gd name="T7" fmla="*/ 350 h 718"/>
                      <a:gd name="T8" fmla="*/ 371 w 756"/>
                      <a:gd name="T9" fmla="*/ 5 h 7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56" h="718">
                        <a:moveTo>
                          <a:pt x="371" y="5"/>
                        </a:moveTo>
                        <a:cubicBezTo>
                          <a:pt x="164" y="9"/>
                          <a:pt x="0" y="172"/>
                          <a:pt x="4" y="367"/>
                        </a:cubicBezTo>
                        <a:cubicBezTo>
                          <a:pt x="8" y="563"/>
                          <a:pt x="179" y="718"/>
                          <a:pt x="386" y="713"/>
                        </a:cubicBezTo>
                        <a:cubicBezTo>
                          <a:pt x="592" y="709"/>
                          <a:pt x="756" y="546"/>
                          <a:pt x="752" y="350"/>
                        </a:cubicBezTo>
                        <a:cubicBezTo>
                          <a:pt x="748" y="155"/>
                          <a:pt x="577" y="0"/>
                          <a:pt x="371" y="5"/>
                        </a:cubicBezTo>
                        <a:close/>
                      </a:path>
                    </a:pathLst>
                  </a:custGeom>
                  <a:solidFill>
                    <a:srgbClr val="0473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8" name="Freeform 2059"/>
                  <p:cNvSpPr/>
                  <p:nvPr/>
                </p:nvSpPr>
                <p:spPr bwMode="auto">
                  <a:xfrm>
                    <a:off x="4468" y="1557"/>
                    <a:ext cx="581" cy="543"/>
                  </a:xfrm>
                  <a:custGeom>
                    <a:avLst/>
                    <a:gdLst>
                      <a:gd name="T0" fmla="*/ 606 w 683"/>
                      <a:gd name="T1" fmla="*/ 220 h 637"/>
                      <a:gd name="T2" fmla="*/ 608 w 683"/>
                      <a:gd name="T3" fmla="*/ 142 h 637"/>
                      <a:gd name="T4" fmla="*/ 536 w 683"/>
                      <a:gd name="T5" fmla="*/ 109 h 637"/>
                      <a:gd name="T6" fmla="*/ 528 w 683"/>
                      <a:gd name="T7" fmla="*/ 59 h 637"/>
                      <a:gd name="T8" fmla="*/ 455 w 683"/>
                      <a:gd name="T9" fmla="*/ 84 h 637"/>
                      <a:gd name="T10" fmla="*/ 428 w 683"/>
                      <a:gd name="T11" fmla="*/ 20 h 637"/>
                      <a:gd name="T12" fmla="*/ 342 w 683"/>
                      <a:gd name="T13" fmla="*/ 43 h 637"/>
                      <a:gd name="T14" fmla="*/ 296 w 683"/>
                      <a:gd name="T15" fmla="*/ 2 h 637"/>
                      <a:gd name="T16" fmla="*/ 245 w 683"/>
                      <a:gd name="T17" fmla="*/ 62 h 637"/>
                      <a:gd name="T18" fmla="*/ 191 w 683"/>
                      <a:gd name="T19" fmla="*/ 37 h 637"/>
                      <a:gd name="T20" fmla="*/ 166 w 683"/>
                      <a:gd name="T21" fmla="*/ 102 h 637"/>
                      <a:gd name="T22" fmla="*/ 92 w 683"/>
                      <a:gd name="T23" fmla="*/ 112 h 637"/>
                      <a:gd name="T24" fmla="*/ 85 w 683"/>
                      <a:gd name="T25" fmla="*/ 202 h 637"/>
                      <a:gd name="T26" fmla="*/ 35 w 683"/>
                      <a:gd name="T27" fmla="*/ 210 h 637"/>
                      <a:gd name="T28" fmla="*/ 64 w 683"/>
                      <a:gd name="T29" fmla="*/ 296 h 637"/>
                      <a:gd name="T30" fmla="*/ 1 w 683"/>
                      <a:gd name="T31" fmla="*/ 334 h 637"/>
                      <a:gd name="T32" fmla="*/ 79 w 683"/>
                      <a:gd name="T33" fmla="*/ 393 h 637"/>
                      <a:gd name="T34" fmla="*/ 89 w 683"/>
                      <a:gd name="T35" fmla="*/ 505 h 637"/>
                      <a:gd name="T36" fmla="*/ 170 w 683"/>
                      <a:gd name="T37" fmla="*/ 507 h 637"/>
                      <a:gd name="T38" fmla="*/ 189 w 683"/>
                      <a:gd name="T39" fmla="*/ 588 h 637"/>
                      <a:gd name="T40" fmla="*/ 255 w 683"/>
                      <a:gd name="T41" fmla="*/ 553 h 637"/>
                      <a:gd name="T42" fmla="*/ 319 w 683"/>
                      <a:gd name="T43" fmla="*/ 630 h 637"/>
                      <a:gd name="T44" fmla="*/ 413 w 683"/>
                      <a:gd name="T45" fmla="*/ 567 h 637"/>
                      <a:gd name="T46" fmla="*/ 475 w 683"/>
                      <a:gd name="T47" fmla="*/ 596 h 637"/>
                      <a:gd name="T48" fmla="*/ 492 w 683"/>
                      <a:gd name="T49" fmla="*/ 518 h 637"/>
                      <a:gd name="T50" fmla="*/ 592 w 683"/>
                      <a:gd name="T51" fmla="*/ 514 h 637"/>
                      <a:gd name="T52" fmla="*/ 586 w 683"/>
                      <a:gd name="T53" fmla="*/ 432 h 637"/>
                      <a:gd name="T54" fmla="*/ 651 w 683"/>
                      <a:gd name="T55" fmla="*/ 396 h 637"/>
                      <a:gd name="T56" fmla="*/ 638 w 683"/>
                      <a:gd name="T57" fmla="*/ 296 h 637"/>
                      <a:gd name="T58" fmla="*/ 673 w 683"/>
                      <a:gd name="T59" fmla="*/ 248 h 637"/>
                      <a:gd name="T60" fmla="*/ 606 w 683"/>
                      <a:gd name="T61" fmla="*/ 220 h 6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83" h="637">
                        <a:moveTo>
                          <a:pt x="606" y="220"/>
                        </a:moveTo>
                        <a:cubicBezTo>
                          <a:pt x="587" y="194"/>
                          <a:pt x="615" y="163"/>
                          <a:pt x="608" y="142"/>
                        </a:cubicBezTo>
                        <a:cubicBezTo>
                          <a:pt x="599" y="111"/>
                          <a:pt x="553" y="143"/>
                          <a:pt x="536" y="109"/>
                        </a:cubicBezTo>
                        <a:cubicBezTo>
                          <a:pt x="528" y="92"/>
                          <a:pt x="548" y="68"/>
                          <a:pt x="528" y="59"/>
                        </a:cubicBezTo>
                        <a:cubicBezTo>
                          <a:pt x="512" y="51"/>
                          <a:pt x="477" y="91"/>
                          <a:pt x="455" y="84"/>
                        </a:cubicBezTo>
                        <a:cubicBezTo>
                          <a:pt x="422" y="73"/>
                          <a:pt x="445" y="34"/>
                          <a:pt x="428" y="20"/>
                        </a:cubicBezTo>
                        <a:cubicBezTo>
                          <a:pt x="402" y="0"/>
                          <a:pt x="375" y="58"/>
                          <a:pt x="342" y="43"/>
                        </a:cubicBezTo>
                        <a:cubicBezTo>
                          <a:pt x="322" y="35"/>
                          <a:pt x="316" y="0"/>
                          <a:pt x="296" y="2"/>
                        </a:cubicBezTo>
                        <a:cubicBezTo>
                          <a:pt x="274" y="4"/>
                          <a:pt x="272" y="59"/>
                          <a:pt x="245" y="62"/>
                        </a:cubicBezTo>
                        <a:cubicBezTo>
                          <a:pt x="223" y="64"/>
                          <a:pt x="215" y="28"/>
                          <a:pt x="191" y="37"/>
                        </a:cubicBezTo>
                        <a:cubicBezTo>
                          <a:pt x="162" y="48"/>
                          <a:pt x="184" y="86"/>
                          <a:pt x="166" y="102"/>
                        </a:cubicBezTo>
                        <a:cubicBezTo>
                          <a:pt x="129" y="134"/>
                          <a:pt x="104" y="106"/>
                          <a:pt x="92" y="112"/>
                        </a:cubicBezTo>
                        <a:cubicBezTo>
                          <a:pt x="58" y="131"/>
                          <a:pt x="105" y="177"/>
                          <a:pt x="85" y="202"/>
                        </a:cubicBezTo>
                        <a:cubicBezTo>
                          <a:pt x="75" y="213"/>
                          <a:pt x="44" y="197"/>
                          <a:pt x="35" y="210"/>
                        </a:cubicBezTo>
                        <a:cubicBezTo>
                          <a:pt x="19" y="232"/>
                          <a:pt x="78" y="267"/>
                          <a:pt x="64" y="296"/>
                        </a:cubicBezTo>
                        <a:cubicBezTo>
                          <a:pt x="56" y="314"/>
                          <a:pt x="2" y="305"/>
                          <a:pt x="1" y="334"/>
                        </a:cubicBezTo>
                        <a:cubicBezTo>
                          <a:pt x="0" y="369"/>
                          <a:pt x="65" y="367"/>
                          <a:pt x="79" y="393"/>
                        </a:cubicBezTo>
                        <a:cubicBezTo>
                          <a:pt x="97" y="425"/>
                          <a:pt x="19" y="497"/>
                          <a:pt x="89" y="505"/>
                        </a:cubicBezTo>
                        <a:cubicBezTo>
                          <a:pt x="146" y="511"/>
                          <a:pt x="140" y="488"/>
                          <a:pt x="170" y="507"/>
                        </a:cubicBezTo>
                        <a:cubicBezTo>
                          <a:pt x="189" y="519"/>
                          <a:pt x="167" y="577"/>
                          <a:pt x="189" y="588"/>
                        </a:cubicBezTo>
                        <a:cubicBezTo>
                          <a:pt x="213" y="600"/>
                          <a:pt x="237" y="558"/>
                          <a:pt x="255" y="553"/>
                        </a:cubicBezTo>
                        <a:cubicBezTo>
                          <a:pt x="292" y="542"/>
                          <a:pt x="259" y="624"/>
                          <a:pt x="319" y="630"/>
                        </a:cubicBezTo>
                        <a:cubicBezTo>
                          <a:pt x="382" y="637"/>
                          <a:pt x="341" y="536"/>
                          <a:pt x="413" y="567"/>
                        </a:cubicBezTo>
                        <a:cubicBezTo>
                          <a:pt x="435" y="577"/>
                          <a:pt x="446" y="614"/>
                          <a:pt x="475" y="596"/>
                        </a:cubicBezTo>
                        <a:cubicBezTo>
                          <a:pt x="499" y="581"/>
                          <a:pt x="476" y="534"/>
                          <a:pt x="492" y="518"/>
                        </a:cubicBezTo>
                        <a:cubicBezTo>
                          <a:pt x="526" y="485"/>
                          <a:pt x="565" y="540"/>
                          <a:pt x="592" y="514"/>
                        </a:cubicBezTo>
                        <a:cubicBezTo>
                          <a:pt x="611" y="495"/>
                          <a:pt x="571" y="456"/>
                          <a:pt x="586" y="432"/>
                        </a:cubicBezTo>
                        <a:cubicBezTo>
                          <a:pt x="599" y="412"/>
                          <a:pt x="640" y="417"/>
                          <a:pt x="651" y="396"/>
                        </a:cubicBezTo>
                        <a:cubicBezTo>
                          <a:pt x="672" y="352"/>
                          <a:pt x="609" y="346"/>
                          <a:pt x="638" y="296"/>
                        </a:cubicBezTo>
                        <a:cubicBezTo>
                          <a:pt x="649" y="279"/>
                          <a:pt x="683" y="273"/>
                          <a:pt x="673" y="248"/>
                        </a:cubicBezTo>
                        <a:cubicBezTo>
                          <a:pt x="666" y="229"/>
                          <a:pt x="619" y="237"/>
                          <a:pt x="606" y="220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9" name="Freeform 2060"/>
                  <p:cNvSpPr/>
                  <p:nvPr/>
                </p:nvSpPr>
                <p:spPr bwMode="auto">
                  <a:xfrm>
                    <a:off x="4548" y="1597"/>
                    <a:ext cx="422" cy="389"/>
                  </a:xfrm>
                  <a:custGeom>
                    <a:avLst/>
                    <a:gdLst>
                      <a:gd name="T0" fmla="*/ 432 w 496"/>
                      <a:gd name="T1" fmla="*/ 181 h 456"/>
                      <a:gd name="T2" fmla="*/ 459 w 496"/>
                      <a:gd name="T3" fmla="*/ 117 h 456"/>
                      <a:gd name="T4" fmla="*/ 391 w 496"/>
                      <a:gd name="T5" fmla="*/ 114 h 456"/>
                      <a:gd name="T6" fmla="*/ 370 w 496"/>
                      <a:gd name="T7" fmla="*/ 52 h 456"/>
                      <a:gd name="T8" fmla="*/ 292 w 496"/>
                      <a:gd name="T9" fmla="*/ 72 h 456"/>
                      <a:gd name="T10" fmla="*/ 249 w 496"/>
                      <a:gd name="T11" fmla="*/ 17 h 456"/>
                      <a:gd name="T12" fmla="*/ 208 w 496"/>
                      <a:gd name="T13" fmla="*/ 84 h 456"/>
                      <a:gd name="T14" fmla="*/ 158 w 496"/>
                      <a:gd name="T15" fmla="*/ 38 h 456"/>
                      <a:gd name="T16" fmla="*/ 143 w 496"/>
                      <a:gd name="T17" fmla="*/ 107 h 456"/>
                      <a:gd name="T18" fmla="*/ 80 w 496"/>
                      <a:gd name="T19" fmla="*/ 77 h 456"/>
                      <a:gd name="T20" fmla="*/ 78 w 496"/>
                      <a:gd name="T21" fmla="*/ 137 h 456"/>
                      <a:gd name="T22" fmla="*/ 18 w 496"/>
                      <a:gd name="T23" fmla="*/ 159 h 456"/>
                      <a:gd name="T24" fmla="*/ 52 w 496"/>
                      <a:gd name="T25" fmla="*/ 225 h 456"/>
                      <a:gd name="T26" fmla="*/ 1 w 496"/>
                      <a:gd name="T27" fmla="*/ 268 h 456"/>
                      <a:gd name="T28" fmla="*/ 65 w 496"/>
                      <a:gd name="T29" fmla="*/ 301 h 456"/>
                      <a:gd name="T30" fmla="*/ 69 w 496"/>
                      <a:gd name="T31" fmla="*/ 373 h 456"/>
                      <a:gd name="T32" fmla="*/ 139 w 496"/>
                      <a:gd name="T33" fmla="*/ 371 h 456"/>
                      <a:gd name="T34" fmla="*/ 177 w 496"/>
                      <a:gd name="T35" fmla="*/ 448 h 456"/>
                      <a:gd name="T36" fmla="*/ 233 w 496"/>
                      <a:gd name="T37" fmla="*/ 397 h 456"/>
                      <a:gd name="T38" fmla="*/ 291 w 496"/>
                      <a:gd name="T39" fmla="*/ 453 h 456"/>
                      <a:gd name="T40" fmla="*/ 326 w 496"/>
                      <a:gd name="T41" fmla="*/ 385 h 456"/>
                      <a:gd name="T42" fmla="*/ 417 w 496"/>
                      <a:gd name="T43" fmla="*/ 380 h 456"/>
                      <a:gd name="T44" fmla="*/ 422 w 496"/>
                      <a:gd name="T45" fmla="*/ 286 h 456"/>
                      <a:gd name="T46" fmla="*/ 491 w 496"/>
                      <a:gd name="T47" fmla="*/ 236 h 456"/>
                      <a:gd name="T48" fmla="*/ 432 w 496"/>
                      <a:gd name="T49" fmla="*/ 181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96" h="456">
                        <a:moveTo>
                          <a:pt x="432" y="181"/>
                        </a:moveTo>
                        <a:cubicBezTo>
                          <a:pt x="432" y="163"/>
                          <a:pt x="477" y="140"/>
                          <a:pt x="459" y="117"/>
                        </a:cubicBezTo>
                        <a:cubicBezTo>
                          <a:pt x="446" y="101"/>
                          <a:pt x="418" y="128"/>
                          <a:pt x="391" y="114"/>
                        </a:cubicBezTo>
                        <a:cubicBezTo>
                          <a:pt x="366" y="101"/>
                          <a:pt x="391" y="70"/>
                          <a:pt x="370" y="52"/>
                        </a:cubicBezTo>
                        <a:cubicBezTo>
                          <a:pt x="346" y="31"/>
                          <a:pt x="334" y="74"/>
                          <a:pt x="292" y="72"/>
                        </a:cubicBezTo>
                        <a:cubicBezTo>
                          <a:pt x="256" y="71"/>
                          <a:pt x="282" y="29"/>
                          <a:pt x="249" y="17"/>
                        </a:cubicBezTo>
                        <a:cubicBezTo>
                          <a:pt x="204" y="0"/>
                          <a:pt x="231" y="72"/>
                          <a:pt x="208" y="84"/>
                        </a:cubicBezTo>
                        <a:cubicBezTo>
                          <a:pt x="181" y="99"/>
                          <a:pt x="184" y="28"/>
                          <a:pt x="158" y="38"/>
                        </a:cubicBezTo>
                        <a:cubicBezTo>
                          <a:pt x="133" y="48"/>
                          <a:pt x="164" y="99"/>
                          <a:pt x="143" y="107"/>
                        </a:cubicBezTo>
                        <a:cubicBezTo>
                          <a:pt x="126" y="114"/>
                          <a:pt x="100" y="61"/>
                          <a:pt x="80" y="77"/>
                        </a:cubicBezTo>
                        <a:cubicBezTo>
                          <a:pt x="73" y="83"/>
                          <a:pt x="86" y="119"/>
                          <a:pt x="78" y="137"/>
                        </a:cubicBezTo>
                        <a:cubicBezTo>
                          <a:pt x="75" y="144"/>
                          <a:pt x="28" y="139"/>
                          <a:pt x="18" y="159"/>
                        </a:cubicBezTo>
                        <a:cubicBezTo>
                          <a:pt x="6" y="185"/>
                          <a:pt x="54" y="214"/>
                          <a:pt x="52" y="225"/>
                        </a:cubicBezTo>
                        <a:cubicBezTo>
                          <a:pt x="50" y="239"/>
                          <a:pt x="0" y="237"/>
                          <a:pt x="1" y="268"/>
                        </a:cubicBezTo>
                        <a:cubicBezTo>
                          <a:pt x="2" y="302"/>
                          <a:pt x="55" y="282"/>
                          <a:pt x="65" y="301"/>
                        </a:cubicBezTo>
                        <a:cubicBezTo>
                          <a:pt x="82" y="332"/>
                          <a:pt x="43" y="357"/>
                          <a:pt x="69" y="373"/>
                        </a:cubicBezTo>
                        <a:cubicBezTo>
                          <a:pt x="83" y="382"/>
                          <a:pt x="119" y="355"/>
                          <a:pt x="139" y="371"/>
                        </a:cubicBezTo>
                        <a:cubicBezTo>
                          <a:pt x="168" y="392"/>
                          <a:pt x="147" y="440"/>
                          <a:pt x="177" y="448"/>
                        </a:cubicBezTo>
                        <a:cubicBezTo>
                          <a:pt x="196" y="452"/>
                          <a:pt x="202" y="399"/>
                          <a:pt x="233" y="397"/>
                        </a:cubicBezTo>
                        <a:cubicBezTo>
                          <a:pt x="260" y="395"/>
                          <a:pt x="273" y="456"/>
                          <a:pt x="291" y="453"/>
                        </a:cubicBezTo>
                        <a:cubicBezTo>
                          <a:pt x="311" y="450"/>
                          <a:pt x="298" y="408"/>
                          <a:pt x="326" y="385"/>
                        </a:cubicBezTo>
                        <a:cubicBezTo>
                          <a:pt x="351" y="364"/>
                          <a:pt x="394" y="411"/>
                          <a:pt x="417" y="380"/>
                        </a:cubicBezTo>
                        <a:cubicBezTo>
                          <a:pt x="438" y="353"/>
                          <a:pt x="408" y="309"/>
                          <a:pt x="422" y="286"/>
                        </a:cubicBezTo>
                        <a:cubicBezTo>
                          <a:pt x="436" y="264"/>
                          <a:pt x="496" y="273"/>
                          <a:pt x="491" y="236"/>
                        </a:cubicBezTo>
                        <a:cubicBezTo>
                          <a:pt x="488" y="215"/>
                          <a:pt x="433" y="202"/>
                          <a:pt x="432" y="181"/>
                        </a:cubicBezTo>
                        <a:close/>
                      </a:path>
                    </a:pathLst>
                  </a:custGeom>
                  <a:solidFill>
                    <a:srgbClr val="00C9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0" name="Freeform 2061"/>
                  <p:cNvSpPr/>
                  <p:nvPr/>
                </p:nvSpPr>
                <p:spPr bwMode="auto">
                  <a:xfrm>
                    <a:off x="4612" y="1674"/>
                    <a:ext cx="220" cy="197"/>
                  </a:xfrm>
                  <a:custGeom>
                    <a:avLst/>
                    <a:gdLst>
                      <a:gd name="T0" fmla="*/ 197 w 258"/>
                      <a:gd name="T1" fmla="*/ 84 h 231"/>
                      <a:gd name="T2" fmla="*/ 210 w 258"/>
                      <a:gd name="T3" fmla="*/ 30 h 231"/>
                      <a:gd name="T4" fmla="*/ 142 w 258"/>
                      <a:gd name="T5" fmla="*/ 61 h 231"/>
                      <a:gd name="T6" fmla="*/ 109 w 258"/>
                      <a:gd name="T7" fmla="*/ 2 h 231"/>
                      <a:gd name="T8" fmla="*/ 76 w 258"/>
                      <a:gd name="T9" fmla="*/ 59 h 231"/>
                      <a:gd name="T10" fmla="*/ 18 w 258"/>
                      <a:gd name="T11" fmla="*/ 53 h 231"/>
                      <a:gd name="T12" fmla="*/ 41 w 258"/>
                      <a:gd name="T13" fmla="*/ 105 h 231"/>
                      <a:gd name="T14" fmla="*/ 1 w 258"/>
                      <a:gd name="T15" fmla="*/ 142 h 231"/>
                      <a:gd name="T16" fmla="*/ 62 w 258"/>
                      <a:gd name="T17" fmla="*/ 160 h 231"/>
                      <a:gd name="T18" fmla="*/ 61 w 258"/>
                      <a:gd name="T19" fmla="*/ 223 h 231"/>
                      <a:gd name="T20" fmla="*/ 114 w 258"/>
                      <a:gd name="T21" fmla="*/ 188 h 231"/>
                      <a:gd name="T22" fmla="*/ 172 w 258"/>
                      <a:gd name="T23" fmla="*/ 215 h 231"/>
                      <a:gd name="T24" fmla="*/ 200 w 258"/>
                      <a:gd name="T25" fmla="*/ 152 h 231"/>
                      <a:gd name="T26" fmla="*/ 256 w 258"/>
                      <a:gd name="T27" fmla="*/ 134 h 231"/>
                      <a:gd name="T28" fmla="*/ 197 w 258"/>
                      <a:gd name="T29" fmla="*/ 84 h 2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58" h="231">
                        <a:moveTo>
                          <a:pt x="197" y="84"/>
                        </a:moveTo>
                        <a:cubicBezTo>
                          <a:pt x="195" y="67"/>
                          <a:pt x="219" y="43"/>
                          <a:pt x="210" y="30"/>
                        </a:cubicBezTo>
                        <a:cubicBezTo>
                          <a:pt x="190" y="2"/>
                          <a:pt x="167" y="69"/>
                          <a:pt x="142" y="61"/>
                        </a:cubicBezTo>
                        <a:cubicBezTo>
                          <a:pt x="125" y="55"/>
                          <a:pt x="133" y="4"/>
                          <a:pt x="109" y="2"/>
                        </a:cubicBezTo>
                        <a:cubicBezTo>
                          <a:pt x="82" y="0"/>
                          <a:pt x="95" y="44"/>
                          <a:pt x="76" y="59"/>
                        </a:cubicBezTo>
                        <a:cubicBezTo>
                          <a:pt x="63" y="70"/>
                          <a:pt x="31" y="32"/>
                          <a:pt x="18" y="53"/>
                        </a:cubicBezTo>
                        <a:cubicBezTo>
                          <a:pt x="4" y="74"/>
                          <a:pt x="44" y="89"/>
                          <a:pt x="41" y="105"/>
                        </a:cubicBezTo>
                        <a:cubicBezTo>
                          <a:pt x="39" y="115"/>
                          <a:pt x="0" y="124"/>
                          <a:pt x="1" y="142"/>
                        </a:cubicBezTo>
                        <a:cubicBezTo>
                          <a:pt x="1" y="176"/>
                          <a:pt x="50" y="131"/>
                          <a:pt x="62" y="160"/>
                        </a:cubicBezTo>
                        <a:cubicBezTo>
                          <a:pt x="69" y="177"/>
                          <a:pt x="31" y="212"/>
                          <a:pt x="61" y="223"/>
                        </a:cubicBezTo>
                        <a:cubicBezTo>
                          <a:pt x="81" y="231"/>
                          <a:pt x="96" y="189"/>
                          <a:pt x="114" y="188"/>
                        </a:cubicBezTo>
                        <a:cubicBezTo>
                          <a:pt x="148" y="186"/>
                          <a:pt x="149" y="220"/>
                          <a:pt x="172" y="215"/>
                        </a:cubicBezTo>
                        <a:cubicBezTo>
                          <a:pt x="191" y="211"/>
                          <a:pt x="184" y="172"/>
                          <a:pt x="200" y="152"/>
                        </a:cubicBezTo>
                        <a:cubicBezTo>
                          <a:pt x="210" y="140"/>
                          <a:pt x="254" y="163"/>
                          <a:pt x="256" y="134"/>
                        </a:cubicBezTo>
                        <a:cubicBezTo>
                          <a:pt x="258" y="112"/>
                          <a:pt x="202" y="114"/>
                          <a:pt x="197" y="84"/>
                        </a:cubicBezTo>
                        <a:close/>
                      </a:path>
                    </a:pathLst>
                  </a:custGeom>
                  <a:solidFill>
                    <a:srgbClr val="06EF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1" name="Freeform 2062"/>
                  <p:cNvSpPr/>
                  <p:nvPr/>
                </p:nvSpPr>
                <p:spPr bwMode="auto">
                  <a:xfrm>
                    <a:off x="95" y="2082"/>
                    <a:ext cx="213" cy="199"/>
                  </a:xfrm>
                  <a:custGeom>
                    <a:avLst/>
                    <a:gdLst>
                      <a:gd name="T0" fmla="*/ 27 w 251"/>
                      <a:gd name="T1" fmla="*/ 4 h 234"/>
                      <a:gd name="T2" fmla="*/ 3 w 251"/>
                      <a:gd name="T3" fmla="*/ 0 h 234"/>
                      <a:gd name="T4" fmla="*/ 75 w 251"/>
                      <a:gd name="T5" fmla="*/ 160 h 234"/>
                      <a:gd name="T6" fmla="*/ 236 w 251"/>
                      <a:gd name="T7" fmla="*/ 234 h 234"/>
                      <a:gd name="T8" fmla="*/ 234 w 251"/>
                      <a:gd name="T9" fmla="*/ 159 h 234"/>
                      <a:gd name="T10" fmla="*/ 27 w 251"/>
                      <a:gd name="T11" fmla="*/ 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51" h="234">
                        <a:moveTo>
                          <a:pt x="27" y="4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0" y="87"/>
                          <a:pt x="75" y="160"/>
                        </a:cubicBezTo>
                        <a:cubicBezTo>
                          <a:pt x="132" y="216"/>
                          <a:pt x="236" y="234"/>
                          <a:pt x="236" y="234"/>
                        </a:cubicBezTo>
                        <a:cubicBezTo>
                          <a:pt x="236" y="234"/>
                          <a:pt x="251" y="184"/>
                          <a:pt x="234" y="159"/>
                        </a:cubicBezTo>
                        <a:cubicBezTo>
                          <a:pt x="46" y="158"/>
                          <a:pt x="27" y="4"/>
                          <a:pt x="27" y="4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2" name="Freeform 2063"/>
                  <p:cNvSpPr/>
                  <p:nvPr/>
                </p:nvSpPr>
                <p:spPr bwMode="auto">
                  <a:xfrm>
                    <a:off x="269" y="1962"/>
                    <a:ext cx="268" cy="676"/>
                  </a:xfrm>
                  <a:custGeom>
                    <a:avLst/>
                    <a:gdLst>
                      <a:gd name="T0" fmla="*/ 284 w 315"/>
                      <a:gd name="T1" fmla="*/ 174 h 794"/>
                      <a:gd name="T2" fmla="*/ 238 w 315"/>
                      <a:gd name="T3" fmla="*/ 0 h 794"/>
                      <a:gd name="T4" fmla="*/ 207 w 315"/>
                      <a:gd name="T5" fmla="*/ 17 h 794"/>
                      <a:gd name="T6" fmla="*/ 178 w 315"/>
                      <a:gd name="T7" fmla="*/ 278 h 794"/>
                      <a:gd name="T8" fmla="*/ 130 w 315"/>
                      <a:gd name="T9" fmla="*/ 123 h 794"/>
                      <a:gd name="T10" fmla="*/ 0 w 315"/>
                      <a:gd name="T11" fmla="*/ 150 h 794"/>
                      <a:gd name="T12" fmla="*/ 61 w 315"/>
                      <a:gd name="T13" fmla="*/ 780 h 794"/>
                      <a:gd name="T14" fmla="*/ 179 w 315"/>
                      <a:gd name="T15" fmla="*/ 787 h 794"/>
                      <a:gd name="T16" fmla="*/ 315 w 315"/>
                      <a:gd name="T17" fmla="*/ 730 h 794"/>
                      <a:gd name="T18" fmla="*/ 199 w 315"/>
                      <a:gd name="T19" fmla="*/ 348 h 794"/>
                      <a:gd name="T20" fmla="*/ 284 w 315"/>
                      <a:gd name="T21" fmla="*/ 174 h 7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5" h="794">
                        <a:moveTo>
                          <a:pt x="284" y="174"/>
                        </a:moveTo>
                        <a:cubicBezTo>
                          <a:pt x="286" y="112"/>
                          <a:pt x="238" y="0"/>
                          <a:pt x="238" y="0"/>
                        </a:cubicBezTo>
                        <a:cubicBezTo>
                          <a:pt x="207" y="17"/>
                          <a:pt x="207" y="17"/>
                          <a:pt x="207" y="17"/>
                        </a:cubicBezTo>
                        <a:cubicBezTo>
                          <a:pt x="207" y="17"/>
                          <a:pt x="276" y="199"/>
                          <a:pt x="178" y="278"/>
                        </a:cubicBezTo>
                        <a:cubicBezTo>
                          <a:pt x="130" y="123"/>
                          <a:pt x="130" y="123"/>
                          <a:pt x="130" y="123"/>
                        </a:cubicBezTo>
                        <a:cubicBezTo>
                          <a:pt x="0" y="150"/>
                          <a:pt x="0" y="150"/>
                          <a:pt x="0" y="150"/>
                        </a:cubicBezTo>
                        <a:cubicBezTo>
                          <a:pt x="61" y="780"/>
                          <a:pt x="61" y="780"/>
                          <a:pt x="61" y="780"/>
                        </a:cubicBezTo>
                        <a:cubicBezTo>
                          <a:pt x="61" y="780"/>
                          <a:pt x="120" y="794"/>
                          <a:pt x="179" y="787"/>
                        </a:cubicBezTo>
                        <a:cubicBezTo>
                          <a:pt x="238" y="780"/>
                          <a:pt x="315" y="730"/>
                          <a:pt x="315" y="730"/>
                        </a:cubicBezTo>
                        <a:cubicBezTo>
                          <a:pt x="199" y="348"/>
                          <a:pt x="199" y="348"/>
                          <a:pt x="199" y="348"/>
                        </a:cubicBezTo>
                        <a:cubicBezTo>
                          <a:pt x="234" y="315"/>
                          <a:pt x="281" y="257"/>
                          <a:pt x="284" y="174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3" name="Freeform 2064"/>
                  <p:cNvSpPr/>
                  <p:nvPr/>
                </p:nvSpPr>
                <p:spPr bwMode="auto">
                  <a:xfrm>
                    <a:off x="326" y="2072"/>
                    <a:ext cx="61" cy="562"/>
                  </a:xfrm>
                  <a:custGeom>
                    <a:avLst/>
                    <a:gdLst>
                      <a:gd name="T0" fmla="*/ 17 w 72"/>
                      <a:gd name="T1" fmla="*/ 288 h 660"/>
                      <a:gd name="T2" fmla="*/ 30 w 72"/>
                      <a:gd name="T3" fmla="*/ 248 h 660"/>
                      <a:gd name="T4" fmla="*/ 58 w 72"/>
                      <a:gd name="T5" fmla="*/ 167 h 660"/>
                      <a:gd name="T6" fmla="*/ 70 w 72"/>
                      <a:gd name="T7" fmla="*/ 81 h 660"/>
                      <a:gd name="T8" fmla="*/ 62 w 72"/>
                      <a:gd name="T9" fmla="*/ 38 h 660"/>
                      <a:gd name="T10" fmla="*/ 39 w 72"/>
                      <a:gd name="T11" fmla="*/ 1 h 660"/>
                      <a:gd name="T12" fmla="*/ 37 w 72"/>
                      <a:gd name="T13" fmla="*/ 1 h 660"/>
                      <a:gd name="T14" fmla="*/ 37 w 72"/>
                      <a:gd name="T15" fmla="*/ 3 h 660"/>
                      <a:gd name="T16" fmla="*/ 52 w 72"/>
                      <a:gd name="T17" fmla="*/ 41 h 660"/>
                      <a:gd name="T18" fmla="*/ 59 w 72"/>
                      <a:gd name="T19" fmla="*/ 82 h 660"/>
                      <a:gd name="T20" fmla="*/ 58 w 72"/>
                      <a:gd name="T21" fmla="*/ 123 h 660"/>
                      <a:gd name="T22" fmla="*/ 50 w 72"/>
                      <a:gd name="T23" fmla="*/ 164 h 660"/>
                      <a:gd name="T24" fmla="*/ 25 w 72"/>
                      <a:gd name="T25" fmla="*/ 246 h 660"/>
                      <a:gd name="T26" fmla="*/ 4 w 72"/>
                      <a:gd name="T27" fmla="*/ 329 h 660"/>
                      <a:gd name="T28" fmla="*/ 13 w 72"/>
                      <a:gd name="T29" fmla="*/ 414 h 660"/>
                      <a:gd name="T30" fmla="*/ 43 w 72"/>
                      <a:gd name="T31" fmla="*/ 493 h 660"/>
                      <a:gd name="T32" fmla="*/ 54 w 72"/>
                      <a:gd name="T33" fmla="*/ 534 h 660"/>
                      <a:gd name="T34" fmla="*/ 56 w 72"/>
                      <a:gd name="T35" fmla="*/ 555 h 660"/>
                      <a:gd name="T36" fmla="*/ 55 w 72"/>
                      <a:gd name="T37" fmla="*/ 575 h 660"/>
                      <a:gd name="T38" fmla="*/ 43 w 72"/>
                      <a:gd name="T39" fmla="*/ 616 h 660"/>
                      <a:gd name="T40" fmla="*/ 35 w 72"/>
                      <a:gd name="T41" fmla="*/ 658 h 660"/>
                      <a:gd name="T42" fmla="*/ 36 w 72"/>
                      <a:gd name="T43" fmla="*/ 660 h 660"/>
                      <a:gd name="T44" fmla="*/ 38 w 72"/>
                      <a:gd name="T45" fmla="*/ 658 h 660"/>
                      <a:gd name="T46" fmla="*/ 47 w 72"/>
                      <a:gd name="T47" fmla="*/ 617 h 660"/>
                      <a:gd name="T48" fmla="*/ 61 w 72"/>
                      <a:gd name="T49" fmla="*/ 576 h 660"/>
                      <a:gd name="T50" fmla="*/ 62 w 72"/>
                      <a:gd name="T51" fmla="*/ 555 h 660"/>
                      <a:gd name="T52" fmla="*/ 60 w 72"/>
                      <a:gd name="T53" fmla="*/ 533 h 660"/>
                      <a:gd name="T54" fmla="*/ 49 w 72"/>
                      <a:gd name="T55" fmla="*/ 491 h 660"/>
                      <a:gd name="T56" fmla="*/ 17 w 72"/>
                      <a:gd name="T57" fmla="*/ 412 h 660"/>
                      <a:gd name="T58" fmla="*/ 7 w 72"/>
                      <a:gd name="T59" fmla="*/ 371 h 660"/>
                      <a:gd name="T60" fmla="*/ 7 w 72"/>
                      <a:gd name="T61" fmla="*/ 329 h 660"/>
                      <a:gd name="T62" fmla="*/ 17 w 72"/>
                      <a:gd name="T63" fmla="*/ 288 h 6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2" h="660">
                        <a:moveTo>
                          <a:pt x="17" y="288"/>
                        </a:moveTo>
                        <a:cubicBezTo>
                          <a:pt x="21" y="274"/>
                          <a:pt x="25" y="261"/>
                          <a:pt x="30" y="248"/>
                        </a:cubicBezTo>
                        <a:cubicBezTo>
                          <a:pt x="40" y="221"/>
                          <a:pt x="50" y="194"/>
                          <a:pt x="58" y="167"/>
                        </a:cubicBezTo>
                        <a:cubicBezTo>
                          <a:pt x="66" y="139"/>
                          <a:pt x="72" y="110"/>
                          <a:pt x="70" y="81"/>
                        </a:cubicBezTo>
                        <a:cubicBezTo>
                          <a:pt x="69" y="66"/>
                          <a:pt x="67" y="52"/>
                          <a:pt x="62" y="38"/>
                        </a:cubicBezTo>
                        <a:cubicBezTo>
                          <a:pt x="57" y="24"/>
                          <a:pt x="49" y="11"/>
                          <a:pt x="39" y="1"/>
                        </a:cubicBezTo>
                        <a:cubicBezTo>
                          <a:pt x="39" y="0"/>
                          <a:pt x="38" y="0"/>
                          <a:pt x="37" y="1"/>
                        </a:cubicBezTo>
                        <a:cubicBezTo>
                          <a:pt x="36" y="1"/>
                          <a:pt x="36" y="2"/>
                          <a:pt x="37" y="3"/>
                        </a:cubicBezTo>
                        <a:cubicBezTo>
                          <a:pt x="43" y="15"/>
                          <a:pt x="48" y="28"/>
                          <a:pt x="52" y="41"/>
                        </a:cubicBezTo>
                        <a:cubicBezTo>
                          <a:pt x="56" y="54"/>
                          <a:pt x="59" y="68"/>
                          <a:pt x="59" y="82"/>
                        </a:cubicBezTo>
                        <a:cubicBezTo>
                          <a:pt x="60" y="95"/>
                          <a:pt x="59" y="109"/>
                          <a:pt x="58" y="123"/>
                        </a:cubicBezTo>
                        <a:cubicBezTo>
                          <a:pt x="56" y="137"/>
                          <a:pt x="53" y="151"/>
                          <a:pt x="50" y="164"/>
                        </a:cubicBezTo>
                        <a:cubicBezTo>
                          <a:pt x="43" y="192"/>
                          <a:pt x="34" y="219"/>
                          <a:pt x="25" y="246"/>
                        </a:cubicBezTo>
                        <a:cubicBezTo>
                          <a:pt x="17" y="273"/>
                          <a:pt x="8" y="300"/>
                          <a:pt x="4" y="329"/>
                        </a:cubicBezTo>
                        <a:cubicBezTo>
                          <a:pt x="0" y="357"/>
                          <a:pt x="4" y="386"/>
                          <a:pt x="13" y="414"/>
                        </a:cubicBezTo>
                        <a:cubicBezTo>
                          <a:pt x="22" y="441"/>
                          <a:pt x="34" y="467"/>
                          <a:pt x="43" y="493"/>
                        </a:cubicBezTo>
                        <a:cubicBezTo>
                          <a:pt x="48" y="507"/>
                          <a:pt x="52" y="520"/>
                          <a:pt x="54" y="534"/>
                        </a:cubicBezTo>
                        <a:cubicBezTo>
                          <a:pt x="55" y="541"/>
                          <a:pt x="56" y="548"/>
                          <a:pt x="56" y="555"/>
                        </a:cubicBezTo>
                        <a:cubicBezTo>
                          <a:pt x="57" y="562"/>
                          <a:pt x="56" y="569"/>
                          <a:pt x="55" y="575"/>
                        </a:cubicBezTo>
                        <a:cubicBezTo>
                          <a:pt x="53" y="589"/>
                          <a:pt x="47" y="602"/>
                          <a:pt x="43" y="616"/>
                        </a:cubicBezTo>
                        <a:cubicBezTo>
                          <a:pt x="38" y="629"/>
                          <a:pt x="34" y="643"/>
                          <a:pt x="35" y="658"/>
                        </a:cubicBezTo>
                        <a:cubicBezTo>
                          <a:pt x="35" y="659"/>
                          <a:pt x="35" y="660"/>
                          <a:pt x="36" y="660"/>
                        </a:cubicBezTo>
                        <a:cubicBezTo>
                          <a:pt x="37" y="660"/>
                          <a:pt x="38" y="659"/>
                          <a:pt x="38" y="658"/>
                        </a:cubicBezTo>
                        <a:cubicBezTo>
                          <a:pt x="38" y="644"/>
                          <a:pt x="42" y="631"/>
                          <a:pt x="47" y="617"/>
                        </a:cubicBezTo>
                        <a:cubicBezTo>
                          <a:pt x="52" y="604"/>
                          <a:pt x="58" y="591"/>
                          <a:pt x="61" y="576"/>
                        </a:cubicBezTo>
                        <a:cubicBezTo>
                          <a:pt x="62" y="569"/>
                          <a:pt x="63" y="562"/>
                          <a:pt x="62" y="555"/>
                        </a:cubicBezTo>
                        <a:cubicBezTo>
                          <a:pt x="62" y="547"/>
                          <a:pt x="61" y="540"/>
                          <a:pt x="60" y="533"/>
                        </a:cubicBezTo>
                        <a:cubicBezTo>
                          <a:pt x="57" y="519"/>
                          <a:pt x="53" y="505"/>
                          <a:pt x="49" y="491"/>
                        </a:cubicBezTo>
                        <a:cubicBezTo>
                          <a:pt x="39" y="464"/>
                          <a:pt x="26" y="439"/>
                          <a:pt x="17" y="412"/>
                        </a:cubicBezTo>
                        <a:cubicBezTo>
                          <a:pt x="12" y="399"/>
                          <a:pt x="9" y="385"/>
                          <a:pt x="7" y="371"/>
                        </a:cubicBezTo>
                        <a:cubicBezTo>
                          <a:pt x="5" y="357"/>
                          <a:pt x="5" y="343"/>
                          <a:pt x="7" y="329"/>
                        </a:cubicBezTo>
                        <a:cubicBezTo>
                          <a:pt x="9" y="315"/>
                          <a:pt x="13" y="302"/>
                          <a:pt x="17" y="288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4" name="Freeform 2065"/>
                  <p:cNvSpPr/>
                  <p:nvPr/>
                </p:nvSpPr>
                <p:spPr bwMode="auto">
                  <a:xfrm>
                    <a:off x="306" y="2083"/>
                    <a:ext cx="57" cy="547"/>
                  </a:xfrm>
                  <a:custGeom>
                    <a:avLst/>
                    <a:gdLst>
                      <a:gd name="T0" fmla="*/ 44 w 68"/>
                      <a:gd name="T1" fmla="*/ 1 h 642"/>
                      <a:gd name="T2" fmla="*/ 41 w 68"/>
                      <a:gd name="T3" fmla="*/ 1 h 642"/>
                      <a:gd name="T4" fmla="*/ 41 w 68"/>
                      <a:gd name="T5" fmla="*/ 3 h 642"/>
                      <a:gd name="T6" fmla="*/ 58 w 68"/>
                      <a:gd name="T7" fmla="*/ 40 h 642"/>
                      <a:gd name="T8" fmla="*/ 62 w 68"/>
                      <a:gd name="T9" fmla="*/ 80 h 642"/>
                      <a:gd name="T10" fmla="*/ 44 w 68"/>
                      <a:gd name="T11" fmla="*/ 159 h 642"/>
                      <a:gd name="T12" fmla="*/ 15 w 68"/>
                      <a:gd name="T13" fmla="*/ 236 h 642"/>
                      <a:gd name="T14" fmla="*/ 5 w 68"/>
                      <a:gd name="T15" fmla="*/ 276 h 642"/>
                      <a:gd name="T16" fmla="*/ 1 w 68"/>
                      <a:gd name="T17" fmla="*/ 318 h 642"/>
                      <a:gd name="T18" fmla="*/ 12 w 68"/>
                      <a:gd name="T19" fmla="*/ 400 h 642"/>
                      <a:gd name="T20" fmla="*/ 35 w 68"/>
                      <a:gd name="T21" fmla="*/ 479 h 642"/>
                      <a:gd name="T22" fmla="*/ 38 w 68"/>
                      <a:gd name="T23" fmla="*/ 519 h 642"/>
                      <a:gd name="T24" fmla="*/ 36 w 68"/>
                      <a:gd name="T25" fmla="*/ 539 h 642"/>
                      <a:gd name="T26" fmla="*/ 31 w 68"/>
                      <a:gd name="T27" fmla="*/ 559 h 642"/>
                      <a:gd name="T28" fmla="*/ 23 w 68"/>
                      <a:gd name="T29" fmla="*/ 600 h 642"/>
                      <a:gd name="T30" fmla="*/ 22 w 68"/>
                      <a:gd name="T31" fmla="*/ 621 h 642"/>
                      <a:gd name="T32" fmla="*/ 26 w 68"/>
                      <a:gd name="T33" fmla="*/ 641 h 642"/>
                      <a:gd name="T34" fmla="*/ 28 w 68"/>
                      <a:gd name="T35" fmla="*/ 642 h 642"/>
                      <a:gd name="T36" fmla="*/ 29 w 68"/>
                      <a:gd name="T37" fmla="*/ 640 h 642"/>
                      <a:gd name="T38" fmla="*/ 25 w 68"/>
                      <a:gd name="T39" fmla="*/ 620 h 642"/>
                      <a:gd name="T40" fmla="*/ 27 w 68"/>
                      <a:gd name="T41" fmla="*/ 600 h 642"/>
                      <a:gd name="T42" fmla="*/ 35 w 68"/>
                      <a:gd name="T43" fmla="*/ 560 h 642"/>
                      <a:gd name="T44" fmla="*/ 40 w 68"/>
                      <a:gd name="T45" fmla="*/ 540 h 642"/>
                      <a:gd name="T46" fmla="*/ 43 w 68"/>
                      <a:gd name="T47" fmla="*/ 519 h 642"/>
                      <a:gd name="T48" fmla="*/ 39 w 68"/>
                      <a:gd name="T49" fmla="*/ 478 h 642"/>
                      <a:gd name="T50" fmla="*/ 16 w 68"/>
                      <a:gd name="T51" fmla="*/ 399 h 642"/>
                      <a:gd name="T52" fmla="*/ 6 w 68"/>
                      <a:gd name="T53" fmla="*/ 318 h 642"/>
                      <a:gd name="T54" fmla="*/ 10 w 68"/>
                      <a:gd name="T55" fmla="*/ 277 h 642"/>
                      <a:gd name="T56" fmla="*/ 20 w 68"/>
                      <a:gd name="T57" fmla="*/ 238 h 642"/>
                      <a:gd name="T58" fmla="*/ 49 w 68"/>
                      <a:gd name="T59" fmla="*/ 161 h 642"/>
                      <a:gd name="T60" fmla="*/ 68 w 68"/>
                      <a:gd name="T61" fmla="*/ 80 h 642"/>
                      <a:gd name="T62" fmla="*/ 63 w 68"/>
                      <a:gd name="T63" fmla="*/ 38 h 642"/>
                      <a:gd name="T64" fmla="*/ 44 w 68"/>
                      <a:gd name="T65" fmla="*/ 1 h 6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8" h="642">
                        <a:moveTo>
                          <a:pt x="44" y="1"/>
                        </a:moveTo>
                        <a:cubicBezTo>
                          <a:pt x="43" y="0"/>
                          <a:pt x="42" y="0"/>
                          <a:pt x="41" y="1"/>
                        </a:cubicBezTo>
                        <a:cubicBezTo>
                          <a:pt x="41" y="1"/>
                          <a:pt x="40" y="2"/>
                          <a:pt x="41" y="3"/>
                        </a:cubicBezTo>
                        <a:cubicBezTo>
                          <a:pt x="48" y="15"/>
                          <a:pt x="54" y="27"/>
                          <a:pt x="58" y="40"/>
                        </a:cubicBezTo>
                        <a:cubicBezTo>
                          <a:pt x="61" y="53"/>
                          <a:pt x="63" y="66"/>
                          <a:pt x="62" y="80"/>
                        </a:cubicBezTo>
                        <a:cubicBezTo>
                          <a:pt x="61" y="107"/>
                          <a:pt x="53" y="133"/>
                          <a:pt x="44" y="159"/>
                        </a:cubicBezTo>
                        <a:cubicBezTo>
                          <a:pt x="34" y="184"/>
                          <a:pt x="23" y="210"/>
                          <a:pt x="15" y="236"/>
                        </a:cubicBezTo>
                        <a:cubicBezTo>
                          <a:pt x="11" y="249"/>
                          <a:pt x="8" y="263"/>
                          <a:pt x="5" y="276"/>
                        </a:cubicBezTo>
                        <a:cubicBezTo>
                          <a:pt x="3" y="290"/>
                          <a:pt x="1" y="304"/>
                          <a:pt x="1" y="318"/>
                        </a:cubicBezTo>
                        <a:cubicBezTo>
                          <a:pt x="0" y="345"/>
                          <a:pt x="4" y="373"/>
                          <a:pt x="12" y="400"/>
                        </a:cubicBezTo>
                        <a:cubicBezTo>
                          <a:pt x="19" y="426"/>
                          <a:pt x="30" y="452"/>
                          <a:pt x="35" y="479"/>
                        </a:cubicBezTo>
                        <a:cubicBezTo>
                          <a:pt x="38" y="492"/>
                          <a:pt x="39" y="506"/>
                          <a:pt x="38" y="519"/>
                        </a:cubicBezTo>
                        <a:cubicBezTo>
                          <a:pt x="38" y="526"/>
                          <a:pt x="37" y="533"/>
                          <a:pt x="36" y="539"/>
                        </a:cubicBezTo>
                        <a:cubicBezTo>
                          <a:pt x="35" y="546"/>
                          <a:pt x="33" y="553"/>
                          <a:pt x="31" y="559"/>
                        </a:cubicBezTo>
                        <a:cubicBezTo>
                          <a:pt x="28" y="573"/>
                          <a:pt x="25" y="586"/>
                          <a:pt x="23" y="600"/>
                        </a:cubicBezTo>
                        <a:cubicBezTo>
                          <a:pt x="22" y="607"/>
                          <a:pt x="21" y="614"/>
                          <a:pt x="22" y="621"/>
                        </a:cubicBezTo>
                        <a:cubicBezTo>
                          <a:pt x="22" y="628"/>
                          <a:pt x="23" y="635"/>
                          <a:pt x="26" y="641"/>
                        </a:cubicBezTo>
                        <a:cubicBezTo>
                          <a:pt x="27" y="642"/>
                          <a:pt x="28" y="642"/>
                          <a:pt x="28" y="642"/>
                        </a:cubicBezTo>
                        <a:cubicBezTo>
                          <a:pt x="29" y="642"/>
                          <a:pt x="30" y="641"/>
                          <a:pt x="29" y="640"/>
                        </a:cubicBezTo>
                        <a:cubicBezTo>
                          <a:pt x="26" y="634"/>
                          <a:pt x="25" y="627"/>
                          <a:pt x="25" y="620"/>
                        </a:cubicBezTo>
                        <a:cubicBezTo>
                          <a:pt x="25" y="614"/>
                          <a:pt x="26" y="607"/>
                          <a:pt x="27" y="600"/>
                        </a:cubicBezTo>
                        <a:cubicBezTo>
                          <a:pt x="28" y="587"/>
                          <a:pt x="32" y="573"/>
                          <a:pt x="35" y="560"/>
                        </a:cubicBezTo>
                        <a:cubicBezTo>
                          <a:pt x="37" y="554"/>
                          <a:pt x="39" y="547"/>
                          <a:pt x="40" y="540"/>
                        </a:cubicBezTo>
                        <a:cubicBezTo>
                          <a:pt x="41" y="533"/>
                          <a:pt x="42" y="526"/>
                          <a:pt x="43" y="519"/>
                        </a:cubicBezTo>
                        <a:cubicBezTo>
                          <a:pt x="43" y="505"/>
                          <a:pt x="42" y="491"/>
                          <a:pt x="39" y="478"/>
                        </a:cubicBezTo>
                        <a:cubicBezTo>
                          <a:pt x="34" y="450"/>
                          <a:pt x="23" y="425"/>
                          <a:pt x="16" y="399"/>
                        </a:cubicBezTo>
                        <a:cubicBezTo>
                          <a:pt x="9" y="372"/>
                          <a:pt x="5" y="345"/>
                          <a:pt x="6" y="318"/>
                        </a:cubicBezTo>
                        <a:cubicBezTo>
                          <a:pt x="6" y="304"/>
                          <a:pt x="8" y="291"/>
                          <a:pt x="10" y="277"/>
                        </a:cubicBezTo>
                        <a:cubicBezTo>
                          <a:pt x="13" y="264"/>
                          <a:pt x="16" y="251"/>
                          <a:pt x="20" y="238"/>
                        </a:cubicBezTo>
                        <a:cubicBezTo>
                          <a:pt x="28" y="212"/>
                          <a:pt x="39" y="186"/>
                          <a:pt x="49" y="161"/>
                        </a:cubicBezTo>
                        <a:cubicBezTo>
                          <a:pt x="58" y="135"/>
                          <a:pt x="66" y="108"/>
                          <a:pt x="68" y="80"/>
                        </a:cubicBezTo>
                        <a:cubicBezTo>
                          <a:pt x="68" y="66"/>
                          <a:pt x="67" y="52"/>
                          <a:pt x="63" y="38"/>
                        </a:cubicBezTo>
                        <a:cubicBezTo>
                          <a:pt x="59" y="25"/>
                          <a:pt x="52" y="12"/>
                          <a:pt x="44" y="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5" name="Freeform 2066"/>
                  <p:cNvSpPr/>
                  <p:nvPr/>
                </p:nvSpPr>
                <p:spPr bwMode="auto">
                  <a:xfrm>
                    <a:off x="284" y="2082"/>
                    <a:ext cx="45" cy="182"/>
                  </a:xfrm>
                  <a:custGeom>
                    <a:avLst/>
                    <a:gdLst>
                      <a:gd name="T0" fmla="*/ 37 w 53"/>
                      <a:gd name="T1" fmla="*/ 21 h 213"/>
                      <a:gd name="T2" fmla="*/ 14 w 53"/>
                      <a:gd name="T3" fmla="*/ 1 h 213"/>
                      <a:gd name="T4" fmla="*/ 12 w 53"/>
                      <a:gd name="T5" fmla="*/ 1 h 213"/>
                      <a:gd name="T6" fmla="*/ 13 w 53"/>
                      <a:gd name="T7" fmla="*/ 3 h 213"/>
                      <a:gd name="T8" fmla="*/ 41 w 53"/>
                      <a:gd name="T9" fmla="*/ 51 h 213"/>
                      <a:gd name="T10" fmla="*/ 45 w 53"/>
                      <a:gd name="T11" fmla="*/ 108 h 213"/>
                      <a:gd name="T12" fmla="*/ 34 w 53"/>
                      <a:gd name="T13" fmla="*/ 164 h 213"/>
                      <a:gd name="T14" fmla="*/ 22 w 53"/>
                      <a:gd name="T15" fmla="*/ 190 h 213"/>
                      <a:gd name="T16" fmla="*/ 13 w 53"/>
                      <a:gd name="T17" fmla="*/ 202 h 213"/>
                      <a:gd name="T18" fmla="*/ 2 w 53"/>
                      <a:gd name="T19" fmla="*/ 209 h 213"/>
                      <a:gd name="T20" fmla="*/ 1 w 53"/>
                      <a:gd name="T21" fmla="*/ 211 h 213"/>
                      <a:gd name="T22" fmla="*/ 3 w 53"/>
                      <a:gd name="T23" fmla="*/ 212 h 213"/>
                      <a:gd name="T24" fmla="*/ 16 w 53"/>
                      <a:gd name="T25" fmla="*/ 204 h 213"/>
                      <a:gd name="T26" fmla="*/ 25 w 53"/>
                      <a:gd name="T27" fmla="*/ 192 h 213"/>
                      <a:gd name="T28" fmla="*/ 39 w 53"/>
                      <a:gd name="T29" fmla="*/ 166 h 213"/>
                      <a:gd name="T30" fmla="*/ 52 w 53"/>
                      <a:gd name="T31" fmla="*/ 108 h 213"/>
                      <a:gd name="T32" fmla="*/ 48 w 53"/>
                      <a:gd name="T33" fmla="*/ 49 h 213"/>
                      <a:gd name="T34" fmla="*/ 37 w 53"/>
                      <a:gd name="T35" fmla="*/ 21 h 2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3" h="213">
                        <a:moveTo>
                          <a:pt x="37" y="21"/>
                        </a:moveTo>
                        <a:cubicBezTo>
                          <a:pt x="31" y="12"/>
                          <a:pt x="24" y="5"/>
                          <a:pt x="14" y="1"/>
                        </a:cubicBezTo>
                        <a:cubicBezTo>
                          <a:pt x="13" y="0"/>
                          <a:pt x="12" y="1"/>
                          <a:pt x="12" y="1"/>
                        </a:cubicBezTo>
                        <a:cubicBezTo>
                          <a:pt x="12" y="2"/>
                          <a:pt x="12" y="3"/>
                          <a:pt x="13" y="3"/>
                        </a:cubicBezTo>
                        <a:cubicBezTo>
                          <a:pt x="28" y="15"/>
                          <a:pt x="37" y="32"/>
                          <a:pt x="41" y="51"/>
                        </a:cubicBezTo>
                        <a:cubicBezTo>
                          <a:pt x="46" y="69"/>
                          <a:pt x="47" y="89"/>
                          <a:pt x="45" y="108"/>
                        </a:cubicBezTo>
                        <a:cubicBezTo>
                          <a:pt x="44" y="127"/>
                          <a:pt x="40" y="146"/>
                          <a:pt x="34" y="164"/>
                        </a:cubicBezTo>
                        <a:cubicBezTo>
                          <a:pt x="31" y="173"/>
                          <a:pt x="27" y="182"/>
                          <a:pt x="22" y="190"/>
                        </a:cubicBezTo>
                        <a:cubicBezTo>
                          <a:pt x="19" y="194"/>
                          <a:pt x="16" y="198"/>
                          <a:pt x="13" y="202"/>
                        </a:cubicBezTo>
                        <a:cubicBezTo>
                          <a:pt x="10" y="205"/>
                          <a:pt x="6" y="207"/>
                          <a:pt x="2" y="209"/>
                        </a:cubicBezTo>
                        <a:cubicBezTo>
                          <a:pt x="1" y="209"/>
                          <a:pt x="0" y="210"/>
                          <a:pt x="1" y="211"/>
                        </a:cubicBezTo>
                        <a:cubicBezTo>
                          <a:pt x="1" y="212"/>
                          <a:pt x="2" y="213"/>
                          <a:pt x="3" y="212"/>
                        </a:cubicBezTo>
                        <a:cubicBezTo>
                          <a:pt x="8" y="211"/>
                          <a:pt x="12" y="208"/>
                          <a:pt x="16" y="204"/>
                        </a:cubicBezTo>
                        <a:cubicBezTo>
                          <a:pt x="20" y="201"/>
                          <a:pt x="23" y="197"/>
                          <a:pt x="25" y="192"/>
                        </a:cubicBezTo>
                        <a:cubicBezTo>
                          <a:pt x="31" y="184"/>
                          <a:pt x="35" y="175"/>
                          <a:pt x="39" y="166"/>
                        </a:cubicBezTo>
                        <a:cubicBezTo>
                          <a:pt x="46" y="147"/>
                          <a:pt x="50" y="128"/>
                          <a:pt x="52" y="108"/>
                        </a:cubicBezTo>
                        <a:cubicBezTo>
                          <a:pt x="53" y="88"/>
                          <a:pt x="53" y="68"/>
                          <a:pt x="48" y="49"/>
                        </a:cubicBezTo>
                        <a:cubicBezTo>
                          <a:pt x="45" y="39"/>
                          <a:pt x="42" y="30"/>
                          <a:pt x="37" y="2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6" name="Freeform 2067"/>
                  <p:cNvSpPr/>
                  <p:nvPr/>
                </p:nvSpPr>
                <p:spPr bwMode="auto">
                  <a:xfrm>
                    <a:off x="278" y="2100"/>
                    <a:ext cx="20" cy="90"/>
                  </a:xfrm>
                  <a:custGeom>
                    <a:avLst/>
                    <a:gdLst>
                      <a:gd name="T0" fmla="*/ 14 w 23"/>
                      <a:gd name="T1" fmla="*/ 12 h 106"/>
                      <a:gd name="T2" fmla="*/ 5 w 23"/>
                      <a:gd name="T3" fmla="*/ 0 h 106"/>
                      <a:gd name="T4" fmla="*/ 2 w 23"/>
                      <a:gd name="T5" fmla="*/ 1 h 106"/>
                      <a:gd name="T6" fmla="*/ 2 w 23"/>
                      <a:gd name="T7" fmla="*/ 2 h 106"/>
                      <a:gd name="T8" fmla="*/ 8 w 23"/>
                      <a:gd name="T9" fmla="*/ 14 h 106"/>
                      <a:gd name="T10" fmla="*/ 13 w 23"/>
                      <a:gd name="T11" fmla="*/ 27 h 106"/>
                      <a:gd name="T12" fmla="*/ 17 w 23"/>
                      <a:gd name="T13" fmla="*/ 53 h 106"/>
                      <a:gd name="T14" fmla="*/ 14 w 23"/>
                      <a:gd name="T15" fmla="*/ 80 h 106"/>
                      <a:gd name="T16" fmla="*/ 0 w 23"/>
                      <a:gd name="T17" fmla="*/ 103 h 106"/>
                      <a:gd name="T18" fmla="*/ 0 w 23"/>
                      <a:gd name="T19" fmla="*/ 106 h 106"/>
                      <a:gd name="T20" fmla="*/ 3 w 23"/>
                      <a:gd name="T21" fmla="*/ 106 h 106"/>
                      <a:gd name="T22" fmla="*/ 18 w 23"/>
                      <a:gd name="T23" fmla="*/ 82 h 106"/>
                      <a:gd name="T24" fmla="*/ 23 w 23"/>
                      <a:gd name="T25" fmla="*/ 53 h 106"/>
                      <a:gd name="T26" fmla="*/ 19 w 23"/>
                      <a:gd name="T27" fmla="*/ 25 h 106"/>
                      <a:gd name="T28" fmla="*/ 14 w 23"/>
                      <a:gd name="T29" fmla="*/ 12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3" h="106">
                        <a:moveTo>
                          <a:pt x="14" y="12"/>
                        </a:moveTo>
                        <a:cubicBezTo>
                          <a:pt x="12" y="7"/>
                          <a:pt x="9" y="3"/>
                          <a:pt x="5" y="0"/>
                        </a:cubicBez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2" y="1"/>
                          <a:pt x="2" y="2"/>
                          <a:pt x="2" y="2"/>
                        </a:cubicBezTo>
                        <a:cubicBezTo>
                          <a:pt x="4" y="7"/>
                          <a:pt x="6" y="10"/>
                          <a:pt x="8" y="14"/>
                        </a:cubicBezTo>
                        <a:cubicBezTo>
                          <a:pt x="10" y="18"/>
                          <a:pt x="12" y="22"/>
                          <a:pt x="13" y="27"/>
                        </a:cubicBezTo>
                        <a:cubicBezTo>
                          <a:pt x="16" y="35"/>
                          <a:pt x="17" y="44"/>
                          <a:pt x="17" y="53"/>
                        </a:cubicBezTo>
                        <a:cubicBezTo>
                          <a:pt x="18" y="62"/>
                          <a:pt x="16" y="72"/>
                          <a:pt x="14" y="80"/>
                        </a:cubicBezTo>
                        <a:cubicBezTo>
                          <a:pt x="11" y="89"/>
                          <a:pt x="7" y="97"/>
                          <a:pt x="0" y="103"/>
                        </a:cubicBezTo>
                        <a:cubicBezTo>
                          <a:pt x="0" y="104"/>
                          <a:pt x="0" y="105"/>
                          <a:pt x="0" y="106"/>
                        </a:cubicBezTo>
                        <a:cubicBezTo>
                          <a:pt x="1" y="106"/>
                          <a:pt x="2" y="106"/>
                          <a:pt x="3" y="106"/>
                        </a:cubicBezTo>
                        <a:cubicBezTo>
                          <a:pt x="10" y="99"/>
                          <a:pt x="15" y="91"/>
                          <a:pt x="18" y="82"/>
                        </a:cubicBezTo>
                        <a:cubicBezTo>
                          <a:pt x="21" y="73"/>
                          <a:pt x="23" y="63"/>
                          <a:pt x="23" y="53"/>
                        </a:cubicBezTo>
                        <a:cubicBezTo>
                          <a:pt x="23" y="44"/>
                          <a:pt x="22" y="34"/>
                          <a:pt x="19" y="25"/>
                        </a:cubicBezTo>
                        <a:cubicBezTo>
                          <a:pt x="18" y="20"/>
                          <a:pt x="16" y="16"/>
                          <a:pt x="14" y="12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7" name="Freeform 2068"/>
                  <p:cNvSpPr/>
                  <p:nvPr/>
                </p:nvSpPr>
                <p:spPr bwMode="auto">
                  <a:xfrm>
                    <a:off x="506" y="260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8" name="Freeform 2069"/>
                  <p:cNvSpPr/>
                  <p:nvPr/>
                </p:nvSpPr>
                <p:spPr bwMode="auto">
                  <a:xfrm>
                    <a:off x="488" y="2477"/>
                    <a:ext cx="19" cy="127"/>
                  </a:xfrm>
                  <a:custGeom>
                    <a:avLst/>
                    <a:gdLst>
                      <a:gd name="T0" fmla="*/ 22 w 23"/>
                      <a:gd name="T1" fmla="*/ 0 h 149"/>
                      <a:gd name="T2" fmla="*/ 20 w 23"/>
                      <a:gd name="T3" fmla="*/ 1 h 149"/>
                      <a:gd name="T4" fmla="*/ 7 w 23"/>
                      <a:gd name="T5" fmla="*/ 37 h 149"/>
                      <a:gd name="T6" fmla="*/ 1 w 23"/>
                      <a:gd name="T7" fmla="*/ 74 h 149"/>
                      <a:gd name="T8" fmla="*/ 4 w 23"/>
                      <a:gd name="T9" fmla="*/ 112 h 149"/>
                      <a:gd name="T10" fmla="*/ 9 w 23"/>
                      <a:gd name="T11" fmla="*/ 131 h 149"/>
                      <a:gd name="T12" fmla="*/ 13 w 23"/>
                      <a:gd name="T13" fmla="*/ 140 h 149"/>
                      <a:gd name="T14" fmla="*/ 16 w 23"/>
                      <a:gd name="T15" fmla="*/ 144 h 149"/>
                      <a:gd name="T16" fmla="*/ 17 w 23"/>
                      <a:gd name="T17" fmla="*/ 146 h 149"/>
                      <a:gd name="T18" fmla="*/ 17 w 23"/>
                      <a:gd name="T19" fmla="*/ 147 h 149"/>
                      <a:gd name="T20" fmla="*/ 18 w 23"/>
                      <a:gd name="T21" fmla="*/ 147 h 149"/>
                      <a:gd name="T22" fmla="*/ 18 w 23"/>
                      <a:gd name="T23" fmla="*/ 148 h 149"/>
                      <a:gd name="T24" fmla="*/ 18 w 23"/>
                      <a:gd name="T25" fmla="*/ 148 h 149"/>
                      <a:gd name="T26" fmla="*/ 21 w 23"/>
                      <a:gd name="T27" fmla="*/ 148 h 149"/>
                      <a:gd name="T28" fmla="*/ 21 w 23"/>
                      <a:gd name="T29" fmla="*/ 147 h 149"/>
                      <a:gd name="T30" fmla="*/ 21 w 23"/>
                      <a:gd name="T31" fmla="*/ 146 h 149"/>
                      <a:gd name="T32" fmla="*/ 21 w 23"/>
                      <a:gd name="T33" fmla="*/ 146 h 149"/>
                      <a:gd name="T34" fmla="*/ 21 w 23"/>
                      <a:gd name="T35" fmla="*/ 146 h 149"/>
                      <a:gd name="T36" fmla="*/ 18 w 23"/>
                      <a:gd name="T37" fmla="*/ 146 h 149"/>
                      <a:gd name="T38" fmla="*/ 18 w 23"/>
                      <a:gd name="T39" fmla="*/ 147 h 149"/>
                      <a:gd name="T40" fmla="*/ 18 w 23"/>
                      <a:gd name="T41" fmla="*/ 147 h 149"/>
                      <a:gd name="T42" fmla="*/ 18 w 23"/>
                      <a:gd name="T43" fmla="*/ 147 h 149"/>
                      <a:gd name="T44" fmla="*/ 18 w 23"/>
                      <a:gd name="T45" fmla="*/ 148 h 149"/>
                      <a:gd name="T46" fmla="*/ 18 w 23"/>
                      <a:gd name="T47" fmla="*/ 147 h 149"/>
                      <a:gd name="T48" fmla="*/ 18 w 23"/>
                      <a:gd name="T49" fmla="*/ 147 h 149"/>
                      <a:gd name="T50" fmla="*/ 19 w 23"/>
                      <a:gd name="T51" fmla="*/ 145 h 149"/>
                      <a:gd name="T52" fmla="*/ 20 w 23"/>
                      <a:gd name="T53" fmla="*/ 146 h 149"/>
                      <a:gd name="T54" fmla="*/ 21 w 23"/>
                      <a:gd name="T55" fmla="*/ 146 h 149"/>
                      <a:gd name="T56" fmla="*/ 21 w 23"/>
                      <a:gd name="T57" fmla="*/ 146 h 149"/>
                      <a:gd name="T58" fmla="*/ 21 w 23"/>
                      <a:gd name="T59" fmla="*/ 146 h 149"/>
                      <a:gd name="T60" fmla="*/ 20 w 23"/>
                      <a:gd name="T61" fmla="*/ 145 h 149"/>
                      <a:gd name="T62" fmla="*/ 20 w 23"/>
                      <a:gd name="T63" fmla="*/ 144 h 149"/>
                      <a:gd name="T64" fmla="*/ 19 w 23"/>
                      <a:gd name="T65" fmla="*/ 142 h 149"/>
                      <a:gd name="T66" fmla="*/ 17 w 23"/>
                      <a:gd name="T67" fmla="*/ 138 h 149"/>
                      <a:gd name="T68" fmla="*/ 14 w 23"/>
                      <a:gd name="T69" fmla="*/ 129 h 149"/>
                      <a:gd name="T70" fmla="*/ 10 w 23"/>
                      <a:gd name="T71" fmla="*/ 111 h 149"/>
                      <a:gd name="T72" fmla="*/ 8 w 23"/>
                      <a:gd name="T73" fmla="*/ 75 h 149"/>
                      <a:gd name="T74" fmla="*/ 13 w 23"/>
                      <a:gd name="T75" fmla="*/ 38 h 149"/>
                      <a:gd name="T76" fmla="*/ 23 w 23"/>
                      <a:gd name="T77" fmla="*/ 2 h 149"/>
                      <a:gd name="T78" fmla="*/ 22 w 23"/>
                      <a:gd name="T79" fmla="*/ 0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3" h="149">
                        <a:moveTo>
                          <a:pt x="22" y="0"/>
                        </a:moveTo>
                        <a:cubicBezTo>
                          <a:pt x="21" y="0"/>
                          <a:pt x="20" y="0"/>
                          <a:pt x="20" y="1"/>
                        </a:cubicBezTo>
                        <a:cubicBezTo>
                          <a:pt x="15" y="12"/>
                          <a:pt x="11" y="24"/>
                          <a:pt x="7" y="37"/>
                        </a:cubicBezTo>
                        <a:cubicBezTo>
                          <a:pt x="4" y="49"/>
                          <a:pt x="2" y="61"/>
                          <a:pt x="1" y="74"/>
                        </a:cubicBezTo>
                        <a:cubicBezTo>
                          <a:pt x="0" y="87"/>
                          <a:pt x="1" y="100"/>
                          <a:pt x="4" y="112"/>
                        </a:cubicBezTo>
                        <a:cubicBezTo>
                          <a:pt x="5" y="119"/>
                          <a:pt x="7" y="125"/>
                          <a:pt x="9" y="131"/>
                        </a:cubicBezTo>
                        <a:cubicBezTo>
                          <a:pt x="11" y="134"/>
                          <a:pt x="12" y="137"/>
                          <a:pt x="13" y="140"/>
                        </a:cubicBezTo>
                        <a:cubicBezTo>
                          <a:pt x="16" y="144"/>
                          <a:pt x="16" y="144"/>
                          <a:pt x="16" y="144"/>
                        </a:cubicBezTo>
                        <a:cubicBezTo>
                          <a:pt x="17" y="146"/>
                          <a:pt x="17" y="146"/>
                          <a:pt x="17" y="146"/>
                        </a:cubicBezTo>
                        <a:cubicBezTo>
                          <a:pt x="17" y="147"/>
                          <a:pt x="17" y="147"/>
                          <a:pt x="17" y="147"/>
                        </a:cubicBezTo>
                        <a:cubicBezTo>
                          <a:pt x="18" y="147"/>
                          <a:pt x="18" y="147"/>
                          <a:pt x="18" y="147"/>
                        </a:cubicBezTo>
                        <a:cubicBezTo>
                          <a:pt x="18" y="148"/>
                          <a:pt x="18" y="148"/>
                          <a:pt x="18" y="148"/>
                        </a:cubicBezTo>
                        <a:cubicBezTo>
                          <a:pt x="18" y="148"/>
                          <a:pt x="18" y="148"/>
                          <a:pt x="18" y="148"/>
                        </a:cubicBezTo>
                        <a:cubicBezTo>
                          <a:pt x="18" y="148"/>
                          <a:pt x="19" y="149"/>
                          <a:pt x="21" y="148"/>
                        </a:cubicBezTo>
                        <a:cubicBezTo>
                          <a:pt x="21" y="147"/>
                          <a:pt x="21" y="148"/>
                          <a:pt x="21" y="147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0" y="145"/>
                          <a:pt x="19" y="145"/>
                          <a:pt x="18" y="146"/>
                        </a:cubicBezTo>
                        <a:cubicBezTo>
                          <a:pt x="18" y="146"/>
                          <a:pt x="18" y="146"/>
                          <a:pt x="18" y="147"/>
                        </a:cubicBezTo>
                        <a:cubicBezTo>
                          <a:pt x="18" y="147"/>
                          <a:pt x="18" y="147"/>
                          <a:pt x="18" y="147"/>
                        </a:cubicBezTo>
                        <a:cubicBezTo>
                          <a:pt x="18" y="147"/>
                          <a:pt x="18" y="147"/>
                          <a:pt x="18" y="147"/>
                        </a:cubicBezTo>
                        <a:cubicBezTo>
                          <a:pt x="18" y="148"/>
                          <a:pt x="18" y="148"/>
                          <a:pt x="18" y="148"/>
                        </a:cubicBezTo>
                        <a:cubicBezTo>
                          <a:pt x="18" y="147"/>
                          <a:pt x="18" y="147"/>
                          <a:pt x="18" y="147"/>
                        </a:cubicBezTo>
                        <a:cubicBezTo>
                          <a:pt x="18" y="147"/>
                          <a:pt x="18" y="147"/>
                          <a:pt x="18" y="147"/>
                        </a:cubicBezTo>
                        <a:cubicBezTo>
                          <a:pt x="18" y="146"/>
                          <a:pt x="18" y="146"/>
                          <a:pt x="19" y="145"/>
                        </a:cubicBezTo>
                        <a:cubicBezTo>
                          <a:pt x="19" y="145"/>
                          <a:pt x="20" y="145"/>
                          <a:pt x="20" y="146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0" y="145"/>
                          <a:pt x="20" y="145"/>
                          <a:pt x="20" y="145"/>
                        </a:cubicBezTo>
                        <a:cubicBezTo>
                          <a:pt x="20" y="144"/>
                          <a:pt x="20" y="144"/>
                          <a:pt x="20" y="144"/>
                        </a:cubicBezTo>
                        <a:cubicBezTo>
                          <a:pt x="19" y="142"/>
                          <a:pt x="19" y="142"/>
                          <a:pt x="19" y="142"/>
                        </a:cubicBezTo>
                        <a:cubicBezTo>
                          <a:pt x="17" y="138"/>
                          <a:pt x="17" y="138"/>
                          <a:pt x="17" y="138"/>
                        </a:cubicBezTo>
                        <a:cubicBezTo>
                          <a:pt x="16" y="135"/>
                          <a:pt x="15" y="132"/>
                          <a:pt x="14" y="129"/>
                        </a:cubicBezTo>
                        <a:cubicBezTo>
                          <a:pt x="12" y="123"/>
                          <a:pt x="11" y="117"/>
                          <a:pt x="10" y="111"/>
                        </a:cubicBezTo>
                        <a:cubicBezTo>
                          <a:pt x="8" y="99"/>
                          <a:pt x="7" y="87"/>
                          <a:pt x="8" y="75"/>
                        </a:cubicBezTo>
                        <a:cubicBezTo>
                          <a:pt x="9" y="62"/>
                          <a:pt x="11" y="50"/>
                          <a:pt x="13" y="38"/>
                        </a:cubicBezTo>
                        <a:cubicBezTo>
                          <a:pt x="16" y="26"/>
                          <a:pt x="20" y="14"/>
                          <a:pt x="23" y="2"/>
                        </a:cubicBezTo>
                        <a:cubicBezTo>
                          <a:pt x="23" y="1"/>
                          <a:pt x="23" y="0"/>
                          <a:pt x="22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9" name="Rectangle 2070"/>
                  <p:cNvSpPr>
                    <a:spLocks noChangeArrowheads="1"/>
                  </p:cNvSpPr>
                  <p:nvPr/>
                </p:nvSpPr>
                <p:spPr bwMode="auto">
                  <a:xfrm>
                    <a:off x="503" y="2603"/>
                    <a:ext cx="1" cy="1"/>
                  </a:xfrm>
                  <a:prstGeom prst="rect">
                    <a:avLst/>
                  </a:pr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0" name="Freeform 2071"/>
                  <p:cNvSpPr/>
                  <p:nvPr/>
                </p:nvSpPr>
                <p:spPr bwMode="auto">
                  <a:xfrm>
                    <a:off x="503" y="2601"/>
                    <a:ext cx="2" cy="2"/>
                  </a:xfrm>
                  <a:custGeom>
                    <a:avLst/>
                    <a:gdLst>
                      <a:gd name="T0" fmla="*/ 1 w 2"/>
                      <a:gd name="T1" fmla="*/ 0 h 2"/>
                      <a:gd name="T2" fmla="*/ 0 w 2"/>
                      <a:gd name="T3" fmla="*/ 2 h 2"/>
                      <a:gd name="T4" fmla="*/ 0 w 2"/>
                      <a:gd name="T5" fmla="*/ 1 h 2"/>
                      <a:gd name="T6" fmla="*/ 2 w 2"/>
                      <a:gd name="T7" fmla="*/ 1 h 2"/>
                      <a:gd name="T8" fmla="*/ 1 w 2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2" y="1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1" name="Freeform 2072"/>
                  <p:cNvSpPr/>
                  <p:nvPr/>
                </p:nvSpPr>
                <p:spPr bwMode="auto">
                  <a:xfrm>
                    <a:off x="453" y="2431"/>
                    <a:ext cx="42" cy="185"/>
                  </a:xfrm>
                  <a:custGeom>
                    <a:avLst/>
                    <a:gdLst>
                      <a:gd name="T0" fmla="*/ 48 w 49"/>
                      <a:gd name="T1" fmla="*/ 1 h 217"/>
                      <a:gd name="T2" fmla="*/ 46 w 49"/>
                      <a:gd name="T3" fmla="*/ 0 h 217"/>
                      <a:gd name="T4" fmla="*/ 45 w 49"/>
                      <a:gd name="T5" fmla="*/ 2 h 217"/>
                      <a:gd name="T6" fmla="*/ 41 w 49"/>
                      <a:gd name="T7" fmla="*/ 29 h 217"/>
                      <a:gd name="T8" fmla="*/ 28 w 49"/>
                      <a:gd name="T9" fmla="*/ 54 h 217"/>
                      <a:gd name="T10" fmla="*/ 13 w 49"/>
                      <a:gd name="T11" fmla="*/ 79 h 217"/>
                      <a:gd name="T12" fmla="*/ 4 w 49"/>
                      <a:gd name="T13" fmla="*/ 106 h 217"/>
                      <a:gd name="T14" fmla="*/ 6 w 49"/>
                      <a:gd name="T15" fmla="*/ 164 h 217"/>
                      <a:gd name="T16" fmla="*/ 10 w 49"/>
                      <a:gd name="T17" fmla="*/ 178 h 217"/>
                      <a:gd name="T18" fmla="*/ 16 w 49"/>
                      <a:gd name="T19" fmla="*/ 192 h 217"/>
                      <a:gd name="T20" fmla="*/ 32 w 49"/>
                      <a:gd name="T21" fmla="*/ 216 h 217"/>
                      <a:gd name="T22" fmla="*/ 34 w 49"/>
                      <a:gd name="T23" fmla="*/ 216 h 217"/>
                      <a:gd name="T24" fmla="*/ 34 w 49"/>
                      <a:gd name="T25" fmla="*/ 214 h 217"/>
                      <a:gd name="T26" fmla="*/ 20 w 49"/>
                      <a:gd name="T27" fmla="*/ 190 h 217"/>
                      <a:gd name="T28" fmla="*/ 11 w 49"/>
                      <a:gd name="T29" fmla="*/ 163 h 217"/>
                      <a:gd name="T30" fmla="*/ 9 w 49"/>
                      <a:gd name="T31" fmla="*/ 107 h 217"/>
                      <a:gd name="T32" fmla="*/ 18 w 49"/>
                      <a:gd name="T33" fmla="*/ 81 h 217"/>
                      <a:gd name="T34" fmla="*/ 32 w 49"/>
                      <a:gd name="T35" fmla="*/ 57 h 217"/>
                      <a:gd name="T36" fmla="*/ 45 w 49"/>
                      <a:gd name="T37" fmla="*/ 30 h 217"/>
                      <a:gd name="T38" fmla="*/ 48 w 49"/>
                      <a:gd name="T39" fmla="*/ 1 h 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9" h="217">
                        <a:moveTo>
                          <a:pt x="48" y="1"/>
                        </a:moveTo>
                        <a:cubicBezTo>
                          <a:pt x="48" y="0"/>
                          <a:pt x="47" y="0"/>
                          <a:pt x="46" y="0"/>
                        </a:cubicBezTo>
                        <a:cubicBezTo>
                          <a:pt x="46" y="0"/>
                          <a:pt x="45" y="1"/>
                          <a:pt x="45" y="2"/>
                        </a:cubicBezTo>
                        <a:cubicBezTo>
                          <a:pt x="45" y="11"/>
                          <a:pt x="44" y="20"/>
                          <a:pt x="41" y="29"/>
                        </a:cubicBezTo>
                        <a:cubicBezTo>
                          <a:pt x="38" y="38"/>
                          <a:pt x="33" y="46"/>
                          <a:pt x="28" y="54"/>
                        </a:cubicBezTo>
                        <a:cubicBezTo>
                          <a:pt x="23" y="62"/>
                          <a:pt x="17" y="70"/>
                          <a:pt x="13" y="79"/>
                        </a:cubicBezTo>
                        <a:cubicBezTo>
                          <a:pt x="9" y="87"/>
                          <a:pt x="5" y="97"/>
                          <a:pt x="4" y="106"/>
                        </a:cubicBezTo>
                        <a:cubicBezTo>
                          <a:pt x="0" y="126"/>
                          <a:pt x="2" y="146"/>
                          <a:pt x="6" y="164"/>
                        </a:cubicBezTo>
                        <a:cubicBezTo>
                          <a:pt x="7" y="169"/>
                          <a:pt x="9" y="174"/>
                          <a:pt x="10" y="178"/>
                        </a:cubicBezTo>
                        <a:cubicBezTo>
                          <a:pt x="12" y="183"/>
                          <a:pt x="13" y="188"/>
                          <a:pt x="16" y="192"/>
                        </a:cubicBezTo>
                        <a:cubicBezTo>
                          <a:pt x="20" y="201"/>
                          <a:pt x="25" y="209"/>
                          <a:pt x="32" y="216"/>
                        </a:cubicBezTo>
                        <a:cubicBezTo>
                          <a:pt x="32" y="217"/>
                          <a:pt x="33" y="217"/>
                          <a:pt x="34" y="216"/>
                        </a:cubicBezTo>
                        <a:cubicBezTo>
                          <a:pt x="35" y="216"/>
                          <a:pt x="35" y="215"/>
                          <a:pt x="34" y="214"/>
                        </a:cubicBezTo>
                        <a:cubicBezTo>
                          <a:pt x="28" y="207"/>
                          <a:pt x="23" y="199"/>
                          <a:pt x="20" y="190"/>
                        </a:cubicBezTo>
                        <a:cubicBezTo>
                          <a:pt x="16" y="182"/>
                          <a:pt x="13" y="172"/>
                          <a:pt x="11" y="163"/>
                        </a:cubicBezTo>
                        <a:cubicBezTo>
                          <a:pt x="7" y="145"/>
                          <a:pt x="6" y="126"/>
                          <a:pt x="9" y="107"/>
                        </a:cubicBezTo>
                        <a:cubicBezTo>
                          <a:pt x="11" y="98"/>
                          <a:pt x="14" y="89"/>
                          <a:pt x="18" y="81"/>
                        </a:cubicBezTo>
                        <a:cubicBezTo>
                          <a:pt x="22" y="73"/>
                          <a:pt x="27" y="65"/>
                          <a:pt x="32" y="57"/>
                        </a:cubicBezTo>
                        <a:cubicBezTo>
                          <a:pt x="37" y="48"/>
                          <a:pt x="42" y="40"/>
                          <a:pt x="45" y="30"/>
                        </a:cubicBezTo>
                        <a:cubicBezTo>
                          <a:pt x="48" y="21"/>
                          <a:pt x="49" y="11"/>
                          <a:pt x="48" y="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2" name="Freeform 2073"/>
                  <p:cNvSpPr/>
                  <p:nvPr/>
                </p:nvSpPr>
                <p:spPr bwMode="auto">
                  <a:xfrm>
                    <a:off x="426" y="2316"/>
                    <a:ext cx="40" cy="307"/>
                  </a:xfrm>
                  <a:custGeom>
                    <a:avLst/>
                    <a:gdLst>
                      <a:gd name="T0" fmla="*/ 34 w 47"/>
                      <a:gd name="T1" fmla="*/ 339 h 360"/>
                      <a:gd name="T2" fmla="*/ 25 w 47"/>
                      <a:gd name="T3" fmla="*/ 318 h 360"/>
                      <a:gd name="T4" fmla="*/ 15 w 47"/>
                      <a:gd name="T5" fmla="*/ 274 h 360"/>
                      <a:gd name="T6" fmla="*/ 19 w 47"/>
                      <a:gd name="T7" fmla="*/ 184 h 360"/>
                      <a:gd name="T8" fmla="*/ 25 w 47"/>
                      <a:gd name="T9" fmla="*/ 162 h 360"/>
                      <a:gd name="T10" fmla="*/ 32 w 47"/>
                      <a:gd name="T11" fmla="*/ 140 h 360"/>
                      <a:gd name="T12" fmla="*/ 43 w 47"/>
                      <a:gd name="T13" fmla="*/ 95 h 360"/>
                      <a:gd name="T14" fmla="*/ 44 w 47"/>
                      <a:gd name="T15" fmla="*/ 48 h 360"/>
                      <a:gd name="T16" fmla="*/ 38 w 47"/>
                      <a:gd name="T17" fmla="*/ 2 h 360"/>
                      <a:gd name="T18" fmla="*/ 36 w 47"/>
                      <a:gd name="T19" fmla="*/ 0 h 360"/>
                      <a:gd name="T20" fmla="*/ 35 w 47"/>
                      <a:gd name="T21" fmla="*/ 2 h 360"/>
                      <a:gd name="T22" fmla="*/ 34 w 47"/>
                      <a:gd name="T23" fmla="*/ 93 h 360"/>
                      <a:gd name="T24" fmla="*/ 22 w 47"/>
                      <a:gd name="T25" fmla="*/ 137 h 360"/>
                      <a:gd name="T26" fmla="*/ 15 w 47"/>
                      <a:gd name="T27" fmla="*/ 159 h 360"/>
                      <a:gd name="T28" fmla="*/ 9 w 47"/>
                      <a:gd name="T29" fmla="*/ 182 h 360"/>
                      <a:gd name="T30" fmla="*/ 5 w 47"/>
                      <a:gd name="T31" fmla="*/ 275 h 360"/>
                      <a:gd name="T32" fmla="*/ 18 w 47"/>
                      <a:gd name="T33" fmla="*/ 321 h 360"/>
                      <a:gd name="T34" fmla="*/ 28 w 47"/>
                      <a:gd name="T35" fmla="*/ 342 h 360"/>
                      <a:gd name="T36" fmla="*/ 44 w 47"/>
                      <a:gd name="T37" fmla="*/ 360 h 360"/>
                      <a:gd name="T38" fmla="*/ 46 w 47"/>
                      <a:gd name="T39" fmla="*/ 359 h 360"/>
                      <a:gd name="T40" fmla="*/ 46 w 47"/>
                      <a:gd name="T41" fmla="*/ 357 h 360"/>
                      <a:gd name="T42" fmla="*/ 34 w 47"/>
                      <a:gd name="T43" fmla="*/ 339 h 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7" h="360">
                        <a:moveTo>
                          <a:pt x="34" y="339"/>
                        </a:moveTo>
                        <a:cubicBezTo>
                          <a:pt x="30" y="332"/>
                          <a:pt x="27" y="325"/>
                          <a:pt x="25" y="318"/>
                        </a:cubicBezTo>
                        <a:cubicBezTo>
                          <a:pt x="20" y="304"/>
                          <a:pt x="17" y="289"/>
                          <a:pt x="15" y="274"/>
                        </a:cubicBezTo>
                        <a:cubicBezTo>
                          <a:pt x="12" y="244"/>
                          <a:pt x="13" y="213"/>
                          <a:pt x="19" y="184"/>
                        </a:cubicBezTo>
                        <a:cubicBezTo>
                          <a:pt x="21" y="177"/>
                          <a:pt x="23" y="169"/>
                          <a:pt x="25" y="162"/>
                        </a:cubicBezTo>
                        <a:cubicBezTo>
                          <a:pt x="27" y="155"/>
                          <a:pt x="30" y="148"/>
                          <a:pt x="32" y="140"/>
                        </a:cubicBezTo>
                        <a:cubicBezTo>
                          <a:pt x="37" y="125"/>
                          <a:pt x="41" y="110"/>
                          <a:pt x="43" y="95"/>
                        </a:cubicBezTo>
                        <a:cubicBezTo>
                          <a:pt x="45" y="79"/>
                          <a:pt x="45" y="63"/>
                          <a:pt x="44" y="48"/>
                        </a:cubicBezTo>
                        <a:cubicBezTo>
                          <a:pt x="43" y="32"/>
                          <a:pt x="41" y="17"/>
                          <a:pt x="38" y="2"/>
                        </a:cubicBezTo>
                        <a:cubicBezTo>
                          <a:pt x="38" y="1"/>
                          <a:pt x="37" y="0"/>
                          <a:pt x="36" y="0"/>
                        </a:cubicBezTo>
                        <a:cubicBezTo>
                          <a:pt x="35" y="0"/>
                          <a:pt x="35" y="1"/>
                          <a:pt x="35" y="2"/>
                        </a:cubicBezTo>
                        <a:cubicBezTo>
                          <a:pt x="38" y="33"/>
                          <a:pt x="39" y="63"/>
                          <a:pt x="34" y="93"/>
                        </a:cubicBezTo>
                        <a:cubicBezTo>
                          <a:pt x="31" y="108"/>
                          <a:pt x="27" y="123"/>
                          <a:pt x="22" y="137"/>
                        </a:cubicBezTo>
                        <a:cubicBezTo>
                          <a:pt x="20" y="144"/>
                          <a:pt x="17" y="151"/>
                          <a:pt x="15" y="159"/>
                        </a:cubicBezTo>
                        <a:cubicBezTo>
                          <a:pt x="12" y="166"/>
                          <a:pt x="10" y="174"/>
                          <a:pt x="9" y="182"/>
                        </a:cubicBezTo>
                        <a:cubicBezTo>
                          <a:pt x="2" y="212"/>
                          <a:pt x="0" y="244"/>
                          <a:pt x="5" y="275"/>
                        </a:cubicBezTo>
                        <a:cubicBezTo>
                          <a:pt x="8" y="291"/>
                          <a:pt x="12" y="306"/>
                          <a:pt x="18" y="321"/>
                        </a:cubicBezTo>
                        <a:cubicBezTo>
                          <a:pt x="21" y="328"/>
                          <a:pt x="24" y="335"/>
                          <a:pt x="28" y="342"/>
                        </a:cubicBezTo>
                        <a:cubicBezTo>
                          <a:pt x="33" y="348"/>
                          <a:pt x="38" y="354"/>
                          <a:pt x="44" y="360"/>
                        </a:cubicBezTo>
                        <a:cubicBezTo>
                          <a:pt x="45" y="360"/>
                          <a:pt x="46" y="360"/>
                          <a:pt x="46" y="359"/>
                        </a:cubicBezTo>
                        <a:cubicBezTo>
                          <a:pt x="47" y="359"/>
                          <a:pt x="47" y="358"/>
                          <a:pt x="46" y="357"/>
                        </a:cubicBezTo>
                        <a:cubicBezTo>
                          <a:pt x="41" y="351"/>
                          <a:pt x="37" y="345"/>
                          <a:pt x="34" y="339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3" name="Freeform 2074"/>
                  <p:cNvSpPr/>
                  <p:nvPr/>
                </p:nvSpPr>
                <p:spPr bwMode="auto">
                  <a:xfrm>
                    <a:off x="0" y="1054"/>
                    <a:ext cx="842" cy="1124"/>
                  </a:xfrm>
                  <a:custGeom>
                    <a:avLst/>
                    <a:gdLst>
                      <a:gd name="T0" fmla="*/ 833 w 989"/>
                      <a:gd name="T1" fmla="*/ 921 h 1320"/>
                      <a:gd name="T2" fmla="*/ 555 w 989"/>
                      <a:gd name="T3" fmla="*/ 97 h 1320"/>
                      <a:gd name="T4" fmla="*/ 0 w 989"/>
                      <a:gd name="T5" fmla="*/ 73 h 1320"/>
                      <a:gd name="T6" fmla="*/ 0 w 989"/>
                      <a:gd name="T7" fmla="*/ 1166 h 1320"/>
                      <a:gd name="T8" fmla="*/ 833 w 989"/>
                      <a:gd name="T9" fmla="*/ 921 h 1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9" h="1320">
                        <a:moveTo>
                          <a:pt x="833" y="921"/>
                        </a:moveTo>
                        <a:cubicBezTo>
                          <a:pt x="989" y="627"/>
                          <a:pt x="865" y="258"/>
                          <a:pt x="555" y="97"/>
                        </a:cubicBezTo>
                        <a:cubicBezTo>
                          <a:pt x="374" y="2"/>
                          <a:pt x="170" y="0"/>
                          <a:pt x="0" y="73"/>
                        </a:cubicBezTo>
                        <a:cubicBezTo>
                          <a:pt x="0" y="1166"/>
                          <a:pt x="0" y="1166"/>
                          <a:pt x="0" y="1166"/>
                        </a:cubicBezTo>
                        <a:cubicBezTo>
                          <a:pt x="308" y="1320"/>
                          <a:pt x="678" y="1211"/>
                          <a:pt x="833" y="921"/>
                        </a:cubicBezTo>
                        <a:close/>
                      </a:path>
                    </a:pathLst>
                  </a:custGeom>
                  <a:solidFill>
                    <a:srgbClr val="5372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4" name="Freeform 2075"/>
                  <p:cNvSpPr/>
                  <p:nvPr/>
                </p:nvSpPr>
                <p:spPr bwMode="auto">
                  <a:xfrm>
                    <a:off x="0" y="1095"/>
                    <a:ext cx="723" cy="944"/>
                  </a:xfrm>
                  <a:custGeom>
                    <a:avLst/>
                    <a:gdLst>
                      <a:gd name="T0" fmla="*/ 185 w 850"/>
                      <a:gd name="T1" fmla="*/ 1083 h 1108"/>
                      <a:gd name="T2" fmla="*/ 292 w 850"/>
                      <a:gd name="T3" fmla="*/ 1019 h 1108"/>
                      <a:gd name="T4" fmla="*/ 425 w 850"/>
                      <a:gd name="T5" fmla="*/ 1096 h 1108"/>
                      <a:gd name="T6" fmla="*/ 505 w 850"/>
                      <a:gd name="T7" fmla="*/ 954 h 1108"/>
                      <a:gd name="T8" fmla="*/ 647 w 850"/>
                      <a:gd name="T9" fmla="*/ 993 h 1108"/>
                      <a:gd name="T10" fmla="*/ 645 w 850"/>
                      <a:gd name="T11" fmla="*/ 879 h 1108"/>
                      <a:gd name="T12" fmla="*/ 818 w 850"/>
                      <a:gd name="T13" fmla="*/ 795 h 1108"/>
                      <a:gd name="T14" fmla="*/ 734 w 850"/>
                      <a:gd name="T15" fmla="*/ 637 h 1108"/>
                      <a:gd name="T16" fmla="*/ 841 w 850"/>
                      <a:gd name="T17" fmla="*/ 569 h 1108"/>
                      <a:gd name="T18" fmla="*/ 719 w 850"/>
                      <a:gd name="T19" fmla="*/ 474 h 1108"/>
                      <a:gd name="T20" fmla="*/ 775 w 850"/>
                      <a:gd name="T21" fmla="*/ 356 h 1108"/>
                      <a:gd name="T22" fmla="*/ 594 w 850"/>
                      <a:gd name="T23" fmla="*/ 249 h 1108"/>
                      <a:gd name="T24" fmla="*/ 551 w 850"/>
                      <a:gd name="T25" fmla="*/ 86 h 1108"/>
                      <a:gd name="T26" fmla="*/ 442 w 850"/>
                      <a:gd name="T27" fmla="*/ 146 h 1108"/>
                      <a:gd name="T28" fmla="*/ 320 w 850"/>
                      <a:gd name="T29" fmla="*/ 32 h 1108"/>
                      <a:gd name="T30" fmla="*/ 270 w 850"/>
                      <a:gd name="T31" fmla="*/ 98 h 1108"/>
                      <a:gd name="T32" fmla="*/ 113 w 850"/>
                      <a:gd name="T33" fmla="*/ 34 h 1108"/>
                      <a:gd name="T34" fmla="*/ 43 w 850"/>
                      <a:gd name="T35" fmla="*/ 133 h 1108"/>
                      <a:gd name="T36" fmla="*/ 0 w 850"/>
                      <a:gd name="T37" fmla="*/ 127 h 1108"/>
                      <a:gd name="T38" fmla="*/ 0 w 850"/>
                      <a:gd name="T39" fmla="*/ 989 h 1108"/>
                      <a:gd name="T40" fmla="*/ 27 w 850"/>
                      <a:gd name="T41" fmla="*/ 982 h 1108"/>
                      <a:gd name="T42" fmla="*/ 185 w 850"/>
                      <a:gd name="T43" fmla="*/ 1083 h 1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50" h="1108">
                        <a:moveTo>
                          <a:pt x="185" y="1083"/>
                        </a:moveTo>
                        <a:cubicBezTo>
                          <a:pt x="228" y="1085"/>
                          <a:pt x="250" y="1021"/>
                          <a:pt x="292" y="1019"/>
                        </a:cubicBezTo>
                        <a:cubicBezTo>
                          <a:pt x="343" y="1016"/>
                          <a:pt x="379" y="1108"/>
                          <a:pt x="425" y="1096"/>
                        </a:cubicBezTo>
                        <a:cubicBezTo>
                          <a:pt x="489" y="1079"/>
                          <a:pt x="425" y="975"/>
                          <a:pt x="505" y="954"/>
                        </a:cubicBezTo>
                        <a:cubicBezTo>
                          <a:pt x="544" y="944"/>
                          <a:pt x="605" y="1015"/>
                          <a:pt x="647" y="993"/>
                        </a:cubicBezTo>
                        <a:cubicBezTo>
                          <a:pt x="699" y="967"/>
                          <a:pt x="645" y="919"/>
                          <a:pt x="645" y="879"/>
                        </a:cubicBezTo>
                        <a:cubicBezTo>
                          <a:pt x="645" y="748"/>
                          <a:pt x="784" y="892"/>
                          <a:pt x="818" y="795"/>
                        </a:cubicBezTo>
                        <a:cubicBezTo>
                          <a:pt x="850" y="702"/>
                          <a:pt x="690" y="682"/>
                          <a:pt x="734" y="637"/>
                        </a:cubicBezTo>
                        <a:cubicBezTo>
                          <a:pt x="756" y="615"/>
                          <a:pt x="844" y="615"/>
                          <a:pt x="841" y="569"/>
                        </a:cubicBezTo>
                        <a:cubicBezTo>
                          <a:pt x="839" y="528"/>
                          <a:pt x="726" y="513"/>
                          <a:pt x="719" y="474"/>
                        </a:cubicBezTo>
                        <a:cubicBezTo>
                          <a:pt x="709" y="416"/>
                          <a:pt x="744" y="443"/>
                          <a:pt x="775" y="356"/>
                        </a:cubicBezTo>
                        <a:cubicBezTo>
                          <a:pt x="813" y="247"/>
                          <a:pt x="635" y="301"/>
                          <a:pt x="594" y="249"/>
                        </a:cubicBezTo>
                        <a:cubicBezTo>
                          <a:pt x="560" y="205"/>
                          <a:pt x="611" y="114"/>
                          <a:pt x="551" y="86"/>
                        </a:cubicBezTo>
                        <a:cubicBezTo>
                          <a:pt x="502" y="63"/>
                          <a:pt x="478" y="148"/>
                          <a:pt x="442" y="146"/>
                        </a:cubicBezTo>
                        <a:cubicBezTo>
                          <a:pt x="383" y="141"/>
                          <a:pt x="368" y="27"/>
                          <a:pt x="320" y="32"/>
                        </a:cubicBezTo>
                        <a:cubicBezTo>
                          <a:pt x="290" y="34"/>
                          <a:pt x="295" y="93"/>
                          <a:pt x="270" y="98"/>
                        </a:cubicBezTo>
                        <a:cubicBezTo>
                          <a:pt x="213" y="107"/>
                          <a:pt x="171" y="0"/>
                          <a:pt x="113" y="34"/>
                        </a:cubicBezTo>
                        <a:cubicBezTo>
                          <a:pt x="94" y="46"/>
                          <a:pt x="123" y="106"/>
                          <a:pt x="43" y="133"/>
                        </a:cubicBezTo>
                        <a:cubicBezTo>
                          <a:pt x="30" y="137"/>
                          <a:pt x="15" y="133"/>
                          <a:pt x="0" y="127"/>
                        </a:cubicBezTo>
                        <a:cubicBezTo>
                          <a:pt x="0" y="989"/>
                          <a:pt x="0" y="989"/>
                          <a:pt x="0" y="989"/>
                        </a:cubicBezTo>
                        <a:cubicBezTo>
                          <a:pt x="9" y="985"/>
                          <a:pt x="18" y="982"/>
                          <a:pt x="27" y="982"/>
                        </a:cubicBezTo>
                        <a:cubicBezTo>
                          <a:pt x="132" y="981"/>
                          <a:pt x="96" y="1078"/>
                          <a:pt x="185" y="1083"/>
                        </a:cubicBezTo>
                        <a:close/>
                      </a:path>
                    </a:pathLst>
                  </a:custGeom>
                  <a:solidFill>
                    <a:srgbClr val="499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5" name="Freeform 2076"/>
                  <p:cNvSpPr/>
                  <p:nvPr/>
                </p:nvSpPr>
                <p:spPr bwMode="auto">
                  <a:xfrm>
                    <a:off x="0" y="1213"/>
                    <a:ext cx="540" cy="676"/>
                  </a:xfrm>
                  <a:custGeom>
                    <a:avLst/>
                    <a:gdLst>
                      <a:gd name="T0" fmla="*/ 43 w 634"/>
                      <a:gd name="T1" fmla="*/ 754 h 793"/>
                      <a:gd name="T2" fmla="*/ 178 w 634"/>
                      <a:gd name="T3" fmla="*/ 696 h 793"/>
                      <a:gd name="T4" fmla="*/ 339 w 634"/>
                      <a:gd name="T5" fmla="*/ 767 h 793"/>
                      <a:gd name="T6" fmla="*/ 412 w 634"/>
                      <a:gd name="T7" fmla="*/ 637 h 793"/>
                      <a:gd name="T8" fmla="*/ 552 w 634"/>
                      <a:gd name="T9" fmla="*/ 643 h 793"/>
                      <a:gd name="T10" fmla="*/ 499 w 634"/>
                      <a:gd name="T11" fmla="*/ 512 h 793"/>
                      <a:gd name="T12" fmla="*/ 625 w 634"/>
                      <a:gd name="T13" fmla="*/ 473 h 793"/>
                      <a:gd name="T14" fmla="*/ 524 w 634"/>
                      <a:gd name="T15" fmla="*/ 354 h 793"/>
                      <a:gd name="T16" fmla="*/ 579 w 634"/>
                      <a:gd name="T17" fmla="*/ 254 h 793"/>
                      <a:gd name="T18" fmla="*/ 460 w 634"/>
                      <a:gd name="T19" fmla="*/ 189 h 793"/>
                      <a:gd name="T20" fmla="*/ 451 w 634"/>
                      <a:gd name="T21" fmla="*/ 68 h 793"/>
                      <a:gd name="T22" fmla="*/ 342 w 634"/>
                      <a:gd name="T23" fmla="*/ 106 h 793"/>
                      <a:gd name="T24" fmla="*/ 257 w 634"/>
                      <a:gd name="T25" fmla="*/ 2 h 793"/>
                      <a:gd name="T26" fmla="*/ 175 w 634"/>
                      <a:gd name="T27" fmla="*/ 71 h 793"/>
                      <a:gd name="T28" fmla="*/ 75 w 634"/>
                      <a:gd name="T29" fmla="*/ 24 h 793"/>
                      <a:gd name="T30" fmla="*/ 79 w 634"/>
                      <a:gd name="T31" fmla="*/ 142 h 793"/>
                      <a:gd name="T32" fmla="*/ 0 w 634"/>
                      <a:gd name="T33" fmla="*/ 111 h 793"/>
                      <a:gd name="T34" fmla="*/ 0 w 634"/>
                      <a:gd name="T35" fmla="*/ 192 h 793"/>
                      <a:gd name="T36" fmla="*/ 0 w 634"/>
                      <a:gd name="T37" fmla="*/ 210 h 793"/>
                      <a:gd name="T38" fmla="*/ 0 w 634"/>
                      <a:gd name="T39" fmla="*/ 628 h 793"/>
                      <a:gd name="T40" fmla="*/ 43 w 634"/>
                      <a:gd name="T41" fmla="*/ 754 h 7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634" h="793">
                        <a:moveTo>
                          <a:pt x="43" y="754"/>
                        </a:moveTo>
                        <a:cubicBezTo>
                          <a:pt x="101" y="793"/>
                          <a:pt x="130" y="698"/>
                          <a:pt x="178" y="696"/>
                        </a:cubicBezTo>
                        <a:cubicBezTo>
                          <a:pt x="226" y="694"/>
                          <a:pt x="279" y="775"/>
                          <a:pt x="339" y="767"/>
                        </a:cubicBezTo>
                        <a:cubicBezTo>
                          <a:pt x="406" y="759"/>
                          <a:pt x="358" y="657"/>
                          <a:pt x="412" y="637"/>
                        </a:cubicBezTo>
                        <a:cubicBezTo>
                          <a:pt x="471" y="616"/>
                          <a:pt x="532" y="671"/>
                          <a:pt x="552" y="643"/>
                        </a:cubicBezTo>
                        <a:cubicBezTo>
                          <a:pt x="570" y="619"/>
                          <a:pt x="477" y="550"/>
                          <a:pt x="499" y="512"/>
                        </a:cubicBezTo>
                        <a:cubicBezTo>
                          <a:pt x="526" y="468"/>
                          <a:pt x="620" y="504"/>
                          <a:pt x="625" y="473"/>
                        </a:cubicBezTo>
                        <a:cubicBezTo>
                          <a:pt x="634" y="422"/>
                          <a:pt x="540" y="414"/>
                          <a:pt x="524" y="354"/>
                        </a:cubicBezTo>
                        <a:cubicBezTo>
                          <a:pt x="512" y="312"/>
                          <a:pt x="584" y="282"/>
                          <a:pt x="579" y="254"/>
                        </a:cubicBezTo>
                        <a:cubicBezTo>
                          <a:pt x="570" y="202"/>
                          <a:pt x="501" y="240"/>
                          <a:pt x="460" y="189"/>
                        </a:cubicBezTo>
                        <a:cubicBezTo>
                          <a:pt x="435" y="157"/>
                          <a:pt x="507" y="98"/>
                          <a:pt x="451" y="68"/>
                        </a:cubicBezTo>
                        <a:cubicBezTo>
                          <a:pt x="401" y="41"/>
                          <a:pt x="367" y="114"/>
                          <a:pt x="342" y="106"/>
                        </a:cubicBezTo>
                        <a:cubicBezTo>
                          <a:pt x="323" y="100"/>
                          <a:pt x="309" y="6"/>
                          <a:pt x="257" y="2"/>
                        </a:cubicBezTo>
                        <a:cubicBezTo>
                          <a:pt x="216" y="0"/>
                          <a:pt x="191" y="73"/>
                          <a:pt x="175" y="71"/>
                        </a:cubicBezTo>
                        <a:cubicBezTo>
                          <a:pt x="140" y="68"/>
                          <a:pt x="89" y="18"/>
                          <a:pt x="75" y="24"/>
                        </a:cubicBezTo>
                        <a:cubicBezTo>
                          <a:pt x="33" y="40"/>
                          <a:pt x="103" y="121"/>
                          <a:pt x="79" y="142"/>
                        </a:cubicBezTo>
                        <a:cubicBezTo>
                          <a:pt x="61" y="157"/>
                          <a:pt x="30" y="128"/>
                          <a:pt x="0" y="111"/>
                        </a:cubicBezTo>
                        <a:cubicBezTo>
                          <a:pt x="0" y="192"/>
                          <a:pt x="0" y="192"/>
                          <a:pt x="0" y="192"/>
                        </a:cubicBezTo>
                        <a:cubicBezTo>
                          <a:pt x="3" y="198"/>
                          <a:pt x="4" y="205"/>
                          <a:pt x="0" y="210"/>
                        </a:cubicBezTo>
                        <a:cubicBezTo>
                          <a:pt x="0" y="628"/>
                          <a:pt x="0" y="628"/>
                          <a:pt x="0" y="628"/>
                        </a:cubicBezTo>
                        <a:cubicBezTo>
                          <a:pt x="27" y="653"/>
                          <a:pt x="12" y="734"/>
                          <a:pt x="43" y="754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6" name="Freeform 2077"/>
                  <p:cNvSpPr/>
                  <p:nvPr/>
                </p:nvSpPr>
                <p:spPr bwMode="auto">
                  <a:xfrm>
                    <a:off x="0" y="1294"/>
                    <a:ext cx="368" cy="373"/>
                  </a:xfrm>
                  <a:custGeom>
                    <a:avLst/>
                    <a:gdLst>
                      <a:gd name="T0" fmla="*/ 98 w 432"/>
                      <a:gd name="T1" fmla="*/ 289 h 438"/>
                      <a:gd name="T2" fmla="*/ 139 w 432"/>
                      <a:gd name="T3" fmla="*/ 417 h 438"/>
                      <a:gd name="T4" fmla="*/ 210 w 432"/>
                      <a:gd name="T5" fmla="*/ 349 h 438"/>
                      <a:gd name="T6" fmla="*/ 336 w 432"/>
                      <a:gd name="T7" fmla="*/ 362 h 438"/>
                      <a:gd name="T8" fmla="*/ 332 w 432"/>
                      <a:gd name="T9" fmla="*/ 255 h 438"/>
                      <a:gd name="T10" fmla="*/ 430 w 432"/>
                      <a:gd name="T11" fmla="*/ 207 h 438"/>
                      <a:gd name="T12" fmla="*/ 323 w 432"/>
                      <a:gd name="T13" fmla="*/ 155 h 438"/>
                      <a:gd name="T14" fmla="*/ 337 w 432"/>
                      <a:gd name="T15" fmla="*/ 51 h 438"/>
                      <a:gd name="T16" fmla="*/ 247 w 432"/>
                      <a:gd name="T17" fmla="*/ 79 h 438"/>
                      <a:gd name="T18" fmla="*/ 176 w 432"/>
                      <a:gd name="T19" fmla="*/ 3 h 438"/>
                      <a:gd name="T20" fmla="*/ 144 w 432"/>
                      <a:gd name="T21" fmla="*/ 93 h 438"/>
                      <a:gd name="T22" fmla="*/ 24 w 432"/>
                      <a:gd name="T23" fmla="*/ 94 h 438"/>
                      <a:gd name="T24" fmla="*/ 99 w 432"/>
                      <a:gd name="T25" fmla="*/ 190 h 438"/>
                      <a:gd name="T26" fmla="*/ 0 w 432"/>
                      <a:gd name="T27" fmla="*/ 235 h 438"/>
                      <a:gd name="T28" fmla="*/ 0 w 432"/>
                      <a:gd name="T29" fmla="*/ 266 h 438"/>
                      <a:gd name="T30" fmla="*/ 98 w 432"/>
                      <a:gd name="T31" fmla="*/ 289 h 4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32" h="438">
                        <a:moveTo>
                          <a:pt x="98" y="289"/>
                        </a:moveTo>
                        <a:cubicBezTo>
                          <a:pt x="145" y="321"/>
                          <a:pt x="100" y="401"/>
                          <a:pt x="139" y="417"/>
                        </a:cubicBezTo>
                        <a:cubicBezTo>
                          <a:pt x="189" y="438"/>
                          <a:pt x="182" y="354"/>
                          <a:pt x="210" y="349"/>
                        </a:cubicBezTo>
                        <a:cubicBezTo>
                          <a:pt x="255" y="342"/>
                          <a:pt x="316" y="386"/>
                          <a:pt x="336" y="362"/>
                        </a:cubicBezTo>
                        <a:cubicBezTo>
                          <a:pt x="362" y="332"/>
                          <a:pt x="305" y="302"/>
                          <a:pt x="332" y="255"/>
                        </a:cubicBezTo>
                        <a:cubicBezTo>
                          <a:pt x="346" y="229"/>
                          <a:pt x="428" y="242"/>
                          <a:pt x="430" y="207"/>
                        </a:cubicBezTo>
                        <a:cubicBezTo>
                          <a:pt x="432" y="154"/>
                          <a:pt x="347" y="179"/>
                          <a:pt x="323" y="155"/>
                        </a:cubicBezTo>
                        <a:cubicBezTo>
                          <a:pt x="284" y="114"/>
                          <a:pt x="394" y="80"/>
                          <a:pt x="337" y="51"/>
                        </a:cubicBezTo>
                        <a:cubicBezTo>
                          <a:pt x="308" y="36"/>
                          <a:pt x="264" y="84"/>
                          <a:pt x="247" y="79"/>
                        </a:cubicBezTo>
                        <a:cubicBezTo>
                          <a:pt x="217" y="70"/>
                          <a:pt x="221" y="0"/>
                          <a:pt x="176" y="3"/>
                        </a:cubicBezTo>
                        <a:cubicBezTo>
                          <a:pt x="131" y="5"/>
                          <a:pt x="172" y="82"/>
                          <a:pt x="144" y="93"/>
                        </a:cubicBezTo>
                        <a:cubicBezTo>
                          <a:pt x="105" y="107"/>
                          <a:pt x="41" y="52"/>
                          <a:pt x="24" y="94"/>
                        </a:cubicBezTo>
                        <a:cubicBezTo>
                          <a:pt x="10" y="129"/>
                          <a:pt x="102" y="160"/>
                          <a:pt x="99" y="190"/>
                        </a:cubicBezTo>
                        <a:cubicBezTo>
                          <a:pt x="95" y="222"/>
                          <a:pt x="24" y="218"/>
                          <a:pt x="0" y="235"/>
                        </a:cubicBezTo>
                        <a:cubicBezTo>
                          <a:pt x="0" y="266"/>
                          <a:pt x="0" y="266"/>
                          <a:pt x="0" y="266"/>
                        </a:cubicBezTo>
                        <a:cubicBezTo>
                          <a:pt x="18" y="286"/>
                          <a:pt x="73" y="273"/>
                          <a:pt x="98" y="289"/>
                        </a:cubicBezTo>
                        <a:close/>
                      </a:path>
                    </a:pathLst>
                  </a:custGeom>
                  <a:solidFill>
                    <a:srgbClr val="06D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7" name="Freeform 2078"/>
                  <p:cNvSpPr/>
                  <p:nvPr/>
                </p:nvSpPr>
                <p:spPr bwMode="auto">
                  <a:xfrm>
                    <a:off x="1590" y="2506"/>
                    <a:ext cx="53" cy="48"/>
                  </a:xfrm>
                  <a:custGeom>
                    <a:avLst/>
                    <a:gdLst>
                      <a:gd name="T0" fmla="*/ 5 w 63"/>
                      <a:gd name="T1" fmla="*/ 35 h 56"/>
                      <a:gd name="T2" fmla="*/ 49 w 63"/>
                      <a:gd name="T3" fmla="*/ 50 h 56"/>
                      <a:gd name="T4" fmla="*/ 56 w 63"/>
                      <a:gd name="T5" fmla="*/ 12 h 56"/>
                      <a:gd name="T6" fmla="*/ 23 w 63"/>
                      <a:gd name="T7" fmla="*/ 6 h 56"/>
                      <a:gd name="T8" fmla="*/ 5 w 63"/>
                      <a:gd name="T9" fmla="*/ 3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" h="56">
                        <a:moveTo>
                          <a:pt x="5" y="35"/>
                        </a:moveTo>
                        <a:cubicBezTo>
                          <a:pt x="9" y="44"/>
                          <a:pt x="34" y="56"/>
                          <a:pt x="49" y="50"/>
                        </a:cubicBezTo>
                        <a:cubicBezTo>
                          <a:pt x="63" y="44"/>
                          <a:pt x="60" y="22"/>
                          <a:pt x="56" y="12"/>
                        </a:cubicBezTo>
                        <a:cubicBezTo>
                          <a:pt x="52" y="3"/>
                          <a:pt x="37" y="0"/>
                          <a:pt x="23" y="6"/>
                        </a:cubicBezTo>
                        <a:cubicBezTo>
                          <a:pt x="9" y="12"/>
                          <a:pt x="0" y="25"/>
                          <a:pt x="5" y="3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8" name="Freeform 2079"/>
                  <p:cNvSpPr/>
                  <p:nvPr/>
                </p:nvSpPr>
                <p:spPr bwMode="auto">
                  <a:xfrm>
                    <a:off x="620" y="2604"/>
                    <a:ext cx="52" cy="48"/>
                  </a:xfrm>
                  <a:custGeom>
                    <a:avLst/>
                    <a:gdLst>
                      <a:gd name="T0" fmla="*/ 4 w 62"/>
                      <a:gd name="T1" fmla="*/ 35 h 56"/>
                      <a:gd name="T2" fmla="*/ 48 w 62"/>
                      <a:gd name="T3" fmla="*/ 50 h 56"/>
                      <a:gd name="T4" fmla="*/ 56 w 62"/>
                      <a:gd name="T5" fmla="*/ 12 h 56"/>
                      <a:gd name="T6" fmla="*/ 22 w 62"/>
                      <a:gd name="T7" fmla="*/ 6 h 56"/>
                      <a:gd name="T8" fmla="*/ 4 w 62"/>
                      <a:gd name="T9" fmla="*/ 3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2" h="56">
                        <a:moveTo>
                          <a:pt x="4" y="35"/>
                        </a:moveTo>
                        <a:cubicBezTo>
                          <a:pt x="8" y="44"/>
                          <a:pt x="34" y="56"/>
                          <a:pt x="48" y="50"/>
                        </a:cubicBezTo>
                        <a:cubicBezTo>
                          <a:pt x="62" y="44"/>
                          <a:pt x="60" y="22"/>
                          <a:pt x="56" y="12"/>
                        </a:cubicBezTo>
                        <a:cubicBezTo>
                          <a:pt x="52" y="3"/>
                          <a:pt x="37" y="0"/>
                          <a:pt x="22" y="6"/>
                        </a:cubicBezTo>
                        <a:cubicBezTo>
                          <a:pt x="8" y="12"/>
                          <a:pt x="0" y="25"/>
                          <a:pt x="4" y="3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9" name="Oval 2080"/>
                  <p:cNvSpPr>
                    <a:spLocks noChangeArrowheads="1"/>
                  </p:cNvSpPr>
                  <p:nvPr/>
                </p:nvSpPr>
                <p:spPr bwMode="auto">
                  <a:xfrm>
                    <a:off x="307" y="2678"/>
                    <a:ext cx="31" cy="3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0" name="Oval 2081"/>
                  <p:cNvSpPr>
                    <a:spLocks noChangeArrowheads="1"/>
                  </p:cNvSpPr>
                  <p:nvPr/>
                </p:nvSpPr>
                <p:spPr bwMode="auto">
                  <a:xfrm>
                    <a:off x="1179" y="2510"/>
                    <a:ext cx="30" cy="3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1" name="Oval 2082"/>
                  <p:cNvSpPr>
                    <a:spLocks noChangeArrowheads="1"/>
                  </p:cNvSpPr>
                  <p:nvPr/>
                </p:nvSpPr>
                <p:spPr bwMode="auto">
                  <a:xfrm>
                    <a:off x="744" y="2663"/>
                    <a:ext cx="31" cy="3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2" name="Oval 2083"/>
                  <p:cNvSpPr>
                    <a:spLocks noChangeArrowheads="1"/>
                  </p:cNvSpPr>
                  <p:nvPr/>
                </p:nvSpPr>
                <p:spPr bwMode="auto">
                  <a:xfrm>
                    <a:off x="754" y="2562"/>
                    <a:ext cx="67" cy="54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3" name="Freeform 2084"/>
                  <p:cNvSpPr/>
                  <p:nvPr/>
                </p:nvSpPr>
                <p:spPr bwMode="auto">
                  <a:xfrm>
                    <a:off x="6771" y="2603"/>
                    <a:ext cx="247" cy="292"/>
                  </a:xfrm>
                  <a:custGeom>
                    <a:avLst/>
                    <a:gdLst>
                      <a:gd name="T0" fmla="*/ 269 w 290"/>
                      <a:gd name="T1" fmla="*/ 8 h 342"/>
                      <a:gd name="T2" fmla="*/ 200 w 290"/>
                      <a:gd name="T3" fmla="*/ 130 h 342"/>
                      <a:gd name="T4" fmla="*/ 197 w 290"/>
                      <a:gd name="T5" fmla="*/ 16 h 342"/>
                      <a:gd name="T6" fmla="*/ 129 w 290"/>
                      <a:gd name="T7" fmla="*/ 11 h 342"/>
                      <a:gd name="T8" fmla="*/ 114 w 290"/>
                      <a:gd name="T9" fmla="*/ 134 h 342"/>
                      <a:gd name="T10" fmla="*/ 54 w 290"/>
                      <a:gd name="T11" fmla="*/ 94 h 342"/>
                      <a:gd name="T12" fmla="*/ 34 w 290"/>
                      <a:gd name="T13" fmla="*/ 6 h 342"/>
                      <a:gd name="T14" fmla="*/ 7 w 290"/>
                      <a:gd name="T15" fmla="*/ 0 h 342"/>
                      <a:gd name="T16" fmla="*/ 24 w 290"/>
                      <a:gd name="T17" fmla="*/ 123 h 342"/>
                      <a:gd name="T18" fmla="*/ 108 w 290"/>
                      <a:gd name="T19" fmla="*/ 181 h 342"/>
                      <a:gd name="T20" fmla="*/ 90 w 290"/>
                      <a:gd name="T21" fmla="*/ 328 h 342"/>
                      <a:gd name="T22" fmla="*/ 148 w 290"/>
                      <a:gd name="T23" fmla="*/ 339 h 342"/>
                      <a:gd name="T24" fmla="*/ 207 w 290"/>
                      <a:gd name="T25" fmla="*/ 338 h 342"/>
                      <a:gd name="T26" fmla="*/ 202 w 290"/>
                      <a:gd name="T27" fmla="*/ 167 h 342"/>
                      <a:gd name="T28" fmla="*/ 278 w 290"/>
                      <a:gd name="T29" fmla="*/ 96 h 342"/>
                      <a:gd name="T30" fmla="*/ 286 w 290"/>
                      <a:gd name="T31" fmla="*/ 5 h 342"/>
                      <a:gd name="T32" fmla="*/ 269 w 290"/>
                      <a:gd name="T33" fmla="*/ 8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90" h="342">
                        <a:moveTo>
                          <a:pt x="269" y="8"/>
                        </a:moveTo>
                        <a:cubicBezTo>
                          <a:pt x="269" y="8"/>
                          <a:pt x="270" y="116"/>
                          <a:pt x="200" y="130"/>
                        </a:cubicBezTo>
                        <a:cubicBezTo>
                          <a:pt x="197" y="16"/>
                          <a:pt x="197" y="16"/>
                          <a:pt x="197" y="16"/>
                        </a:cubicBezTo>
                        <a:cubicBezTo>
                          <a:pt x="129" y="11"/>
                          <a:pt x="129" y="11"/>
                          <a:pt x="129" y="11"/>
                        </a:cubicBezTo>
                        <a:cubicBezTo>
                          <a:pt x="114" y="134"/>
                          <a:pt x="114" y="134"/>
                          <a:pt x="114" y="134"/>
                        </a:cubicBezTo>
                        <a:cubicBezTo>
                          <a:pt x="98" y="130"/>
                          <a:pt x="70" y="120"/>
                          <a:pt x="54" y="94"/>
                        </a:cubicBezTo>
                        <a:cubicBezTo>
                          <a:pt x="34" y="63"/>
                          <a:pt x="34" y="6"/>
                          <a:pt x="34" y="6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0" y="75"/>
                          <a:pt x="24" y="123"/>
                        </a:cubicBezTo>
                        <a:cubicBezTo>
                          <a:pt x="42" y="157"/>
                          <a:pt x="86" y="174"/>
                          <a:pt x="108" y="181"/>
                        </a:cubicBezTo>
                        <a:cubicBezTo>
                          <a:pt x="90" y="328"/>
                          <a:pt x="90" y="328"/>
                          <a:pt x="90" y="328"/>
                        </a:cubicBezTo>
                        <a:cubicBezTo>
                          <a:pt x="90" y="328"/>
                          <a:pt x="117" y="336"/>
                          <a:pt x="148" y="339"/>
                        </a:cubicBezTo>
                        <a:cubicBezTo>
                          <a:pt x="179" y="342"/>
                          <a:pt x="207" y="338"/>
                          <a:pt x="207" y="338"/>
                        </a:cubicBezTo>
                        <a:cubicBezTo>
                          <a:pt x="202" y="167"/>
                          <a:pt x="202" y="167"/>
                          <a:pt x="202" y="167"/>
                        </a:cubicBezTo>
                        <a:cubicBezTo>
                          <a:pt x="224" y="158"/>
                          <a:pt x="261" y="139"/>
                          <a:pt x="278" y="96"/>
                        </a:cubicBezTo>
                        <a:cubicBezTo>
                          <a:pt x="290" y="67"/>
                          <a:pt x="286" y="5"/>
                          <a:pt x="286" y="5"/>
                        </a:cubicBezTo>
                        <a:lnTo>
                          <a:pt x="269" y="8"/>
                        </a:ln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4" name="Freeform 2085"/>
                  <p:cNvSpPr/>
                  <p:nvPr/>
                </p:nvSpPr>
                <p:spPr bwMode="auto">
                  <a:xfrm>
                    <a:off x="6858" y="2625"/>
                    <a:ext cx="76" cy="265"/>
                  </a:xfrm>
                  <a:custGeom>
                    <a:avLst/>
                    <a:gdLst>
                      <a:gd name="T0" fmla="*/ 82 w 89"/>
                      <a:gd name="T1" fmla="*/ 0 h 311"/>
                      <a:gd name="T2" fmla="*/ 81 w 89"/>
                      <a:gd name="T3" fmla="*/ 0 h 311"/>
                      <a:gd name="T4" fmla="*/ 80 w 89"/>
                      <a:gd name="T5" fmla="*/ 1 h 311"/>
                      <a:gd name="T6" fmla="*/ 85 w 89"/>
                      <a:gd name="T7" fmla="*/ 42 h 311"/>
                      <a:gd name="T8" fmla="*/ 74 w 89"/>
                      <a:gd name="T9" fmla="*/ 81 h 311"/>
                      <a:gd name="T10" fmla="*/ 52 w 89"/>
                      <a:gd name="T11" fmla="*/ 117 h 311"/>
                      <a:gd name="T12" fmla="*/ 39 w 89"/>
                      <a:gd name="T13" fmla="*/ 133 h 311"/>
                      <a:gd name="T14" fmla="*/ 32 w 89"/>
                      <a:gd name="T15" fmla="*/ 141 h 311"/>
                      <a:gd name="T16" fmla="*/ 26 w 89"/>
                      <a:gd name="T17" fmla="*/ 149 h 311"/>
                      <a:gd name="T18" fmla="*/ 7 w 89"/>
                      <a:gd name="T19" fmla="*/ 187 h 311"/>
                      <a:gd name="T20" fmla="*/ 1 w 89"/>
                      <a:gd name="T21" fmla="*/ 229 h 311"/>
                      <a:gd name="T22" fmla="*/ 5 w 89"/>
                      <a:gd name="T23" fmla="*/ 250 h 311"/>
                      <a:gd name="T24" fmla="*/ 9 w 89"/>
                      <a:gd name="T25" fmla="*/ 260 h 311"/>
                      <a:gd name="T26" fmla="*/ 13 w 89"/>
                      <a:gd name="T27" fmla="*/ 270 h 311"/>
                      <a:gd name="T28" fmla="*/ 21 w 89"/>
                      <a:gd name="T29" fmla="*/ 310 h 311"/>
                      <a:gd name="T30" fmla="*/ 22 w 89"/>
                      <a:gd name="T31" fmla="*/ 311 h 311"/>
                      <a:gd name="T32" fmla="*/ 23 w 89"/>
                      <a:gd name="T33" fmla="*/ 310 h 311"/>
                      <a:gd name="T34" fmla="*/ 16 w 89"/>
                      <a:gd name="T35" fmla="*/ 269 h 311"/>
                      <a:gd name="T36" fmla="*/ 13 w 89"/>
                      <a:gd name="T37" fmla="*/ 259 h 311"/>
                      <a:gd name="T38" fmla="*/ 9 w 89"/>
                      <a:gd name="T39" fmla="*/ 249 h 311"/>
                      <a:gd name="T40" fmla="*/ 6 w 89"/>
                      <a:gd name="T41" fmla="*/ 229 h 311"/>
                      <a:gd name="T42" fmla="*/ 29 w 89"/>
                      <a:gd name="T43" fmla="*/ 152 h 311"/>
                      <a:gd name="T44" fmla="*/ 35 w 89"/>
                      <a:gd name="T45" fmla="*/ 143 h 311"/>
                      <a:gd name="T46" fmla="*/ 42 w 89"/>
                      <a:gd name="T47" fmla="*/ 136 h 311"/>
                      <a:gd name="T48" fmla="*/ 56 w 89"/>
                      <a:gd name="T49" fmla="*/ 119 h 311"/>
                      <a:gd name="T50" fmla="*/ 77 w 89"/>
                      <a:gd name="T51" fmla="*/ 83 h 311"/>
                      <a:gd name="T52" fmla="*/ 88 w 89"/>
                      <a:gd name="T53" fmla="*/ 42 h 311"/>
                      <a:gd name="T54" fmla="*/ 82 w 89"/>
                      <a:gd name="T55" fmla="*/ 0 h 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89" h="311">
                        <a:moveTo>
                          <a:pt x="82" y="0"/>
                        </a:moveTo>
                        <a:cubicBezTo>
                          <a:pt x="82" y="0"/>
                          <a:pt x="81" y="0"/>
                          <a:pt x="81" y="0"/>
                        </a:cubicBezTo>
                        <a:cubicBezTo>
                          <a:pt x="80" y="0"/>
                          <a:pt x="80" y="0"/>
                          <a:pt x="80" y="1"/>
                        </a:cubicBezTo>
                        <a:cubicBezTo>
                          <a:pt x="85" y="14"/>
                          <a:pt x="86" y="28"/>
                          <a:pt x="85" y="42"/>
                        </a:cubicBezTo>
                        <a:cubicBezTo>
                          <a:pt x="84" y="56"/>
                          <a:pt x="80" y="69"/>
                          <a:pt x="74" y="81"/>
                        </a:cubicBezTo>
                        <a:cubicBezTo>
                          <a:pt x="68" y="94"/>
                          <a:pt x="61" y="106"/>
                          <a:pt x="52" y="117"/>
                        </a:cubicBezTo>
                        <a:cubicBezTo>
                          <a:pt x="48" y="122"/>
                          <a:pt x="44" y="128"/>
                          <a:pt x="39" y="133"/>
                        </a:cubicBezTo>
                        <a:cubicBezTo>
                          <a:pt x="37" y="136"/>
                          <a:pt x="35" y="138"/>
                          <a:pt x="32" y="141"/>
                        </a:cubicBezTo>
                        <a:cubicBezTo>
                          <a:pt x="30" y="143"/>
                          <a:pt x="28" y="146"/>
                          <a:pt x="26" y="149"/>
                        </a:cubicBezTo>
                        <a:cubicBezTo>
                          <a:pt x="17" y="161"/>
                          <a:pt x="11" y="173"/>
                          <a:pt x="7" y="187"/>
                        </a:cubicBezTo>
                        <a:cubicBezTo>
                          <a:pt x="2" y="200"/>
                          <a:pt x="0" y="215"/>
                          <a:pt x="1" y="229"/>
                        </a:cubicBezTo>
                        <a:cubicBezTo>
                          <a:pt x="2" y="236"/>
                          <a:pt x="3" y="243"/>
                          <a:pt x="5" y="250"/>
                        </a:cubicBezTo>
                        <a:cubicBezTo>
                          <a:pt x="6" y="253"/>
                          <a:pt x="8" y="257"/>
                          <a:pt x="9" y="260"/>
                        </a:cubicBezTo>
                        <a:cubicBezTo>
                          <a:pt x="10" y="263"/>
                          <a:pt x="12" y="266"/>
                          <a:pt x="13" y="270"/>
                        </a:cubicBezTo>
                        <a:cubicBezTo>
                          <a:pt x="17" y="283"/>
                          <a:pt x="20" y="296"/>
                          <a:pt x="21" y="310"/>
                        </a:cubicBezTo>
                        <a:cubicBezTo>
                          <a:pt x="21" y="311"/>
                          <a:pt x="22" y="311"/>
                          <a:pt x="22" y="311"/>
                        </a:cubicBezTo>
                        <a:cubicBezTo>
                          <a:pt x="23" y="311"/>
                          <a:pt x="23" y="311"/>
                          <a:pt x="23" y="310"/>
                        </a:cubicBezTo>
                        <a:cubicBezTo>
                          <a:pt x="23" y="296"/>
                          <a:pt x="20" y="282"/>
                          <a:pt x="16" y="269"/>
                        </a:cubicBezTo>
                        <a:cubicBezTo>
                          <a:pt x="15" y="265"/>
                          <a:pt x="14" y="262"/>
                          <a:pt x="13" y="259"/>
                        </a:cubicBezTo>
                        <a:cubicBezTo>
                          <a:pt x="11" y="255"/>
                          <a:pt x="10" y="252"/>
                          <a:pt x="9" y="249"/>
                        </a:cubicBezTo>
                        <a:cubicBezTo>
                          <a:pt x="7" y="242"/>
                          <a:pt x="6" y="236"/>
                          <a:pt x="6" y="229"/>
                        </a:cubicBezTo>
                        <a:cubicBezTo>
                          <a:pt x="4" y="201"/>
                          <a:pt x="13" y="174"/>
                          <a:pt x="29" y="152"/>
                        </a:cubicBezTo>
                        <a:cubicBezTo>
                          <a:pt x="31" y="149"/>
                          <a:pt x="33" y="146"/>
                          <a:pt x="35" y="143"/>
                        </a:cubicBezTo>
                        <a:cubicBezTo>
                          <a:pt x="38" y="141"/>
                          <a:pt x="40" y="138"/>
                          <a:pt x="42" y="136"/>
                        </a:cubicBezTo>
                        <a:cubicBezTo>
                          <a:pt x="47" y="130"/>
                          <a:pt x="51" y="125"/>
                          <a:pt x="56" y="119"/>
                        </a:cubicBezTo>
                        <a:cubicBezTo>
                          <a:pt x="64" y="108"/>
                          <a:pt x="71" y="96"/>
                          <a:pt x="77" y="83"/>
                        </a:cubicBezTo>
                        <a:cubicBezTo>
                          <a:pt x="83" y="70"/>
                          <a:pt x="87" y="56"/>
                          <a:pt x="88" y="42"/>
                        </a:cubicBezTo>
                        <a:cubicBezTo>
                          <a:pt x="89" y="28"/>
                          <a:pt x="87" y="14"/>
                          <a:pt x="82" y="0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5" name="Freeform 2086"/>
                  <p:cNvSpPr/>
                  <p:nvPr/>
                </p:nvSpPr>
                <p:spPr bwMode="auto">
                  <a:xfrm>
                    <a:off x="6861" y="2626"/>
                    <a:ext cx="64" cy="137"/>
                  </a:xfrm>
                  <a:custGeom>
                    <a:avLst/>
                    <a:gdLst>
                      <a:gd name="T0" fmla="*/ 72 w 75"/>
                      <a:gd name="T1" fmla="*/ 11 h 161"/>
                      <a:gd name="T2" fmla="*/ 67 w 75"/>
                      <a:gd name="T3" fmla="*/ 1 h 161"/>
                      <a:gd name="T4" fmla="*/ 66 w 75"/>
                      <a:gd name="T5" fmla="*/ 0 h 161"/>
                      <a:gd name="T6" fmla="*/ 65 w 75"/>
                      <a:gd name="T7" fmla="*/ 1 h 161"/>
                      <a:gd name="T8" fmla="*/ 68 w 75"/>
                      <a:gd name="T9" fmla="*/ 12 h 161"/>
                      <a:gd name="T10" fmla="*/ 70 w 75"/>
                      <a:gd name="T11" fmla="*/ 23 h 161"/>
                      <a:gd name="T12" fmla="*/ 70 w 75"/>
                      <a:gd name="T13" fmla="*/ 45 h 161"/>
                      <a:gd name="T14" fmla="*/ 54 w 75"/>
                      <a:gd name="T15" fmla="*/ 87 h 161"/>
                      <a:gd name="T16" fmla="*/ 26 w 75"/>
                      <a:gd name="T17" fmla="*/ 123 h 161"/>
                      <a:gd name="T18" fmla="*/ 11 w 75"/>
                      <a:gd name="T19" fmla="*/ 139 h 161"/>
                      <a:gd name="T20" fmla="*/ 4 w 75"/>
                      <a:gd name="T21" fmla="*/ 149 h 161"/>
                      <a:gd name="T22" fmla="*/ 0 w 75"/>
                      <a:gd name="T23" fmla="*/ 160 h 161"/>
                      <a:gd name="T24" fmla="*/ 1 w 75"/>
                      <a:gd name="T25" fmla="*/ 161 h 161"/>
                      <a:gd name="T26" fmla="*/ 2 w 75"/>
                      <a:gd name="T27" fmla="*/ 160 h 161"/>
                      <a:gd name="T28" fmla="*/ 6 w 75"/>
                      <a:gd name="T29" fmla="*/ 150 h 161"/>
                      <a:gd name="T30" fmla="*/ 13 w 75"/>
                      <a:gd name="T31" fmla="*/ 141 h 161"/>
                      <a:gd name="T32" fmla="*/ 29 w 75"/>
                      <a:gd name="T33" fmla="*/ 125 h 161"/>
                      <a:gd name="T34" fmla="*/ 57 w 75"/>
                      <a:gd name="T35" fmla="*/ 89 h 161"/>
                      <a:gd name="T36" fmla="*/ 74 w 75"/>
                      <a:gd name="T37" fmla="*/ 46 h 161"/>
                      <a:gd name="T38" fmla="*/ 74 w 75"/>
                      <a:gd name="T39" fmla="*/ 22 h 161"/>
                      <a:gd name="T40" fmla="*/ 72 w 75"/>
                      <a:gd name="T41" fmla="*/ 11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75" h="161">
                        <a:moveTo>
                          <a:pt x="72" y="11"/>
                        </a:moveTo>
                        <a:cubicBezTo>
                          <a:pt x="71" y="7"/>
                          <a:pt x="69" y="4"/>
                          <a:pt x="67" y="1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65" y="0"/>
                          <a:pt x="65" y="1"/>
                          <a:pt x="65" y="1"/>
                        </a:cubicBezTo>
                        <a:cubicBezTo>
                          <a:pt x="65" y="5"/>
                          <a:pt x="66" y="9"/>
                          <a:pt x="68" y="12"/>
                        </a:cubicBezTo>
                        <a:cubicBezTo>
                          <a:pt x="69" y="16"/>
                          <a:pt x="69" y="19"/>
                          <a:pt x="70" y="23"/>
                        </a:cubicBezTo>
                        <a:cubicBezTo>
                          <a:pt x="71" y="30"/>
                          <a:pt x="71" y="38"/>
                          <a:pt x="70" y="45"/>
                        </a:cubicBezTo>
                        <a:cubicBezTo>
                          <a:pt x="68" y="60"/>
                          <a:pt x="62" y="74"/>
                          <a:pt x="54" y="87"/>
                        </a:cubicBezTo>
                        <a:cubicBezTo>
                          <a:pt x="46" y="99"/>
                          <a:pt x="36" y="111"/>
                          <a:pt x="26" y="123"/>
                        </a:cubicBezTo>
                        <a:cubicBezTo>
                          <a:pt x="21" y="128"/>
                          <a:pt x="16" y="134"/>
                          <a:pt x="11" y="139"/>
                        </a:cubicBezTo>
                        <a:cubicBezTo>
                          <a:pt x="9" y="142"/>
                          <a:pt x="6" y="145"/>
                          <a:pt x="4" y="149"/>
                        </a:cubicBezTo>
                        <a:cubicBezTo>
                          <a:pt x="2" y="152"/>
                          <a:pt x="1" y="156"/>
                          <a:pt x="0" y="160"/>
                        </a:cubicBezTo>
                        <a:cubicBezTo>
                          <a:pt x="0" y="160"/>
                          <a:pt x="0" y="161"/>
                          <a:pt x="1" y="161"/>
                        </a:cubicBezTo>
                        <a:cubicBezTo>
                          <a:pt x="1" y="161"/>
                          <a:pt x="2" y="161"/>
                          <a:pt x="2" y="160"/>
                        </a:cubicBezTo>
                        <a:cubicBezTo>
                          <a:pt x="3" y="157"/>
                          <a:pt x="4" y="153"/>
                          <a:pt x="6" y="150"/>
                        </a:cubicBezTo>
                        <a:cubicBezTo>
                          <a:pt x="8" y="147"/>
                          <a:pt x="10" y="144"/>
                          <a:pt x="13" y="141"/>
                        </a:cubicBezTo>
                        <a:cubicBezTo>
                          <a:pt x="18" y="136"/>
                          <a:pt x="24" y="130"/>
                          <a:pt x="29" y="125"/>
                        </a:cubicBezTo>
                        <a:cubicBezTo>
                          <a:pt x="39" y="113"/>
                          <a:pt x="49" y="102"/>
                          <a:pt x="57" y="89"/>
                        </a:cubicBezTo>
                        <a:cubicBezTo>
                          <a:pt x="65" y="76"/>
                          <a:pt x="72" y="61"/>
                          <a:pt x="74" y="46"/>
                        </a:cubicBezTo>
                        <a:cubicBezTo>
                          <a:pt x="75" y="38"/>
                          <a:pt x="75" y="30"/>
                          <a:pt x="74" y="22"/>
                        </a:cubicBezTo>
                        <a:cubicBezTo>
                          <a:pt x="74" y="19"/>
                          <a:pt x="73" y="15"/>
                          <a:pt x="72" y="11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6" name="Freeform 2087"/>
                  <p:cNvSpPr/>
                  <p:nvPr/>
                </p:nvSpPr>
                <p:spPr bwMode="auto">
                  <a:xfrm>
                    <a:off x="6866" y="2630"/>
                    <a:ext cx="40" cy="88"/>
                  </a:xfrm>
                  <a:custGeom>
                    <a:avLst/>
                    <a:gdLst>
                      <a:gd name="T0" fmla="*/ 44 w 46"/>
                      <a:gd name="T1" fmla="*/ 0 h 103"/>
                      <a:gd name="T2" fmla="*/ 43 w 46"/>
                      <a:gd name="T3" fmla="*/ 0 h 103"/>
                      <a:gd name="T4" fmla="*/ 43 w 46"/>
                      <a:gd name="T5" fmla="*/ 8 h 103"/>
                      <a:gd name="T6" fmla="*/ 43 w 46"/>
                      <a:gd name="T7" fmla="*/ 15 h 103"/>
                      <a:gd name="T8" fmla="*/ 41 w 46"/>
                      <a:gd name="T9" fmla="*/ 29 h 103"/>
                      <a:gd name="T10" fmla="*/ 36 w 46"/>
                      <a:gd name="T11" fmla="*/ 57 h 103"/>
                      <a:gd name="T12" fmla="*/ 23 w 46"/>
                      <a:gd name="T13" fmla="*/ 83 h 103"/>
                      <a:gd name="T14" fmla="*/ 1 w 46"/>
                      <a:gd name="T15" fmla="*/ 101 h 103"/>
                      <a:gd name="T16" fmla="*/ 1 w 46"/>
                      <a:gd name="T17" fmla="*/ 102 h 103"/>
                      <a:gd name="T18" fmla="*/ 2 w 46"/>
                      <a:gd name="T19" fmla="*/ 102 h 103"/>
                      <a:gd name="T20" fmla="*/ 15 w 46"/>
                      <a:gd name="T21" fmla="*/ 96 h 103"/>
                      <a:gd name="T22" fmla="*/ 26 w 46"/>
                      <a:gd name="T23" fmla="*/ 85 h 103"/>
                      <a:gd name="T24" fmla="*/ 39 w 46"/>
                      <a:gd name="T25" fmla="*/ 59 h 103"/>
                      <a:gd name="T26" fmla="*/ 45 w 46"/>
                      <a:gd name="T27" fmla="*/ 30 h 103"/>
                      <a:gd name="T28" fmla="*/ 46 w 46"/>
                      <a:gd name="T29" fmla="*/ 15 h 103"/>
                      <a:gd name="T30" fmla="*/ 46 w 46"/>
                      <a:gd name="T31" fmla="*/ 8 h 103"/>
                      <a:gd name="T32" fmla="*/ 45 w 46"/>
                      <a:gd name="T33" fmla="*/ 0 h 103"/>
                      <a:gd name="T34" fmla="*/ 44 w 46"/>
                      <a:gd name="T35" fmla="*/ 0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103">
                        <a:moveTo>
                          <a:pt x="44" y="0"/>
                        </a:moveTo>
                        <a:cubicBezTo>
                          <a:pt x="44" y="0"/>
                          <a:pt x="43" y="0"/>
                          <a:pt x="43" y="0"/>
                        </a:cubicBezTo>
                        <a:cubicBezTo>
                          <a:pt x="42" y="3"/>
                          <a:pt x="42" y="5"/>
                          <a:pt x="43" y="8"/>
                        </a:cubicBezTo>
                        <a:cubicBezTo>
                          <a:pt x="43" y="10"/>
                          <a:pt x="43" y="12"/>
                          <a:pt x="43" y="15"/>
                        </a:cubicBezTo>
                        <a:cubicBezTo>
                          <a:pt x="42" y="20"/>
                          <a:pt x="42" y="24"/>
                          <a:pt x="41" y="29"/>
                        </a:cubicBezTo>
                        <a:cubicBezTo>
                          <a:pt x="40" y="39"/>
                          <a:pt x="38" y="48"/>
                          <a:pt x="36" y="57"/>
                        </a:cubicBezTo>
                        <a:cubicBezTo>
                          <a:pt x="33" y="67"/>
                          <a:pt x="29" y="76"/>
                          <a:pt x="23" y="83"/>
                        </a:cubicBezTo>
                        <a:cubicBezTo>
                          <a:pt x="18" y="91"/>
                          <a:pt x="10" y="98"/>
                          <a:pt x="1" y="101"/>
                        </a:cubicBezTo>
                        <a:cubicBezTo>
                          <a:pt x="1" y="101"/>
                          <a:pt x="0" y="101"/>
                          <a:pt x="1" y="102"/>
                        </a:cubicBezTo>
                        <a:cubicBezTo>
                          <a:pt x="1" y="102"/>
                          <a:pt x="1" y="103"/>
                          <a:pt x="2" y="102"/>
                        </a:cubicBezTo>
                        <a:cubicBezTo>
                          <a:pt x="7" y="101"/>
                          <a:pt x="11" y="99"/>
                          <a:pt x="15" y="96"/>
                        </a:cubicBezTo>
                        <a:cubicBezTo>
                          <a:pt x="19" y="93"/>
                          <a:pt x="23" y="89"/>
                          <a:pt x="26" y="85"/>
                        </a:cubicBezTo>
                        <a:cubicBezTo>
                          <a:pt x="32" y="77"/>
                          <a:pt x="36" y="68"/>
                          <a:pt x="39" y="59"/>
                        </a:cubicBezTo>
                        <a:cubicBezTo>
                          <a:pt x="42" y="49"/>
                          <a:pt x="44" y="39"/>
                          <a:pt x="45" y="30"/>
                        </a:cubicBezTo>
                        <a:cubicBezTo>
                          <a:pt x="46" y="25"/>
                          <a:pt x="46" y="20"/>
                          <a:pt x="46" y="15"/>
                        </a:cubicBezTo>
                        <a:cubicBezTo>
                          <a:pt x="46" y="13"/>
                          <a:pt x="46" y="10"/>
                          <a:pt x="46" y="8"/>
                        </a:cubicBezTo>
                        <a:cubicBezTo>
                          <a:pt x="46" y="5"/>
                          <a:pt x="46" y="3"/>
                          <a:pt x="45" y="0"/>
                        </a:cubicBez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7" name="Freeform 2088"/>
                  <p:cNvSpPr/>
                  <p:nvPr/>
                </p:nvSpPr>
                <p:spPr bwMode="auto">
                  <a:xfrm>
                    <a:off x="6870" y="2634"/>
                    <a:ext cx="29" cy="61"/>
                  </a:xfrm>
                  <a:custGeom>
                    <a:avLst/>
                    <a:gdLst>
                      <a:gd name="T0" fmla="*/ 33 w 34"/>
                      <a:gd name="T1" fmla="*/ 1 h 72"/>
                      <a:gd name="T2" fmla="*/ 31 w 34"/>
                      <a:gd name="T3" fmla="*/ 1 h 72"/>
                      <a:gd name="T4" fmla="*/ 30 w 34"/>
                      <a:gd name="T5" fmla="*/ 3 h 72"/>
                      <a:gd name="T6" fmla="*/ 30 w 34"/>
                      <a:gd name="T7" fmla="*/ 6 h 72"/>
                      <a:gd name="T8" fmla="*/ 29 w 34"/>
                      <a:gd name="T9" fmla="*/ 11 h 72"/>
                      <a:gd name="T10" fmla="*/ 28 w 34"/>
                      <a:gd name="T11" fmla="*/ 21 h 72"/>
                      <a:gd name="T12" fmla="*/ 24 w 34"/>
                      <a:gd name="T13" fmla="*/ 41 h 72"/>
                      <a:gd name="T14" fmla="*/ 17 w 34"/>
                      <a:gd name="T15" fmla="*/ 59 h 72"/>
                      <a:gd name="T16" fmla="*/ 10 w 34"/>
                      <a:gd name="T17" fmla="*/ 66 h 72"/>
                      <a:gd name="T18" fmla="*/ 1 w 34"/>
                      <a:gd name="T19" fmla="*/ 69 h 72"/>
                      <a:gd name="T20" fmla="*/ 0 w 34"/>
                      <a:gd name="T21" fmla="*/ 70 h 72"/>
                      <a:gd name="T22" fmla="*/ 1 w 34"/>
                      <a:gd name="T23" fmla="*/ 71 h 72"/>
                      <a:gd name="T24" fmla="*/ 12 w 34"/>
                      <a:gd name="T25" fmla="*/ 68 h 72"/>
                      <a:gd name="T26" fmla="*/ 19 w 34"/>
                      <a:gd name="T27" fmla="*/ 61 h 72"/>
                      <a:gd name="T28" fmla="*/ 27 w 34"/>
                      <a:gd name="T29" fmla="*/ 42 h 72"/>
                      <a:gd name="T30" fmla="*/ 32 w 34"/>
                      <a:gd name="T31" fmla="*/ 21 h 72"/>
                      <a:gd name="T32" fmla="*/ 33 w 34"/>
                      <a:gd name="T33" fmla="*/ 11 h 72"/>
                      <a:gd name="T34" fmla="*/ 34 w 34"/>
                      <a:gd name="T35" fmla="*/ 6 h 72"/>
                      <a:gd name="T36" fmla="*/ 34 w 34"/>
                      <a:gd name="T37" fmla="*/ 3 h 72"/>
                      <a:gd name="T38" fmla="*/ 33 w 34"/>
                      <a:gd name="T39" fmla="*/ 1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4" h="72">
                        <a:moveTo>
                          <a:pt x="33" y="1"/>
                        </a:moveTo>
                        <a:cubicBezTo>
                          <a:pt x="32" y="0"/>
                          <a:pt x="32" y="0"/>
                          <a:pt x="31" y="1"/>
                        </a:cubicBezTo>
                        <a:cubicBezTo>
                          <a:pt x="30" y="2"/>
                          <a:pt x="30" y="2"/>
                          <a:pt x="30" y="3"/>
                        </a:cubicBezTo>
                        <a:cubicBezTo>
                          <a:pt x="30" y="6"/>
                          <a:pt x="30" y="6"/>
                          <a:pt x="30" y="6"/>
                        </a:cubicBezTo>
                        <a:cubicBezTo>
                          <a:pt x="30" y="7"/>
                          <a:pt x="30" y="9"/>
                          <a:pt x="29" y="11"/>
                        </a:cubicBezTo>
                        <a:cubicBezTo>
                          <a:pt x="29" y="14"/>
                          <a:pt x="29" y="18"/>
                          <a:pt x="28" y="21"/>
                        </a:cubicBezTo>
                        <a:cubicBezTo>
                          <a:pt x="27" y="28"/>
                          <a:pt x="26" y="34"/>
                          <a:pt x="24" y="41"/>
                        </a:cubicBezTo>
                        <a:cubicBezTo>
                          <a:pt x="22" y="47"/>
                          <a:pt x="20" y="54"/>
                          <a:pt x="17" y="59"/>
                        </a:cubicBezTo>
                        <a:cubicBezTo>
                          <a:pt x="15" y="62"/>
                          <a:pt x="13" y="65"/>
                          <a:pt x="10" y="66"/>
                        </a:cubicBezTo>
                        <a:cubicBezTo>
                          <a:pt x="8" y="68"/>
                          <a:pt x="4" y="69"/>
                          <a:pt x="1" y="69"/>
                        </a:cubicBezTo>
                        <a:cubicBezTo>
                          <a:pt x="1" y="69"/>
                          <a:pt x="0" y="70"/>
                          <a:pt x="0" y="70"/>
                        </a:cubicBezTo>
                        <a:cubicBezTo>
                          <a:pt x="0" y="71"/>
                          <a:pt x="1" y="71"/>
                          <a:pt x="1" y="71"/>
                        </a:cubicBezTo>
                        <a:cubicBezTo>
                          <a:pt x="5" y="72"/>
                          <a:pt x="9" y="70"/>
                          <a:pt x="12" y="68"/>
                        </a:cubicBezTo>
                        <a:cubicBezTo>
                          <a:pt x="15" y="66"/>
                          <a:pt x="17" y="64"/>
                          <a:pt x="19" y="61"/>
                        </a:cubicBezTo>
                        <a:cubicBezTo>
                          <a:pt x="23" y="55"/>
                          <a:pt x="25" y="48"/>
                          <a:pt x="27" y="42"/>
                        </a:cubicBezTo>
                        <a:cubicBezTo>
                          <a:pt x="29" y="35"/>
                          <a:pt x="31" y="28"/>
                          <a:pt x="32" y="21"/>
                        </a:cubicBezTo>
                        <a:cubicBezTo>
                          <a:pt x="32" y="18"/>
                          <a:pt x="33" y="15"/>
                          <a:pt x="33" y="11"/>
                        </a:cubicBezTo>
                        <a:cubicBezTo>
                          <a:pt x="33" y="9"/>
                          <a:pt x="33" y="8"/>
                          <a:pt x="34" y="6"/>
                        </a:cubicBezTo>
                        <a:cubicBezTo>
                          <a:pt x="34" y="3"/>
                          <a:pt x="34" y="3"/>
                          <a:pt x="34" y="3"/>
                        </a:cubicBezTo>
                        <a:cubicBezTo>
                          <a:pt x="34" y="3"/>
                          <a:pt x="34" y="2"/>
                          <a:pt x="33" y="1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8" name="Freeform 2089"/>
                  <p:cNvSpPr/>
                  <p:nvPr/>
                </p:nvSpPr>
                <p:spPr bwMode="auto">
                  <a:xfrm>
                    <a:off x="6902" y="2746"/>
                    <a:ext cx="42" cy="148"/>
                  </a:xfrm>
                  <a:custGeom>
                    <a:avLst/>
                    <a:gdLst>
                      <a:gd name="T0" fmla="*/ 48 w 49"/>
                      <a:gd name="T1" fmla="*/ 0 h 174"/>
                      <a:gd name="T2" fmla="*/ 36 w 49"/>
                      <a:gd name="T3" fmla="*/ 4 h 174"/>
                      <a:gd name="T4" fmla="*/ 26 w 49"/>
                      <a:gd name="T5" fmla="*/ 12 h 174"/>
                      <a:gd name="T6" fmla="*/ 13 w 49"/>
                      <a:gd name="T7" fmla="*/ 32 h 174"/>
                      <a:gd name="T8" fmla="*/ 6 w 49"/>
                      <a:gd name="T9" fmla="*/ 56 h 174"/>
                      <a:gd name="T10" fmla="*/ 4 w 49"/>
                      <a:gd name="T11" fmla="*/ 68 h 174"/>
                      <a:gd name="T12" fmla="*/ 4 w 49"/>
                      <a:gd name="T13" fmla="*/ 80 h 174"/>
                      <a:gd name="T14" fmla="*/ 11 w 49"/>
                      <a:gd name="T15" fmla="*/ 127 h 174"/>
                      <a:gd name="T16" fmla="*/ 10 w 49"/>
                      <a:gd name="T17" fmla="*/ 151 h 174"/>
                      <a:gd name="T18" fmla="*/ 0 w 49"/>
                      <a:gd name="T19" fmla="*/ 172 h 174"/>
                      <a:gd name="T20" fmla="*/ 1 w 49"/>
                      <a:gd name="T21" fmla="*/ 174 h 174"/>
                      <a:gd name="T22" fmla="*/ 2 w 49"/>
                      <a:gd name="T23" fmla="*/ 173 h 174"/>
                      <a:gd name="T24" fmla="*/ 12 w 49"/>
                      <a:gd name="T25" fmla="*/ 151 h 174"/>
                      <a:gd name="T26" fmla="*/ 14 w 49"/>
                      <a:gd name="T27" fmla="*/ 127 h 174"/>
                      <a:gd name="T28" fmla="*/ 7 w 49"/>
                      <a:gd name="T29" fmla="*/ 80 h 174"/>
                      <a:gd name="T30" fmla="*/ 8 w 49"/>
                      <a:gd name="T31" fmla="*/ 68 h 174"/>
                      <a:gd name="T32" fmla="*/ 9 w 49"/>
                      <a:gd name="T33" fmla="*/ 56 h 174"/>
                      <a:gd name="T34" fmla="*/ 16 w 49"/>
                      <a:gd name="T35" fmla="*/ 34 h 174"/>
                      <a:gd name="T36" fmla="*/ 28 w 49"/>
                      <a:gd name="T37" fmla="*/ 14 h 174"/>
                      <a:gd name="T38" fmla="*/ 48 w 49"/>
                      <a:gd name="T39" fmla="*/ 2 h 174"/>
                      <a:gd name="T40" fmla="*/ 49 w 49"/>
                      <a:gd name="T41" fmla="*/ 1 h 174"/>
                      <a:gd name="T42" fmla="*/ 48 w 49"/>
                      <a:gd name="T43" fmla="*/ 0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9" h="174">
                        <a:moveTo>
                          <a:pt x="48" y="0"/>
                        </a:moveTo>
                        <a:cubicBezTo>
                          <a:pt x="43" y="1"/>
                          <a:pt x="40" y="2"/>
                          <a:pt x="36" y="4"/>
                        </a:cubicBezTo>
                        <a:cubicBezTo>
                          <a:pt x="32" y="6"/>
                          <a:pt x="29" y="9"/>
                          <a:pt x="26" y="12"/>
                        </a:cubicBezTo>
                        <a:cubicBezTo>
                          <a:pt x="20" y="18"/>
                          <a:pt x="16" y="25"/>
                          <a:pt x="13" y="32"/>
                        </a:cubicBezTo>
                        <a:cubicBezTo>
                          <a:pt x="10" y="40"/>
                          <a:pt x="7" y="48"/>
                          <a:pt x="6" y="56"/>
                        </a:cubicBezTo>
                        <a:cubicBezTo>
                          <a:pt x="5" y="60"/>
                          <a:pt x="5" y="64"/>
                          <a:pt x="4" y="68"/>
                        </a:cubicBezTo>
                        <a:cubicBezTo>
                          <a:pt x="4" y="72"/>
                          <a:pt x="4" y="76"/>
                          <a:pt x="4" y="80"/>
                        </a:cubicBezTo>
                        <a:cubicBezTo>
                          <a:pt x="4" y="96"/>
                          <a:pt x="9" y="111"/>
                          <a:pt x="11" y="127"/>
                        </a:cubicBezTo>
                        <a:cubicBezTo>
                          <a:pt x="12" y="135"/>
                          <a:pt x="12" y="143"/>
                          <a:pt x="10" y="151"/>
                        </a:cubicBezTo>
                        <a:cubicBezTo>
                          <a:pt x="8" y="158"/>
                          <a:pt x="4" y="165"/>
                          <a:pt x="0" y="172"/>
                        </a:cubicBezTo>
                        <a:cubicBezTo>
                          <a:pt x="0" y="173"/>
                          <a:pt x="0" y="173"/>
                          <a:pt x="1" y="174"/>
                        </a:cubicBezTo>
                        <a:cubicBezTo>
                          <a:pt x="1" y="174"/>
                          <a:pt x="2" y="174"/>
                          <a:pt x="2" y="173"/>
                        </a:cubicBezTo>
                        <a:cubicBezTo>
                          <a:pt x="6" y="166"/>
                          <a:pt x="10" y="159"/>
                          <a:pt x="12" y="151"/>
                        </a:cubicBezTo>
                        <a:cubicBezTo>
                          <a:pt x="14" y="143"/>
                          <a:pt x="14" y="135"/>
                          <a:pt x="14" y="127"/>
                        </a:cubicBezTo>
                        <a:cubicBezTo>
                          <a:pt x="12" y="111"/>
                          <a:pt x="7" y="95"/>
                          <a:pt x="7" y="80"/>
                        </a:cubicBezTo>
                        <a:cubicBezTo>
                          <a:pt x="7" y="76"/>
                          <a:pt x="7" y="72"/>
                          <a:pt x="8" y="68"/>
                        </a:cubicBezTo>
                        <a:cubicBezTo>
                          <a:pt x="8" y="64"/>
                          <a:pt x="8" y="60"/>
                          <a:pt x="9" y="56"/>
                        </a:cubicBezTo>
                        <a:cubicBezTo>
                          <a:pt x="11" y="48"/>
                          <a:pt x="13" y="41"/>
                          <a:pt x="16" y="34"/>
                        </a:cubicBezTo>
                        <a:cubicBezTo>
                          <a:pt x="19" y="26"/>
                          <a:pt x="23" y="20"/>
                          <a:pt x="28" y="14"/>
                        </a:cubicBezTo>
                        <a:cubicBezTo>
                          <a:pt x="34" y="8"/>
                          <a:pt x="40" y="4"/>
                          <a:pt x="48" y="2"/>
                        </a:cubicBezTo>
                        <a:cubicBezTo>
                          <a:pt x="48" y="2"/>
                          <a:pt x="49" y="2"/>
                          <a:pt x="49" y="1"/>
                        </a:cubicBezTo>
                        <a:cubicBezTo>
                          <a:pt x="49" y="1"/>
                          <a:pt x="48" y="0"/>
                          <a:pt x="48" y="0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9" name="Freeform 2090"/>
                  <p:cNvSpPr/>
                  <p:nvPr/>
                </p:nvSpPr>
                <p:spPr bwMode="auto">
                  <a:xfrm>
                    <a:off x="6916" y="2773"/>
                    <a:ext cx="28" cy="121"/>
                  </a:xfrm>
                  <a:custGeom>
                    <a:avLst/>
                    <a:gdLst>
                      <a:gd name="T0" fmla="*/ 33 w 33"/>
                      <a:gd name="T1" fmla="*/ 0 h 142"/>
                      <a:gd name="T2" fmla="*/ 23 w 33"/>
                      <a:gd name="T3" fmla="*/ 3 h 142"/>
                      <a:gd name="T4" fmla="*/ 16 w 33"/>
                      <a:gd name="T5" fmla="*/ 10 h 142"/>
                      <a:gd name="T6" fmla="*/ 11 w 33"/>
                      <a:gd name="T7" fmla="*/ 19 h 142"/>
                      <a:gd name="T8" fmla="*/ 8 w 33"/>
                      <a:gd name="T9" fmla="*/ 28 h 142"/>
                      <a:gd name="T10" fmla="*/ 7 w 33"/>
                      <a:gd name="T11" fmla="*/ 48 h 142"/>
                      <a:gd name="T12" fmla="*/ 8 w 33"/>
                      <a:gd name="T13" fmla="*/ 67 h 142"/>
                      <a:gd name="T14" fmla="*/ 11 w 33"/>
                      <a:gd name="T15" fmla="*/ 86 h 142"/>
                      <a:gd name="T16" fmla="*/ 10 w 33"/>
                      <a:gd name="T17" fmla="*/ 104 h 142"/>
                      <a:gd name="T18" fmla="*/ 0 w 33"/>
                      <a:gd name="T19" fmla="*/ 141 h 142"/>
                      <a:gd name="T20" fmla="*/ 1 w 33"/>
                      <a:gd name="T21" fmla="*/ 142 h 142"/>
                      <a:gd name="T22" fmla="*/ 2 w 33"/>
                      <a:gd name="T23" fmla="*/ 141 h 142"/>
                      <a:gd name="T24" fmla="*/ 13 w 33"/>
                      <a:gd name="T25" fmla="*/ 105 h 142"/>
                      <a:gd name="T26" fmla="*/ 14 w 33"/>
                      <a:gd name="T27" fmla="*/ 85 h 142"/>
                      <a:gd name="T28" fmla="*/ 12 w 33"/>
                      <a:gd name="T29" fmla="*/ 66 h 142"/>
                      <a:gd name="T30" fmla="*/ 12 w 33"/>
                      <a:gd name="T31" fmla="*/ 29 h 142"/>
                      <a:gd name="T32" fmla="*/ 15 w 33"/>
                      <a:gd name="T33" fmla="*/ 20 h 142"/>
                      <a:gd name="T34" fmla="*/ 19 w 33"/>
                      <a:gd name="T35" fmla="*/ 12 h 142"/>
                      <a:gd name="T36" fmla="*/ 25 w 33"/>
                      <a:gd name="T37" fmla="*/ 6 h 142"/>
                      <a:gd name="T38" fmla="*/ 33 w 33"/>
                      <a:gd name="T39" fmla="*/ 2 h 142"/>
                      <a:gd name="T40" fmla="*/ 33 w 33"/>
                      <a:gd name="T41" fmla="*/ 1 h 142"/>
                      <a:gd name="T42" fmla="*/ 33 w 33"/>
                      <a:gd name="T43" fmla="*/ 0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" h="142">
                        <a:moveTo>
                          <a:pt x="33" y="0"/>
                        </a:moveTo>
                        <a:cubicBezTo>
                          <a:pt x="29" y="0"/>
                          <a:pt x="26" y="1"/>
                          <a:pt x="23" y="3"/>
                        </a:cubicBezTo>
                        <a:cubicBezTo>
                          <a:pt x="20" y="5"/>
                          <a:pt x="18" y="8"/>
                          <a:pt x="16" y="10"/>
                        </a:cubicBezTo>
                        <a:cubicBezTo>
                          <a:pt x="14" y="13"/>
                          <a:pt x="12" y="16"/>
                          <a:pt x="11" y="19"/>
                        </a:cubicBezTo>
                        <a:cubicBezTo>
                          <a:pt x="10" y="22"/>
                          <a:pt x="9" y="25"/>
                          <a:pt x="8" y="28"/>
                        </a:cubicBezTo>
                        <a:cubicBezTo>
                          <a:pt x="7" y="35"/>
                          <a:pt x="6" y="41"/>
                          <a:pt x="7" y="48"/>
                        </a:cubicBezTo>
                        <a:cubicBezTo>
                          <a:pt x="7" y="54"/>
                          <a:pt x="8" y="61"/>
                          <a:pt x="8" y="67"/>
                        </a:cubicBezTo>
                        <a:cubicBezTo>
                          <a:pt x="9" y="73"/>
                          <a:pt x="10" y="79"/>
                          <a:pt x="11" y="86"/>
                        </a:cubicBezTo>
                        <a:cubicBezTo>
                          <a:pt x="11" y="92"/>
                          <a:pt x="11" y="98"/>
                          <a:pt x="10" y="104"/>
                        </a:cubicBezTo>
                        <a:cubicBezTo>
                          <a:pt x="9" y="117"/>
                          <a:pt x="4" y="129"/>
                          <a:pt x="0" y="141"/>
                        </a:cubicBezTo>
                        <a:cubicBezTo>
                          <a:pt x="0" y="141"/>
                          <a:pt x="0" y="142"/>
                          <a:pt x="1" y="142"/>
                        </a:cubicBezTo>
                        <a:cubicBezTo>
                          <a:pt x="1" y="142"/>
                          <a:pt x="2" y="142"/>
                          <a:pt x="2" y="141"/>
                        </a:cubicBezTo>
                        <a:cubicBezTo>
                          <a:pt x="7" y="130"/>
                          <a:pt x="11" y="118"/>
                          <a:pt x="13" y="105"/>
                        </a:cubicBezTo>
                        <a:cubicBezTo>
                          <a:pt x="14" y="98"/>
                          <a:pt x="15" y="92"/>
                          <a:pt x="14" y="85"/>
                        </a:cubicBezTo>
                        <a:cubicBezTo>
                          <a:pt x="14" y="79"/>
                          <a:pt x="13" y="73"/>
                          <a:pt x="12" y="66"/>
                        </a:cubicBezTo>
                        <a:cubicBezTo>
                          <a:pt x="11" y="54"/>
                          <a:pt x="9" y="41"/>
                          <a:pt x="12" y="29"/>
                        </a:cubicBezTo>
                        <a:cubicBezTo>
                          <a:pt x="13" y="26"/>
                          <a:pt x="14" y="23"/>
                          <a:pt x="15" y="20"/>
                        </a:cubicBezTo>
                        <a:cubicBezTo>
                          <a:pt x="16" y="18"/>
                          <a:pt x="17" y="15"/>
                          <a:pt x="19" y="12"/>
                        </a:cubicBezTo>
                        <a:cubicBezTo>
                          <a:pt x="21" y="10"/>
                          <a:pt x="22" y="8"/>
                          <a:pt x="25" y="6"/>
                        </a:cubicBezTo>
                        <a:cubicBezTo>
                          <a:pt x="27" y="4"/>
                          <a:pt x="30" y="3"/>
                          <a:pt x="33" y="2"/>
                        </a:cubicBezTo>
                        <a:cubicBezTo>
                          <a:pt x="33" y="2"/>
                          <a:pt x="33" y="2"/>
                          <a:pt x="33" y="1"/>
                        </a:cubicBezTo>
                        <a:cubicBezTo>
                          <a:pt x="33" y="1"/>
                          <a:pt x="33" y="0"/>
                          <a:pt x="33" y="0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0" name="Freeform 2091"/>
                  <p:cNvSpPr/>
                  <p:nvPr/>
                </p:nvSpPr>
                <p:spPr bwMode="auto">
                  <a:xfrm>
                    <a:off x="6931" y="2813"/>
                    <a:ext cx="15" cy="80"/>
                  </a:xfrm>
                  <a:custGeom>
                    <a:avLst/>
                    <a:gdLst>
                      <a:gd name="T0" fmla="*/ 16 w 17"/>
                      <a:gd name="T1" fmla="*/ 0 h 94"/>
                      <a:gd name="T2" fmla="*/ 10 w 17"/>
                      <a:gd name="T3" fmla="*/ 3 h 94"/>
                      <a:gd name="T4" fmla="*/ 5 w 17"/>
                      <a:gd name="T5" fmla="*/ 7 h 94"/>
                      <a:gd name="T6" fmla="*/ 1 w 17"/>
                      <a:gd name="T7" fmla="*/ 19 h 94"/>
                      <a:gd name="T8" fmla="*/ 3 w 17"/>
                      <a:gd name="T9" fmla="*/ 44 h 94"/>
                      <a:gd name="T10" fmla="*/ 8 w 17"/>
                      <a:gd name="T11" fmla="*/ 68 h 94"/>
                      <a:gd name="T12" fmla="*/ 10 w 17"/>
                      <a:gd name="T13" fmla="*/ 81 h 94"/>
                      <a:gd name="T14" fmla="*/ 9 w 17"/>
                      <a:gd name="T15" fmla="*/ 92 h 94"/>
                      <a:gd name="T16" fmla="*/ 9 w 17"/>
                      <a:gd name="T17" fmla="*/ 94 h 94"/>
                      <a:gd name="T18" fmla="*/ 11 w 17"/>
                      <a:gd name="T19" fmla="*/ 93 h 94"/>
                      <a:gd name="T20" fmla="*/ 12 w 17"/>
                      <a:gd name="T21" fmla="*/ 80 h 94"/>
                      <a:gd name="T22" fmla="*/ 11 w 17"/>
                      <a:gd name="T23" fmla="*/ 68 h 94"/>
                      <a:gd name="T24" fmla="*/ 6 w 17"/>
                      <a:gd name="T25" fmla="*/ 44 h 94"/>
                      <a:gd name="T26" fmla="*/ 4 w 17"/>
                      <a:gd name="T27" fmla="*/ 20 h 94"/>
                      <a:gd name="T28" fmla="*/ 7 w 17"/>
                      <a:gd name="T29" fmla="*/ 9 h 94"/>
                      <a:gd name="T30" fmla="*/ 17 w 17"/>
                      <a:gd name="T31" fmla="*/ 2 h 94"/>
                      <a:gd name="T32" fmla="*/ 17 w 17"/>
                      <a:gd name="T33" fmla="*/ 1 h 94"/>
                      <a:gd name="T34" fmla="*/ 16 w 17"/>
                      <a:gd name="T35" fmla="*/ 0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" h="94">
                        <a:moveTo>
                          <a:pt x="16" y="0"/>
                        </a:moveTo>
                        <a:cubicBezTo>
                          <a:pt x="14" y="1"/>
                          <a:pt x="12" y="1"/>
                          <a:pt x="10" y="3"/>
                        </a:cubicBezTo>
                        <a:cubicBezTo>
                          <a:pt x="8" y="4"/>
                          <a:pt x="6" y="5"/>
                          <a:pt x="5" y="7"/>
                        </a:cubicBezTo>
                        <a:cubicBezTo>
                          <a:pt x="2" y="11"/>
                          <a:pt x="1" y="15"/>
                          <a:pt x="1" y="19"/>
                        </a:cubicBezTo>
                        <a:cubicBezTo>
                          <a:pt x="0" y="28"/>
                          <a:pt x="2" y="36"/>
                          <a:pt x="3" y="44"/>
                        </a:cubicBezTo>
                        <a:cubicBezTo>
                          <a:pt x="5" y="52"/>
                          <a:pt x="7" y="60"/>
                          <a:pt x="8" y="68"/>
                        </a:cubicBezTo>
                        <a:cubicBezTo>
                          <a:pt x="9" y="72"/>
                          <a:pt x="9" y="77"/>
                          <a:pt x="10" y="81"/>
                        </a:cubicBezTo>
                        <a:cubicBezTo>
                          <a:pt x="10" y="85"/>
                          <a:pt x="10" y="89"/>
                          <a:pt x="9" y="92"/>
                        </a:cubicBezTo>
                        <a:cubicBezTo>
                          <a:pt x="9" y="93"/>
                          <a:pt x="9" y="93"/>
                          <a:pt x="9" y="94"/>
                        </a:cubicBezTo>
                        <a:cubicBezTo>
                          <a:pt x="10" y="94"/>
                          <a:pt x="10" y="94"/>
                          <a:pt x="11" y="93"/>
                        </a:cubicBezTo>
                        <a:cubicBezTo>
                          <a:pt x="12" y="89"/>
                          <a:pt x="12" y="85"/>
                          <a:pt x="12" y="80"/>
                        </a:cubicBezTo>
                        <a:cubicBezTo>
                          <a:pt x="12" y="76"/>
                          <a:pt x="11" y="72"/>
                          <a:pt x="11" y="68"/>
                        </a:cubicBezTo>
                        <a:cubicBezTo>
                          <a:pt x="9" y="60"/>
                          <a:pt x="8" y="52"/>
                          <a:pt x="6" y="44"/>
                        </a:cubicBezTo>
                        <a:cubicBezTo>
                          <a:pt x="5" y="36"/>
                          <a:pt x="3" y="27"/>
                          <a:pt x="4" y="20"/>
                        </a:cubicBezTo>
                        <a:cubicBezTo>
                          <a:pt x="4" y="16"/>
                          <a:pt x="5" y="12"/>
                          <a:pt x="7" y="9"/>
                        </a:cubicBezTo>
                        <a:cubicBezTo>
                          <a:pt x="9" y="6"/>
                          <a:pt x="13" y="4"/>
                          <a:pt x="17" y="2"/>
                        </a:cubicBezTo>
                        <a:cubicBezTo>
                          <a:pt x="17" y="2"/>
                          <a:pt x="17" y="2"/>
                          <a:pt x="17" y="1"/>
                        </a:cubicBezTo>
                        <a:cubicBezTo>
                          <a:pt x="17" y="1"/>
                          <a:pt x="17" y="0"/>
                          <a:pt x="16" y="0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1" name="Freeform 2092"/>
                  <p:cNvSpPr/>
                  <p:nvPr/>
                </p:nvSpPr>
                <p:spPr bwMode="auto">
                  <a:xfrm>
                    <a:off x="6516" y="1917"/>
                    <a:ext cx="784" cy="738"/>
                  </a:xfrm>
                  <a:custGeom>
                    <a:avLst/>
                    <a:gdLst>
                      <a:gd name="T0" fmla="*/ 503 w 922"/>
                      <a:gd name="T1" fmla="*/ 26 h 867"/>
                      <a:gd name="T2" fmla="*/ 23 w 922"/>
                      <a:gd name="T3" fmla="*/ 387 h 867"/>
                      <a:gd name="T4" fmla="*/ 420 w 922"/>
                      <a:gd name="T5" fmla="*/ 841 h 867"/>
                      <a:gd name="T6" fmla="*/ 900 w 922"/>
                      <a:gd name="T7" fmla="*/ 481 h 867"/>
                      <a:gd name="T8" fmla="*/ 503 w 922"/>
                      <a:gd name="T9" fmla="*/ 26 h 8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2" h="867">
                        <a:moveTo>
                          <a:pt x="503" y="26"/>
                        </a:moveTo>
                        <a:cubicBezTo>
                          <a:pt x="261" y="0"/>
                          <a:pt x="46" y="161"/>
                          <a:pt x="23" y="387"/>
                        </a:cubicBezTo>
                        <a:cubicBezTo>
                          <a:pt x="0" y="612"/>
                          <a:pt x="178" y="815"/>
                          <a:pt x="420" y="841"/>
                        </a:cubicBezTo>
                        <a:cubicBezTo>
                          <a:pt x="662" y="867"/>
                          <a:pt x="877" y="706"/>
                          <a:pt x="900" y="481"/>
                        </a:cubicBezTo>
                        <a:cubicBezTo>
                          <a:pt x="922" y="256"/>
                          <a:pt x="745" y="52"/>
                          <a:pt x="503" y="26"/>
                        </a:cubicBezTo>
                        <a:close/>
                      </a:path>
                    </a:pathLst>
                  </a:custGeom>
                  <a:solidFill>
                    <a:srgbClr val="0473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2" name="Freeform 2093"/>
                  <p:cNvSpPr/>
                  <p:nvPr/>
                </p:nvSpPr>
                <p:spPr bwMode="auto">
                  <a:xfrm>
                    <a:off x="6557" y="1941"/>
                    <a:ext cx="714" cy="662"/>
                  </a:xfrm>
                  <a:custGeom>
                    <a:avLst/>
                    <a:gdLst>
                      <a:gd name="T0" fmla="*/ 764 w 839"/>
                      <a:gd name="T1" fmla="*/ 407 h 776"/>
                      <a:gd name="T2" fmla="*/ 813 w 839"/>
                      <a:gd name="T3" fmla="*/ 307 h 776"/>
                      <a:gd name="T4" fmla="*/ 752 w 839"/>
                      <a:gd name="T5" fmla="*/ 290 h 776"/>
                      <a:gd name="T6" fmla="*/ 756 w 839"/>
                      <a:gd name="T7" fmla="*/ 180 h 776"/>
                      <a:gd name="T8" fmla="*/ 666 w 839"/>
                      <a:gd name="T9" fmla="*/ 157 h 776"/>
                      <a:gd name="T10" fmla="*/ 645 w 839"/>
                      <a:gd name="T11" fmla="*/ 75 h 776"/>
                      <a:gd name="T12" fmla="*/ 574 w 839"/>
                      <a:gd name="T13" fmla="*/ 97 h 776"/>
                      <a:gd name="T14" fmla="*/ 519 w 839"/>
                      <a:gd name="T15" fmla="*/ 17 h 776"/>
                      <a:gd name="T16" fmla="*/ 457 w 839"/>
                      <a:gd name="T17" fmla="*/ 61 h 776"/>
                      <a:gd name="T18" fmla="*/ 353 w 839"/>
                      <a:gd name="T19" fmla="*/ 20 h 776"/>
                      <a:gd name="T20" fmla="*/ 310 w 839"/>
                      <a:gd name="T21" fmla="*/ 93 h 776"/>
                      <a:gd name="T22" fmla="*/ 223 w 839"/>
                      <a:gd name="T23" fmla="*/ 52 h 776"/>
                      <a:gd name="T24" fmla="*/ 206 w 839"/>
                      <a:gd name="T25" fmla="*/ 112 h 776"/>
                      <a:gd name="T26" fmla="*/ 112 w 839"/>
                      <a:gd name="T27" fmla="*/ 141 h 776"/>
                      <a:gd name="T28" fmla="*/ 103 w 839"/>
                      <a:gd name="T29" fmla="*/ 237 h 776"/>
                      <a:gd name="T30" fmla="*/ 15 w 839"/>
                      <a:gd name="T31" fmla="*/ 261 h 776"/>
                      <a:gd name="T32" fmla="*/ 52 w 839"/>
                      <a:gd name="T33" fmla="*/ 324 h 776"/>
                      <a:gd name="T34" fmla="*/ 22 w 839"/>
                      <a:gd name="T35" fmla="*/ 443 h 776"/>
                      <a:gd name="T36" fmla="*/ 97 w 839"/>
                      <a:gd name="T37" fmla="*/ 496 h 776"/>
                      <a:gd name="T38" fmla="*/ 77 w 839"/>
                      <a:gd name="T39" fmla="*/ 594 h 776"/>
                      <a:gd name="T40" fmla="*/ 200 w 839"/>
                      <a:gd name="T41" fmla="*/ 614 h 776"/>
                      <a:gd name="T42" fmla="*/ 210 w 839"/>
                      <a:gd name="T43" fmla="*/ 710 h 776"/>
                      <a:gd name="T44" fmla="*/ 292 w 839"/>
                      <a:gd name="T45" fmla="*/ 686 h 776"/>
                      <a:gd name="T46" fmla="*/ 398 w 839"/>
                      <a:gd name="T47" fmla="*/ 775 h 776"/>
                      <a:gd name="T48" fmla="*/ 489 w 839"/>
                      <a:gd name="T49" fmla="*/ 691 h 776"/>
                      <a:gd name="T50" fmla="*/ 566 w 839"/>
                      <a:gd name="T51" fmla="*/ 743 h 776"/>
                      <a:gd name="T52" fmla="*/ 602 w 839"/>
                      <a:gd name="T53" fmla="*/ 647 h 776"/>
                      <a:gd name="T54" fmla="*/ 702 w 839"/>
                      <a:gd name="T55" fmla="*/ 657 h 776"/>
                      <a:gd name="T56" fmla="*/ 730 w 839"/>
                      <a:gd name="T57" fmla="*/ 523 h 776"/>
                      <a:gd name="T58" fmla="*/ 836 w 839"/>
                      <a:gd name="T59" fmla="*/ 462 h 776"/>
                      <a:gd name="T60" fmla="*/ 764 w 839"/>
                      <a:gd name="T61" fmla="*/ 407 h 7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839" h="776">
                        <a:moveTo>
                          <a:pt x="764" y="407"/>
                        </a:moveTo>
                        <a:cubicBezTo>
                          <a:pt x="751" y="370"/>
                          <a:pt x="829" y="336"/>
                          <a:pt x="813" y="307"/>
                        </a:cubicBezTo>
                        <a:cubicBezTo>
                          <a:pt x="803" y="290"/>
                          <a:pt x="762" y="305"/>
                          <a:pt x="752" y="290"/>
                        </a:cubicBezTo>
                        <a:cubicBezTo>
                          <a:pt x="731" y="257"/>
                          <a:pt x="796" y="209"/>
                          <a:pt x="756" y="180"/>
                        </a:cubicBezTo>
                        <a:cubicBezTo>
                          <a:pt x="742" y="171"/>
                          <a:pt x="706" y="201"/>
                          <a:pt x="666" y="157"/>
                        </a:cubicBezTo>
                        <a:cubicBezTo>
                          <a:pt x="646" y="135"/>
                          <a:pt x="678" y="92"/>
                          <a:pt x="645" y="75"/>
                        </a:cubicBezTo>
                        <a:cubicBezTo>
                          <a:pt x="616" y="60"/>
                          <a:pt x="600" y="103"/>
                          <a:pt x="574" y="97"/>
                        </a:cubicBezTo>
                        <a:cubicBezTo>
                          <a:pt x="540" y="90"/>
                          <a:pt x="547" y="23"/>
                          <a:pt x="519" y="17"/>
                        </a:cubicBezTo>
                        <a:cubicBezTo>
                          <a:pt x="495" y="13"/>
                          <a:pt x="483" y="53"/>
                          <a:pt x="457" y="61"/>
                        </a:cubicBezTo>
                        <a:cubicBezTo>
                          <a:pt x="413" y="74"/>
                          <a:pt x="388" y="0"/>
                          <a:pt x="353" y="20"/>
                        </a:cubicBezTo>
                        <a:cubicBezTo>
                          <a:pt x="330" y="34"/>
                          <a:pt x="353" y="85"/>
                          <a:pt x="310" y="93"/>
                        </a:cubicBezTo>
                        <a:cubicBezTo>
                          <a:pt x="281" y="98"/>
                          <a:pt x="245" y="45"/>
                          <a:pt x="223" y="52"/>
                        </a:cubicBezTo>
                        <a:cubicBezTo>
                          <a:pt x="198" y="61"/>
                          <a:pt x="219" y="93"/>
                          <a:pt x="206" y="112"/>
                        </a:cubicBezTo>
                        <a:cubicBezTo>
                          <a:pt x="180" y="151"/>
                          <a:pt x="128" y="106"/>
                          <a:pt x="112" y="141"/>
                        </a:cubicBezTo>
                        <a:cubicBezTo>
                          <a:pt x="101" y="166"/>
                          <a:pt x="131" y="208"/>
                          <a:pt x="103" y="237"/>
                        </a:cubicBezTo>
                        <a:cubicBezTo>
                          <a:pt x="85" y="255"/>
                          <a:pt x="27" y="239"/>
                          <a:pt x="15" y="261"/>
                        </a:cubicBezTo>
                        <a:cubicBezTo>
                          <a:pt x="0" y="290"/>
                          <a:pt x="42" y="301"/>
                          <a:pt x="52" y="324"/>
                        </a:cubicBezTo>
                        <a:cubicBezTo>
                          <a:pt x="81" y="389"/>
                          <a:pt x="2" y="387"/>
                          <a:pt x="22" y="443"/>
                        </a:cubicBezTo>
                        <a:cubicBezTo>
                          <a:pt x="32" y="470"/>
                          <a:pt x="84" y="470"/>
                          <a:pt x="97" y="496"/>
                        </a:cubicBezTo>
                        <a:cubicBezTo>
                          <a:pt x="112" y="527"/>
                          <a:pt x="56" y="569"/>
                          <a:pt x="77" y="594"/>
                        </a:cubicBezTo>
                        <a:cubicBezTo>
                          <a:pt x="106" y="631"/>
                          <a:pt x="164" y="569"/>
                          <a:pt x="200" y="614"/>
                        </a:cubicBezTo>
                        <a:cubicBezTo>
                          <a:pt x="217" y="636"/>
                          <a:pt x="183" y="689"/>
                          <a:pt x="210" y="710"/>
                        </a:cubicBezTo>
                        <a:cubicBezTo>
                          <a:pt x="243" y="737"/>
                          <a:pt x="262" y="694"/>
                          <a:pt x="292" y="686"/>
                        </a:cubicBezTo>
                        <a:cubicBezTo>
                          <a:pt x="385" y="658"/>
                          <a:pt x="319" y="775"/>
                          <a:pt x="398" y="775"/>
                        </a:cubicBezTo>
                        <a:cubicBezTo>
                          <a:pt x="474" y="776"/>
                          <a:pt x="445" y="672"/>
                          <a:pt x="489" y="691"/>
                        </a:cubicBezTo>
                        <a:cubicBezTo>
                          <a:pt x="511" y="700"/>
                          <a:pt x="534" y="754"/>
                          <a:pt x="566" y="743"/>
                        </a:cubicBezTo>
                        <a:cubicBezTo>
                          <a:pt x="595" y="733"/>
                          <a:pt x="576" y="660"/>
                          <a:pt x="602" y="647"/>
                        </a:cubicBezTo>
                        <a:cubicBezTo>
                          <a:pt x="641" y="629"/>
                          <a:pt x="631" y="656"/>
                          <a:pt x="702" y="657"/>
                        </a:cubicBezTo>
                        <a:cubicBezTo>
                          <a:pt x="790" y="658"/>
                          <a:pt x="704" y="559"/>
                          <a:pt x="730" y="523"/>
                        </a:cubicBezTo>
                        <a:cubicBezTo>
                          <a:pt x="752" y="493"/>
                          <a:pt x="832" y="505"/>
                          <a:pt x="836" y="462"/>
                        </a:cubicBezTo>
                        <a:cubicBezTo>
                          <a:pt x="839" y="427"/>
                          <a:pt x="771" y="430"/>
                          <a:pt x="764" y="407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3" name="Freeform 2094"/>
                  <p:cNvSpPr/>
                  <p:nvPr/>
                </p:nvSpPr>
                <p:spPr bwMode="auto">
                  <a:xfrm>
                    <a:off x="6680" y="1997"/>
                    <a:ext cx="529" cy="468"/>
                  </a:xfrm>
                  <a:custGeom>
                    <a:avLst/>
                    <a:gdLst>
                      <a:gd name="T0" fmla="*/ 558 w 621"/>
                      <a:gd name="T1" fmla="*/ 295 h 550"/>
                      <a:gd name="T2" fmla="*/ 609 w 621"/>
                      <a:gd name="T3" fmla="*/ 221 h 550"/>
                      <a:gd name="T4" fmla="*/ 538 w 621"/>
                      <a:gd name="T5" fmla="*/ 184 h 550"/>
                      <a:gd name="T6" fmla="*/ 545 w 621"/>
                      <a:gd name="T7" fmla="*/ 112 h 550"/>
                      <a:gd name="T8" fmla="*/ 461 w 621"/>
                      <a:gd name="T9" fmla="*/ 139 h 550"/>
                      <a:gd name="T10" fmla="*/ 453 w 621"/>
                      <a:gd name="T11" fmla="*/ 53 h 550"/>
                      <a:gd name="T12" fmla="*/ 384 w 621"/>
                      <a:gd name="T13" fmla="*/ 102 h 550"/>
                      <a:gd name="T14" fmla="*/ 343 w 621"/>
                      <a:gd name="T15" fmla="*/ 14 h 550"/>
                      <a:gd name="T16" fmla="*/ 283 w 621"/>
                      <a:gd name="T17" fmla="*/ 75 h 550"/>
                      <a:gd name="T18" fmla="*/ 188 w 621"/>
                      <a:gd name="T19" fmla="*/ 40 h 550"/>
                      <a:gd name="T20" fmla="*/ 154 w 621"/>
                      <a:gd name="T21" fmla="*/ 111 h 550"/>
                      <a:gd name="T22" fmla="*/ 69 w 621"/>
                      <a:gd name="T23" fmla="*/ 105 h 550"/>
                      <a:gd name="T24" fmla="*/ 93 w 621"/>
                      <a:gd name="T25" fmla="*/ 187 h 550"/>
                      <a:gd name="T26" fmla="*/ 12 w 621"/>
                      <a:gd name="T27" fmla="*/ 244 h 550"/>
                      <a:gd name="T28" fmla="*/ 90 w 621"/>
                      <a:gd name="T29" fmla="*/ 316 h 550"/>
                      <a:gd name="T30" fmla="*/ 82 w 621"/>
                      <a:gd name="T31" fmla="*/ 431 h 550"/>
                      <a:gd name="T32" fmla="*/ 195 w 621"/>
                      <a:gd name="T33" fmla="*/ 449 h 550"/>
                      <a:gd name="T34" fmla="*/ 228 w 621"/>
                      <a:gd name="T35" fmla="*/ 537 h 550"/>
                      <a:gd name="T36" fmla="*/ 308 w 621"/>
                      <a:gd name="T37" fmla="*/ 477 h 550"/>
                      <a:gd name="T38" fmla="*/ 369 w 621"/>
                      <a:gd name="T39" fmla="*/ 547 h 550"/>
                      <a:gd name="T40" fmla="*/ 428 w 621"/>
                      <a:gd name="T41" fmla="*/ 459 h 550"/>
                      <a:gd name="T42" fmla="*/ 514 w 621"/>
                      <a:gd name="T43" fmla="*/ 473 h 550"/>
                      <a:gd name="T44" fmla="*/ 530 w 621"/>
                      <a:gd name="T45" fmla="*/ 385 h 550"/>
                      <a:gd name="T46" fmla="*/ 614 w 621"/>
                      <a:gd name="T47" fmla="*/ 354 h 550"/>
                      <a:gd name="T48" fmla="*/ 558 w 621"/>
                      <a:gd name="T49" fmla="*/ 295 h 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21" h="550">
                        <a:moveTo>
                          <a:pt x="558" y="295"/>
                        </a:moveTo>
                        <a:cubicBezTo>
                          <a:pt x="557" y="282"/>
                          <a:pt x="621" y="253"/>
                          <a:pt x="609" y="221"/>
                        </a:cubicBezTo>
                        <a:cubicBezTo>
                          <a:pt x="600" y="195"/>
                          <a:pt x="541" y="194"/>
                          <a:pt x="538" y="184"/>
                        </a:cubicBezTo>
                        <a:cubicBezTo>
                          <a:pt x="531" y="162"/>
                          <a:pt x="553" y="120"/>
                          <a:pt x="545" y="112"/>
                        </a:cubicBezTo>
                        <a:cubicBezTo>
                          <a:pt x="522" y="90"/>
                          <a:pt x="483" y="150"/>
                          <a:pt x="461" y="139"/>
                        </a:cubicBezTo>
                        <a:cubicBezTo>
                          <a:pt x="437" y="127"/>
                          <a:pt x="483" y="69"/>
                          <a:pt x="453" y="53"/>
                        </a:cubicBezTo>
                        <a:cubicBezTo>
                          <a:pt x="423" y="37"/>
                          <a:pt x="417" y="123"/>
                          <a:pt x="384" y="102"/>
                        </a:cubicBezTo>
                        <a:cubicBezTo>
                          <a:pt x="358" y="84"/>
                          <a:pt x="402" y="0"/>
                          <a:pt x="343" y="14"/>
                        </a:cubicBezTo>
                        <a:cubicBezTo>
                          <a:pt x="302" y="24"/>
                          <a:pt x="327" y="79"/>
                          <a:pt x="283" y="75"/>
                        </a:cubicBezTo>
                        <a:cubicBezTo>
                          <a:pt x="230" y="71"/>
                          <a:pt x="221" y="17"/>
                          <a:pt x="188" y="40"/>
                        </a:cubicBezTo>
                        <a:cubicBezTo>
                          <a:pt x="160" y="59"/>
                          <a:pt x="187" y="99"/>
                          <a:pt x="154" y="111"/>
                        </a:cubicBezTo>
                        <a:cubicBezTo>
                          <a:pt x="118" y="124"/>
                          <a:pt x="87" y="88"/>
                          <a:pt x="69" y="105"/>
                        </a:cubicBezTo>
                        <a:cubicBezTo>
                          <a:pt x="43" y="131"/>
                          <a:pt x="96" y="165"/>
                          <a:pt x="93" y="187"/>
                        </a:cubicBezTo>
                        <a:cubicBezTo>
                          <a:pt x="89" y="213"/>
                          <a:pt x="19" y="220"/>
                          <a:pt x="12" y="244"/>
                        </a:cubicBezTo>
                        <a:cubicBezTo>
                          <a:pt x="0" y="289"/>
                          <a:pt x="76" y="287"/>
                          <a:pt x="90" y="316"/>
                        </a:cubicBezTo>
                        <a:cubicBezTo>
                          <a:pt x="104" y="345"/>
                          <a:pt x="60" y="395"/>
                          <a:pt x="82" y="431"/>
                        </a:cubicBezTo>
                        <a:cubicBezTo>
                          <a:pt x="106" y="471"/>
                          <a:pt x="166" y="420"/>
                          <a:pt x="195" y="449"/>
                        </a:cubicBezTo>
                        <a:cubicBezTo>
                          <a:pt x="226" y="481"/>
                          <a:pt x="203" y="530"/>
                          <a:pt x="228" y="537"/>
                        </a:cubicBezTo>
                        <a:cubicBezTo>
                          <a:pt x="250" y="543"/>
                          <a:pt x="275" y="471"/>
                          <a:pt x="308" y="477"/>
                        </a:cubicBezTo>
                        <a:cubicBezTo>
                          <a:pt x="347" y="484"/>
                          <a:pt x="346" y="550"/>
                          <a:pt x="369" y="547"/>
                        </a:cubicBezTo>
                        <a:cubicBezTo>
                          <a:pt x="408" y="542"/>
                          <a:pt x="389" y="481"/>
                          <a:pt x="428" y="459"/>
                        </a:cubicBezTo>
                        <a:cubicBezTo>
                          <a:pt x="455" y="443"/>
                          <a:pt x="496" y="482"/>
                          <a:pt x="514" y="473"/>
                        </a:cubicBezTo>
                        <a:cubicBezTo>
                          <a:pt x="550" y="456"/>
                          <a:pt x="504" y="421"/>
                          <a:pt x="530" y="385"/>
                        </a:cubicBezTo>
                        <a:cubicBezTo>
                          <a:pt x="545" y="363"/>
                          <a:pt x="608" y="395"/>
                          <a:pt x="614" y="354"/>
                        </a:cubicBezTo>
                        <a:cubicBezTo>
                          <a:pt x="620" y="318"/>
                          <a:pt x="558" y="312"/>
                          <a:pt x="558" y="295"/>
                        </a:cubicBezTo>
                        <a:close/>
                      </a:path>
                    </a:pathLst>
                  </a:custGeom>
                  <a:solidFill>
                    <a:srgbClr val="00C9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4" name="Freeform 2095"/>
                  <p:cNvSpPr/>
                  <p:nvPr/>
                </p:nvSpPr>
                <p:spPr bwMode="auto">
                  <a:xfrm>
                    <a:off x="6852" y="2071"/>
                    <a:ext cx="275" cy="250"/>
                  </a:xfrm>
                  <a:custGeom>
                    <a:avLst/>
                    <a:gdLst>
                      <a:gd name="T0" fmla="*/ 273 w 323"/>
                      <a:gd name="T1" fmla="*/ 147 h 293"/>
                      <a:gd name="T2" fmla="*/ 309 w 323"/>
                      <a:gd name="T3" fmla="*/ 87 h 293"/>
                      <a:gd name="T4" fmla="*/ 236 w 323"/>
                      <a:gd name="T5" fmla="*/ 86 h 293"/>
                      <a:gd name="T6" fmla="*/ 203 w 323"/>
                      <a:gd name="T7" fmla="*/ 12 h 293"/>
                      <a:gd name="T8" fmla="*/ 154 w 323"/>
                      <a:gd name="T9" fmla="*/ 78 h 293"/>
                      <a:gd name="T10" fmla="*/ 74 w 323"/>
                      <a:gd name="T11" fmla="*/ 31 h 293"/>
                      <a:gd name="T12" fmla="*/ 82 w 323"/>
                      <a:gd name="T13" fmla="*/ 98 h 293"/>
                      <a:gd name="T14" fmla="*/ 1 w 323"/>
                      <a:gd name="T15" fmla="*/ 151 h 293"/>
                      <a:gd name="T16" fmla="*/ 69 w 323"/>
                      <a:gd name="T17" fmla="*/ 180 h 293"/>
                      <a:gd name="T18" fmla="*/ 94 w 323"/>
                      <a:gd name="T19" fmla="*/ 261 h 293"/>
                      <a:gd name="T20" fmla="*/ 170 w 323"/>
                      <a:gd name="T21" fmla="*/ 236 h 293"/>
                      <a:gd name="T22" fmla="*/ 230 w 323"/>
                      <a:gd name="T23" fmla="*/ 287 h 293"/>
                      <a:gd name="T24" fmla="*/ 239 w 323"/>
                      <a:gd name="T25" fmla="*/ 210 h 293"/>
                      <a:gd name="T26" fmla="*/ 317 w 323"/>
                      <a:gd name="T27" fmla="*/ 197 h 293"/>
                      <a:gd name="T28" fmla="*/ 273 w 323"/>
                      <a:gd name="T29" fmla="*/ 147 h 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3" h="293">
                        <a:moveTo>
                          <a:pt x="273" y="147"/>
                        </a:moveTo>
                        <a:cubicBezTo>
                          <a:pt x="271" y="127"/>
                          <a:pt x="323" y="115"/>
                          <a:pt x="309" y="87"/>
                        </a:cubicBezTo>
                        <a:cubicBezTo>
                          <a:pt x="295" y="60"/>
                          <a:pt x="250" y="101"/>
                          <a:pt x="236" y="86"/>
                        </a:cubicBezTo>
                        <a:cubicBezTo>
                          <a:pt x="215" y="65"/>
                          <a:pt x="237" y="14"/>
                          <a:pt x="203" y="12"/>
                        </a:cubicBezTo>
                        <a:cubicBezTo>
                          <a:pt x="173" y="11"/>
                          <a:pt x="176" y="74"/>
                          <a:pt x="154" y="78"/>
                        </a:cubicBezTo>
                        <a:cubicBezTo>
                          <a:pt x="121" y="84"/>
                          <a:pt x="103" y="0"/>
                          <a:pt x="74" y="31"/>
                        </a:cubicBezTo>
                        <a:cubicBezTo>
                          <a:pt x="61" y="46"/>
                          <a:pt x="87" y="79"/>
                          <a:pt x="82" y="98"/>
                        </a:cubicBezTo>
                        <a:cubicBezTo>
                          <a:pt x="72" y="134"/>
                          <a:pt x="2" y="123"/>
                          <a:pt x="1" y="151"/>
                        </a:cubicBezTo>
                        <a:cubicBezTo>
                          <a:pt x="0" y="186"/>
                          <a:pt x="58" y="164"/>
                          <a:pt x="69" y="180"/>
                        </a:cubicBezTo>
                        <a:cubicBezTo>
                          <a:pt x="86" y="207"/>
                          <a:pt x="71" y="254"/>
                          <a:pt x="94" y="261"/>
                        </a:cubicBezTo>
                        <a:cubicBezTo>
                          <a:pt x="122" y="271"/>
                          <a:pt x="128" y="230"/>
                          <a:pt x="170" y="236"/>
                        </a:cubicBezTo>
                        <a:cubicBezTo>
                          <a:pt x="192" y="240"/>
                          <a:pt x="205" y="293"/>
                          <a:pt x="230" y="287"/>
                        </a:cubicBezTo>
                        <a:cubicBezTo>
                          <a:pt x="269" y="278"/>
                          <a:pt x="228" y="230"/>
                          <a:pt x="239" y="210"/>
                        </a:cubicBezTo>
                        <a:cubicBezTo>
                          <a:pt x="258" y="177"/>
                          <a:pt x="311" y="238"/>
                          <a:pt x="317" y="197"/>
                        </a:cubicBezTo>
                        <a:cubicBezTo>
                          <a:pt x="320" y="176"/>
                          <a:pt x="274" y="159"/>
                          <a:pt x="273" y="147"/>
                        </a:cubicBezTo>
                        <a:close/>
                      </a:path>
                    </a:pathLst>
                  </a:custGeom>
                  <a:solidFill>
                    <a:srgbClr val="06EF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5" name="Freeform 2096"/>
                  <p:cNvSpPr/>
                  <p:nvPr/>
                </p:nvSpPr>
                <p:spPr bwMode="auto">
                  <a:xfrm>
                    <a:off x="7135" y="2287"/>
                    <a:ext cx="486" cy="730"/>
                  </a:xfrm>
                  <a:custGeom>
                    <a:avLst/>
                    <a:gdLst>
                      <a:gd name="T0" fmla="*/ 479 w 571"/>
                      <a:gd name="T1" fmla="*/ 280 h 856"/>
                      <a:gd name="T2" fmla="*/ 384 w 571"/>
                      <a:gd name="T3" fmla="*/ 301 h 856"/>
                      <a:gd name="T4" fmla="*/ 410 w 571"/>
                      <a:gd name="T5" fmla="*/ 199 h 856"/>
                      <a:gd name="T6" fmla="*/ 271 w 571"/>
                      <a:gd name="T7" fmla="*/ 158 h 856"/>
                      <a:gd name="T8" fmla="*/ 211 w 571"/>
                      <a:gd name="T9" fmla="*/ 315 h 856"/>
                      <a:gd name="T10" fmla="*/ 88 w 571"/>
                      <a:gd name="T11" fmla="*/ 186 h 856"/>
                      <a:gd name="T12" fmla="*/ 78 w 571"/>
                      <a:gd name="T13" fmla="*/ 24 h 856"/>
                      <a:gd name="T14" fmla="*/ 50 w 571"/>
                      <a:gd name="T15" fmla="*/ 0 h 856"/>
                      <a:gd name="T16" fmla="*/ 30 w 571"/>
                      <a:gd name="T17" fmla="*/ 223 h 856"/>
                      <a:gd name="T18" fmla="*/ 184 w 571"/>
                      <a:gd name="T19" fmla="*/ 385 h 856"/>
                      <a:gd name="T20" fmla="*/ 37 w 571"/>
                      <a:gd name="T21" fmla="*/ 774 h 856"/>
                      <a:gd name="T22" fmla="*/ 118 w 571"/>
                      <a:gd name="T23" fmla="*/ 824 h 856"/>
                      <a:gd name="T24" fmla="*/ 174 w 571"/>
                      <a:gd name="T25" fmla="*/ 840 h 856"/>
                      <a:gd name="T26" fmla="*/ 242 w 571"/>
                      <a:gd name="T27" fmla="*/ 856 h 856"/>
                      <a:gd name="T28" fmla="*/ 372 w 571"/>
                      <a:gd name="T29" fmla="*/ 348 h 856"/>
                      <a:gd name="T30" fmla="*/ 477 w 571"/>
                      <a:gd name="T31" fmla="*/ 325 h 856"/>
                      <a:gd name="T32" fmla="*/ 571 w 571"/>
                      <a:gd name="T33" fmla="*/ 229 h 856"/>
                      <a:gd name="T34" fmla="*/ 546 w 571"/>
                      <a:gd name="T35" fmla="*/ 220 h 856"/>
                      <a:gd name="T36" fmla="*/ 479 w 571"/>
                      <a:gd name="T37" fmla="*/ 280 h 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571" h="856">
                        <a:moveTo>
                          <a:pt x="479" y="280"/>
                        </a:moveTo>
                        <a:cubicBezTo>
                          <a:pt x="450" y="300"/>
                          <a:pt x="407" y="302"/>
                          <a:pt x="384" y="301"/>
                        </a:cubicBezTo>
                        <a:cubicBezTo>
                          <a:pt x="410" y="199"/>
                          <a:pt x="410" y="199"/>
                          <a:pt x="410" y="199"/>
                        </a:cubicBezTo>
                        <a:cubicBezTo>
                          <a:pt x="271" y="158"/>
                          <a:pt x="271" y="158"/>
                          <a:pt x="271" y="158"/>
                        </a:cubicBezTo>
                        <a:cubicBezTo>
                          <a:pt x="211" y="315"/>
                          <a:pt x="211" y="315"/>
                          <a:pt x="211" y="315"/>
                        </a:cubicBezTo>
                        <a:cubicBezTo>
                          <a:pt x="177" y="294"/>
                          <a:pt x="123" y="254"/>
                          <a:pt x="88" y="186"/>
                        </a:cubicBezTo>
                        <a:cubicBezTo>
                          <a:pt x="56" y="124"/>
                          <a:pt x="78" y="24"/>
                          <a:pt x="78" y="24"/>
                        </a:cubicBezTo>
                        <a:cubicBezTo>
                          <a:pt x="50" y="0"/>
                          <a:pt x="50" y="0"/>
                          <a:pt x="50" y="0"/>
                        </a:cubicBezTo>
                        <a:cubicBezTo>
                          <a:pt x="50" y="0"/>
                          <a:pt x="0" y="123"/>
                          <a:pt x="30" y="223"/>
                        </a:cubicBezTo>
                        <a:cubicBezTo>
                          <a:pt x="52" y="298"/>
                          <a:pt x="141" y="359"/>
                          <a:pt x="184" y="385"/>
                        </a:cubicBezTo>
                        <a:cubicBezTo>
                          <a:pt x="37" y="774"/>
                          <a:pt x="37" y="774"/>
                          <a:pt x="37" y="774"/>
                        </a:cubicBezTo>
                        <a:cubicBezTo>
                          <a:pt x="37" y="774"/>
                          <a:pt x="56" y="794"/>
                          <a:pt x="118" y="824"/>
                        </a:cubicBezTo>
                        <a:cubicBezTo>
                          <a:pt x="137" y="833"/>
                          <a:pt x="156" y="837"/>
                          <a:pt x="174" y="840"/>
                        </a:cubicBezTo>
                        <a:cubicBezTo>
                          <a:pt x="204" y="850"/>
                          <a:pt x="242" y="856"/>
                          <a:pt x="242" y="856"/>
                        </a:cubicBezTo>
                        <a:cubicBezTo>
                          <a:pt x="372" y="348"/>
                          <a:pt x="372" y="348"/>
                          <a:pt x="372" y="348"/>
                        </a:cubicBezTo>
                        <a:cubicBezTo>
                          <a:pt x="395" y="349"/>
                          <a:pt x="440" y="348"/>
                          <a:pt x="477" y="325"/>
                        </a:cubicBezTo>
                        <a:cubicBezTo>
                          <a:pt x="538" y="287"/>
                          <a:pt x="571" y="229"/>
                          <a:pt x="571" y="229"/>
                        </a:cubicBezTo>
                        <a:cubicBezTo>
                          <a:pt x="546" y="220"/>
                          <a:pt x="546" y="220"/>
                          <a:pt x="546" y="220"/>
                        </a:cubicBezTo>
                        <a:cubicBezTo>
                          <a:pt x="546" y="220"/>
                          <a:pt x="533" y="244"/>
                          <a:pt x="479" y="280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6" name="Freeform 2097"/>
                  <p:cNvSpPr/>
                  <p:nvPr/>
                </p:nvSpPr>
                <p:spPr bwMode="auto">
                  <a:xfrm>
                    <a:off x="7263" y="2440"/>
                    <a:ext cx="114" cy="561"/>
                  </a:xfrm>
                  <a:custGeom>
                    <a:avLst/>
                    <a:gdLst>
                      <a:gd name="T0" fmla="*/ 132 w 134"/>
                      <a:gd name="T1" fmla="*/ 0 h 659"/>
                      <a:gd name="T2" fmla="*/ 87 w 134"/>
                      <a:gd name="T3" fmla="*/ 77 h 659"/>
                      <a:gd name="T4" fmla="*/ 80 w 134"/>
                      <a:gd name="T5" fmla="*/ 121 h 659"/>
                      <a:gd name="T6" fmla="*/ 83 w 134"/>
                      <a:gd name="T7" fmla="*/ 166 h 659"/>
                      <a:gd name="T8" fmla="*/ 124 w 134"/>
                      <a:gd name="T9" fmla="*/ 339 h 659"/>
                      <a:gd name="T10" fmla="*/ 119 w 134"/>
                      <a:gd name="T11" fmla="*/ 426 h 659"/>
                      <a:gd name="T12" fmla="*/ 103 w 134"/>
                      <a:gd name="T13" fmla="*/ 467 h 659"/>
                      <a:gd name="T14" fmla="*/ 81 w 134"/>
                      <a:gd name="T15" fmla="*/ 505 h 659"/>
                      <a:gd name="T16" fmla="*/ 52 w 134"/>
                      <a:gd name="T17" fmla="*/ 538 h 659"/>
                      <a:gd name="T18" fmla="*/ 24 w 134"/>
                      <a:gd name="T19" fmla="*/ 572 h 659"/>
                      <a:gd name="T20" fmla="*/ 12 w 134"/>
                      <a:gd name="T21" fmla="*/ 592 h 659"/>
                      <a:gd name="T22" fmla="*/ 4 w 134"/>
                      <a:gd name="T23" fmla="*/ 613 h 659"/>
                      <a:gd name="T24" fmla="*/ 4 w 134"/>
                      <a:gd name="T25" fmla="*/ 658 h 659"/>
                      <a:gd name="T26" fmla="*/ 6 w 134"/>
                      <a:gd name="T27" fmla="*/ 659 h 659"/>
                      <a:gd name="T28" fmla="*/ 7 w 134"/>
                      <a:gd name="T29" fmla="*/ 657 h 659"/>
                      <a:gd name="T30" fmla="*/ 7 w 134"/>
                      <a:gd name="T31" fmla="*/ 614 h 659"/>
                      <a:gd name="T32" fmla="*/ 27 w 134"/>
                      <a:gd name="T33" fmla="*/ 575 h 659"/>
                      <a:gd name="T34" fmla="*/ 56 w 134"/>
                      <a:gd name="T35" fmla="*/ 542 h 659"/>
                      <a:gd name="T36" fmla="*/ 85 w 134"/>
                      <a:gd name="T37" fmla="*/ 508 h 659"/>
                      <a:gd name="T38" fmla="*/ 109 w 134"/>
                      <a:gd name="T39" fmla="*/ 469 h 659"/>
                      <a:gd name="T40" fmla="*/ 125 w 134"/>
                      <a:gd name="T41" fmla="*/ 427 h 659"/>
                      <a:gd name="T42" fmla="*/ 129 w 134"/>
                      <a:gd name="T43" fmla="*/ 338 h 659"/>
                      <a:gd name="T44" fmla="*/ 109 w 134"/>
                      <a:gd name="T45" fmla="*/ 251 h 659"/>
                      <a:gd name="T46" fmla="*/ 87 w 134"/>
                      <a:gd name="T47" fmla="*/ 165 h 659"/>
                      <a:gd name="T48" fmla="*/ 84 w 134"/>
                      <a:gd name="T49" fmla="*/ 121 h 659"/>
                      <a:gd name="T50" fmla="*/ 91 w 134"/>
                      <a:gd name="T51" fmla="*/ 78 h 659"/>
                      <a:gd name="T52" fmla="*/ 134 w 134"/>
                      <a:gd name="T53" fmla="*/ 2 h 659"/>
                      <a:gd name="T54" fmla="*/ 134 w 134"/>
                      <a:gd name="T55" fmla="*/ 0 h 659"/>
                      <a:gd name="T56" fmla="*/ 132 w 134"/>
                      <a:gd name="T57" fmla="*/ 0 h 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34" h="659">
                        <a:moveTo>
                          <a:pt x="132" y="0"/>
                        </a:moveTo>
                        <a:cubicBezTo>
                          <a:pt x="112" y="22"/>
                          <a:pt x="96" y="48"/>
                          <a:pt x="87" y="77"/>
                        </a:cubicBezTo>
                        <a:cubicBezTo>
                          <a:pt x="83" y="91"/>
                          <a:pt x="80" y="106"/>
                          <a:pt x="80" y="121"/>
                        </a:cubicBezTo>
                        <a:cubicBezTo>
                          <a:pt x="79" y="136"/>
                          <a:pt x="80" y="151"/>
                          <a:pt x="83" y="166"/>
                        </a:cubicBezTo>
                        <a:cubicBezTo>
                          <a:pt x="92" y="225"/>
                          <a:pt x="117" y="280"/>
                          <a:pt x="124" y="339"/>
                        </a:cubicBezTo>
                        <a:cubicBezTo>
                          <a:pt x="127" y="368"/>
                          <a:pt x="126" y="398"/>
                          <a:pt x="119" y="426"/>
                        </a:cubicBezTo>
                        <a:cubicBezTo>
                          <a:pt x="115" y="440"/>
                          <a:pt x="110" y="454"/>
                          <a:pt x="103" y="467"/>
                        </a:cubicBezTo>
                        <a:cubicBezTo>
                          <a:pt x="97" y="480"/>
                          <a:pt x="90" y="493"/>
                          <a:pt x="81" y="505"/>
                        </a:cubicBezTo>
                        <a:cubicBezTo>
                          <a:pt x="72" y="516"/>
                          <a:pt x="62" y="527"/>
                          <a:pt x="52" y="538"/>
                        </a:cubicBezTo>
                        <a:cubicBezTo>
                          <a:pt x="42" y="549"/>
                          <a:pt x="32" y="560"/>
                          <a:pt x="24" y="572"/>
                        </a:cubicBezTo>
                        <a:cubicBezTo>
                          <a:pt x="19" y="579"/>
                          <a:pt x="15" y="585"/>
                          <a:pt x="12" y="592"/>
                        </a:cubicBezTo>
                        <a:cubicBezTo>
                          <a:pt x="8" y="598"/>
                          <a:pt x="5" y="605"/>
                          <a:pt x="4" y="613"/>
                        </a:cubicBezTo>
                        <a:cubicBezTo>
                          <a:pt x="0" y="628"/>
                          <a:pt x="1" y="643"/>
                          <a:pt x="4" y="658"/>
                        </a:cubicBezTo>
                        <a:cubicBezTo>
                          <a:pt x="4" y="658"/>
                          <a:pt x="5" y="659"/>
                          <a:pt x="6" y="659"/>
                        </a:cubicBezTo>
                        <a:cubicBezTo>
                          <a:pt x="6" y="659"/>
                          <a:pt x="7" y="658"/>
                          <a:pt x="7" y="657"/>
                        </a:cubicBezTo>
                        <a:cubicBezTo>
                          <a:pt x="4" y="643"/>
                          <a:pt x="4" y="628"/>
                          <a:pt x="7" y="614"/>
                        </a:cubicBezTo>
                        <a:cubicBezTo>
                          <a:pt x="11" y="600"/>
                          <a:pt x="19" y="587"/>
                          <a:pt x="27" y="575"/>
                        </a:cubicBezTo>
                        <a:cubicBezTo>
                          <a:pt x="36" y="563"/>
                          <a:pt x="46" y="553"/>
                          <a:pt x="56" y="542"/>
                        </a:cubicBezTo>
                        <a:cubicBezTo>
                          <a:pt x="67" y="531"/>
                          <a:pt x="77" y="520"/>
                          <a:pt x="85" y="508"/>
                        </a:cubicBezTo>
                        <a:cubicBezTo>
                          <a:pt x="94" y="496"/>
                          <a:pt x="102" y="483"/>
                          <a:pt x="109" y="469"/>
                        </a:cubicBezTo>
                        <a:cubicBezTo>
                          <a:pt x="115" y="456"/>
                          <a:pt x="121" y="442"/>
                          <a:pt x="125" y="427"/>
                        </a:cubicBezTo>
                        <a:cubicBezTo>
                          <a:pt x="132" y="398"/>
                          <a:pt x="133" y="368"/>
                          <a:pt x="129" y="338"/>
                        </a:cubicBezTo>
                        <a:cubicBezTo>
                          <a:pt x="126" y="308"/>
                          <a:pt x="118" y="279"/>
                          <a:pt x="109" y="251"/>
                        </a:cubicBezTo>
                        <a:cubicBezTo>
                          <a:pt x="101" y="223"/>
                          <a:pt x="92" y="194"/>
                          <a:pt x="87" y="165"/>
                        </a:cubicBezTo>
                        <a:cubicBezTo>
                          <a:pt x="85" y="151"/>
                          <a:pt x="84" y="136"/>
                          <a:pt x="84" y="121"/>
                        </a:cubicBezTo>
                        <a:cubicBezTo>
                          <a:pt x="85" y="107"/>
                          <a:pt x="87" y="92"/>
                          <a:pt x="91" y="78"/>
                        </a:cubicBezTo>
                        <a:cubicBezTo>
                          <a:pt x="99" y="50"/>
                          <a:pt x="114" y="24"/>
                          <a:pt x="134" y="2"/>
                        </a:cubicBezTo>
                        <a:cubicBezTo>
                          <a:pt x="134" y="1"/>
                          <a:pt x="134" y="1"/>
                          <a:pt x="134" y="0"/>
                        </a:cubicBezTo>
                        <a:cubicBezTo>
                          <a:pt x="133" y="0"/>
                          <a:pt x="132" y="0"/>
                          <a:pt x="132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7" name="Freeform 2098"/>
                  <p:cNvSpPr/>
                  <p:nvPr/>
                </p:nvSpPr>
                <p:spPr bwMode="auto">
                  <a:xfrm>
                    <a:off x="7355" y="2451"/>
                    <a:ext cx="65" cy="322"/>
                  </a:xfrm>
                  <a:custGeom>
                    <a:avLst/>
                    <a:gdLst>
                      <a:gd name="T0" fmla="*/ 74 w 76"/>
                      <a:gd name="T1" fmla="*/ 1 h 378"/>
                      <a:gd name="T2" fmla="*/ 55 w 76"/>
                      <a:gd name="T3" fmla="*/ 18 h 378"/>
                      <a:gd name="T4" fmla="*/ 40 w 76"/>
                      <a:gd name="T5" fmla="*/ 38 h 378"/>
                      <a:gd name="T6" fmla="*/ 16 w 76"/>
                      <a:gd name="T7" fmla="*/ 83 h 378"/>
                      <a:gd name="T8" fmla="*/ 2 w 76"/>
                      <a:gd name="T9" fmla="*/ 183 h 378"/>
                      <a:gd name="T10" fmla="*/ 26 w 76"/>
                      <a:gd name="T11" fmla="*/ 282 h 378"/>
                      <a:gd name="T12" fmla="*/ 42 w 76"/>
                      <a:gd name="T13" fmla="*/ 329 h 378"/>
                      <a:gd name="T14" fmla="*/ 46 w 76"/>
                      <a:gd name="T15" fmla="*/ 341 h 378"/>
                      <a:gd name="T16" fmla="*/ 50 w 76"/>
                      <a:gd name="T17" fmla="*/ 353 h 378"/>
                      <a:gd name="T18" fmla="*/ 54 w 76"/>
                      <a:gd name="T19" fmla="*/ 365 h 378"/>
                      <a:gd name="T20" fmla="*/ 56 w 76"/>
                      <a:gd name="T21" fmla="*/ 377 h 378"/>
                      <a:gd name="T22" fmla="*/ 57 w 76"/>
                      <a:gd name="T23" fmla="*/ 378 h 378"/>
                      <a:gd name="T24" fmla="*/ 58 w 76"/>
                      <a:gd name="T25" fmla="*/ 377 h 378"/>
                      <a:gd name="T26" fmla="*/ 57 w 76"/>
                      <a:gd name="T27" fmla="*/ 364 h 378"/>
                      <a:gd name="T28" fmla="*/ 53 w 76"/>
                      <a:gd name="T29" fmla="*/ 352 h 378"/>
                      <a:gd name="T30" fmla="*/ 49 w 76"/>
                      <a:gd name="T31" fmla="*/ 340 h 378"/>
                      <a:gd name="T32" fmla="*/ 46 w 76"/>
                      <a:gd name="T33" fmla="*/ 328 h 378"/>
                      <a:gd name="T34" fmla="*/ 30 w 76"/>
                      <a:gd name="T35" fmla="*/ 280 h 378"/>
                      <a:gd name="T36" fmla="*/ 15 w 76"/>
                      <a:gd name="T37" fmla="*/ 232 h 378"/>
                      <a:gd name="T38" fmla="*/ 8 w 76"/>
                      <a:gd name="T39" fmla="*/ 183 h 378"/>
                      <a:gd name="T40" fmla="*/ 22 w 76"/>
                      <a:gd name="T41" fmla="*/ 85 h 378"/>
                      <a:gd name="T42" fmla="*/ 44 w 76"/>
                      <a:gd name="T43" fmla="*/ 41 h 378"/>
                      <a:gd name="T44" fmla="*/ 59 w 76"/>
                      <a:gd name="T45" fmla="*/ 22 h 378"/>
                      <a:gd name="T46" fmla="*/ 75 w 76"/>
                      <a:gd name="T47" fmla="*/ 2 h 378"/>
                      <a:gd name="T48" fmla="*/ 75 w 76"/>
                      <a:gd name="T49" fmla="*/ 1 h 378"/>
                      <a:gd name="T50" fmla="*/ 74 w 76"/>
                      <a:gd name="T51" fmla="*/ 1 h 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76" h="378">
                        <a:moveTo>
                          <a:pt x="74" y="1"/>
                        </a:moveTo>
                        <a:cubicBezTo>
                          <a:pt x="66" y="5"/>
                          <a:pt x="60" y="11"/>
                          <a:pt x="55" y="18"/>
                        </a:cubicBezTo>
                        <a:cubicBezTo>
                          <a:pt x="49" y="24"/>
                          <a:pt x="44" y="31"/>
                          <a:pt x="40" y="38"/>
                        </a:cubicBezTo>
                        <a:cubicBezTo>
                          <a:pt x="30" y="52"/>
                          <a:pt x="22" y="68"/>
                          <a:pt x="16" y="83"/>
                        </a:cubicBezTo>
                        <a:cubicBezTo>
                          <a:pt x="5" y="115"/>
                          <a:pt x="0" y="150"/>
                          <a:pt x="2" y="183"/>
                        </a:cubicBezTo>
                        <a:cubicBezTo>
                          <a:pt x="4" y="218"/>
                          <a:pt x="14" y="250"/>
                          <a:pt x="26" y="282"/>
                        </a:cubicBezTo>
                        <a:cubicBezTo>
                          <a:pt x="31" y="298"/>
                          <a:pt x="37" y="313"/>
                          <a:pt x="42" y="329"/>
                        </a:cubicBezTo>
                        <a:cubicBezTo>
                          <a:pt x="44" y="333"/>
                          <a:pt x="45" y="337"/>
                          <a:pt x="46" y="341"/>
                        </a:cubicBezTo>
                        <a:cubicBezTo>
                          <a:pt x="47" y="345"/>
                          <a:pt x="49" y="349"/>
                          <a:pt x="50" y="353"/>
                        </a:cubicBezTo>
                        <a:cubicBezTo>
                          <a:pt x="52" y="357"/>
                          <a:pt x="53" y="361"/>
                          <a:pt x="54" y="365"/>
                        </a:cubicBezTo>
                        <a:cubicBezTo>
                          <a:pt x="55" y="369"/>
                          <a:pt x="55" y="373"/>
                          <a:pt x="56" y="377"/>
                        </a:cubicBezTo>
                        <a:cubicBezTo>
                          <a:pt x="56" y="378"/>
                          <a:pt x="56" y="378"/>
                          <a:pt x="57" y="378"/>
                        </a:cubicBezTo>
                        <a:cubicBezTo>
                          <a:pt x="57" y="378"/>
                          <a:pt x="58" y="378"/>
                          <a:pt x="58" y="377"/>
                        </a:cubicBezTo>
                        <a:cubicBezTo>
                          <a:pt x="58" y="373"/>
                          <a:pt x="58" y="368"/>
                          <a:pt x="57" y="364"/>
                        </a:cubicBezTo>
                        <a:cubicBezTo>
                          <a:pt x="56" y="360"/>
                          <a:pt x="54" y="356"/>
                          <a:pt x="53" y="352"/>
                        </a:cubicBezTo>
                        <a:cubicBezTo>
                          <a:pt x="52" y="348"/>
                          <a:pt x="50" y="344"/>
                          <a:pt x="49" y="340"/>
                        </a:cubicBezTo>
                        <a:cubicBezTo>
                          <a:pt x="48" y="336"/>
                          <a:pt x="47" y="332"/>
                          <a:pt x="46" y="328"/>
                        </a:cubicBezTo>
                        <a:cubicBezTo>
                          <a:pt x="41" y="312"/>
                          <a:pt x="35" y="296"/>
                          <a:pt x="30" y="280"/>
                        </a:cubicBezTo>
                        <a:cubicBezTo>
                          <a:pt x="24" y="264"/>
                          <a:pt x="19" y="249"/>
                          <a:pt x="15" y="232"/>
                        </a:cubicBezTo>
                        <a:cubicBezTo>
                          <a:pt x="11" y="216"/>
                          <a:pt x="8" y="200"/>
                          <a:pt x="8" y="183"/>
                        </a:cubicBezTo>
                        <a:cubicBezTo>
                          <a:pt x="6" y="150"/>
                          <a:pt x="10" y="116"/>
                          <a:pt x="22" y="85"/>
                        </a:cubicBezTo>
                        <a:cubicBezTo>
                          <a:pt x="28" y="70"/>
                          <a:pt x="35" y="55"/>
                          <a:pt x="44" y="41"/>
                        </a:cubicBezTo>
                        <a:cubicBezTo>
                          <a:pt x="49" y="35"/>
                          <a:pt x="54" y="28"/>
                          <a:pt x="59" y="22"/>
                        </a:cubicBezTo>
                        <a:cubicBezTo>
                          <a:pt x="65" y="15"/>
                          <a:pt x="71" y="9"/>
                          <a:pt x="75" y="2"/>
                        </a:cubicBezTo>
                        <a:cubicBezTo>
                          <a:pt x="76" y="2"/>
                          <a:pt x="76" y="1"/>
                          <a:pt x="75" y="1"/>
                        </a:cubicBezTo>
                        <a:cubicBezTo>
                          <a:pt x="75" y="0"/>
                          <a:pt x="74" y="0"/>
                          <a:pt x="74" y="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8" name="Freeform 2099"/>
                  <p:cNvSpPr/>
                  <p:nvPr/>
                </p:nvSpPr>
                <p:spPr bwMode="auto">
                  <a:xfrm>
                    <a:off x="7446" y="2471"/>
                    <a:ext cx="20" cy="63"/>
                  </a:xfrm>
                  <a:custGeom>
                    <a:avLst/>
                    <a:gdLst>
                      <a:gd name="T0" fmla="*/ 23 w 24"/>
                      <a:gd name="T1" fmla="*/ 72 h 74"/>
                      <a:gd name="T2" fmla="*/ 12 w 24"/>
                      <a:gd name="T3" fmla="*/ 56 h 74"/>
                      <a:gd name="T4" fmla="*/ 6 w 24"/>
                      <a:gd name="T5" fmla="*/ 38 h 74"/>
                      <a:gd name="T6" fmla="*/ 7 w 24"/>
                      <a:gd name="T7" fmla="*/ 18 h 74"/>
                      <a:gd name="T8" fmla="*/ 17 w 24"/>
                      <a:gd name="T9" fmla="*/ 2 h 74"/>
                      <a:gd name="T10" fmla="*/ 17 w 24"/>
                      <a:gd name="T11" fmla="*/ 0 h 74"/>
                      <a:gd name="T12" fmla="*/ 15 w 24"/>
                      <a:gd name="T13" fmla="*/ 0 h 74"/>
                      <a:gd name="T14" fmla="*/ 3 w 24"/>
                      <a:gd name="T15" fmla="*/ 17 h 74"/>
                      <a:gd name="T16" fmla="*/ 1 w 24"/>
                      <a:gd name="T17" fmla="*/ 38 h 74"/>
                      <a:gd name="T18" fmla="*/ 7 w 24"/>
                      <a:gd name="T19" fmla="*/ 59 h 74"/>
                      <a:gd name="T20" fmla="*/ 22 w 24"/>
                      <a:gd name="T21" fmla="*/ 74 h 74"/>
                      <a:gd name="T22" fmla="*/ 23 w 24"/>
                      <a:gd name="T23" fmla="*/ 74 h 74"/>
                      <a:gd name="T24" fmla="*/ 23 w 24"/>
                      <a:gd name="T25" fmla="*/ 72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4" h="74">
                        <a:moveTo>
                          <a:pt x="23" y="72"/>
                        </a:moveTo>
                        <a:cubicBezTo>
                          <a:pt x="18" y="67"/>
                          <a:pt x="15" y="62"/>
                          <a:pt x="12" y="56"/>
                        </a:cubicBezTo>
                        <a:cubicBezTo>
                          <a:pt x="9" y="50"/>
                          <a:pt x="7" y="44"/>
                          <a:pt x="6" y="38"/>
                        </a:cubicBezTo>
                        <a:cubicBezTo>
                          <a:pt x="5" y="31"/>
                          <a:pt x="5" y="25"/>
                          <a:pt x="7" y="18"/>
                        </a:cubicBezTo>
                        <a:cubicBezTo>
                          <a:pt x="8" y="12"/>
                          <a:pt x="12" y="6"/>
                          <a:pt x="17" y="2"/>
                        </a:cubicBezTo>
                        <a:cubicBezTo>
                          <a:pt x="17" y="2"/>
                          <a:pt x="17" y="1"/>
                          <a:pt x="17" y="0"/>
                        </a:cubicBezTo>
                        <a:cubicBezTo>
                          <a:pt x="17" y="0"/>
                          <a:pt x="16" y="0"/>
                          <a:pt x="15" y="0"/>
                        </a:cubicBezTo>
                        <a:cubicBezTo>
                          <a:pt x="9" y="4"/>
                          <a:pt x="5" y="10"/>
                          <a:pt x="3" y="17"/>
                        </a:cubicBezTo>
                        <a:cubicBezTo>
                          <a:pt x="1" y="24"/>
                          <a:pt x="0" y="31"/>
                          <a:pt x="1" y="38"/>
                        </a:cubicBezTo>
                        <a:cubicBezTo>
                          <a:pt x="2" y="45"/>
                          <a:pt x="4" y="52"/>
                          <a:pt x="7" y="59"/>
                        </a:cubicBezTo>
                        <a:cubicBezTo>
                          <a:pt x="10" y="65"/>
                          <a:pt x="15" y="71"/>
                          <a:pt x="22" y="74"/>
                        </a:cubicBezTo>
                        <a:cubicBezTo>
                          <a:pt x="22" y="74"/>
                          <a:pt x="23" y="74"/>
                          <a:pt x="23" y="74"/>
                        </a:cubicBezTo>
                        <a:cubicBezTo>
                          <a:pt x="23" y="73"/>
                          <a:pt x="24" y="72"/>
                          <a:pt x="23" y="72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9" name="Freeform 2100"/>
                  <p:cNvSpPr/>
                  <p:nvPr/>
                </p:nvSpPr>
                <p:spPr bwMode="auto">
                  <a:xfrm>
                    <a:off x="7460" y="2475"/>
                    <a:ext cx="15" cy="40"/>
                  </a:xfrm>
                  <a:custGeom>
                    <a:avLst/>
                    <a:gdLst>
                      <a:gd name="T0" fmla="*/ 15 w 17"/>
                      <a:gd name="T1" fmla="*/ 0 h 47"/>
                      <a:gd name="T2" fmla="*/ 4 w 17"/>
                      <a:gd name="T3" fmla="*/ 9 h 47"/>
                      <a:gd name="T4" fmla="*/ 0 w 17"/>
                      <a:gd name="T5" fmla="*/ 22 h 47"/>
                      <a:gd name="T6" fmla="*/ 3 w 17"/>
                      <a:gd name="T7" fmla="*/ 35 h 47"/>
                      <a:gd name="T8" fmla="*/ 10 w 17"/>
                      <a:gd name="T9" fmla="*/ 47 h 47"/>
                      <a:gd name="T10" fmla="*/ 12 w 17"/>
                      <a:gd name="T11" fmla="*/ 47 h 47"/>
                      <a:gd name="T12" fmla="*/ 12 w 17"/>
                      <a:gd name="T13" fmla="*/ 45 h 47"/>
                      <a:gd name="T14" fmla="*/ 7 w 17"/>
                      <a:gd name="T15" fmla="*/ 34 h 47"/>
                      <a:gd name="T16" fmla="*/ 5 w 17"/>
                      <a:gd name="T17" fmla="*/ 22 h 47"/>
                      <a:gd name="T18" fmla="*/ 8 w 17"/>
                      <a:gd name="T19" fmla="*/ 11 h 47"/>
                      <a:gd name="T20" fmla="*/ 16 w 17"/>
                      <a:gd name="T21" fmla="*/ 2 h 47"/>
                      <a:gd name="T22" fmla="*/ 16 w 17"/>
                      <a:gd name="T23" fmla="*/ 1 h 47"/>
                      <a:gd name="T24" fmla="*/ 15 w 17"/>
                      <a:gd name="T2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7" h="47">
                        <a:moveTo>
                          <a:pt x="15" y="0"/>
                        </a:moveTo>
                        <a:cubicBezTo>
                          <a:pt x="11" y="2"/>
                          <a:pt x="7" y="5"/>
                          <a:pt x="4" y="9"/>
                        </a:cubicBezTo>
                        <a:cubicBezTo>
                          <a:pt x="2" y="13"/>
                          <a:pt x="1" y="17"/>
                          <a:pt x="0" y="22"/>
                        </a:cubicBezTo>
                        <a:cubicBezTo>
                          <a:pt x="0" y="27"/>
                          <a:pt x="1" y="31"/>
                          <a:pt x="3" y="35"/>
                        </a:cubicBezTo>
                        <a:cubicBezTo>
                          <a:pt x="5" y="40"/>
                          <a:pt x="7" y="43"/>
                          <a:pt x="10" y="47"/>
                        </a:cubicBezTo>
                        <a:cubicBezTo>
                          <a:pt x="11" y="47"/>
                          <a:pt x="11" y="47"/>
                          <a:pt x="12" y="47"/>
                        </a:cubicBezTo>
                        <a:cubicBezTo>
                          <a:pt x="12" y="46"/>
                          <a:pt x="13" y="46"/>
                          <a:pt x="12" y="45"/>
                        </a:cubicBezTo>
                        <a:cubicBezTo>
                          <a:pt x="10" y="42"/>
                          <a:pt x="8" y="38"/>
                          <a:pt x="7" y="34"/>
                        </a:cubicBezTo>
                        <a:cubicBezTo>
                          <a:pt x="5" y="30"/>
                          <a:pt x="5" y="26"/>
                          <a:pt x="5" y="22"/>
                        </a:cubicBezTo>
                        <a:cubicBezTo>
                          <a:pt x="5" y="18"/>
                          <a:pt x="6" y="14"/>
                          <a:pt x="8" y="11"/>
                        </a:cubicBezTo>
                        <a:cubicBezTo>
                          <a:pt x="10" y="7"/>
                          <a:pt x="12" y="4"/>
                          <a:pt x="16" y="2"/>
                        </a:cubicBezTo>
                        <a:cubicBezTo>
                          <a:pt x="17" y="2"/>
                          <a:pt x="17" y="1"/>
                          <a:pt x="16" y="1"/>
                        </a:cubicBezTo>
                        <a:cubicBezTo>
                          <a:pt x="16" y="0"/>
                          <a:pt x="15" y="0"/>
                          <a:pt x="15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0" name="Freeform 2101"/>
                  <p:cNvSpPr/>
                  <p:nvPr/>
                </p:nvSpPr>
                <p:spPr bwMode="auto">
                  <a:xfrm>
                    <a:off x="7414" y="2466"/>
                    <a:ext cx="40" cy="146"/>
                  </a:xfrm>
                  <a:custGeom>
                    <a:avLst/>
                    <a:gdLst>
                      <a:gd name="T0" fmla="*/ 45 w 47"/>
                      <a:gd name="T1" fmla="*/ 1 h 171"/>
                      <a:gd name="T2" fmla="*/ 14 w 47"/>
                      <a:gd name="T3" fmla="*/ 37 h 171"/>
                      <a:gd name="T4" fmla="*/ 1 w 47"/>
                      <a:gd name="T5" fmla="*/ 83 h 171"/>
                      <a:gd name="T6" fmla="*/ 8 w 47"/>
                      <a:gd name="T7" fmla="*/ 131 h 171"/>
                      <a:gd name="T8" fmla="*/ 20 w 47"/>
                      <a:gd name="T9" fmla="*/ 153 h 171"/>
                      <a:gd name="T10" fmla="*/ 27 w 47"/>
                      <a:gd name="T11" fmla="*/ 162 h 171"/>
                      <a:gd name="T12" fmla="*/ 36 w 47"/>
                      <a:gd name="T13" fmla="*/ 170 h 171"/>
                      <a:gd name="T14" fmla="*/ 38 w 47"/>
                      <a:gd name="T15" fmla="*/ 170 h 171"/>
                      <a:gd name="T16" fmla="*/ 38 w 47"/>
                      <a:gd name="T17" fmla="*/ 168 h 171"/>
                      <a:gd name="T18" fmla="*/ 30 w 47"/>
                      <a:gd name="T19" fmla="*/ 160 h 171"/>
                      <a:gd name="T20" fmla="*/ 23 w 47"/>
                      <a:gd name="T21" fmla="*/ 150 h 171"/>
                      <a:gd name="T22" fmla="*/ 13 w 47"/>
                      <a:gd name="T23" fmla="*/ 129 h 171"/>
                      <a:gd name="T24" fmla="*/ 7 w 47"/>
                      <a:gd name="T25" fmla="*/ 84 h 171"/>
                      <a:gd name="T26" fmla="*/ 18 w 47"/>
                      <a:gd name="T27" fmla="*/ 39 h 171"/>
                      <a:gd name="T28" fmla="*/ 46 w 47"/>
                      <a:gd name="T29" fmla="*/ 3 h 171"/>
                      <a:gd name="T30" fmla="*/ 47 w 47"/>
                      <a:gd name="T31" fmla="*/ 1 h 171"/>
                      <a:gd name="T32" fmla="*/ 45 w 47"/>
                      <a:gd name="T33" fmla="*/ 1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" h="171">
                        <a:moveTo>
                          <a:pt x="45" y="1"/>
                        </a:moveTo>
                        <a:cubicBezTo>
                          <a:pt x="32" y="10"/>
                          <a:pt x="21" y="22"/>
                          <a:pt x="14" y="37"/>
                        </a:cubicBezTo>
                        <a:cubicBezTo>
                          <a:pt x="6" y="51"/>
                          <a:pt x="2" y="67"/>
                          <a:pt x="1" y="83"/>
                        </a:cubicBezTo>
                        <a:cubicBezTo>
                          <a:pt x="0" y="99"/>
                          <a:pt x="3" y="116"/>
                          <a:pt x="8" y="131"/>
                        </a:cubicBezTo>
                        <a:cubicBezTo>
                          <a:pt x="11" y="139"/>
                          <a:pt x="15" y="146"/>
                          <a:pt x="20" y="153"/>
                        </a:cubicBezTo>
                        <a:cubicBezTo>
                          <a:pt x="22" y="156"/>
                          <a:pt x="24" y="159"/>
                          <a:pt x="27" y="162"/>
                        </a:cubicBezTo>
                        <a:cubicBezTo>
                          <a:pt x="30" y="165"/>
                          <a:pt x="33" y="168"/>
                          <a:pt x="36" y="170"/>
                        </a:cubicBezTo>
                        <a:cubicBezTo>
                          <a:pt x="37" y="171"/>
                          <a:pt x="37" y="171"/>
                          <a:pt x="38" y="170"/>
                        </a:cubicBezTo>
                        <a:cubicBezTo>
                          <a:pt x="38" y="170"/>
                          <a:pt x="38" y="169"/>
                          <a:pt x="38" y="168"/>
                        </a:cubicBezTo>
                        <a:cubicBezTo>
                          <a:pt x="35" y="165"/>
                          <a:pt x="32" y="163"/>
                          <a:pt x="30" y="160"/>
                        </a:cubicBezTo>
                        <a:cubicBezTo>
                          <a:pt x="28" y="157"/>
                          <a:pt x="25" y="153"/>
                          <a:pt x="23" y="150"/>
                        </a:cubicBezTo>
                        <a:cubicBezTo>
                          <a:pt x="19" y="144"/>
                          <a:pt x="16" y="136"/>
                          <a:pt x="13" y="129"/>
                        </a:cubicBezTo>
                        <a:cubicBezTo>
                          <a:pt x="8" y="115"/>
                          <a:pt x="6" y="99"/>
                          <a:pt x="7" y="84"/>
                        </a:cubicBezTo>
                        <a:cubicBezTo>
                          <a:pt x="8" y="68"/>
                          <a:pt x="11" y="53"/>
                          <a:pt x="18" y="39"/>
                        </a:cubicBezTo>
                        <a:cubicBezTo>
                          <a:pt x="24" y="25"/>
                          <a:pt x="34" y="12"/>
                          <a:pt x="46" y="3"/>
                        </a:cubicBezTo>
                        <a:cubicBezTo>
                          <a:pt x="47" y="2"/>
                          <a:pt x="47" y="1"/>
                          <a:pt x="47" y="1"/>
                        </a:cubicBezTo>
                        <a:cubicBezTo>
                          <a:pt x="46" y="0"/>
                          <a:pt x="46" y="0"/>
                          <a:pt x="45" y="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1" name="Freeform 2102"/>
                  <p:cNvSpPr/>
                  <p:nvPr/>
                </p:nvSpPr>
                <p:spPr bwMode="auto">
                  <a:xfrm>
                    <a:off x="7391" y="2469"/>
                    <a:ext cx="47" cy="200"/>
                  </a:xfrm>
                  <a:custGeom>
                    <a:avLst/>
                    <a:gdLst>
                      <a:gd name="T0" fmla="*/ 54 w 56"/>
                      <a:gd name="T1" fmla="*/ 0 h 235"/>
                      <a:gd name="T2" fmla="*/ 47 w 56"/>
                      <a:gd name="T3" fmla="*/ 4 h 235"/>
                      <a:gd name="T4" fmla="*/ 40 w 56"/>
                      <a:gd name="T5" fmla="*/ 9 h 235"/>
                      <a:gd name="T6" fmla="*/ 29 w 56"/>
                      <a:gd name="T7" fmla="*/ 22 h 235"/>
                      <a:gd name="T8" fmla="*/ 13 w 56"/>
                      <a:gd name="T9" fmla="*/ 50 h 235"/>
                      <a:gd name="T10" fmla="*/ 2 w 56"/>
                      <a:gd name="T11" fmla="*/ 114 h 235"/>
                      <a:gd name="T12" fmla="*/ 11 w 56"/>
                      <a:gd name="T13" fmla="*/ 146 h 235"/>
                      <a:gd name="T14" fmla="*/ 28 w 56"/>
                      <a:gd name="T15" fmla="*/ 174 h 235"/>
                      <a:gd name="T16" fmla="*/ 42 w 56"/>
                      <a:gd name="T17" fmla="*/ 202 h 235"/>
                      <a:gd name="T18" fmla="*/ 46 w 56"/>
                      <a:gd name="T19" fmla="*/ 217 h 235"/>
                      <a:gd name="T20" fmla="*/ 46 w 56"/>
                      <a:gd name="T21" fmla="*/ 233 h 235"/>
                      <a:gd name="T22" fmla="*/ 47 w 56"/>
                      <a:gd name="T23" fmla="*/ 234 h 235"/>
                      <a:gd name="T24" fmla="*/ 48 w 56"/>
                      <a:gd name="T25" fmla="*/ 233 h 235"/>
                      <a:gd name="T26" fmla="*/ 49 w 56"/>
                      <a:gd name="T27" fmla="*/ 217 h 235"/>
                      <a:gd name="T28" fmla="*/ 46 w 56"/>
                      <a:gd name="T29" fmla="*/ 201 h 235"/>
                      <a:gd name="T30" fmla="*/ 31 w 56"/>
                      <a:gd name="T31" fmla="*/ 172 h 235"/>
                      <a:gd name="T32" fmla="*/ 15 w 56"/>
                      <a:gd name="T33" fmla="*/ 144 h 235"/>
                      <a:gd name="T34" fmla="*/ 7 w 56"/>
                      <a:gd name="T35" fmla="*/ 114 h 235"/>
                      <a:gd name="T36" fmla="*/ 18 w 56"/>
                      <a:gd name="T37" fmla="*/ 52 h 235"/>
                      <a:gd name="T38" fmla="*/ 34 w 56"/>
                      <a:gd name="T39" fmla="*/ 25 h 235"/>
                      <a:gd name="T40" fmla="*/ 44 w 56"/>
                      <a:gd name="T41" fmla="*/ 13 h 235"/>
                      <a:gd name="T42" fmla="*/ 50 w 56"/>
                      <a:gd name="T43" fmla="*/ 8 h 235"/>
                      <a:gd name="T44" fmla="*/ 56 w 56"/>
                      <a:gd name="T45" fmla="*/ 2 h 235"/>
                      <a:gd name="T46" fmla="*/ 56 w 56"/>
                      <a:gd name="T47" fmla="*/ 2 h 235"/>
                      <a:gd name="T48" fmla="*/ 54 w 56"/>
                      <a:gd name="T49" fmla="*/ 0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56" h="235">
                        <a:moveTo>
                          <a:pt x="54" y="0"/>
                        </a:moveTo>
                        <a:cubicBezTo>
                          <a:pt x="51" y="0"/>
                          <a:pt x="49" y="2"/>
                          <a:pt x="47" y="4"/>
                        </a:cubicBezTo>
                        <a:cubicBezTo>
                          <a:pt x="44" y="6"/>
                          <a:pt x="42" y="8"/>
                          <a:pt x="40" y="9"/>
                        </a:cubicBezTo>
                        <a:cubicBezTo>
                          <a:pt x="36" y="13"/>
                          <a:pt x="33" y="17"/>
                          <a:pt x="29" y="22"/>
                        </a:cubicBezTo>
                        <a:cubicBezTo>
                          <a:pt x="23" y="30"/>
                          <a:pt x="17" y="40"/>
                          <a:pt x="13" y="50"/>
                        </a:cubicBezTo>
                        <a:cubicBezTo>
                          <a:pt x="4" y="70"/>
                          <a:pt x="0" y="92"/>
                          <a:pt x="2" y="114"/>
                        </a:cubicBezTo>
                        <a:cubicBezTo>
                          <a:pt x="4" y="125"/>
                          <a:pt x="7" y="136"/>
                          <a:pt x="11" y="146"/>
                        </a:cubicBezTo>
                        <a:cubicBezTo>
                          <a:pt x="16" y="156"/>
                          <a:pt x="22" y="165"/>
                          <a:pt x="28" y="174"/>
                        </a:cubicBezTo>
                        <a:cubicBezTo>
                          <a:pt x="34" y="183"/>
                          <a:pt x="39" y="192"/>
                          <a:pt x="42" y="202"/>
                        </a:cubicBezTo>
                        <a:cubicBezTo>
                          <a:pt x="44" y="207"/>
                          <a:pt x="45" y="212"/>
                          <a:pt x="46" y="217"/>
                        </a:cubicBezTo>
                        <a:cubicBezTo>
                          <a:pt x="47" y="222"/>
                          <a:pt x="47" y="228"/>
                          <a:pt x="46" y="233"/>
                        </a:cubicBezTo>
                        <a:cubicBezTo>
                          <a:pt x="45" y="234"/>
                          <a:pt x="46" y="234"/>
                          <a:pt x="47" y="234"/>
                        </a:cubicBezTo>
                        <a:cubicBezTo>
                          <a:pt x="47" y="235"/>
                          <a:pt x="48" y="234"/>
                          <a:pt x="48" y="233"/>
                        </a:cubicBezTo>
                        <a:cubicBezTo>
                          <a:pt x="49" y="228"/>
                          <a:pt x="49" y="222"/>
                          <a:pt x="49" y="217"/>
                        </a:cubicBezTo>
                        <a:cubicBezTo>
                          <a:pt x="48" y="211"/>
                          <a:pt x="47" y="206"/>
                          <a:pt x="46" y="201"/>
                        </a:cubicBezTo>
                        <a:cubicBezTo>
                          <a:pt x="42" y="190"/>
                          <a:pt x="37" y="181"/>
                          <a:pt x="31" y="172"/>
                        </a:cubicBezTo>
                        <a:cubicBezTo>
                          <a:pt x="26" y="162"/>
                          <a:pt x="20" y="153"/>
                          <a:pt x="15" y="144"/>
                        </a:cubicBezTo>
                        <a:cubicBezTo>
                          <a:pt x="11" y="134"/>
                          <a:pt x="8" y="124"/>
                          <a:pt x="7" y="114"/>
                        </a:cubicBezTo>
                        <a:cubicBezTo>
                          <a:pt x="5" y="93"/>
                          <a:pt x="9" y="71"/>
                          <a:pt x="18" y="52"/>
                        </a:cubicBezTo>
                        <a:cubicBezTo>
                          <a:pt x="22" y="42"/>
                          <a:pt x="27" y="33"/>
                          <a:pt x="34" y="25"/>
                        </a:cubicBezTo>
                        <a:cubicBezTo>
                          <a:pt x="37" y="21"/>
                          <a:pt x="40" y="17"/>
                          <a:pt x="44" y="13"/>
                        </a:cubicBezTo>
                        <a:cubicBezTo>
                          <a:pt x="46" y="12"/>
                          <a:pt x="48" y="10"/>
                          <a:pt x="50" y="8"/>
                        </a:cubicBezTo>
                        <a:cubicBezTo>
                          <a:pt x="52" y="7"/>
                          <a:pt x="54" y="5"/>
                          <a:pt x="56" y="2"/>
                        </a:cubicBezTo>
                        <a:cubicBezTo>
                          <a:pt x="56" y="2"/>
                          <a:pt x="56" y="2"/>
                          <a:pt x="56" y="2"/>
                        </a:cubicBezTo>
                        <a:cubicBezTo>
                          <a:pt x="56" y="1"/>
                          <a:pt x="55" y="0"/>
                          <a:pt x="54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3" name="Freeform 2103"/>
                  <p:cNvSpPr/>
                  <p:nvPr/>
                </p:nvSpPr>
                <p:spPr bwMode="auto">
                  <a:xfrm>
                    <a:off x="7180" y="2615"/>
                    <a:ext cx="113" cy="344"/>
                  </a:xfrm>
                  <a:custGeom>
                    <a:avLst/>
                    <a:gdLst>
                      <a:gd name="T0" fmla="*/ 131 w 132"/>
                      <a:gd name="T1" fmla="*/ 0 h 404"/>
                      <a:gd name="T2" fmla="*/ 129 w 132"/>
                      <a:gd name="T3" fmla="*/ 1 h 404"/>
                      <a:gd name="T4" fmla="*/ 117 w 132"/>
                      <a:gd name="T5" fmla="*/ 54 h 404"/>
                      <a:gd name="T6" fmla="*/ 118 w 132"/>
                      <a:gd name="T7" fmla="*/ 109 h 404"/>
                      <a:gd name="T8" fmla="*/ 119 w 132"/>
                      <a:gd name="T9" fmla="*/ 163 h 404"/>
                      <a:gd name="T10" fmla="*/ 117 w 132"/>
                      <a:gd name="T11" fmla="*/ 190 h 404"/>
                      <a:gd name="T12" fmla="*/ 110 w 132"/>
                      <a:gd name="T13" fmla="*/ 216 h 404"/>
                      <a:gd name="T14" fmla="*/ 86 w 132"/>
                      <a:gd name="T15" fmla="*/ 265 h 404"/>
                      <a:gd name="T16" fmla="*/ 55 w 132"/>
                      <a:gd name="T17" fmla="*/ 309 h 404"/>
                      <a:gd name="T18" fmla="*/ 21 w 132"/>
                      <a:gd name="T19" fmla="*/ 352 h 404"/>
                      <a:gd name="T20" fmla="*/ 7 w 132"/>
                      <a:gd name="T21" fmla="*/ 376 h 404"/>
                      <a:gd name="T22" fmla="*/ 0 w 132"/>
                      <a:gd name="T23" fmla="*/ 403 h 404"/>
                      <a:gd name="T24" fmla="*/ 1 w 132"/>
                      <a:gd name="T25" fmla="*/ 404 h 404"/>
                      <a:gd name="T26" fmla="*/ 3 w 132"/>
                      <a:gd name="T27" fmla="*/ 403 h 404"/>
                      <a:gd name="T28" fmla="*/ 11 w 132"/>
                      <a:gd name="T29" fmla="*/ 378 h 404"/>
                      <a:gd name="T30" fmla="*/ 25 w 132"/>
                      <a:gd name="T31" fmla="*/ 355 h 404"/>
                      <a:gd name="T32" fmla="*/ 59 w 132"/>
                      <a:gd name="T33" fmla="*/ 312 h 404"/>
                      <a:gd name="T34" fmla="*/ 91 w 132"/>
                      <a:gd name="T35" fmla="*/ 268 h 404"/>
                      <a:gd name="T36" fmla="*/ 115 w 132"/>
                      <a:gd name="T37" fmla="*/ 218 h 404"/>
                      <a:gd name="T38" fmla="*/ 122 w 132"/>
                      <a:gd name="T39" fmla="*/ 191 h 404"/>
                      <a:gd name="T40" fmla="*/ 125 w 132"/>
                      <a:gd name="T41" fmla="*/ 164 h 404"/>
                      <a:gd name="T42" fmla="*/ 123 w 132"/>
                      <a:gd name="T43" fmla="*/ 109 h 404"/>
                      <a:gd name="T44" fmla="*/ 121 w 132"/>
                      <a:gd name="T45" fmla="*/ 54 h 404"/>
                      <a:gd name="T46" fmla="*/ 124 w 132"/>
                      <a:gd name="T47" fmla="*/ 28 h 404"/>
                      <a:gd name="T48" fmla="*/ 132 w 132"/>
                      <a:gd name="T49" fmla="*/ 2 h 404"/>
                      <a:gd name="T50" fmla="*/ 131 w 132"/>
                      <a:gd name="T51" fmla="*/ 0 h 4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32" h="404">
                        <a:moveTo>
                          <a:pt x="131" y="0"/>
                        </a:moveTo>
                        <a:cubicBezTo>
                          <a:pt x="131" y="0"/>
                          <a:pt x="130" y="0"/>
                          <a:pt x="129" y="1"/>
                        </a:cubicBezTo>
                        <a:cubicBezTo>
                          <a:pt x="121" y="17"/>
                          <a:pt x="118" y="36"/>
                          <a:pt x="117" y="54"/>
                        </a:cubicBezTo>
                        <a:cubicBezTo>
                          <a:pt x="116" y="73"/>
                          <a:pt x="117" y="91"/>
                          <a:pt x="118" y="109"/>
                        </a:cubicBezTo>
                        <a:cubicBezTo>
                          <a:pt x="119" y="127"/>
                          <a:pt x="120" y="145"/>
                          <a:pt x="119" y="163"/>
                        </a:cubicBezTo>
                        <a:cubicBezTo>
                          <a:pt x="119" y="172"/>
                          <a:pt x="118" y="181"/>
                          <a:pt x="117" y="190"/>
                        </a:cubicBezTo>
                        <a:cubicBezTo>
                          <a:pt x="115" y="199"/>
                          <a:pt x="112" y="208"/>
                          <a:pt x="110" y="216"/>
                        </a:cubicBezTo>
                        <a:cubicBezTo>
                          <a:pt x="104" y="233"/>
                          <a:pt x="96" y="250"/>
                          <a:pt x="86" y="265"/>
                        </a:cubicBezTo>
                        <a:cubicBezTo>
                          <a:pt x="77" y="280"/>
                          <a:pt x="66" y="294"/>
                          <a:pt x="55" y="309"/>
                        </a:cubicBezTo>
                        <a:cubicBezTo>
                          <a:pt x="43" y="323"/>
                          <a:pt x="32" y="337"/>
                          <a:pt x="21" y="352"/>
                        </a:cubicBezTo>
                        <a:cubicBezTo>
                          <a:pt x="16" y="360"/>
                          <a:pt x="11" y="368"/>
                          <a:pt x="7" y="376"/>
                        </a:cubicBezTo>
                        <a:cubicBezTo>
                          <a:pt x="4" y="385"/>
                          <a:pt x="1" y="394"/>
                          <a:pt x="0" y="403"/>
                        </a:cubicBezTo>
                        <a:cubicBezTo>
                          <a:pt x="0" y="404"/>
                          <a:pt x="1" y="404"/>
                          <a:pt x="1" y="404"/>
                        </a:cubicBezTo>
                        <a:cubicBezTo>
                          <a:pt x="2" y="404"/>
                          <a:pt x="3" y="404"/>
                          <a:pt x="3" y="403"/>
                        </a:cubicBezTo>
                        <a:cubicBezTo>
                          <a:pt x="3" y="394"/>
                          <a:pt x="7" y="386"/>
                          <a:pt x="11" y="378"/>
                        </a:cubicBezTo>
                        <a:cubicBezTo>
                          <a:pt x="15" y="370"/>
                          <a:pt x="19" y="362"/>
                          <a:pt x="25" y="355"/>
                        </a:cubicBezTo>
                        <a:cubicBezTo>
                          <a:pt x="35" y="340"/>
                          <a:pt x="47" y="326"/>
                          <a:pt x="59" y="312"/>
                        </a:cubicBezTo>
                        <a:cubicBezTo>
                          <a:pt x="70" y="298"/>
                          <a:pt x="81" y="283"/>
                          <a:pt x="91" y="268"/>
                        </a:cubicBezTo>
                        <a:cubicBezTo>
                          <a:pt x="101" y="252"/>
                          <a:pt x="109" y="236"/>
                          <a:pt x="115" y="218"/>
                        </a:cubicBezTo>
                        <a:cubicBezTo>
                          <a:pt x="118" y="209"/>
                          <a:pt x="121" y="200"/>
                          <a:pt x="122" y="191"/>
                        </a:cubicBezTo>
                        <a:cubicBezTo>
                          <a:pt x="124" y="182"/>
                          <a:pt x="125" y="173"/>
                          <a:pt x="125" y="164"/>
                        </a:cubicBezTo>
                        <a:cubicBezTo>
                          <a:pt x="126" y="145"/>
                          <a:pt x="124" y="127"/>
                          <a:pt x="123" y="109"/>
                        </a:cubicBezTo>
                        <a:cubicBezTo>
                          <a:pt x="122" y="91"/>
                          <a:pt x="120" y="72"/>
                          <a:pt x="121" y="54"/>
                        </a:cubicBezTo>
                        <a:cubicBezTo>
                          <a:pt x="121" y="45"/>
                          <a:pt x="122" y="36"/>
                          <a:pt x="124" y="28"/>
                        </a:cubicBezTo>
                        <a:cubicBezTo>
                          <a:pt x="126" y="19"/>
                          <a:pt x="128" y="10"/>
                          <a:pt x="132" y="2"/>
                        </a:cubicBezTo>
                        <a:cubicBezTo>
                          <a:pt x="132" y="1"/>
                          <a:pt x="132" y="0"/>
                          <a:pt x="131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4" name="Freeform 2104"/>
                  <p:cNvSpPr/>
                  <p:nvPr/>
                </p:nvSpPr>
                <p:spPr bwMode="auto">
                  <a:xfrm>
                    <a:off x="7189" y="2755"/>
                    <a:ext cx="63" cy="132"/>
                  </a:xfrm>
                  <a:custGeom>
                    <a:avLst/>
                    <a:gdLst>
                      <a:gd name="T0" fmla="*/ 66 w 74"/>
                      <a:gd name="T1" fmla="*/ 11 h 155"/>
                      <a:gd name="T2" fmla="*/ 60 w 74"/>
                      <a:gd name="T3" fmla="*/ 1 h 155"/>
                      <a:gd name="T4" fmla="*/ 56 w 74"/>
                      <a:gd name="T5" fmla="*/ 1 h 155"/>
                      <a:gd name="T6" fmla="*/ 56 w 74"/>
                      <a:gd name="T7" fmla="*/ 4 h 155"/>
                      <a:gd name="T8" fmla="*/ 66 w 74"/>
                      <a:gd name="T9" fmla="*/ 24 h 155"/>
                      <a:gd name="T10" fmla="*/ 69 w 74"/>
                      <a:gd name="T11" fmla="*/ 46 h 155"/>
                      <a:gd name="T12" fmla="*/ 61 w 74"/>
                      <a:gd name="T13" fmla="*/ 90 h 155"/>
                      <a:gd name="T14" fmla="*/ 38 w 74"/>
                      <a:gd name="T15" fmla="*/ 128 h 155"/>
                      <a:gd name="T16" fmla="*/ 1 w 74"/>
                      <a:gd name="T17" fmla="*/ 152 h 155"/>
                      <a:gd name="T18" fmla="*/ 0 w 74"/>
                      <a:gd name="T19" fmla="*/ 153 h 155"/>
                      <a:gd name="T20" fmla="*/ 1 w 74"/>
                      <a:gd name="T21" fmla="*/ 154 h 155"/>
                      <a:gd name="T22" fmla="*/ 41 w 74"/>
                      <a:gd name="T23" fmla="*/ 130 h 155"/>
                      <a:gd name="T24" fmla="*/ 65 w 74"/>
                      <a:gd name="T25" fmla="*/ 91 h 155"/>
                      <a:gd name="T26" fmla="*/ 73 w 74"/>
                      <a:gd name="T27" fmla="*/ 46 h 155"/>
                      <a:gd name="T28" fmla="*/ 70 w 74"/>
                      <a:gd name="T29" fmla="*/ 23 h 155"/>
                      <a:gd name="T30" fmla="*/ 66 w 74"/>
                      <a:gd name="T31" fmla="*/ 11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4" h="155">
                        <a:moveTo>
                          <a:pt x="66" y="11"/>
                        </a:moveTo>
                        <a:cubicBezTo>
                          <a:pt x="64" y="8"/>
                          <a:pt x="62" y="4"/>
                          <a:pt x="60" y="1"/>
                        </a:cubicBezTo>
                        <a:cubicBezTo>
                          <a:pt x="59" y="0"/>
                          <a:pt x="57" y="0"/>
                          <a:pt x="56" y="1"/>
                        </a:cubicBezTo>
                        <a:cubicBezTo>
                          <a:pt x="55" y="2"/>
                          <a:pt x="55" y="3"/>
                          <a:pt x="56" y="4"/>
                        </a:cubicBezTo>
                        <a:cubicBezTo>
                          <a:pt x="61" y="10"/>
                          <a:pt x="64" y="17"/>
                          <a:pt x="66" y="24"/>
                        </a:cubicBezTo>
                        <a:cubicBezTo>
                          <a:pt x="68" y="31"/>
                          <a:pt x="69" y="38"/>
                          <a:pt x="69" y="46"/>
                        </a:cubicBezTo>
                        <a:cubicBezTo>
                          <a:pt x="70" y="61"/>
                          <a:pt x="67" y="76"/>
                          <a:pt x="61" y="90"/>
                        </a:cubicBezTo>
                        <a:cubicBezTo>
                          <a:pt x="56" y="104"/>
                          <a:pt x="48" y="117"/>
                          <a:pt x="38" y="128"/>
                        </a:cubicBezTo>
                        <a:cubicBezTo>
                          <a:pt x="28" y="139"/>
                          <a:pt x="15" y="148"/>
                          <a:pt x="1" y="152"/>
                        </a:cubicBezTo>
                        <a:cubicBezTo>
                          <a:pt x="0" y="152"/>
                          <a:pt x="0" y="153"/>
                          <a:pt x="0" y="153"/>
                        </a:cubicBezTo>
                        <a:cubicBezTo>
                          <a:pt x="0" y="154"/>
                          <a:pt x="1" y="155"/>
                          <a:pt x="1" y="154"/>
                        </a:cubicBezTo>
                        <a:cubicBezTo>
                          <a:pt x="16" y="151"/>
                          <a:pt x="30" y="142"/>
                          <a:pt x="41" y="130"/>
                        </a:cubicBezTo>
                        <a:cubicBezTo>
                          <a:pt x="51" y="119"/>
                          <a:pt x="59" y="106"/>
                          <a:pt x="65" y="91"/>
                        </a:cubicBezTo>
                        <a:cubicBezTo>
                          <a:pt x="70" y="77"/>
                          <a:pt x="74" y="61"/>
                          <a:pt x="73" y="46"/>
                        </a:cubicBezTo>
                        <a:cubicBezTo>
                          <a:pt x="73" y="38"/>
                          <a:pt x="72" y="30"/>
                          <a:pt x="70" y="23"/>
                        </a:cubicBezTo>
                        <a:cubicBezTo>
                          <a:pt x="69" y="19"/>
                          <a:pt x="68" y="15"/>
                          <a:pt x="66" y="1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5" name="Freeform 2105"/>
                  <p:cNvSpPr/>
                  <p:nvPr/>
                </p:nvSpPr>
                <p:spPr bwMode="auto">
                  <a:xfrm>
                    <a:off x="7198" y="2793"/>
                    <a:ext cx="34" cy="68"/>
                  </a:xfrm>
                  <a:custGeom>
                    <a:avLst/>
                    <a:gdLst>
                      <a:gd name="T0" fmla="*/ 30 w 40"/>
                      <a:gd name="T1" fmla="*/ 1 h 79"/>
                      <a:gd name="T2" fmla="*/ 30 w 40"/>
                      <a:gd name="T3" fmla="*/ 2 h 79"/>
                      <a:gd name="T4" fmla="*/ 36 w 40"/>
                      <a:gd name="T5" fmla="*/ 23 h 79"/>
                      <a:gd name="T6" fmla="*/ 32 w 40"/>
                      <a:gd name="T7" fmla="*/ 45 h 79"/>
                      <a:gd name="T8" fmla="*/ 20 w 40"/>
                      <a:gd name="T9" fmla="*/ 63 h 79"/>
                      <a:gd name="T10" fmla="*/ 2 w 40"/>
                      <a:gd name="T11" fmla="*/ 74 h 79"/>
                      <a:gd name="T12" fmla="*/ 0 w 40"/>
                      <a:gd name="T13" fmla="*/ 77 h 79"/>
                      <a:gd name="T14" fmla="*/ 3 w 40"/>
                      <a:gd name="T15" fmla="*/ 79 h 79"/>
                      <a:gd name="T16" fmla="*/ 23 w 40"/>
                      <a:gd name="T17" fmla="*/ 66 h 79"/>
                      <a:gd name="T18" fmla="*/ 35 w 40"/>
                      <a:gd name="T19" fmla="*/ 46 h 79"/>
                      <a:gd name="T20" fmla="*/ 39 w 40"/>
                      <a:gd name="T21" fmla="*/ 23 h 79"/>
                      <a:gd name="T22" fmla="*/ 32 w 40"/>
                      <a:gd name="T23" fmla="*/ 1 h 79"/>
                      <a:gd name="T24" fmla="*/ 30 w 40"/>
                      <a:gd name="T25" fmla="*/ 1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0" h="79">
                        <a:moveTo>
                          <a:pt x="30" y="1"/>
                        </a:moveTo>
                        <a:cubicBezTo>
                          <a:pt x="30" y="1"/>
                          <a:pt x="30" y="2"/>
                          <a:pt x="30" y="2"/>
                        </a:cubicBezTo>
                        <a:cubicBezTo>
                          <a:pt x="34" y="9"/>
                          <a:pt x="36" y="16"/>
                          <a:pt x="36" y="23"/>
                        </a:cubicBezTo>
                        <a:cubicBezTo>
                          <a:pt x="36" y="30"/>
                          <a:pt x="35" y="38"/>
                          <a:pt x="32" y="45"/>
                        </a:cubicBezTo>
                        <a:cubicBezTo>
                          <a:pt x="29" y="51"/>
                          <a:pt x="25" y="58"/>
                          <a:pt x="20" y="63"/>
                        </a:cubicBezTo>
                        <a:cubicBezTo>
                          <a:pt x="15" y="68"/>
                          <a:pt x="9" y="72"/>
                          <a:pt x="2" y="74"/>
                        </a:cubicBezTo>
                        <a:cubicBezTo>
                          <a:pt x="1" y="75"/>
                          <a:pt x="0" y="76"/>
                          <a:pt x="0" y="77"/>
                        </a:cubicBezTo>
                        <a:cubicBezTo>
                          <a:pt x="1" y="79"/>
                          <a:pt x="2" y="79"/>
                          <a:pt x="3" y="79"/>
                        </a:cubicBezTo>
                        <a:cubicBezTo>
                          <a:pt x="11" y="76"/>
                          <a:pt x="18" y="71"/>
                          <a:pt x="23" y="66"/>
                        </a:cubicBezTo>
                        <a:cubicBezTo>
                          <a:pt x="29" y="60"/>
                          <a:pt x="33" y="53"/>
                          <a:pt x="35" y="46"/>
                        </a:cubicBezTo>
                        <a:cubicBezTo>
                          <a:pt x="38" y="39"/>
                          <a:pt x="40" y="31"/>
                          <a:pt x="39" y="23"/>
                        </a:cubicBezTo>
                        <a:cubicBezTo>
                          <a:pt x="39" y="15"/>
                          <a:pt x="37" y="7"/>
                          <a:pt x="32" y="1"/>
                        </a:cubicBezTo>
                        <a:cubicBezTo>
                          <a:pt x="32" y="0"/>
                          <a:pt x="31" y="0"/>
                          <a:pt x="30" y="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6" name="Freeform 2106"/>
                  <p:cNvSpPr/>
                  <p:nvPr/>
                </p:nvSpPr>
                <p:spPr bwMode="auto">
                  <a:xfrm>
                    <a:off x="7196" y="2548"/>
                    <a:ext cx="145" cy="421"/>
                  </a:xfrm>
                  <a:custGeom>
                    <a:avLst/>
                    <a:gdLst>
                      <a:gd name="T0" fmla="*/ 163 w 171"/>
                      <a:gd name="T1" fmla="*/ 137 h 494"/>
                      <a:gd name="T2" fmla="*/ 149 w 171"/>
                      <a:gd name="T3" fmla="*/ 70 h 494"/>
                      <a:gd name="T4" fmla="*/ 143 w 171"/>
                      <a:gd name="T5" fmla="*/ 36 h 494"/>
                      <a:gd name="T6" fmla="*/ 144 w 171"/>
                      <a:gd name="T7" fmla="*/ 2 h 494"/>
                      <a:gd name="T8" fmla="*/ 143 w 171"/>
                      <a:gd name="T9" fmla="*/ 1 h 494"/>
                      <a:gd name="T10" fmla="*/ 141 w 171"/>
                      <a:gd name="T11" fmla="*/ 2 h 494"/>
                      <a:gd name="T12" fmla="*/ 140 w 171"/>
                      <a:gd name="T13" fmla="*/ 36 h 494"/>
                      <a:gd name="T14" fmla="*/ 144 w 171"/>
                      <a:gd name="T15" fmla="*/ 71 h 494"/>
                      <a:gd name="T16" fmla="*/ 157 w 171"/>
                      <a:gd name="T17" fmla="*/ 138 h 494"/>
                      <a:gd name="T18" fmla="*/ 164 w 171"/>
                      <a:gd name="T19" fmla="*/ 206 h 494"/>
                      <a:gd name="T20" fmla="*/ 156 w 171"/>
                      <a:gd name="T21" fmla="*/ 274 h 494"/>
                      <a:gd name="T22" fmla="*/ 132 w 171"/>
                      <a:gd name="T23" fmla="*/ 337 h 494"/>
                      <a:gd name="T24" fmla="*/ 91 w 171"/>
                      <a:gd name="T25" fmla="*/ 392 h 494"/>
                      <a:gd name="T26" fmla="*/ 67 w 171"/>
                      <a:gd name="T27" fmla="*/ 415 h 494"/>
                      <a:gd name="T28" fmla="*/ 40 w 171"/>
                      <a:gd name="T29" fmla="*/ 437 h 494"/>
                      <a:gd name="T30" fmla="*/ 15 w 171"/>
                      <a:gd name="T31" fmla="*/ 461 h 494"/>
                      <a:gd name="T32" fmla="*/ 0 w 171"/>
                      <a:gd name="T33" fmla="*/ 493 h 494"/>
                      <a:gd name="T34" fmla="*/ 1 w 171"/>
                      <a:gd name="T35" fmla="*/ 494 h 494"/>
                      <a:gd name="T36" fmla="*/ 2 w 171"/>
                      <a:gd name="T37" fmla="*/ 493 h 494"/>
                      <a:gd name="T38" fmla="*/ 18 w 171"/>
                      <a:gd name="T39" fmla="*/ 464 h 494"/>
                      <a:gd name="T40" fmla="*/ 43 w 171"/>
                      <a:gd name="T41" fmla="*/ 440 h 494"/>
                      <a:gd name="T42" fmla="*/ 70 w 171"/>
                      <a:gd name="T43" fmla="*/ 419 h 494"/>
                      <a:gd name="T44" fmla="*/ 96 w 171"/>
                      <a:gd name="T45" fmla="*/ 396 h 494"/>
                      <a:gd name="T46" fmla="*/ 138 w 171"/>
                      <a:gd name="T47" fmla="*/ 340 h 494"/>
                      <a:gd name="T48" fmla="*/ 153 w 171"/>
                      <a:gd name="T49" fmla="*/ 309 h 494"/>
                      <a:gd name="T50" fmla="*/ 163 w 171"/>
                      <a:gd name="T51" fmla="*/ 275 h 494"/>
                      <a:gd name="T52" fmla="*/ 170 w 171"/>
                      <a:gd name="T53" fmla="*/ 206 h 494"/>
                      <a:gd name="T54" fmla="*/ 163 w 171"/>
                      <a:gd name="T55" fmla="*/ 137 h 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71" h="494">
                        <a:moveTo>
                          <a:pt x="163" y="137"/>
                        </a:moveTo>
                        <a:cubicBezTo>
                          <a:pt x="158" y="115"/>
                          <a:pt x="153" y="92"/>
                          <a:pt x="149" y="70"/>
                        </a:cubicBezTo>
                        <a:cubicBezTo>
                          <a:pt x="147" y="59"/>
                          <a:pt x="144" y="47"/>
                          <a:pt x="143" y="36"/>
                        </a:cubicBezTo>
                        <a:cubicBezTo>
                          <a:pt x="142" y="25"/>
                          <a:pt x="141" y="13"/>
                          <a:pt x="144" y="2"/>
                        </a:cubicBezTo>
                        <a:cubicBezTo>
                          <a:pt x="144" y="1"/>
                          <a:pt x="144" y="1"/>
                          <a:pt x="143" y="1"/>
                        </a:cubicBezTo>
                        <a:cubicBezTo>
                          <a:pt x="142" y="0"/>
                          <a:pt x="142" y="1"/>
                          <a:pt x="141" y="2"/>
                        </a:cubicBezTo>
                        <a:cubicBezTo>
                          <a:pt x="138" y="13"/>
                          <a:pt x="139" y="25"/>
                          <a:pt x="140" y="36"/>
                        </a:cubicBezTo>
                        <a:cubicBezTo>
                          <a:pt x="141" y="48"/>
                          <a:pt x="142" y="59"/>
                          <a:pt x="144" y="71"/>
                        </a:cubicBezTo>
                        <a:cubicBezTo>
                          <a:pt x="148" y="93"/>
                          <a:pt x="153" y="116"/>
                          <a:pt x="157" y="138"/>
                        </a:cubicBezTo>
                        <a:cubicBezTo>
                          <a:pt x="161" y="161"/>
                          <a:pt x="164" y="184"/>
                          <a:pt x="164" y="206"/>
                        </a:cubicBezTo>
                        <a:cubicBezTo>
                          <a:pt x="165" y="229"/>
                          <a:pt x="162" y="252"/>
                          <a:pt x="156" y="274"/>
                        </a:cubicBezTo>
                        <a:cubicBezTo>
                          <a:pt x="151" y="296"/>
                          <a:pt x="143" y="317"/>
                          <a:pt x="132" y="337"/>
                        </a:cubicBezTo>
                        <a:cubicBezTo>
                          <a:pt x="121" y="357"/>
                          <a:pt x="107" y="375"/>
                          <a:pt x="91" y="392"/>
                        </a:cubicBezTo>
                        <a:cubicBezTo>
                          <a:pt x="84" y="400"/>
                          <a:pt x="75" y="408"/>
                          <a:pt x="67" y="415"/>
                        </a:cubicBezTo>
                        <a:cubicBezTo>
                          <a:pt x="58" y="422"/>
                          <a:pt x="49" y="429"/>
                          <a:pt x="40" y="437"/>
                        </a:cubicBezTo>
                        <a:cubicBezTo>
                          <a:pt x="31" y="444"/>
                          <a:pt x="23" y="452"/>
                          <a:pt x="15" y="461"/>
                        </a:cubicBezTo>
                        <a:cubicBezTo>
                          <a:pt x="8" y="471"/>
                          <a:pt x="2" y="481"/>
                          <a:pt x="0" y="493"/>
                        </a:cubicBezTo>
                        <a:cubicBezTo>
                          <a:pt x="0" y="493"/>
                          <a:pt x="0" y="494"/>
                          <a:pt x="1" y="494"/>
                        </a:cubicBezTo>
                        <a:cubicBezTo>
                          <a:pt x="1" y="494"/>
                          <a:pt x="2" y="494"/>
                          <a:pt x="2" y="493"/>
                        </a:cubicBezTo>
                        <a:cubicBezTo>
                          <a:pt x="5" y="482"/>
                          <a:pt x="11" y="472"/>
                          <a:pt x="18" y="464"/>
                        </a:cubicBezTo>
                        <a:cubicBezTo>
                          <a:pt x="26" y="455"/>
                          <a:pt x="34" y="448"/>
                          <a:pt x="43" y="440"/>
                        </a:cubicBezTo>
                        <a:cubicBezTo>
                          <a:pt x="52" y="433"/>
                          <a:pt x="61" y="427"/>
                          <a:pt x="70" y="419"/>
                        </a:cubicBezTo>
                        <a:cubicBezTo>
                          <a:pt x="79" y="412"/>
                          <a:pt x="88" y="404"/>
                          <a:pt x="96" y="396"/>
                        </a:cubicBezTo>
                        <a:cubicBezTo>
                          <a:pt x="112" y="379"/>
                          <a:pt x="126" y="361"/>
                          <a:pt x="138" y="340"/>
                        </a:cubicBezTo>
                        <a:cubicBezTo>
                          <a:pt x="143" y="330"/>
                          <a:pt x="148" y="320"/>
                          <a:pt x="153" y="309"/>
                        </a:cubicBezTo>
                        <a:cubicBezTo>
                          <a:pt x="157" y="298"/>
                          <a:pt x="160" y="287"/>
                          <a:pt x="163" y="275"/>
                        </a:cubicBezTo>
                        <a:cubicBezTo>
                          <a:pt x="168" y="253"/>
                          <a:pt x="171" y="229"/>
                          <a:pt x="170" y="206"/>
                        </a:cubicBezTo>
                        <a:cubicBezTo>
                          <a:pt x="170" y="183"/>
                          <a:pt x="167" y="160"/>
                          <a:pt x="163" y="137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7" name="Freeform 2107"/>
                  <p:cNvSpPr/>
                  <p:nvPr/>
                </p:nvSpPr>
                <p:spPr bwMode="auto">
                  <a:xfrm>
                    <a:off x="6891" y="1152"/>
                    <a:ext cx="790" cy="1348"/>
                  </a:xfrm>
                  <a:custGeom>
                    <a:avLst/>
                    <a:gdLst>
                      <a:gd name="T0" fmla="*/ 134 w 928"/>
                      <a:gd name="T1" fmla="*/ 553 h 1583"/>
                      <a:gd name="T2" fmla="*/ 598 w 928"/>
                      <a:gd name="T3" fmla="*/ 1537 h 1583"/>
                      <a:gd name="T4" fmla="*/ 928 w 928"/>
                      <a:gd name="T5" fmla="*/ 1567 h 1583"/>
                      <a:gd name="T6" fmla="*/ 928 w 928"/>
                      <a:gd name="T7" fmla="*/ 33 h 1583"/>
                      <a:gd name="T8" fmla="*/ 134 w 928"/>
                      <a:gd name="T9" fmla="*/ 553 h 1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8" h="1583">
                        <a:moveTo>
                          <a:pt x="134" y="553"/>
                        </a:moveTo>
                        <a:cubicBezTo>
                          <a:pt x="0" y="948"/>
                          <a:pt x="202" y="1404"/>
                          <a:pt x="598" y="1537"/>
                        </a:cubicBezTo>
                        <a:cubicBezTo>
                          <a:pt x="707" y="1574"/>
                          <a:pt x="820" y="1583"/>
                          <a:pt x="928" y="1567"/>
                        </a:cubicBezTo>
                        <a:cubicBezTo>
                          <a:pt x="928" y="33"/>
                          <a:pt x="928" y="33"/>
                          <a:pt x="928" y="33"/>
                        </a:cubicBezTo>
                        <a:cubicBezTo>
                          <a:pt x="585" y="0"/>
                          <a:pt x="249" y="213"/>
                          <a:pt x="134" y="553"/>
                        </a:cubicBezTo>
                        <a:close/>
                      </a:path>
                    </a:pathLst>
                  </a:custGeom>
                  <a:solidFill>
                    <a:srgbClr val="2543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8" name="Freeform 2108"/>
                  <p:cNvSpPr/>
                  <p:nvPr/>
                </p:nvSpPr>
                <p:spPr bwMode="auto">
                  <a:xfrm>
                    <a:off x="7378" y="1180"/>
                    <a:ext cx="303" cy="175"/>
                  </a:xfrm>
                  <a:custGeom>
                    <a:avLst/>
                    <a:gdLst>
                      <a:gd name="T0" fmla="*/ 356 w 356"/>
                      <a:gd name="T1" fmla="*/ 17 h 206"/>
                      <a:gd name="T2" fmla="*/ 230 w 356"/>
                      <a:gd name="T3" fmla="*/ 69 h 206"/>
                      <a:gd name="T4" fmla="*/ 213 w 356"/>
                      <a:gd name="T5" fmla="*/ 0 h 206"/>
                      <a:gd name="T6" fmla="*/ 2 w 356"/>
                      <a:gd name="T7" fmla="*/ 53 h 206"/>
                      <a:gd name="T8" fmla="*/ 0 w 356"/>
                      <a:gd name="T9" fmla="*/ 124 h 206"/>
                      <a:gd name="T10" fmla="*/ 155 w 356"/>
                      <a:gd name="T11" fmla="*/ 60 h 206"/>
                      <a:gd name="T12" fmla="*/ 165 w 356"/>
                      <a:gd name="T13" fmla="*/ 206 h 206"/>
                      <a:gd name="T14" fmla="*/ 181 w 356"/>
                      <a:gd name="T15" fmla="*/ 202 h 206"/>
                      <a:gd name="T16" fmla="*/ 337 w 356"/>
                      <a:gd name="T17" fmla="*/ 67 h 206"/>
                      <a:gd name="T18" fmla="*/ 356 w 356"/>
                      <a:gd name="T19" fmla="*/ 91 h 206"/>
                      <a:gd name="T20" fmla="*/ 356 w 356"/>
                      <a:gd name="T21" fmla="*/ 17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56" h="206">
                        <a:moveTo>
                          <a:pt x="356" y="17"/>
                        </a:moveTo>
                        <a:cubicBezTo>
                          <a:pt x="316" y="1"/>
                          <a:pt x="265" y="52"/>
                          <a:pt x="230" y="69"/>
                        </a:cubicBezTo>
                        <a:cubicBezTo>
                          <a:pt x="238" y="65"/>
                          <a:pt x="222" y="17"/>
                          <a:pt x="213" y="0"/>
                        </a:cubicBezTo>
                        <a:cubicBezTo>
                          <a:pt x="140" y="8"/>
                          <a:pt x="69" y="26"/>
                          <a:pt x="2" y="53"/>
                        </a:cubicBezTo>
                        <a:cubicBezTo>
                          <a:pt x="7" y="79"/>
                          <a:pt x="11" y="117"/>
                          <a:pt x="0" y="124"/>
                        </a:cubicBezTo>
                        <a:cubicBezTo>
                          <a:pt x="28" y="107"/>
                          <a:pt x="122" y="40"/>
                          <a:pt x="155" y="60"/>
                        </a:cubicBezTo>
                        <a:cubicBezTo>
                          <a:pt x="186" y="78"/>
                          <a:pt x="175" y="162"/>
                          <a:pt x="165" y="206"/>
                        </a:cubicBezTo>
                        <a:cubicBezTo>
                          <a:pt x="170" y="205"/>
                          <a:pt x="176" y="203"/>
                          <a:pt x="181" y="202"/>
                        </a:cubicBezTo>
                        <a:cubicBezTo>
                          <a:pt x="229" y="153"/>
                          <a:pt x="273" y="101"/>
                          <a:pt x="337" y="67"/>
                        </a:cubicBezTo>
                        <a:cubicBezTo>
                          <a:pt x="345" y="72"/>
                          <a:pt x="352" y="81"/>
                          <a:pt x="356" y="91"/>
                        </a:cubicBezTo>
                        <a:cubicBezTo>
                          <a:pt x="356" y="17"/>
                          <a:pt x="356" y="17"/>
                          <a:pt x="356" y="17"/>
                        </a:cubicBezTo>
                        <a:close/>
                      </a:path>
                    </a:pathLst>
                  </a:custGeom>
                  <a:solidFill>
                    <a:srgbClr val="0D5E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9" name="Freeform 2109"/>
                  <p:cNvSpPr/>
                  <p:nvPr/>
                </p:nvSpPr>
                <p:spPr bwMode="auto">
                  <a:xfrm>
                    <a:off x="7277" y="1214"/>
                    <a:ext cx="404" cy="235"/>
                  </a:xfrm>
                  <a:custGeom>
                    <a:avLst/>
                    <a:gdLst>
                      <a:gd name="T0" fmla="*/ 456 w 475"/>
                      <a:gd name="T1" fmla="*/ 27 h 276"/>
                      <a:gd name="T2" fmla="*/ 305 w 475"/>
                      <a:gd name="T3" fmla="*/ 157 h 276"/>
                      <a:gd name="T4" fmla="*/ 274 w 475"/>
                      <a:gd name="T5" fmla="*/ 20 h 276"/>
                      <a:gd name="T6" fmla="*/ 119 w 475"/>
                      <a:gd name="T7" fmla="*/ 84 h 276"/>
                      <a:gd name="T8" fmla="*/ 121 w 475"/>
                      <a:gd name="T9" fmla="*/ 13 h 276"/>
                      <a:gd name="T10" fmla="*/ 0 w 475"/>
                      <a:gd name="T11" fmla="*/ 75 h 276"/>
                      <a:gd name="T12" fmla="*/ 9 w 475"/>
                      <a:gd name="T13" fmla="*/ 156 h 276"/>
                      <a:gd name="T14" fmla="*/ 168 w 475"/>
                      <a:gd name="T15" fmla="*/ 80 h 276"/>
                      <a:gd name="T16" fmla="*/ 177 w 475"/>
                      <a:gd name="T17" fmla="*/ 227 h 276"/>
                      <a:gd name="T18" fmla="*/ 326 w 475"/>
                      <a:gd name="T19" fmla="*/ 158 h 276"/>
                      <a:gd name="T20" fmla="*/ 320 w 475"/>
                      <a:gd name="T21" fmla="*/ 276 h 276"/>
                      <a:gd name="T22" fmla="*/ 475 w 475"/>
                      <a:gd name="T23" fmla="*/ 201 h 276"/>
                      <a:gd name="T24" fmla="*/ 475 w 475"/>
                      <a:gd name="T25" fmla="*/ 51 h 276"/>
                      <a:gd name="T26" fmla="*/ 456 w 475"/>
                      <a:gd name="T27" fmla="*/ 27 h 2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75" h="276">
                        <a:moveTo>
                          <a:pt x="456" y="27"/>
                        </a:moveTo>
                        <a:cubicBezTo>
                          <a:pt x="394" y="60"/>
                          <a:pt x="351" y="109"/>
                          <a:pt x="305" y="157"/>
                        </a:cubicBezTo>
                        <a:cubicBezTo>
                          <a:pt x="313" y="112"/>
                          <a:pt x="304" y="37"/>
                          <a:pt x="274" y="20"/>
                        </a:cubicBezTo>
                        <a:cubicBezTo>
                          <a:pt x="241" y="0"/>
                          <a:pt x="147" y="67"/>
                          <a:pt x="119" y="84"/>
                        </a:cubicBezTo>
                        <a:cubicBezTo>
                          <a:pt x="130" y="77"/>
                          <a:pt x="126" y="39"/>
                          <a:pt x="121" y="13"/>
                        </a:cubicBezTo>
                        <a:cubicBezTo>
                          <a:pt x="79" y="30"/>
                          <a:pt x="38" y="51"/>
                          <a:pt x="0" y="75"/>
                        </a:cubicBezTo>
                        <a:cubicBezTo>
                          <a:pt x="7" y="102"/>
                          <a:pt x="0" y="133"/>
                          <a:pt x="9" y="156"/>
                        </a:cubicBezTo>
                        <a:cubicBezTo>
                          <a:pt x="42" y="113"/>
                          <a:pt x="117" y="88"/>
                          <a:pt x="168" y="80"/>
                        </a:cubicBezTo>
                        <a:cubicBezTo>
                          <a:pt x="198" y="121"/>
                          <a:pt x="175" y="183"/>
                          <a:pt x="177" y="227"/>
                        </a:cubicBezTo>
                        <a:cubicBezTo>
                          <a:pt x="209" y="196"/>
                          <a:pt x="318" y="159"/>
                          <a:pt x="326" y="158"/>
                        </a:cubicBezTo>
                        <a:cubicBezTo>
                          <a:pt x="338" y="198"/>
                          <a:pt x="328" y="237"/>
                          <a:pt x="320" y="276"/>
                        </a:cubicBezTo>
                        <a:cubicBezTo>
                          <a:pt x="368" y="234"/>
                          <a:pt x="419" y="217"/>
                          <a:pt x="475" y="201"/>
                        </a:cubicBezTo>
                        <a:cubicBezTo>
                          <a:pt x="475" y="51"/>
                          <a:pt x="475" y="51"/>
                          <a:pt x="475" y="51"/>
                        </a:cubicBezTo>
                        <a:cubicBezTo>
                          <a:pt x="471" y="41"/>
                          <a:pt x="464" y="32"/>
                          <a:pt x="456" y="27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0" name="Freeform 2110"/>
                  <p:cNvSpPr/>
                  <p:nvPr/>
                </p:nvSpPr>
                <p:spPr bwMode="auto">
                  <a:xfrm>
                    <a:off x="7156" y="1278"/>
                    <a:ext cx="525" cy="342"/>
                  </a:xfrm>
                  <a:custGeom>
                    <a:avLst/>
                    <a:gdLst>
                      <a:gd name="T0" fmla="*/ 462 w 617"/>
                      <a:gd name="T1" fmla="*/ 201 h 402"/>
                      <a:gd name="T2" fmla="*/ 468 w 617"/>
                      <a:gd name="T3" fmla="*/ 83 h 402"/>
                      <a:gd name="T4" fmla="*/ 442 w 617"/>
                      <a:gd name="T5" fmla="*/ 87 h 402"/>
                      <a:gd name="T6" fmla="*/ 426 w 617"/>
                      <a:gd name="T7" fmla="*/ 91 h 402"/>
                      <a:gd name="T8" fmla="*/ 319 w 617"/>
                      <a:gd name="T9" fmla="*/ 152 h 402"/>
                      <a:gd name="T10" fmla="*/ 310 w 617"/>
                      <a:gd name="T11" fmla="*/ 5 h 402"/>
                      <a:gd name="T12" fmla="*/ 151 w 617"/>
                      <a:gd name="T13" fmla="*/ 81 h 402"/>
                      <a:gd name="T14" fmla="*/ 142 w 617"/>
                      <a:gd name="T15" fmla="*/ 0 h 402"/>
                      <a:gd name="T16" fmla="*/ 0 w 617"/>
                      <a:gd name="T17" fmla="*/ 115 h 402"/>
                      <a:gd name="T18" fmla="*/ 32 w 617"/>
                      <a:gd name="T19" fmla="*/ 159 h 402"/>
                      <a:gd name="T20" fmla="*/ 33 w 617"/>
                      <a:gd name="T21" fmla="*/ 232 h 402"/>
                      <a:gd name="T22" fmla="*/ 204 w 617"/>
                      <a:gd name="T23" fmla="*/ 117 h 402"/>
                      <a:gd name="T24" fmla="*/ 201 w 617"/>
                      <a:gd name="T25" fmla="*/ 291 h 402"/>
                      <a:gd name="T26" fmla="*/ 312 w 617"/>
                      <a:gd name="T27" fmla="*/ 208 h 402"/>
                      <a:gd name="T28" fmla="*/ 364 w 617"/>
                      <a:gd name="T29" fmla="*/ 282 h 402"/>
                      <a:gd name="T30" fmla="*/ 364 w 617"/>
                      <a:gd name="T31" fmla="*/ 350 h 402"/>
                      <a:gd name="T32" fmla="*/ 466 w 617"/>
                      <a:gd name="T33" fmla="*/ 263 h 402"/>
                      <a:gd name="T34" fmla="*/ 512 w 617"/>
                      <a:gd name="T35" fmla="*/ 332 h 402"/>
                      <a:gd name="T36" fmla="*/ 514 w 617"/>
                      <a:gd name="T37" fmla="*/ 402 h 402"/>
                      <a:gd name="T38" fmla="*/ 617 w 617"/>
                      <a:gd name="T39" fmla="*/ 323 h 402"/>
                      <a:gd name="T40" fmla="*/ 617 w 617"/>
                      <a:gd name="T41" fmla="*/ 126 h 402"/>
                      <a:gd name="T42" fmla="*/ 462 w 617"/>
                      <a:gd name="T43" fmla="*/ 201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617" h="402">
                        <a:moveTo>
                          <a:pt x="462" y="201"/>
                        </a:moveTo>
                        <a:cubicBezTo>
                          <a:pt x="470" y="162"/>
                          <a:pt x="480" y="123"/>
                          <a:pt x="468" y="83"/>
                        </a:cubicBezTo>
                        <a:cubicBezTo>
                          <a:pt x="459" y="84"/>
                          <a:pt x="451" y="85"/>
                          <a:pt x="442" y="87"/>
                        </a:cubicBezTo>
                        <a:cubicBezTo>
                          <a:pt x="437" y="88"/>
                          <a:pt x="431" y="90"/>
                          <a:pt x="426" y="91"/>
                        </a:cubicBezTo>
                        <a:cubicBezTo>
                          <a:pt x="386" y="102"/>
                          <a:pt x="351" y="121"/>
                          <a:pt x="319" y="152"/>
                        </a:cubicBezTo>
                        <a:cubicBezTo>
                          <a:pt x="317" y="108"/>
                          <a:pt x="340" y="46"/>
                          <a:pt x="310" y="5"/>
                        </a:cubicBezTo>
                        <a:cubicBezTo>
                          <a:pt x="259" y="13"/>
                          <a:pt x="184" y="38"/>
                          <a:pt x="151" y="81"/>
                        </a:cubicBezTo>
                        <a:cubicBezTo>
                          <a:pt x="142" y="58"/>
                          <a:pt x="149" y="27"/>
                          <a:pt x="142" y="0"/>
                        </a:cubicBezTo>
                        <a:cubicBezTo>
                          <a:pt x="90" y="33"/>
                          <a:pt x="43" y="71"/>
                          <a:pt x="0" y="115"/>
                        </a:cubicBezTo>
                        <a:cubicBezTo>
                          <a:pt x="14" y="128"/>
                          <a:pt x="27" y="134"/>
                          <a:pt x="32" y="159"/>
                        </a:cubicBezTo>
                        <a:cubicBezTo>
                          <a:pt x="35" y="177"/>
                          <a:pt x="41" y="215"/>
                          <a:pt x="33" y="232"/>
                        </a:cubicBezTo>
                        <a:cubicBezTo>
                          <a:pt x="63" y="168"/>
                          <a:pt x="145" y="143"/>
                          <a:pt x="204" y="117"/>
                        </a:cubicBezTo>
                        <a:cubicBezTo>
                          <a:pt x="234" y="152"/>
                          <a:pt x="220" y="252"/>
                          <a:pt x="201" y="291"/>
                        </a:cubicBezTo>
                        <a:cubicBezTo>
                          <a:pt x="229" y="253"/>
                          <a:pt x="269" y="226"/>
                          <a:pt x="312" y="208"/>
                        </a:cubicBezTo>
                        <a:cubicBezTo>
                          <a:pt x="368" y="185"/>
                          <a:pt x="363" y="242"/>
                          <a:pt x="364" y="282"/>
                        </a:cubicBezTo>
                        <a:cubicBezTo>
                          <a:pt x="365" y="305"/>
                          <a:pt x="365" y="327"/>
                          <a:pt x="364" y="350"/>
                        </a:cubicBezTo>
                        <a:cubicBezTo>
                          <a:pt x="391" y="314"/>
                          <a:pt x="426" y="283"/>
                          <a:pt x="466" y="263"/>
                        </a:cubicBezTo>
                        <a:cubicBezTo>
                          <a:pt x="514" y="239"/>
                          <a:pt x="511" y="300"/>
                          <a:pt x="512" y="332"/>
                        </a:cubicBezTo>
                        <a:cubicBezTo>
                          <a:pt x="514" y="356"/>
                          <a:pt x="514" y="379"/>
                          <a:pt x="514" y="402"/>
                        </a:cubicBezTo>
                        <a:cubicBezTo>
                          <a:pt x="543" y="375"/>
                          <a:pt x="578" y="343"/>
                          <a:pt x="617" y="323"/>
                        </a:cubicBezTo>
                        <a:cubicBezTo>
                          <a:pt x="617" y="126"/>
                          <a:pt x="617" y="126"/>
                          <a:pt x="617" y="126"/>
                        </a:cubicBezTo>
                        <a:cubicBezTo>
                          <a:pt x="561" y="142"/>
                          <a:pt x="510" y="159"/>
                          <a:pt x="462" y="201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1" name="Freeform 2111"/>
                  <p:cNvSpPr/>
                  <p:nvPr/>
                </p:nvSpPr>
                <p:spPr bwMode="auto">
                  <a:xfrm>
                    <a:off x="7066" y="1376"/>
                    <a:ext cx="615" cy="387"/>
                  </a:xfrm>
                  <a:custGeom>
                    <a:avLst/>
                    <a:gdLst>
                      <a:gd name="T0" fmla="*/ 620 w 723"/>
                      <a:gd name="T1" fmla="*/ 287 h 455"/>
                      <a:gd name="T2" fmla="*/ 618 w 723"/>
                      <a:gd name="T3" fmla="*/ 217 h 455"/>
                      <a:gd name="T4" fmla="*/ 572 w 723"/>
                      <a:gd name="T5" fmla="*/ 148 h 455"/>
                      <a:gd name="T6" fmla="*/ 470 w 723"/>
                      <a:gd name="T7" fmla="*/ 235 h 455"/>
                      <a:gd name="T8" fmla="*/ 470 w 723"/>
                      <a:gd name="T9" fmla="*/ 167 h 455"/>
                      <a:gd name="T10" fmla="*/ 418 w 723"/>
                      <a:gd name="T11" fmla="*/ 93 h 455"/>
                      <a:gd name="T12" fmla="*/ 307 w 723"/>
                      <a:gd name="T13" fmla="*/ 176 h 455"/>
                      <a:gd name="T14" fmla="*/ 310 w 723"/>
                      <a:gd name="T15" fmla="*/ 2 h 455"/>
                      <a:gd name="T16" fmla="*/ 139 w 723"/>
                      <a:gd name="T17" fmla="*/ 117 h 455"/>
                      <a:gd name="T18" fmla="*/ 138 w 723"/>
                      <a:gd name="T19" fmla="*/ 44 h 455"/>
                      <a:gd name="T20" fmla="*/ 106 w 723"/>
                      <a:gd name="T21" fmla="*/ 0 h 455"/>
                      <a:gd name="T22" fmla="*/ 0 w 723"/>
                      <a:gd name="T23" fmla="*/ 139 h 455"/>
                      <a:gd name="T24" fmla="*/ 20 w 723"/>
                      <a:gd name="T25" fmla="*/ 158 h 455"/>
                      <a:gd name="T26" fmla="*/ 42 w 723"/>
                      <a:gd name="T27" fmla="*/ 207 h 455"/>
                      <a:gd name="T28" fmla="*/ 51 w 723"/>
                      <a:gd name="T29" fmla="*/ 305 h 455"/>
                      <a:gd name="T30" fmla="*/ 177 w 723"/>
                      <a:gd name="T31" fmla="*/ 180 h 455"/>
                      <a:gd name="T32" fmla="*/ 229 w 723"/>
                      <a:gd name="T33" fmla="*/ 278 h 455"/>
                      <a:gd name="T34" fmla="*/ 227 w 723"/>
                      <a:gd name="T35" fmla="*/ 344 h 455"/>
                      <a:gd name="T36" fmla="*/ 328 w 723"/>
                      <a:gd name="T37" fmla="*/ 252 h 455"/>
                      <a:gd name="T38" fmla="*/ 394 w 723"/>
                      <a:gd name="T39" fmla="*/ 315 h 455"/>
                      <a:gd name="T40" fmla="*/ 399 w 723"/>
                      <a:gd name="T41" fmla="*/ 390 h 455"/>
                      <a:gd name="T42" fmla="*/ 456 w 723"/>
                      <a:gd name="T43" fmla="*/ 312 h 455"/>
                      <a:gd name="T44" fmla="*/ 531 w 723"/>
                      <a:gd name="T45" fmla="*/ 270 h 455"/>
                      <a:gd name="T46" fmla="*/ 542 w 723"/>
                      <a:gd name="T47" fmla="*/ 422 h 455"/>
                      <a:gd name="T48" fmla="*/ 676 w 723"/>
                      <a:gd name="T49" fmla="*/ 334 h 455"/>
                      <a:gd name="T50" fmla="*/ 669 w 723"/>
                      <a:gd name="T51" fmla="*/ 455 h 455"/>
                      <a:gd name="T52" fmla="*/ 723 w 723"/>
                      <a:gd name="T53" fmla="*/ 414 h 455"/>
                      <a:gd name="T54" fmla="*/ 723 w 723"/>
                      <a:gd name="T55" fmla="*/ 208 h 455"/>
                      <a:gd name="T56" fmla="*/ 620 w 723"/>
                      <a:gd name="T57" fmla="*/ 287 h 4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23" h="455">
                        <a:moveTo>
                          <a:pt x="620" y="287"/>
                        </a:moveTo>
                        <a:cubicBezTo>
                          <a:pt x="620" y="264"/>
                          <a:pt x="620" y="241"/>
                          <a:pt x="618" y="217"/>
                        </a:cubicBezTo>
                        <a:cubicBezTo>
                          <a:pt x="617" y="185"/>
                          <a:pt x="620" y="124"/>
                          <a:pt x="572" y="148"/>
                        </a:cubicBezTo>
                        <a:cubicBezTo>
                          <a:pt x="532" y="168"/>
                          <a:pt x="497" y="199"/>
                          <a:pt x="470" y="235"/>
                        </a:cubicBezTo>
                        <a:cubicBezTo>
                          <a:pt x="471" y="212"/>
                          <a:pt x="471" y="190"/>
                          <a:pt x="470" y="167"/>
                        </a:cubicBezTo>
                        <a:cubicBezTo>
                          <a:pt x="469" y="127"/>
                          <a:pt x="474" y="70"/>
                          <a:pt x="418" y="93"/>
                        </a:cubicBezTo>
                        <a:cubicBezTo>
                          <a:pt x="375" y="111"/>
                          <a:pt x="335" y="138"/>
                          <a:pt x="307" y="176"/>
                        </a:cubicBezTo>
                        <a:cubicBezTo>
                          <a:pt x="326" y="137"/>
                          <a:pt x="340" y="37"/>
                          <a:pt x="310" y="2"/>
                        </a:cubicBezTo>
                        <a:cubicBezTo>
                          <a:pt x="251" y="28"/>
                          <a:pt x="169" y="53"/>
                          <a:pt x="139" y="117"/>
                        </a:cubicBezTo>
                        <a:cubicBezTo>
                          <a:pt x="147" y="100"/>
                          <a:pt x="141" y="62"/>
                          <a:pt x="138" y="44"/>
                        </a:cubicBezTo>
                        <a:cubicBezTo>
                          <a:pt x="133" y="19"/>
                          <a:pt x="120" y="13"/>
                          <a:pt x="106" y="0"/>
                        </a:cubicBezTo>
                        <a:cubicBezTo>
                          <a:pt x="66" y="42"/>
                          <a:pt x="30" y="88"/>
                          <a:pt x="0" y="139"/>
                        </a:cubicBezTo>
                        <a:cubicBezTo>
                          <a:pt x="6" y="139"/>
                          <a:pt x="13" y="146"/>
                          <a:pt x="20" y="158"/>
                        </a:cubicBezTo>
                        <a:cubicBezTo>
                          <a:pt x="30" y="173"/>
                          <a:pt x="37" y="190"/>
                          <a:pt x="42" y="207"/>
                        </a:cubicBezTo>
                        <a:cubicBezTo>
                          <a:pt x="51" y="238"/>
                          <a:pt x="52" y="274"/>
                          <a:pt x="51" y="305"/>
                        </a:cubicBezTo>
                        <a:cubicBezTo>
                          <a:pt x="80" y="258"/>
                          <a:pt x="121" y="198"/>
                          <a:pt x="177" y="180"/>
                        </a:cubicBezTo>
                        <a:cubicBezTo>
                          <a:pt x="230" y="164"/>
                          <a:pt x="228" y="244"/>
                          <a:pt x="229" y="278"/>
                        </a:cubicBezTo>
                        <a:cubicBezTo>
                          <a:pt x="230" y="300"/>
                          <a:pt x="230" y="322"/>
                          <a:pt x="227" y="344"/>
                        </a:cubicBezTo>
                        <a:cubicBezTo>
                          <a:pt x="255" y="303"/>
                          <a:pt x="286" y="278"/>
                          <a:pt x="328" y="252"/>
                        </a:cubicBezTo>
                        <a:cubicBezTo>
                          <a:pt x="373" y="224"/>
                          <a:pt x="384" y="279"/>
                          <a:pt x="394" y="315"/>
                        </a:cubicBezTo>
                        <a:cubicBezTo>
                          <a:pt x="401" y="340"/>
                          <a:pt x="404" y="365"/>
                          <a:pt x="399" y="390"/>
                        </a:cubicBezTo>
                        <a:cubicBezTo>
                          <a:pt x="417" y="363"/>
                          <a:pt x="430" y="332"/>
                          <a:pt x="456" y="312"/>
                        </a:cubicBezTo>
                        <a:cubicBezTo>
                          <a:pt x="478" y="294"/>
                          <a:pt x="505" y="281"/>
                          <a:pt x="531" y="270"/>
                        </a:cubicBezTo>
                        <a:cubicBezTo>
                          <a:pt x="560" y="321"/>
                          <a:pt x="545" y="366"/>
                          <a:pt x="542" y="422"/>
                        </a:cubicBezTo>
                        <a:cubicBezTo>
                          <a:pt x="578" y="376"/>
                          <a:pt x="619" y="348"/>
                          <a:pt x="676" y="334"/>
                        </a:cubicBezTo>
                        <a:cubicBezTo>
                          <a:pt x="689" y="374"/>
                          <a:pt x="683" y="417"/>
                          <a:pt x="669" y="455"/>
                        </a:cubicBezTo>
                        <a:cubicBezTo>
                          <a:pt x="681" y="436"/>
                          <a:pt x="701" y="423"/>
                          <a:pt x="723" y="414"/>
                        </a:cubicBezTo>
                        <a:cubicBezTo>
                          <a:pt x="723" y="208"/>
                          <a:pt x="723" y="208"/>
                          <a:pt x="723" y="208"/>
                        </a:cubicBezTo>
                        <a:cubicBezTo>
                          <a:pt x="684" y="228"/>
                          <a:pt x="649" y="260"/>
                          <a:pt x="620" y="287"/>
                        </a:cubicBezTo>
                        <a:close/>
                      </a:path>
                    </a:pathLst>
                  </a:custGeom>
                  <a:solidFill>
                    <a:srgbClr val="00C9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2" name="Freeform 2112"/>
                  <p:cNvSpPr/>
                  <p:nvPr/>
                </p:nvSpPr>
                <p:spPr bwMode="auto">
                  <a:xfrm>
                    <a:off x="6990" y="1494"/>
                    <a:ext cx="693" cy="415"/>
                  </a:xfrm>
                  <a:custGeom>
                    <a:avLst/>
                    <a:gdLst>
                      <a:gd name="T0" fmla="*/ 758 w 815"/>
                      <a:gd name="T1" fmla="*/ 316 h 487"/>
                      <a:gd name="T2" fmla="*/ 765 w 815"/>
                      <a:gd name="T3" fmla="*/ 195 h 487"/>
                      <a:gd name="T4" fmla="*/ 631 w 815"/>
                      <a:gd name="T5" fmla="*/ 283 h 487"/>
                      <a:gd name="T6" fmla="*/ 620 w 815"/>
                      <a:gd name="T7" fmla="*/ 131 h 487"/>
                      <a:gd name="T8" fmla="*/ 545 w 815"/>
                      <a:gd name="T9" fmla="*/ 173 h 487"/>
                      <a:gd name="T10" fmla="*/ 488 w 815"/>
                      <a:gd name="T11" fmla="*/ 251 h 487"/>
                      <a:gd name="T12" fmla="*/ 483 w 815"/>
                      <a:gd name="T13" fmla="*/ 176 h 487"/>
                      <a:gd name="T14" fmla="*/ 417 w 815"/>
                      <a:gd name="T15" fmla="*/ 113 h 487"/>
                      <a:gd name="T16" fmla="*/ 316 w 815"/>
                      <a:gd name="T17" fmla="*/ 205 h 487"/>
                      <a:gd name="T18" fmla="*/ 318 w 815"/>
                      <a:gd name="T19" fmla="*/ 139 h 487"/>
                      <a:gd name="T20" fmla="*/ 266 w 815"/>
                      <a:gd name="T21" fmla="*/ 41 h 487"/>
                      <a:gd name="T22" fmla="*/ 140 w 815"/>
                      <a:gd name="T23" fmla="*/ 166 h 487"/>
                      <a:gd name="T24" fmla="*/ 131 w 815"/>
                      <a:gd name="T25" fmla="*/ 68 h 487"/>
                      <a:gd name="T26" fmla="*/ 109 w 815"/>
                      <a:gd name="T27" fmla="*/ 19 h 487"/>
                      <a:gd name="T28" fmla="*/ 89 w 815"/>
                      <a:gd name="T29" fmla="*/ 0 h 487"/>
                      <a:gd name="T30" fmla="*/ 18 w 815"/>
                      <a:gd name="T31" fmla="*/ 151 h 487"/>
                      <a:gd name="T32" fmla="*/ 0 w 815"/>
                      <a:gd name="T33" fmla="*/ 211 h 487"/>
                      <a:gd name="T34" fmla="*/ 17 w 815"/>
                      <a:gd name="T35" fmla="*/ 215 h 487"/>
                      <a:gd name="T36" fmla="*/ 60 w 815"/>
                      <a:gd name="T37" fmla="*/ 244 h 487"/>
                      <a:gd name="T38" fmla="*/ 105 w 815"/>
                      <a:gd name="T39" fmla="*/ 335 h 487"/>
                      <a:gd name="T40" fmla="*/ 144 w 815"/>
                      <a:gd name="T41" fmla="*/ 234 h 487"/>
                      <a:gd name="T42" fmla="*/ 194 w 815"/>
                      <a:gd name="T43" fmla="*/ 177 h 487"/>
                      <a:gd name="T44" fmla="*/ 249 w 815"/>
                      <a:gd name="T45" fmla="*/ 257 h 487"/>
                      <a:gd name="T46" fmla="*/ 259 w 815"/>
                      <a:gd name="T47" fmla="*/ 353 h 487"/>
                      <a:gd name="T48" fmla="*/ 321 w 815"/>
                      <a:gd name="T49" fmla="*/ 273 h 487"/>
                      <a:gd name="T50" fmla="*/ 404 w 815"/>
                      <a:gd name="T51" fmla="*/ 222 h 487"/>
                      <a:gd name="T52" fmla="*/ 430 w 815"/>
                      <a:gd name="T53" fmla="*/ 394 h 487"/>
                      <a:gd name="T54" fmla="*/ 489 w 815"/>
                      <a:gd name="T55" fmla="*/ 321 h 487"/>
                      <a:gd name="T56" fmla="*/ 578 w 815"/>
                      <a:gd name="T57" fmla="*/ 266 h 487"/>
                      <a:gd name="T58" fmla="*/ 612 w 815"/>
                      <a:gd name="T59" fmla="*/ 438 h 487"/>
                      <a:gd name="T60" fmla="*/ 710 w 815"/>
                      <a:gd name="T61" fmla="*/ 381 h 487"/>
                      <a:gd name="T62" fmla="*/ 788 w 815"/>
                      <a:gd name="T63" fmla="*/ 357 h 487"/>
                      <a:gd name="T64" fmla="*/ 807 w 815"/>
                      <a:gd name="T65" fmla="*/ 487 h 487"/>
                      <a:gd name="T66" fmla="*/ 812 w 815"/>
                      <a:gd name="T67" fmla="*/ 480 h 487"/>
                      <a:gd name="T68" fmla="*/ 812 w 815"/>
                      <a:gd name="T69" fmla="*/ 275 h 487"/>
                      <a:gd name="T70" fmla="*/ 758 w 815"/>
                      <a:gd name="T71" fmla="*/ 316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15" h="487">
                        <a:moveTo>
                          <a:pt x="758" y="316"/>
                        </a:moveTo>
                        <a:cubicBezTo>
                          <a:pt x="772" y="278"/>
                          <a:pt x="778" y="235"/>
                          <a:pt x="765" y="195"/>
                        </a:cubicBezTo>
                        <a:cubicBezTo>
                          <a:pt x="708" y="209"/>
                          <a:pt x="667" y="237"/>
                          <a:pt x="631" y="283"/>
                        </a:cubicBezTo>
                        <a:cubicBezTo>
                          <a:pt x="634" y="227"/>
                          <a:pt x="649" y="182"/>
                          <a:pt x="620" y="131"/>
                        </a:cubicBezTo>
                        <a:cubicBezTo>
                          <a:pt x="594" y="142"/>
                          <a:pt x="567" y="155"/>
                          <a:pt x="545" y="173"/>
                        </a:cubicBezTo>
                        <a:cubicBezTo>
                          <a:pt x="519" y="193"/>
                          <a:pt x="506" y="224"/>
                          <a:pt x="488" y="251"/>
                        </a:cubicBezTo>
                        <a:cubicBezTo>
                          <a:pt x="493" y="226"/>
                          <a:pt x="490" y="201"/>
                          <a:pt x="483" y="176"/>
                        </a:cubicBezTo>
                        <a:cubicBezTo>
                          <a:pt x="473" y="140"/>
                          <a:pt x="462" y="85"/>
                          <a:pt x="417" y="113"/>
                        </a:cubicBezTo>
                        <a:cubicBezTo>
                          <a:pt x="375" y="139"/>
                          <a:pt x="344" y="164"/>
                          <a:pt x="316" y="205"/>
                        </a:cubicBezTo>
                        <a:cubicBezTo>
                          <a:pt x="319" y="183"/>
                          <a:pt x="319" y="161"/>
                          <a:pt x="318" y="139"/>
                        </a:cubicBezTo>
                        <a:cubicBezTo>
                          <a:pt x="317" y="105"/>
                          <a:pt x="319" y="25"/>
                          <a:pt x="266" y="41"/>
                        </a:cubicBezTo>
                        <a:cubicBezTo>
                          <a:pt x="210" y="59"/>
                          <a:pt x="169" y="119"/>
                          <a:pt x="140" y="166"/>
                        </a:cubicBezTo>
                        <a:cubicBezTo>
                          <a:pt x="141" y="135"/>
                          <a:pt x="140" y="99"/>
                          <a:pt x="131" y="68"/>
                        </a:cubicBezTo>
                        <a:cubicBezTo>
                          <a:pt x="126" y="51"/>
                          <a:pt x="119" y="34"/>
                          <a:pt x="109" y="19"/>
                        </a:cubicBezTo>
                        <a:cubicBezTo>
                          <a:pt x="102" y="7"/>
                          <a:pt x="95" y="0"/>
                          <a:pt x="89" y="0"/>
                        </a:cubicBezTo>
                        <a:cubicBezTo>
                          <a:pt x="60" y="47"/>
                          <a:pt x="36" y="97"/>
                          <a:pt x="18" y="151"/>
                        </a:cubicBezTo>
                        <a:cubicBezTo>
                          <a:pt x="11" y="171"/>
                          <a:pt x="6" y="191"/>
                          <a:pt x="0" y="211"/>
                        </a:cubicBezTo>
                        <a:cubicBezTo>
                          <a:pt x="5" y="211"/>
                          <a:pt x="10" y="213"/>
                          <a:pt x="17" y="215"/>
                        </a:cubicBezTo>
                        <a:cubicBezTo>
                          <a:pt x="34" y="222"/>
                          <a:pt x="48" y="231"/>
                          <a:pt x="60" y="244"/>
                        </a:cubicBezTo>
                        <a:cubicBezTo>
                          <a:pt x="75" y="260"/>
                          <a:pt x="115" y="311"/>
                          <a:pt x="105" y="335"/>
                        </a:cubicBezTo>
                        <a:cubicBezTo>
                          <a:pt x="119" y="301"/>
                          <a:pt x="126" y="266"/>
                          <a:pt x="144" y="234"/>
                        </a:cubicBezTo>
                        <a:cubicBezTo>
                          <a:pt x="157" y="211"/>
                          <a:pt x="177" y="196"/>
                          <a:pt x="194" y="177"/>
                        </a:cubicBezTo>
                        <a:cubicBezTo>
                          <a:pt x="219" y="188"/>
                          <a:pt x="241" y="232"/>
                          <a:pt x="249" y="257"/>
                        </a:cubicBezTo>
                        <a:cubicBezTo>
                          <a:pt x="258" y="289"/>
                          <a:pt x="253" y="321"/>
                          <a:pt x="259" y="353"/>
                        </a:cubicBezTo>
                        <a:cubicBezTo>
                          <a:pt x="276" y="323"/>
                          <a:pt x="294" y="296"/>
                          <a:pt x="321" y="273"/>
                        </a:cubicBezTo>
                        <a:cubicBezTo>
                          <a:pt x="343" y="254"/>
                          <a:pt x="374" y="227"/>
                          <a:pt x="404" y="222"/>
                        </a:cubicBezTo>
                        <a:cubicBezTo>
                          <a:pt x="432" y="268"/>
                          <a:pt x="450" y="342"/>
                          <a:pt x="430" y="394"/>
                        </a:cubicBezTo>
                        <a:cubicBezTo>
                          <a:pt x="448" y="367"/>
                          <a:pt x="462" y="342"/>
                          <a:pt x="489" y="321"/>
                        </a:cubicBezTo>
                        <a:cubicBezTo>
                          <a:pt x="517" y="298"/>
                          <a:pt x="547" y="283"/>
                          <a:pt x="578" y="266"/>
                        </a:cubicBezTo>
                        <a:cubicBezTo>
                          <a:pt x="615" y="313"/>
                          <a:pt x="609" y="383"/>
                          <a:pt x="612" y="438"/>
                        </a:cubicBezTo>
                        <a:cubicBezTo>
                          <a:pt x="646" y="425"/>
                          <a:pt x="674" y="394"/>
                          <a:pt x="710" y="381"/>
                        </a:cubicBezTo>
                        <a:cubicBezTo>
                          <a:pt x="736" y="372"/>
                          <a:pt x="762" y="366"/>
                          <a:pt x="788" y="357"/>
                        </a:cubicBezTo>
                        <a:cubicBezTo>
                          <a:pt x="811" y="401"/>
                          <a:pt x="815" y="439"/>
                          <a:pt x="807" y="487"/>
                        </a:cubicBezTo>
                        <a:cubicBezTo>
                          <a:pt x="809" y="484"/>
                          <a:pt x="811" y="482"/>
                          <a:pt x="812" y="480"/>
                        </a:cubicBezTo>
                        <a:cubicBezTo>
                          <a:pt x="812" y="275"/>
                          <a:pt x="812" y="275"/>
                          <a:pt x="812" y="275"/>
                        </a:cubicBezTo>
                        <a:cubicBezTo>
                          <a:pt x="790" y="284"/>
                          <a:pt x="770" y="297"/>
                          <a:pt x="758" y="316"/>
                        </a:cubicBezTo>
                        <a:close/>
                      </a:path>
                    </a:pathLst>
                  </a:custGeom>
                  <a:solidFill>
                    <a:srgbClr val="06EF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3" name="Freeform 2113"/>
                  <p:cNvSpPr/>
                  <p:nvPr/>
                </p:nvSpPr>
                <p:spPr bwMode="auto">
                  <a:xfrm>
                    <a:off x="6969" y="1645"/>
                    <a:ext cx="714" cy="387"/>
                  </a:xfrm>
                  <a:custGeom>
                    <a:avLst/>
                    <a:gdLst>
                      <a:gd name="T0" fmla="*/ 832 w 840"/>
                      <a:gd name="T1" fmla="*/ 310 h 454"/>
                      <a:gd name="T2" fmla="*/ 813 w 840"/>
                      <a:gd name="T3" fmla="*/ 180 h 454"/>
                      <a:gd name="T4" fmla="*/ 735 w 840"/>
                      <a:gd name="T5" fmla="*/ 204 h 454"/>
                      <a:gd name="T6" fmla="*/ 637 w 840"/>
                      <a:gd name="T7" fmla="*/ 261 h 454"/>
                      <a:gd name="T8" fmla="*/ 603 w 840"/>
                      <a:gd name="T9" fmla="*/ 89 h 454"/>
                      <a:gd name="T10" fmla="*/ 514 w 840"/>
                      <a:gd name="T11" fmla="*/ 144 h 454"/>
                      <a:gd name="T12" fmla="*/ 455 w 840"/>
                      <a:gd name="T13" fmla="*/ 217 h 454"/>
                      <a:gd name="T14" fmla="*/ 429 w 840"/>
                      <a:gd name="T15" fmla="*/ 45 h 454"/>
                      <a:gd name="T16" fmla="*/ 346 w 840"/>
                      <a:gd name="T17" fmla="*/ 96 h 454"/>
                      <a:gd name="T18" fmla="*/ 284 w 840"/>
                      <a:gd name="T19" fmla="*/ 176 h 454"/>
                      <a:gd name="T20" fmla="*/ 274 w 840"/>
                      <a:gd name="T21" fmla="*/ 80 h 454"/>
                      <a:gd name="T22" fmla="*/ 219 w 840"/>
                      <a:gd name="T23" fmla="*/ 0 h 454"/>
                      <a:gd name="T24" fmla="*/ 169 w 840"/>
                      <a:gd name="T25" fmla="*/ 57 h 454"/>
                      <a:gd name="T26" fmla="*/ 130 w 840"/>
                      <a:gd name="T27" fmla="*/ 158 h 454"/>
                      <a:gd name="T28" fmla="*/ 85 w 840"/>
                      <a:gd name="T29" fmla="*/ 67 h 454"/>
                      <a:gd name="T30" fmla="*/ 42 w 840"/>
                      <a:gd name="T31" fmla="*/ 38 h 454"/>
                      <a:gd name="T32" fmla="*/ 25 w 840"/>
                      <a:gd name="T33" fmla="*/ 34 h 454"/>
                      <a:gd name="T34" fmla="*/ 3 w 840"/>
                      <a:gd name="T35" fmla="*/ 257 h 454"/>
                      <a:gd name="T36" fmla="*/ 115 w 840"/>
                      <a:gd name="T37" fmla="*/ 356 h 454"/>
                      <a:gd name="T38" fmla="*/ 119 w 840"/>
                      <a:gd name="T39" fmla="*/ 371 h 454"/>
                      <a:gd name="T40" fmla="*/ 122 w 840"/>
                      <a:gd name="T41" fmla="*/ 356 h 454"/>
                      <a:gd name="T42" fmla="*/ 238 w 840"/>
                      <a:gd name="T43" fmla="*/ 189 h 454"/>
                      <a:gd name="T44" fmla="*/ 270 w 840"/>
                      <a:gd name="T45" fmla="*/ 354 h 454"/>
                      <a:gd name="T46" fmla="*/ 361 w 840"/>
                      <a:gd name="T47" fmla="*/ 216 h 454"/>
                      <a:gd name="T48" fmla="*/ 398 w 840"/>
                      <a:gd name="T49" fmla="*/ 369 h 454"/>
                      <a:gd name="T50" fmla="*/ 489 w 840"/>
                      <a:gd name="T51" fmla="*/ 249 h 454"/>
                      <a:gd name="T52" fmla="*/ 551 w 840"/>
                      <a:gd name="T53" fmla="*/ 340 h 454"/>
                      <a:gd name="T54" fmla="*/ 551 w 840"/>
                      <a:gd name="T55" fmla="*/ 405 h 454"/>
                      <a:gd name="T56" fmla="*/ 697 w 840"/>
                      <a:gd name="T57" fmla="*/ 313 h 454"/>
                      <a:gd name="T58" fmla="*/ 750 w 840"/>
                      <a:gd name="T59" fmla="*/ 303 h 454"/>
                      <a:gd name="T60" fmla="*/ 745 w 840"/>
                      <a:gd name="T61" fmla="*/ 373 h 454"/>
                      <a:gd name="T62" fmla="*/ 721 w 840"/>
                      <a:gd name="T63" fmla="*/ 454 h 454"/>
                      <a:gd name="T64" fmla="*/ 806 w 840"/>
                      <a:gd name="T65" fmla="*/ 412 h 454"/>
                      <a:gd name="T66" fmla="*/ 837 w 840"/>
                      <a:gd name="T67" fmla="*/ 404 h 454"/>
                      <a:gd name="T68" fmla="*/ 837 w 840"/>
                      <a:gd name="T69" fmla="*/ 303 h 454"/>
                      <a:gd name="T70" fmla="*/ 832 w 840"/>
                      <a:gd name="T71" fmla="*/ 310 h 4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40" h="454">
                        <a:moveTo>
                          <a:pt x="832" y="310"/>
                        </a:moveTo>
                        <a:cubicBezTo>
                          <a:pt x="840" y="262"/>
                          <a:pt x="836" y="224"/>
                          <a:pt x="813" y="180"/>
                        </a:cubicBezTo>
                        <a:cubicBezTo>
                          <a:pt x="787" y="189"/>
                          <a:pt x="761" y="195"/>
                          <a:pt x="735" y="204"/>
                        </a:cubicBezTo>
                        <a:cubicBezTo>
                          <a:pt x="699" y="217"/>
                          <a:pt x="671" y="248"/>
                          <a:pt x="637" y="261"/>
                        </a:cubicBezTo>
                        <a:cubicBezTo>
                          <a:pt x="634" y="206"/>
                          <a:pt x="640" y="136"/>
                          <a:pt x="603" y="89"/>
                        </a:cubicBezTo>
                        <a:cubicBezTo>
                          <a:pt x="572" y="106"/>
                          <a:pt x="542" y="121"/>
                          <a:pt x="514" y="144"/>
                        </a:cubicBezTo>
                        <a:cubicBezTo>
                          <a:pt x="487" y="165"/>
                          <a:pt x="473" y="190"/>
                          <a:pt x="455" y="217"/>
                        </a:cubicBezTo>
                        <a:cubicBezTo>
                          <a:pt x="475" y="165"/>
                          <a:pt x="457" y="91"/>
                          <a:pt x="429" y="45"/>
                        </a:cubicBezTo>
                        <a:cubicBezTo>
                          <a:pt x="399" y="50"/>
                          <a:pt x="368" y="77"/>
                          <a:pt x="346" y="96"/>
                        </a:cubicBezTo>
                        <a:cubicBezTo>
                          <a:pt x="319" y="119"/>
                          <a:pt x="301" y="146"/>
                          <a:pt x="284" y="176"/>
                        </a:cubicBezTo>
                        <a:cubicBezTo>
                          <a:pt x="278" y="144"/>
                          <a:pt x="283" y="112"/>
                          <a:pt x="274" y="80"/>
                        </a:cubicBezTo>
                        <a:cubicBezTo>
                          <a:pt x="266" y="55"/>
                          <a:pt x="244" y="11"/>
                          <a:pt x="219" y="0"/>
                        </a:cubicBezTo>
                        <a:cubicBezTo>
                          <a:pt x="202" y="19"/>
                          <a:pt x="182" y="34"/>
                          <a:pt x="169" y="57"/>
                        </a:cubicBezTo>
                        <a:cubicBezTo>
                          <a:pt x="151" y="89"/>
                          <a:pt x="144" y="124"/>
                          <a:pt x="130" y="158"/>
                        </a:cubicBezTo>
                        <a:cubicBezTo>
                          <a:pt x="140" y="134"/>
                          <a:pt x="100" y="83"/>
                          <a:pt x="85" y="67"/>
                        </a:cubicBezTo>
                        <a:cubicBezTo>
                          <a:pt x="73" y="54"/>
                          <a:pt x="59" y="45"/>
                          <a:pt x="42" y="38"/>
                        </a:cubicBezTo>
                        <a:cubicBezTo>
                          <a:pt x="35" y="36"/>
                          <a:pt x="30" y="34"/>
                          <a:pt x="25" y="34"/>
                        </a:cubicBezTo>
                        <a:cubicBezTo>
                          <a:pt x="7" y="108"/>
                          <a:pt x="0" y="183"/>
                          <a:pt x="3" y="257"/>
                        </a:cubicBezTo>
                        <a:cubicBezTo>
                          <a:pt x="54" y="267"/>
                          <a:pt x="97" y="305"/>
                          <a:pt x="115" y="356"/>
                        </a:cubicBezTo>
                        <a:cubicBezTo>
                          <a:pt x="115" y="358"/>
                          <a:pt x="118" y="371"/>
                          <a:pt x="119" y="371"/>
                        </a:cubicBezTo>
                        <a:cubicBezTo>
                          <a:pt x="120" y="371"/>
                          <a:pt x="122" y="360"/>
                          <a:pt x="122" y="356"/>
                        </a:cubicBezTo>
                        <a:cubicBezTo>
                          <a:pt x="137" y="285"/>
                          <a:pt x="177" y="233"/>
                          <a:pt x="238" y="189"/>
                        </a:cubicBezTo>
                        <a:cubicBezTo>
                          <a:pt x="284" y="225"/>
                          <a:pt x="272" y="304"/>
                          <a:pt x="270" y="354"/>
                        </a:cubicBezTo>
                        <a:cubicBezTo>
                          <a:pt x="288" y="310"/>
                          <a:pt x="319" y="243"/>
                          <a:pt x="361" y="216"/>
                        </a:cubicBezTo>
                        <a:cubicBezTo>
                          <a:pt x="393" y="262"/>
                          <a:pt x="405" y="312"/>
                          <a:pt x="398" y="369"/>
                        </a:cubicBezTo>
                        <a:cubicBezTo>
                          <a:pt x="417" y="331"/>
                          <a:pt x="452" y="272"/>
                          <a:pt x="489" y="249"/>
                        </a:cubicBezTo>
                        <a:cubicBezTo>
                          <a:pt x="531" y="225"/>
                          <a:pt x="547" y="313"/>
                          <a:pt x="551" y="340"/>
                        </a:cubicBezTo>
                        <a:cubicBezTo>
                          <a:pt x="555" y="362"/>
                          <a:pt x="554" y="384"/>
                          <a:pt x="551" y="405"/>
                        </a:cubicBezTo>
                        <a:cubicBezTo>
                          <a:pt x="594" y="364"/>
                          <a:pt x="642" y="336"/>
                          <a:pt x="697" y="313"/>
                        </a:cubicBezTo>
                        <a:cubicBezTo>
                          <a:pt x="709" y="308"/>
                          <a:pt x="737" y="291"/>
                          <a:pt x="750" y="303"/>
                        </a:cubicBezTo>
                        <a:cubicBezTo>
                          <a:pt x="763" y="316"/>
                          <a:pt x="748" y="359"/>
                          <a:pt x="745" y="373"/>
                        </a:cubicBezTo>
                        <a:cubicBezTo>
                          <a:pt x="739" y="401"/>
                          <a:pt x="732" y="428"/>
                          <a:pt x="721" y="454"/>
                        </a:cubicBezTo>
                        <a:cubicBezTo>
                          <a:pt x="747" y="433"/>
                          <a:pt x="773" y="420"/>
                          <a:pt x="806" y="412"/>
                        </a:cubicBezTo>
                        <a:cubicBezTo>
                          <a:pt x="814" y="410"/>
                          <a:pt x="825" y="407"/>
                          <a:pt x="837" y="404"/>
                        </a:cubicBezTo>
                        <a:cubicBezTo>
                          <a:pt x="837" y="303"/>
                          <a:pt x="837" y="303"/>
                          <a:pt x="837" y="303"/>
                        </a:cubicBezTo>
                        <a:cubicBezTo>
                          <a:pt x="836" y="305"/>
                          <a:pt x="834" y="307"/>
                          <a:pt x="832" y="310"/>
                        </a:cubicBezTo>
                        <a:close/>
                      </a:path>
                    </a:pathLst>
                  </a:custGeom>
                  <a:solidFill>
                    <a:srgbClr val="00C9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4" name="Freeform 2114"/>
                  <p:cNvSpPr/>
                  <p:nvPr/>
                </p:nvSpPr>
                <p:spPr bwMode="auto">
                  <a:xfrm>
                    <a:off x="6971" y="1806"/>
                    <a:ext cx="710" cy="387"/>
                  </a:xfrm>
                  <a:custGeom>
                    <a:avLst/>
                    <a:gdLst>
                      <a:gd name="T0" fmla="*/ 803 w 834"/>
                      <a:gd name="T1" fmla="*/ 223 h 454"/>
                      <a:gd name="T2" fmla="*/ 718 w 834"/>
                      <a:gd name="T3" fmla="*/ 265 h 454"/>
                      <a:gd name="T4" fmla="*/ 742 w 834"/>
                      <a:gd name="T5" fmla="*/ 184 h 454"/>
                      <a:gd name="T6" fmla="*/ 747 w 834"/>
                      <a:gd name="T7" fmla="*/ 114 h 454"/>
                      <a:gd name="T8" fmla="*/ 694 w 834"/>
                      <a:gd name="T9" fmla="*/ 124 h 454"/>
                      <a:gd name="T10" fmla="*/ 548 w 834"/>
                      <a:gd name="T11" fmla="*/ 216 h 454"/>
                      <a:gd name="T12" fmla="*/ 548 w 834"/>
                      <a:gd name="T13" fmla="*/ 151 h 454"/>
                      <a:gd name="T14" fmla="*/ 486 w 834"/>
                      <a:gd name="T15" fmla="*/ 60 h 454"/>
                      <a:gd name="T16" fmla="*/ 395 w 834"/>
                      <a:gd name="T17" fmla="*/ 180 h 454"/>
                      <a:gd name="T18" fmla="*/ 358 w 834"/>
                      <a:gd name="T19" fmla="*/ 27 h 454"/>
                      <a:gd name="T20" fmla="*/ 267 w 834"/>
                      <a:gd name="T21" fmla="*/ 165 h 454"/>
                      <a:gd name="T22" fmla="*/ 235 w 834"/>
                      <a:gd name="T23" fmla="*/ 0 h 454"/>
                      <a:gd name="T24" fmla="*/ 119 w 834"/>
                      <a:gd name="T25" fmla="*/ 167 h 454"/>
                      <a:gd name="T26" fmla="*/ 116 w 834"/>
                      <a:gd name="T27" fmla="*/ 181 h 454"/>
                      <a:gd name="T28" fmla="*/ 112 w 834"/>
                      <a:gd name="T29" fmla="*/ 167 h 454"/>
                      <a:gd name="T30" fmla="*/ 0 w 834"/>
                      <a:gd name="T31" fmla="*/ 68 h 454"/>
                      <a:gd name="T32" fmla="*/ 44 w 834"/>
                      <a:gd name="T33" fmla="*/ 302 h 454"/>
                      <a:gd name="T34" fmla="*/ 88 w 834"/>
                      <a:gd name="T35" fmla="*/ 319 h 454"/>
                      <a:gd name="T36" fmla="*/ 141 w 834"/>
                      <a:gd name="T37" fmla="*/ 357 h 454"/>
                      <a:gd name="T38" fmla="*/ 206 w 834"/>
                      <a:gd name="T39" fmla="*/ 186 h 454"/>
                      <a:gd name="T40" fmla="*/ 310 w 834"/>
                      <a:gd name="T41" fmla="*/ 331 h 454"/>
                      <a:gd name="T42" fmla="*/ 416 w 834"/>
                      <a:gd name="T43" fmla="*/ 212 h 454"/>
                      <a:gd name="T44" fmla="*/ 461 w 834"/>
                      <a:gd name="T45" fmla="*/ 200 h 454"/>
                      <a:gd name="T46" fmla="*/ 478 w 834"/>
                      <a:gd name="T47" fmla="*/ 276 h 454"/>
                      <a:gd name="T48" fmla="*/ 479 w 834"/>
                      <a:gd name="T49" fmla="*/ 348 h 454"/>
                      <a:gd name="T50" fmla="*/ 604 w 834"/>
                      <a:gd name="T51" fmla="*/ 234 h 454"/>
                      <a:gd name="T52" fmla="*/ 629 w 834"/>
                      <a:gd name="T53" fmla="*/ 392 h 454"/>
                      <a:gd name="T54" fmla="*/ 811 w 834"/>
                      <a:gd name="T55" fmla="*/ 334 h 454"/>
                      <a:gd name="T56" fmla="*/ 787 w 834"/>
                      <a:gd name="T57" fmla="*/ 454 h 454"/>
                      <a:gd name="T58" fmla="*/ 834 w 834"/>
                      <a:gd name="T59" fmla="*/ 429 h 454"/>
                      <a:gd name="T60" fmla="*/ 834 w 834"/>
                      <a:gd name="T61" fmla="*/ 215 h 454"/>
                      <a:gd name="T62" fmla="*/ 803 w 834"/>
                      <a:gd name="T63" fmla="*/ 223 h 4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4" h="454">
                        <a:moveTo>
                          <a:pt x="803" y="223"/>
                        </a:moveTo>
                        <a:cubicBezTo>
                          <a:pt x="770" y="231"/>
                          <a:pt x="744" y="244"/>
                          <a:pt x="718" y="265"/>
                        </a:cubicBezTo>
                        <a:cubicBezTo>
                          <a:pt x="729" y="239"/>
                          <a:pt x="736" y="212"/>
                          <a:pt x="742" y="184"/>
                        </a:cubicBezTo>
                        <a:cubicBezTo>
                          <a:pt x="745" y="170"/>
                          <a:pt x="760" y="127"/>
                          <a:pt x="747" y="114"/>
                        </a:cubicBezTo>
                        <a:cubicBezTo>
                          <a:pt x="734" y="102"/>
                          <a:pt x="706" y="119"/>
                          <a:pt x="694" y="124"/>
                        </a:cubicBezTo>
                        <a:cubicBezTo>
                          <a:pt x="639" y="147"/>
                          <a:pt x="591" y="175"/>
                          <a:pt x="548" y="216"/>
                        </a:cubicBezTo>
                        <a:cubicBezTo>
                          <a:pt x="551" y="195"/>
                          <a:pt x="552" y="173"/>
                          <a:pt x="548" y="151"/>
                        </a:cubicBezTo>
                        <a:cubicBezTo>
                          <a:pt x="544" y="124"/>
                          <a:pt x="528" y="36"/>
                          <a:pt x="486" y="60"/>
                        </a:cubicBezTo>
                        <a:cubicBezTo>
                          <a:pt x="449" y="83"/>
                          <a:pt x="414" y="142"/>
                          <a:pt x="395" y="180"/>
                        </a:cubicBezTo>
                        <a:cubicBezTo>
                          <a:pt x="402" y="123"/>
                          <a:pt x="390" y="73"/>
                          <a:pt x="358" y="27"/>
                        </a:cubicBezTo>
                        <a:cubicBezTo>
                          <a:pt x="316" y="54"/>
                          <a:pt x="285" y="121"/>
                          <a:pt x="267" y="165"/>
                        </a:cubicBezTo>
                        <a:cubicBezTo>
                          <a:pt x="269" y="115"/>
                          <a:pt x="281" y="36"/>
                          <a:pt x="235" y="0"/>
                        </a:cubicBezTo>
                        <a:cubicBezTo>
                          <a:pt x="174" y="44"/>
                          <a:pt x="134" y="96"/>
                          <a:pt x="119" y="167"/>
                        </a:cubicBezTo>
                        <a:cubicBezTo>
                          <a:pt x="118" y="172"/>
                          <a:pt x="117" y="176"/>
                          <a:pt x="116" y="181"/>
                        </a:cubicBezTo>
                        <a:cubicBezTo>
                          <a:pt x="115" y="176"/>
                          <a:pt x="113" y="172"/>
                          <a:pt x="112" y="167"/>
                        </a:cubicBezTo>
                        <a:cubicBezTo>
                          <a:pt x="94" y="116"/>
                          <a:pt x="51" y="78"/>
                          <a:pt x="0" y="68"/>
                        </a:cubicBezTo>
                        <a:cubicBezTo>
                          <a:pt x="3" y="149"/>
                          <a:pt x="18" y="228"/>
                          <a:pt x="44" y="302"/>
                        </a:cubicBezTo>
                        <a:cubicBezTo>
                          <a:pt x="59" y="305"/>
                          <a:pt x="80" y="315"/>
                          <a:pt x="88" y="319"/>
                        </a:cubicBezTo>
                        <a:cubicBezTo>
                          <a:pt x="108" y="328"/>
                          <a:pt x="123" y="349"/>
                          <a:pt x="141" y="357"/>
                        </a:cubicBezTo>
                        <a:cubicBezTo>
                          <a:pt x="164" y="298"/>
                          <a:pt x="161" y="235"/>
                          <a:pt x="206" y="186"/>
                        </a:cubicBezTo>
                        <a:cubicBezTo>
                          <a:pt x="264" y="195"/>
                          <a:pt x="294" y="285"/>
                          <a:pt x="310" y="331"/>
                        </a:cubicBezTo>
                        <a:cubicBezTo>
                          <a:pt x="343" y="288"/>
                          <a:pt x="373" y="245"/>
                          <a:pt x="416" y="212"/>
                        </a:cubicBezTo>
                        <a:cubicBezTo>
                          <a:pt x="429" y="202"/>
                          <a:pt x="446" y="186"/>
                          <a:pt x="461" y="200"/>
                        </a:cubicBezTo>
                        <a:cubicBezTo>
                          <a:pt x="477" y="215"/>
                          <a:pt x="477" y="256"/>
                          <a:pt x="478" y="276"/>
                        </a:cubicBezTo>
                        <a:cubicBezTo>
                          <a:pt x="480" y="300"/>
                          <a:pt x="480" y="324"/>
                          <a:pt x="479" y="348"/>
                        </a:cubicBezTo>
                        <a:cubicBezTo>
                          <a:pt x="513" y="306"/>
                          <a:pt x="551" y="252"/>
                          <a:pt x="604" y="234"/>
                        </a:cubicBezTo>
                        <a:cubicBezTo>
                          <a:pt x="634" y="280"/>
                          <a:pt x="630" y="340"/>
                          <a:pt x="629" y="392"/>
                        </a:cubicBezTo>
                        <a:cubicBezTo>
                          <a:pt x="676" y="347"/>
                          <a:pt x="748" y="329"/>
                          <a:pt x="811" y="334"/>
                        </a:cubicBezTo>
                        <a:cubicBezTo>
                          <a:pt x="810" y="376"/>
                          <a:pt x="805" y="415"/>
                          <a:pt x="787" y="454"/>
                        </a:cubicBezTo>
                        <a:cubicBezTo>
                          <a:pt x="802" y="443"/>
                          <a:pt x="818" y="435"/>
                          <a:pt x="834" y="429"/>
                        </a:cubicBezTo>
                        <a:cubicBezTo>
                          <a:pt x="834" y="215"/>
                          <a:pt x="834" y="215"/>
                          <a:pt x="834" y="215"/>
                        </a:cubicBezTo>
                        <a:cubicBezTo>
                          <a:pt x="822" y="218"/>
                          <a:pt x="811" y="221"/>
                          <a:pt x="803" y="223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5" name="Freeform 2115"/>
                  <p:cNvSpPr/>
                  <p:nvPr/>
                </p:nvSpPr>
                <p:spPr bwMode="auto">
                  <a:xfrm>
                    <a:off x="7009" y="1964"/>
                    <a:ext cx="672" cy="377"/>
                  </a:xfrm>
                  <a:custGeom>
                    <a:avLst/>
                    <a:gdLst>
                      <a:gd name="T0" fmla="*/ 743 w 790"/>
                      <a:gd name="T1" fmla="*/ 268 h 442"/>
                      <a:gd name="T2" fmla="*/ 767 w 790"/>
                      <a:gd name="T3" fmla="*/ 148 h 442"/>
                      <a:gd name="T4" fmla="*/ 585 w 790"/>
                      <a:gd name="T5" fmla="*/ 206 h 442"/>
                      <a:gd name="T6" fmla="*/ 560 w 790"/>
                      <a:gd name="T7" fmla="*/ 48 h 442"/>
                      <a:gd name="T8" fmla="*/ 435 w 790"/>
                      <a:gd name="T9" fmla="*/ 162 h 442"/>
                      <a:gd name="T10" fmla="*/ 434 w 790"/>
                      <a:gd name="T11" fmla="*/ 90 h 442"/>
                      <a:gd name="T12" fmla="*/ 417 w 790"/>
                      <a:gd name="T13" fmla="*/ 14 h 442"/>
                      <a:gd name="T14" fmla="*/ 372 w 790"/>
                      <a:gd name="T15" fmla="*/ 26 h 442"/>
                      <a:gd name="T16" fmla="*/ 266 w 790"/>
                      <a:gd name="T17" fmla="*/ 145 h 442"/>
                      <a:gd name="T18" fmla="*/ 162 w 790"/>
                      <a:gd name="T19" fmla="*/ 0 h 442"/>
                      <a:gd name="T20" fmla="*/ 97 w 790"/>
                      <a:gd name="T21" fmla="*/ 171 h 442"/>
                      <a:gd name="T22" fmla="*/ 44 w 790"/>
                      <a:gd name="T23" fmla="*/ 133 h 442"/>
                      <a:gd name="T24" fmla="*/ 0 w 790"/>
                      <a:gd name="T25" fmla="*/ 116 h 442"/>
                      <a:gd name="T26" fmla="*/ 117 w 790"/>
                      <a:gd name="T27" fmla="*/ 335 h 442"/>
                      <a:gd name="T28" fmla="*/ 124 w 790"/>
                      <a:gd name="T29" fmla="*/ 231 h 442"/>
                      <a:gd name="T30" fmla="*/ 221 w 790"/>
                      <a:gd name="T31" fmla="*/ 311 h 442"/>
                      <a:gd name="T32" fmla="*/ 278 w 790"/>
                      <a:gd name="T33" fmla="*/ 180 h 442"/>
                      <a:gd name="T34" fmla="*/ 361 w 790"/>
                      <a:gd name="T35" fmla="*/ 316 h 442"/>
                      <a:gd name="T36" fmla="*/ 465 w 790"/>
                      <a:gd name="T37" fmla="*/ 193 h 442"/>
                      <a:gd name="T38" fmla="*/ 500 w 790"/>
                      <a:gd name="T39" fmla="*/ 345 h 442"/>
                      <a:gd name="T40" fmla="*/ 644 w 790"/>
                      <a:gd name="T41" fmla="*/ 235 h 442"/>
                      <a:gd name="T42" fmla="*/ 658 w 790"/>
                      <a:gd name="T43" fmla="*/ 372 h 442"/>
                      <a:gd name="T44" fmla="*/ 765 w 790"/>
                      <a:gd name="T45" fmla="*/ 302 h 442"/>
                      <a:gd name="T46" fmla="*/ 733 w 790"/>
                      <a:gd name="T47" fmla="*/ 442 h 442"/>
                      <a:gd name="T48" fmla="*/ 790 w 790"/>
                      <a:gd name="T49" fmla="*/ 422 h 442"/>
                      <a:gd name="T50" fmla="*/ 790 w 790"/>
                      <a:gd name="T51" fmla="*/ 243 h 442"/>
                      <a:gd name="T52" fmla="*/ 743 w 790"/>
                      <a:gd name="T53" fmla="*/ 26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790" h="442">
                        <a:moveTo>
                          <a:pt x="743" y="268"/>
                        </a:moveTo>
                        <a:cubicBezTo>
                          <a:pt x="761" y="229"/>
                          <a:pt x="766" y="190"/>
                          <a:pt x="767" y="148"/>
                        </a:cubicBezTo>
                        <a:cubicBezTo>
                          <a:pt x="704" y="143"/>
                          <a:pt x="632" y="161"/>
                          <a:pt x="585" y="206"/>
                        </a:cubicBezTo>
                        <a:cubicBezTo>
                          <a:pt x="586" y="154"/>
                          <a:pt x="590" y="94"/>
                          <a:pt x="560" y="48"/>
                        </a:cubicBezTo>
                        <a:cubicBezTo>
                          <a:pt x="507" y="66"/>
                          <a:pt x="469" y="120"/>
                          <a:pt x="435" y="162"/>
                        </a:cubicBezTo>
                        <a:cubicBezTo>
                          <a:pt x="436" y="138"/>
                          <a:pt x="436" y="114"/>
                          <a:pt x="434" y="90"/>
                        </a:cubicBezTo>
                        <a:cubicBezTo>
                          <a:pt x="433" y="70"/>
                          <a:pt x="433" y="29"/>
                          <a:pt x="417" y="14"/>
                        </a:cubicBezTo>
                        <a:cubicBezTo>
                          <a:pt x="402" y="0"/>
                          <a:pt x="385" y="16"/>
                          <a:pt x="372" y="26"/>
                        </a:cubicBezTo>
                        <a:cubicBezTo>
                          <a:pt x="329" y="59"/>
                          <a:pt x="299" y="102"/>
                          <a:pt x="266" y="145"/>
                        </a:cubicBezTo>
                        <a:cubicBezTo>
                          <a:pt x="250" y="99"/>
                          <a:pt x="220" y="9"/>
                          <a:pt x="162" y="0"/>
                        </a:cubicBezTo>
                        <a:cubicBezTo>
                          <a:pt x="117" y="49"/>
                          <a:pt x="120" y="112"/>
                          <a:pt x="97" y="171"/>
                        </a:cubicBezTo>
                        <a:cubicBezTo>
                          <a:pt x="79" y="163"/>
                          <a:pt x="64" y="142"/>
                          <a:pt x="44" y="133"/>
                        </a:cubicBezTo>
                        <a:cubicBezTo>
                          <a:pt x="36" y="129"/>
                          <a:pt x="15" y="119"/>
                          <a:pt x="0" y="116"/>
                        </a:cubicBezTo>
                        <a:cubicBezTo>
                          <a:pt x="28" y="195"/>
                          <a:pt x="67" y="269"/>
                          <a:pt x="117" y="335"/>
                        </a:cubicBezTo>
                        <a:cubicBezTo>
                          <a:pt x="115" y="289"/>
                          <a:pt x="114" y="228"/>
                          <a:pt x="124" y="231"/>
                        </a:cubicBezTo>
                        <a:cubicBezTo>
                          <a:pt x="169" y="242"/>
                          <a:pt x="193" y="276"/>
                          <a:pt x="221" y="311"/>
                        </a:cubicBezTo>
                        <a:cubicBezTo>
                          <a:pt x="243" y="270"/>
                          <a:pt x="246" y="216"/>
                          <a:pt x="278" y="180"/>
                        </a:cubicBezTo>
                        <a:cubicBezTo>
                          <a:pt x="325" y="204"/>
                          <a:pt x="358" y="264"/>
                          <a:pt x="361" y="316"/>
                        </a:cubicBezTo>
                        <a:cubicBezTo>
                          <a:pt x="398" y="275"/>
                          <a:pt x="411" y="219"/>
                          <a:pt x="465" y="193"/>
                        </a:cubicBezTo>
                        <a:cubicBezTo>
                          <a:pt x="507" y="220"/>
                          <a:pt x="504" y="302"/>
                          <a:pt x="500" y="345"/>
                        </a:cubicBezTo>
                        <a:cubicBezTo>
                          <a:pt x="539" y="294"/>
                          <a:pt x="585" y="259"/>
                          <a:pt x="644" y="235"/>
                        </a:cubicBezTo>
                        <a:cubicBezTo>
                          <a:pt x="668" y="266"/>
                          <a:pt x="670" y="336"/>
                          <a:pt x="658" y="372"/>
                        </a:cubicBezTo>
                        <a:cubicBezTo>
                          <a:pt x="683" y="343"/>
                          <a:pt x="728" y="312"/>
                          <a:pt x="765" y="302"/>
                        </a:cubicBezTo>
                        <a:cubicBezTo>
                          <a:pt x="771" y="346"/>
                          <a:pt x="755" y="405"/>
                          <a:pt x="733" y="442"/>
                        </a:cubicBezTo>
                        <a:cubicBezTo>
                          <a:pt x="751" y="434"/>
                          <a:pt x="771" y="427"/>
                          <a:pt x="790" y="422"/>
                        </a:cubicBezTo>
                        <a:cubicBezTo>
                          <a:pt x="790" y="243"/>
                          <a:pt x="790" y="243"/>
                          <a:pt x="790" y="243"/>
                        </a:cubicBezTo>
                        <a:cubicBezTo>
                          <a:pt x="774" y="249"/>
                          <a:pt x="758" y="257"/>
                          <a:pt x="743" y="268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6" name="Freeform 2116"/>
                  <p:cNvSpPr/>
                  <p:nvPr/>
                </p:nvSpPr>
                <p:spPr bwMode="auto">
                  <a:xfrm>
                    <a:off x="7106" y="2118"/>
                    <a:ext cx="575" cy="349"/>
                  </a:xfrm>
                  <a:custGeom>
                    <a:avLst/>
                    <a:gdLst>
                      <a:gd name="T0" fmla="*/ 619 w 676"/>
                      <a:gd name="T1" fmla="*/ 262 h 410"/>
                      <a:gd name="T2" fmla="*/ 651 w 676"/>
                      <a:gd name="T3" fmla="*/ 122 h 410"/>
                      <a:gd name="T4" fmla="*/ 544 w 676"/>
                      <a:gd name="T5" fmla="*/ 192 h 410"/>
                      <a:gd name="T6" fmla="*/ 530 w 676"/>
                      <a:gd name="T7" fmla="*/ 55 h 410"/>
                      <a:gd name="T8" fmla="*/ 386 w 676"/>
                      <a:gd name="T9" fmla="*/ 165 h 410"/>
                      <a:gd name="T10" fmla="*/ 351 w 676"/>
                      <a:gd name="T11" fmla="*/ 13 h 410"/>
                      <a:gd name="T12" fmla="*/ 247 w 676"/>
                      <a:gd name="T13" fmla="*/ 136 h 410"/>
                      <a:gd name="T14" fmla="*/ 164 w 676"/>
                      <a:gd name="T15" fmla="*/ 0 h 410"/>
                      <a:gd name="T16" fmla="*/ 107 w 676"/>
                      <a:gd name="T17" fmla="*/ 131 h 410"/>
                      <a:gd name="T18" fmla="*/ 10 w 676"/>
                      <a:gd name="T19" fmla="*/ 51 h 410"/>
                      <a:gd name="T20" fmla="*/ 3 w 676"/>
                      <a:gd name="T21" fmla="*/ 155 h 410"/>
                      <a:gd name="T22" fmla="*/ 173 w 676"/>
                      <a:gd name="T23" fmla="*/ 317 h 410"/>
                      <a:gd name="T24" fmla="*/ 171 w 676"/>
                      <a:gd name="T25" fmla="*/ 308 h 410"/>
                      <a:gd name="T26" fmla="*/ 153 w 676"/>
                      <a:gd name="T27" fmla="*/ 242 h 410"/>
                      <a:gd name="T28" fmla="*/ 280 w 676"/>
                      <a:gd name="T29" fmla="*/ 309 h 410"/>
                      <a:gd name="T30" fmla="*/ 281 w 676"/>
                      <a:gd name="T31" fmla="*/ 309 h 410"/>
                      <a:gd name="T32" fmla="*/ 330 w 676"/>
                      <a:gd name="T33" fmla="*/ 193 h 410"/>
                      <a:gd name="T34" fmla="*/ 372 w 676"/>
                      <a:gd name="T35" fmla="*/ 315 h 410"/>
                      <a:gd name="T36" fmla="*/ 485 w 676"/>
                      <a:gd name="T37" fmla="*/ 209 h 410"/>
                      <a:gd name="T38" fmla="*/ 489 w 676"/>
                      <a:gd name="T39" fmla="*/ 371 h 410"/>
                      <a:gd name="T40" fmla="*/ 649 w 676"/>
                      <a:gd name="T41" fmla="*/ 333 h 410"/>
                      <a:gd name="T42" fmla="*/ 591 w 676"/>
                      <a:gd name="T43" fmla="*/ 410 h 410"/>
                      <a:gd name="T44" fmla="*/ 676 w 676"/>
                      <a:gd name="T45" fmla="*/ 406 h 410"/>
                      <a:gd name="T46" fmla="*/ 676 w 676"/>
                      <a:gd name="T47" fmla="*/ 242 h 410"/>
                      <a:gd name="T48" fmla="*/ 619 w 676"/>
                      <a:gd name="T49" fmla="*/ 262 h 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76" h="410">
                        <a:moveTo>
                          <a:pt x="619" y="262"/>
                        </a:moveTo>
                        <a:cubicBezTo>
                          <a:pt x="641" y="225"/>
                          <a:pt x="657" y="166"/>
                          <a:pt x="651" y="122"/>
                        </a:cubicBezTo>
                        <a:cubicBezTo>
                          <a:pt x="614" y="132"/>
                          <a:pt x="569" y="163"/>
                          <a:pt x="544" y="192"/>
                        </a:cubicBezTo>
                        <a:cubicBezTo>
                          <a:pt x="556" y="156"/>
                          <a:pt x="554" y="86"/>
                          <a:pt x="530" y="55"/>
                        </a:cubicBezTo>
                        <a:cubicBezTo>
                          <a:pt x="471" y="79"/>
                          <a:pt x="425" y="114"/>
                          <a:pt x="386" y="165"/>
                        </a:cubicBezTo>
                        <a:cubicBezTo>
                          <a:pt x="390" y="122"/>
                          <a:pt x="393" y="40"/>
                          <a:pt x="351" y="13"/>
                        </a:cubicBezTo>
                        <a:cubicBezTo>
                          <a:pt x="297" y="39"/>
                          <a:pt x="284" y="95"/>
                          <a:pt x="247" y="136"/>
                        </a:cubicBezTo>
                        <a:cubicBezTo>
                          <a:pt x="244" y="84"/>
                          <a:pt x="211" y="24"/>
                          <a:pt x="164" y="0"/>
                        </a:cubicBezTo>
                        <a:cubicBezTo>
                          <a:pt x="132" y="36"/>
                          <a:pt x="129" y="90"/>
                          <a:pt x="107" y="131"/>
                        </a:cubicBezTo>
                        <a:cubicBezTo>
                          <a:pt x="79" y="96"/>
                          <a:pt x="55" y="62"/>
                          <a:pt x="10" y="51"/>
                        </a:cubicBezTo>
                        <a:cubicBezTo>
                          <a:pt x="0" y="48"/>
                          <a:pt x="1" y="109"/>
                          <a:pt x="3" y="155"/>
                        </a:cubicBezTo>
                        <a:cubicBezTo>
                          <a:pt x="51" y="217"/>
                          <a:pt x="107" y="272"/>
                          <a:pt x="173" y="317"/>
                        </a:cubicBezTo>
                        <a:cubicBezTo>
                          <a:pt x="172" y="314"/>
                          <a:pt x="172" y="310"/>
                          <a:pt x="171" y="308"/>
                        </a:cubicBezTo>
                        <a:cubicBezTo>
                          <a:pt x="165" y="286"/>
                          <a:pt x="160" y="263"/>
                          <a:pt x="153" y="242"/>
                        </a:cubicBezTo>
                        <a:cubicBezTo>
                          <a:pt x="195" y="260"/>
                          <a:pt x="250" y="272"/>
                          <a:pt x="280" y="309"/>
                        </a:cubicBezTo>
                        <a:cubicBezTo>
                          <a:pt x="281" y="309"/>
                          <a:pt x="281" y="309"/>
                          <a:pt x="281" y="309"/>
                        </a:cubicBezTo>
                        <a:cubicBezTo>
                          <a:pt x="297" y="270"/>
                          <a:pt x="303" y="226"/>
                          <a:pt x="330" y="193"/>
                        </a:cubicBezTo>
                        <a:cubicBezTo>
                          <a:pt x="377" y="219"/>
                          <a:pt x="374" y="269"/>
                          <a:pt x="372" y="315"/>
                        </a:cubicBezTo>
                        <a:cubicBezTo>
                          <a:pt x="388" y="271"/>
                          <a:pt x="434" y="211"/>
                          <a:pt x="485" y="209"/>
                        </a:cubicBezTo>
                        <a:cubicBezTo>
                          <a:pt x="500" y="266"/>
                          <a:pt x="504" y="313"/>
                          <a:pt x="489" y="371"/>
                        </a:cubicBezTo>
                        <a:cubicBezTo>
                          <a:pt x="523" y="331"/>
                          <a:pt x="602" y="327"/>
                          <a:pt x="649" y="333"/>
                        </a:cubicBezTo>
                        <a:cubicBezTo>
                          <a:pt x="640" y="366"/>
                          <a:pt x="614" y="387"/>
                          <a:pt x="591" y="410"/>
                        </a:cubicBezTo>
                        <a:cubicBezTo>
                          <a:pt x="608" y="403"/>
                          <a:pt x="656" y="395"/>
                          <a:pt x="676" y="406"/>
                        </a:cubicBezTo>
                        <a:cubicBezTo>
                          <a:pt x="676" y="242"/>
                          <a:pt x="676" y="242"/>
                          <a:pt x="676" y="242"/>
                        </a:cubicBezTo>
                        <a:cubicBezTo>
                          <a:pt x="657" y="247"/>
                          <a:pt x="637" y="254"/>
                          <a:pt x="619" y="262"/>
                        </a:cubicBezTo>
                        <a:close/>
                      </a:path>
                    </a:pathLst>
                  </a:custGeom>
                  <a:solidFill>
                    <a:srgbClr val="0D5E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7" name="Freeform 2117"/>
                  <p:cNvSpPr/>
                  <p:nvPr/>
                </p:nvSpPr>
                <p:spPr bwMode="auto">
                  <a:xfrm>
                    <a:off x="7236" y="2282"/>
                    <a:ext cx="445" cy="218"/>
                  </a:xfrm>
                  <a:custGeom>
                    <a:avLst/>
                    <a:gdLst>
                      <a:gd name="T0" fmla="*/ 438 w 523"/>
                      <a:gd name="T1" fmla="*/ 217 h 256"/>
                      <a:gd name="T2" fmla="*/ 496 w 523"/>
                      <a:gd name="T3" fmla="*/ 140 h 256"/>
                      <a:gd name="T4" fmla="*/ 336 w 523"/>
                      <a:gd name="T5" fmla="*/ 178 h 256"/>
                      <a:gd name="T6" fmla="*/ 332 w 523"/>
                      <a:gd name="T7" fmla="*/ 16 h 256"/>
                      <a:gd name="T8" fmla="*/ 219 w 523"/>
                      <a:gd name="T9" fmla="*/ 122 h 256"/>
                      <a:gd name="T10" fmla="*/ 177 w 523"/>
                      <a:gd name="T11" fmla="*/ 0 h 256"/>
                      <a:gd name="T12" fmla="*/ 128 w 523"/>
                      <a:gd name="T13" fmla="*/ 116 h 256"/>
                      <a:gd name="T14" fmla="*/ 127 w 523"/>
                      <a:gd name="T15" fmla="*/ 116 h 256"/>
                      <a:gd name="T16" fmla="*/ 0 w 523"/>
                      <a:gd name="T17" fmla="*/ 49 h 256"/>
                      <a:gd name="T18" fmla="*/ 18 w 523"/>
                      <a:gd name="T19" fmla="*/ 115 h 256"/>
                      <a:gd name="T20" fmla="*/ 20 w 523"/>
                      <a:gd name="T21" fmla="*/ 124 h 256"/>
                      <a:gd name="T22" fmla="*/ 193 w 523"/>
                      <a:gd name="T23" fmla="*/ 210 h 256"/>
                      <a:gd name="T24" fmla="*/ 523 w 523"/>
                      <a:gd name="T25" fmla="*/ 240 h 256"/>
                      <a:gd name="T26" fmla="*/ 523 w 523"/>
                      <a:gd name="T27" fmla="*/ 213 h 256"/>
                      <a:gd name="T28" fmla="*/ 438 w 523"/>
                      <a:gd name="T29" fmla="*/ 217 h 2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23" h="256">
                        <a:moveTo>
                          <a:pt x="438" y="217"/>
                        </a:moveTo>
                        <a:cubicBezTo>
                          <a:pt x="461" y="194"/>
                          <a:pt x="487" y="173"/>
                          <a:pt x="496" y="140"/>
                        </a:cubicBezTo>
                        <a:cubicBezTo>
                          <a:pt x="449" y="134"/>
                          <a:pt x="370" y="138"/>
                          <a:pt x="336" y="178"/>
                        </a:cubicBezTo>
                        <a:cubicBezTo>
                          <a:pt x="351" y="120"/>
                          <a:pt x="347" y="73"/>
                          <a:pt x="332" y="16"/>
                        </a:cubicBezTo>
                        <a:cubicBezTo>
                          <a:pt x="281" y="18"/>
                          <a:pt x="235" y="78"/>
                          <a:pt x="219" y="122"/>
                        </a:cubicBezTo>
                        <a:cubicBezTo>
                          <a:pt x="221" y="76"/>
                          <a:pt x="224" y="26"/>
                          <a:pt x="177" y="0"/>
                        </a:cubicBezTo>
                        <a:cubicBezTo>
                          <a:pt x="150" y="33"/>
                          <a:pt x="144" y="77"/>
                          <a:pt x="128" y="116"/>
                        </a:cubicBezTo>
                        <a:cubicBezTo>
                          <a:pt x="127" y="116"/>
                          <a:pt x="127" y="116"/>
                          <a:pt x="127" y="116"/>
                        </a:cubicBezTo>
                        <a:cubicBezTo>
                          <a:pt x="97" y="79"/>
                          <a:pt x="42" y="67"/>
                          <a:pt x="0" y="49"/>
                        </a:cubicBezTo>
                        <a:cubicBezTo>
                          <a:pt x="7" y="70"/>
                          <a:pt x="12" y="93"/>
                          <a:pt x="18" y="115"/>
                        </a:cubicBezTo>
                        <a:cubicBezTo>
                          <a:pt x="19" y="117"/>
                          <a:pt x="19" y="121"/>
                          <a:pt x="20" y="124"/>
                        </a:cubicBezTo>
                        <a:cubicBezTo>
                          <a:pt x="72" y="160"/>
                          <a:pt x="130" y="189"/>
                          <a:pt x="193" y="210"/>
                        </a:cubicBezTo>
                        <a:cubicBezTo>
                          <a:pt x="302" y="247"/>
                          <a:pt x="415" y="256"/>
                          <a:pt x="523" y="240"/>
                        </a:cubicBezTo>
                        <a:cubicBezTo>
                          <a:pt x="523" y="213"/>
                          <a:pt x="523" y="213"/>
                          <a:pt x="523" y="213"/>
                        </a:cubicBezTo>
                        <a:cubicBezTo>
                          <a:pt x="503" y="202"/>
                          <a:pt x="455" y="210"/>
                          <a:pt x="438" y="217"/>
                        </a:cubicBezTo>
                        <a:close/>
                      </a:path>
                    </a:pathLst>
                  </a:custGeom>
                  <a:solidFill>
                    <a:srgbClr val="2543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8" name="Freeform 2118"/>
                  <p:cNvSpPr/>
                  <p:nvPr/>
                </p:nvSpPr>
                <p:spPr bwMode="auto">
                  <a:xfrm>
                    <a:off x="4845" y="2509"/>
                    <a:ext cx="53" cy="48"/>
                  </a:xfrm>
                  <a:custGeom>
                    <a:avLst/>
                    <a:gdLst>
                      <a:gd name="T0" fmla="*/ 4 w 62"/>
                      <a:gd name="T1" fmla="*/ 35 h 56"/>
                      <a:gd name="T2" fmla="*/ 48 w 62"/>
                      <a:gd name="T3" fmla="*/ 50 h 56"/>
                      <a:gd name="T4" fmla="*/ 56 w 62"/>
                      <a:gd name="T5" fmla="*/ 12 h 56"/>
                      <a:gd name="T6" fmla="*/ 22 w 62"/>
                      <a:gd name="T7" fmla="*/ 6 h 56"/>
                      <a:gd name="T8" fmla="*/ 4 w 62"/>
                      <a:gd name="T9" fmla="*/ 3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2" h="56">
                        <a:moveTo>
                          <a:pt x="4" y="35"/>
                        </a:moveTo>
                        <a:cubicBezTo>
                          <a:pt x="8" y="44"/>
                          <a:pt x="34" y="56"/>
                          <a:pt x="48" y="50"/>
                        </a:cubicBezTo>
                        <a:cubicBezTo>
                          <a:pt x="62" y="44"/>
                          <a:pt x="60" y="22"/>
                          <a:pt x="56" y="12"/>
                        </a:cubicBezTo>
                        <a:cubicBezTo>
                          <a:pt x="52" y="3"/>
                          <a:pt x="37" y="0"/>
                          <a:pt x="22" y="6"/>
                        </a:cubicBezTo>
                        <a:cubicBezTo>
                          <a:pt x="8" y="12"/>
                          <a:pt x="0" y="25"/>
                          <a:pt x="4" y="3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9" name="Oval 2119"/>
                  <p:cNvSpPr>
                    <a:spLocks noChangeArrowheads="1"/>
                  </p:cNvSpPr>
                  <p:nvPr/>
                </p:nvSpPr>
                <p:spPr bwMode="auto">
                  <a:xfrm>
                    <a:off x="4973" y="2574"/>
                    <a:ext cx="30" cy="3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0" name="Freeform 2120"/>
                  <p:cNvSpPr/>
                  <p:nvPr/>
                </p:nvSpPr>
                <p:spPr bwMode="auto">
                  <a:xfrm>
                    <a:off x="6971" y="2890"/>
                    <a:ext cx="54" cy="47"/>
                  </a:xfrm>
                  <a:custGeom>
                    <a:avLst/>
                    <a:gdLst>
                      <a:gd name="T0" fmla="*/ 5 w 63"/>
                      <a:gd name="T1" fmla="*/ 34 h 56"/>
                      <a:gd name="T2" fmla="*/ 49 w 63"/>
                      <a:gd name="T3" fmla="*/ 50 h 56"/>
                      <a:gd name="T4" fmla="*/ 56 w 63"/>
                      <a:gd name="T5" fmla="*/ 12 h 56"/>
                      <a:gd name="T6" fmla="*/ 23 w 63"/>
                      <a:gd name="T7" fmla="*/ 6 h 56"/>
                      <a:gd name="T8" fmla="*/ 5 w 63"/>
                      <a:gd name="T9" fmla="*/ 34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" h="56">
                        <a:moveTo>
                          <a:pt x="5" y="34"/>
                        </a:moveTo>
                        <a:cubicBezTo>
                          <a:pt x="9" y="44"/>
                          <a:pt x="34" y="56"/>
                          <a:pt x="49" y="50"/>
                        </a:cubicBezTo>
                        <a:cubicBezTo>
                          <a:pt x="63" y="44"/>
                          <a:pt x="60" y="21"/>
                          <a:pt x="56" y="12"/>
                        </a:cubicBezTo>
                        <a:cubicBezTo>
                          <a:pt x="52" y="2"/>
                          <a:pt x="37" y="0"/>
                          <a:pt x="23" y="6"/>
                        </a:cubicBezTo>
                        <a:cubicBezTo>
                          <a:pt x="9" y="12"/>
                          <a:pt x="0" y="25"/>
                          <a:pt x="5" y="3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1" name="Oval 2121"/>
                  <p:cNvSpPr>
                    <a:spLocks noChangeArrowheads="1"/>
                  </p:cNvSpPr>
                  <p:nvPr/>
                </p:nvSpPr>
                <p:spPr bwMode="auto">
                  <a:xfrm>
                    <a:off x="6732" y="2835"/>
                    <a:ext cx="31" cy="3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2" name="Oval 2122"/>
                  <p:cNvSpPr>
                    <a:spLocks noChangeArrowheads="1"/>
                  </p:cNvSpPr>
                  <p:nvPr/>
                </p:nvSpPr>
                <p:spPr bwMode="auto">
                  <a:xfrm>
                    <a:off x="7436" y="3003"/>
                    <a:ext cx="30" cy="3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3" name="Oval 2123"/>
                  <p:cNvSpPr>
                    <a:spLocks noChangeArrowheads="1"/>
                  </p:cNvSpPr>
                  <p:nvPr/>
                </p:nvSpPr>
                <p:spPr bwMode="auto">
                  <a:xfrm>
                    <a:off x="7096" y="2948"/>
                    <a:ext cx="31" cy="3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4" name="Freeform 2124"/>
                  <p:cNvSpPr/>
                  <p:nvPr/>
                </p:nvSpPr>
                <p:spPr bwMode="auto">
                  <a:xfrm>
                    <a:off x="4005" y="2695"/>
                    <a:ext cx="63" cy="58"/>
                  </a:xfrm>
                  <a:custGeom>
                    <a:avLst/>
                    <a:gdLst>
                      <a:gd name="T0" fmla="*/ 46 w 74"/>
                      <a:gd name="T1" fmla="*/ 26 h 67"/>
                      <a:gd name="T2" fmla="*/ 27 w 74"/>
                      <a:gd name="T3" fmla="*/ 6 h 67"/>
                      <a:gd name="T4" fmla="*/ 12 w 74"/>
                      <a:gd name="T5" fmla="*/ 33 h 67"/>
                      <a:gd name="T6" fmla="*/ 2 w 74"/>
                      <a:gd name="T7" fmla="*/ 49 h 67"/>
                      <a:gd name="T8" fmla="*/ 35 w 74"/>
                      <a:gd name="T9" fmla="*/ 65 h 67"/>
                      <a:gd name="T10" fmla="*/ 66 w 74"/>
                      <a:gd name="T11" fmla="*/ 31 h 67"/>
                      <a:gd name="T12" fmla="*/ 46 w 74"/>
                      <a:gd name="T13" fmla="*/ 26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4" h="67">
                        <a:moveTo>
                          <a:pt x="46" y="26"/>
                        </a:moveTo>
                        <a:cubicBezTo>
                          <a:pt x="46" y="26"/>
                          <a:pt x="44" y="0"/>
                          <a:pt x="27" y="6"/>
                        </a:cubicBezTo>
                        <a:cubicBezTo>
                          <a:pt x="8" y="13"/>
                          <a:pt x="12" y="33"/>
                          <a:pt x="12" y="33"/>
                        </a:cubicBezTo>
                        <a:cubicBezTo>
                          <a:pt x="12" y="33"/>
                          <a:pt x="0" y="37"/>
                          <a:pt x="2" y="49"/>
                        </a:cubicBezTo>
                        <a:cubicBezTo>
                          <a:pt x="6" y="65"/>
                          <a:pt x="20" y="67"/>
                          <a:pt x="35" y="65"/>
                        </a:cubicBezTo>
                        <a:cubicBezTo>
                          <a:pt x="52" y="62"/>
                          <a:pt x="74" y="46"/>
                          <a:pt x="66" y="31"/>
                        </a:cubicBezTo>
                        <a:cubicBezTo>
                          <a:pt x="60" y="18"/>
                          <a:pt x="46" y="26"/>
                          <a:pt x="46" y="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5" name="Freeform 2125"/>
                  <p:cNvSpPr/>
                  <p:nvPr/>
                </p:nvSpPr>
                <p:spPr bwMode="auto">
                  <a:xfrm>
                    <a:off x="4002" y="2591"/>
                    <a:ext cx="81" cy="76"/>
                  </a:xfrm>
                  <a:custGeom>
                    <a:avLst/>
                    <a:gdLst>
                      <a:gd name="T0" fmla="*/ 70 w 95"/>
                      <a:gd name="T1" fmla="*/ 33 h 90"/>
                      <a:gd name="T2" fmla="*/ 55 w 95"/>
                      <a:gd name="T3" fmla="*/ 0 h 90"/>
                      <a:gd name="T4" fmla="*/ 25 w 95"/>
                      <a:gd name="T5" fmla="*/ 27 h 90"/>
                      <a:gd name="T6" fmla="*/ 5 w 95"/>
                      <a:gd name="T7" fmla="*/ 42 h 90"/>
                      <a:gd name="T8" fmla="*/ 21 w 95"/>
                      <a:gd name="T9" fmla="*/ 69 h 90"/>
                      <a:gd name="T10" fmla="*/ 44 w 95"/>
                      <a:gd name="T11" fmla="*/ 89 h 90"/>
                      <a:gd name="T12" fmla="*/ 68 w 95"/>
                      <a:gd name="T13" fmla="*/ 72 h 90"/>
                      <a:gd name="T14" fmla="*/ 93 w 95"/>
                      <a:gd name="T15" fmla="*/ 49 h 90"/>
                      <a:gd name="T16" fmla="*/ 70 w 95"/>
                      <a:gd name="T17" fmla="*/ 33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5" h="90">
                        <a:moveTo>
                          <a:pt x="70" y="33"/>
                        </a:moveTo>
                        <a:cubicBezTo>
                          <a:pt x="70" y="33"/>
                          <a:pt x="80" y="1"/>
                          <a:pt x="55" y="0"/>
                        </a:cubicBezTo>
                        <a:cubicBezTo>
                          <a:pt x="28" y="0"/>
                          <a:pt x="25" y="27"/>
                          <a:pt x="25" y="27"/>
                        </a:cubicBezTo>
                        <a:cubicBezTo>
                          <a:pt x="25" y="27"/>
                          <a:pt x="9" y="27"/>
                          <a:pt x="5" y="42"/>
                        </a:cubicBezTo>
                        <a:cubicBezTo>
                          <a:pt x="0" y="61"/>
                          <a:pt x="21" y="69"/>
                          <a:pt x="21" y="69"/>
                        </a:cubicBezTo>
                        <a:cubicBezTo>
                          <a:pt x="21" y="69"/>
                          <a:pt x="25" y="88"/>
                          <a:pt x="44" y="89"/>
                        </a:cubicBezTo>
                        <a:cubicBezTo>
                          <a:pt x="59" y="90"/>
                          <a:pt x="68" y="72"/>
                          <a:pt x="68" y="72"/>
                        </a:cubicBezTo>
                        <a:cubicBezTo>
                          <a:pt x="68" y="72"/>
                          <a:pt x="95" y="69"/>
                          <a:pt x="93" y="49"/>
                        </a:cubicBezTo>
                        <a:cubicBezTo>
                          <a:pt x="91" y="30"/>
                          <a:pt x="70" y="33"/>
                          <a:pt x="70" y="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6" name="Freeform 2126"/>
                  <p:cNvSpPr/>
                  <p:nvPr/>
                </p:nvSpPr>
                <p:spPr bwMode="auto">
                  <a:xfrm>
                    <a:off x="4014" y="2451"/>
                    <a:ext cx="123" cy="100"/>
                  </a:xfrm>
                  <a:custGeom>
                    <a:avLst/>
                    <a:gdLst>
                      <a:gd name="T0" fmla="*/ 100 w 145"/>
                      <a:gd name="T1" fmla="*/ 34 h 118"/>
                      <a:gd name="T2" fmla="*/ 76 w 145"/>
                      <a:gd name="T3" fmla="*/ 3 h 118"/>
                      <a:gd name="T4" fmla="*/ 42 w 145"/>
                      <a:gd name="T5" fmla="*/ 30 h 118"/>
                      <a:gd name="T6" fmla="*/ 3 w 145"/>
                      <a:gd name="T7" fmla="*/ 54 h 118"/>
                      <a:gd name="T8" fmla="*/ 32 w 145"/>
                      <a:gd name="T9" fmla="*/ 90 h 118"/>
                      <a:gd name="T10" fmla="*/ 67 w 145"/>
                      <a:gd name="T11" fmla="*/ 117 h 118"/>
                      <a:gd name="T12" fmla="*/ 100 w 145"/>
                      <a:gd name="T13" fmla="*/ 94 h 118"/>
                      <a:gd name="T14" fmla="*/ 139 w 145"/>
                      <a:gd name="T15" fmla="*/ 59 h 118"/>
                      <a:gd name="T16" fmla="*/ 100 w 145"/>
                      <a:gd name="T17" fmla="*/ 34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5" h="118">
                        <a:moveTo>
                          <a:pt x="100" y="34"/>
                        </a:moveTo>
                        <a:cubicBezTo>
                          <a:pt x="100" y="34"/>
                          <a:pt x="102" y="0"/>
                          <a:pt x="76" y="3"/>
                        </a:cubicBezTo>
                        <a:cubicBezTo>
                          <a:pt x="52" y="5"/>
                          <a:pt x="42" y="30"/>
                          <a:pt x="42" y="30"/>
                        </a:cubicBezTo>
                        <a:cubicBezTo>
                          <a:pt x="42" y="30"/>
                          <a:pt x="5" y="29"/>
                          <a:pt x="3" y="54"/>
                        </a:cubicBezTo>
                        <a:cubicBezTo>
                          <a:pt x="0" y="85"/>
                          <a:pt x="32" y="90"/>
                          <a:pt x="32" y="90"/>
                        </a:cubicBezTo>
                        <a:cubicBezTo>
                          <a:pt x="32" y="90"/>
                          <a:pt x="46" y="118"/>
                          <a:pt x="67" y="117"/>
                        </a:cubicBezTo>
                        <a:cubicBezTo>
                          <a:pt x="91" y="116"/>
                          <a:pt x="100" y="94"/>
                          <a:pt x="100" y="94"/>
                        </a:cubicBezTo>
                        <a:cubicBezTo>
                          <a:pt x="100" y="94"/>
                          <a:pt x="145" y="83"/>
                          <a:pt x="139" y="59"/>
                        </a:cubicBezTo>
                        <a:cubicBezTo>
                          <a:pt x="133" y="35"/>
                          <a:pt x="100" y="34"/>
                          <a:pt x="100" y="3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7" name="Freeform 2127"/>
                  <p:cNvSpPr/>
                  <p:nvPr/>
                </p:nvSpPr>
                <p:spPr bwMode="auto">
                  <a:xfrm>
                    <a:off x="1171" y="2989"/>
                    <a:ext cx="3983" cy="485"/>
                  </a:xfrm>
                  <a:custGeom>
                    <a:avLst/>
                    <a:gdLst>
                      <a:gd name="T0" fmla="*/ 4680 w 4680"/>
                      <a:gd name="T1" fmla="*/ 570 h 570"/>
                      <a:gd name="T2" fmla="*/ 3749 w 4680"/>
                      <a:gd name="T3" fmla="*/ 416 h 570"/>
                      <a:gd name="T4" fmla="*/ 1938 w 4680"/>
                      <a:gd name="T5" fmla="*/ 84 h 570"/>
                      <a:gd name="T6" fmla="*/ 0 w 4680"/>
                      <a:gd name="T7" fmla="*/ 570 h 570"/>
                      <a:gd name="T8" fmla="*/ 4680 w 4680"/>
                      <a:gd name="T9" fmla="*/ 570 h 5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80" h="570">
                        <a:moveTo>
                          <a:pt x="4680" y="570"/>
                        </a:moveTo>
                        <a:cubicBezTo>
                          <a:pt x="4552" y="559"/>
                          <a:pt x="4139" y="516"/>
                          <a:pt x="3749" y="416"/>
                        </a:cubicBezTo>
                        <a:cubicBezTo>
                          <a:pt x="3578" y="372"/>
                          <a:pt x="2672" y="148"/>
                          <a:pt x="1938" y="84"/>
                        </a:cubicBezTo>
                        <a:cubicBezTo>
                          <a:pt x="970" y="0"/>
                          <a:pt x="0" y="570"/>
                          <a:pt x="0" y="570"/>
                        </a:cubicBezTo>
                        <a:cubicBezTo>
                          <a:pt x="0" y="570"/>
                          <a:pt x="4524" y="570"/>
                          <a:pt x="4680" y="5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8" name="Freeform 2128"/>
                  <p:cNvSpPr/>
                  <p:nvPr/>
                </p:nvSpPr>
                <p:spPr bwMode="auto">
                  <a:xfrm>
                    <a:off x="1401" y="3101"/>
                    <a:ext cx="3485" cy="373"/>
                  </a:xfrm>
                  <a:custGeom>
                    <a:avLst/>
                    <a:gdLst>
                      <a:gd name="T0" fmla="*/ 4095 w 4095"/>
                      <a:gd name="T1" fmla="*/ 438 h 438"/>
                      <a:gd name="T2" fmla="*/ 3484 w 4095"/>
                      <a:gd name="T3" fmla="*/ 329 h 438"/>
                      <a:gd name="T4" fmla="*/ 2900 w 4095"/>
                      <a:gd name="T5" fmla="*/ 212 h 438"/>
                      <a:gd name="T6" fmla="*/ 1285 w 4095"/>
                      <a:gd name="T7" fmla="*/ 32 h 438"/>
                      <a:gd name="T8" fmla="*/ 0 w 4095"/>
                      <a:gd name="T9" fmla="*/ 438 h 438"/>
                      <a:gd name="T10" fmla="*/ 4095 w 4095"/>
                      <a:gd name="T11" fmla="*/ 438 h 4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095" h="438">
                        <a:moveTo>
                          <a:pt x="4095" y="438"/>
                        </a:moveTo>
                        <a:cubicBezTo>
                          <a:pt x="4095" y="438"/>
                          <a:pt x="3742" y="396"/>
                          <a:pt x="3484" y="329"/>
                        </a:cubicBezTo>
                        <a:cubicBezTo>
                          <a:pt x="3325" y="288"/>
                          <a:pt x="3065" y="235"/>
                          <a:pt x="2900" y="212"/>
                        </a:cubicBezTo>
                        <a:cubicBezTo>
                          <a:pt x="2500" y="156"/>
                          <a:pt x="1859" y="0"/>
                          <a:pt x="1285" y="32"/>
                        </a:cubicBezTo>
                        <a:cubicBezTo>
                          <a:pt x="646" y="68"/>
                          <a:pt x="0" y="438"/>
                          <a:pt x="0" y="438"/>
                        </a:cubicBezTo>
                        <a:lnTo>
                          <a:pt x="4095" y="438"/>
                        </a:lnTo>
                        <a:close/>
                      </a:path>
                    </a:pathLst>
                  </a:custGeom>
                  <a:solidFill>
                    <a:srgbClr val="7FD9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9" name="Freeform 2129"/>
                  <p:cNvSpPr/>
                  <p:nvPr/>
                </p:nvSpPr>
                <p:spPr bwMode="auto">
                  <a:xfrm>
                    <a:off x="3757" y="2989"/>
                    <a:ext cx="209" cy="206"/>
                  </a:xfrm>
                  <a:custGeom>
                    <a:avLst/>
                    <a:gdLst>
                      <a:gd name="T0" fmla="*/ 0 w 209"/>
                      <a:gd name="T1" fmla="*/ 206 h 206"/>
                      <a:gd name="T2" fmla="*/ 209 w 209"/>
                      <a:gd name="T3" fmla="*/ 206 h 206"/>
                      <a:gd name="T4" fmla="*/ 209 w 209"/>
                      <a:gd name="T5" fmla="*/ 13 h 206"/>
                      <a:gd name="T6" fmla="*/ 12 w 209"/>
                      <a:gd name="T7" fmla="*/ 0 h 206"/>
                      <a:gd name="T8" fmla="*/ 0 w 209"/>
                      <a:gd name="T9" fmla="*/ 206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9" h="206">
                        <a:moveTo>
                          <a:pt x="0" y="206"/>
                        </a:moveTo>
                        <a:lnTo>
                          <a:pt x="209" y="206"/>
                        </a:lnTo>
                        <a:lnTo>
                          <a:pt x="209" y="13"/>
                        </a:lnTo>
                        <a:lnTo>
                          <a:pt x="12" y="0"/>
                        </a:lnTo>
                        <a:lnTo>
                          <a:pt x="0" y="206"/>
                        </a:lnTo>
                        <a:close/>
                      </a:path>
                    </a:pathLst>
                  </a:custGeom>
                  <a:solidFill>
                    <a:srgbClr val="7FD9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0" name="Freeform 2130"/>
                  <p:cNvSpPr/>
                  <p:nvPr/>
                </p:nvSpPr>
                <p:spPr bwMode="auto">
                  <a:xfrm>
                    <a:off x="3947" y="2985"/>
                    <a:ext cx="244" cy="442"/>
                  </a:xfrm>
                  <a:custGeom>
                    <a:avLst/>
                    <a:gdLst>
                      <a:gd name="T0" fmla="*/ 191 w 286"/>
                      <a:gd name="T1" fmla="*/ 0 h 519"/>
                      <a:gd name="T2" fmla="*/ 9 w 286"/>
                      <a:gd name="T3" fmla="*/ 31 h 519"/>
                      <a:gd name="T4" fmla="*/ 2 w 286"/>
                      <a:gd name="T5" fmla="*/ 200 h 519"/>
                      <a:gd name="T6" fmla="*/ 0 w 286"/>
                      <a:gd name="T7" fmla="*/ 519 h 519"/>
                      <a:gd name="T8" fmla="*/ 101 w 286"/>
                      <a:gd name="T9" fmla="*/ 447 h 519"/>
                      <a:gd name="T10" fmla="*/ 286 w 286"/>
                      <a:gd name="T11" fmla="*/ 519 h 519"/>
                      <a:gd name="T12" fmla="*/ 254 w 286"/>
                      <a:gd name="T13" fmla="*/ 450 h 519"/>
                      <a:gd name="T14" fmla="*/ 191 w 286"/>
                      <a:gd name="T15" fmla="*/ 0 h 5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519">
                        <a:moveTo>
                          <a:pt x="191" y="0"/>
                        </a:moveTo>
                        <a:cubicBezTo>
                          <a:pt x="191" y="0"/>
                          <a:pt x="53" y="20"/>
                          <a:pt x="9" y="31"/>
                        </a:cubicBezTo>
                        <a:cubicBezTo>
                          <a:pt x="11" y="69"/>
                          <a:pt x="2" y="181"/>
                          <a:pt x="2" y="200"/>
                        </a:cubicBezTo>
                        <a:cubicBezTo>
                          <a:pt x="2" y="219"/>
                          <a:pt x="0" y="519"/>
                          <a:pt x="0" y="519"/>
                        </a:cubicBezTo>
                        <a:cubicBezTo>
                          <a:pt x="0" y="519"/>
                          <a:pt x="30" y="446"/>
                          <a:pt x="101" y="447"/>
                        </a:cubicBezTo>
                        <a:cubicBezTo>
                          <a:pt x="171" y="448"/>
                          <a:pt x="286" y="519"/>
                          <a:pt x="286" y="519"/>
                        </a:cubicBezTo>
                        <a:cubicBezTo>
                          <a:pt x="286" y="519"/>
                          <a:pt x="286" y="519"/>
                          <a:pt x="254" y="450"/>
                        </a:cubicBezTo>
                        <a:cubicBezTo>
                          <a:pt x="223" y="382"/>
                          <a:pt x="191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rgbClr val="3BA8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1" name="Freeform 2131"/>
                  <p:cNvSpPr/>
                  <p:nvPr/>
                </p:nvSpPr>
                <p:spPr bwMode="auto">
                  <a:xfrm>
                    <a:off x="4049" y="3060"/>
                    <a:ext cx="61" cy="102"/>
                  </a:xfrm>
                  <a:custGeom>
                    <a:avLst/>
                    <a:gdLst>
                      <a:gd name="T0" fmla="*/ 0 w 61"/>
                      <a:gd name="T1" fmla="*/ 3 h 102"/>
                      <a:gd name="T2" fmla="*/ 0 w 61"/>
                      <a:gd name="T3" fmla="*/ 102 h 102"/>
                      <a:gd name="T4" fmla="*/ 61 w 61"/>
                      <a:gd name="T5" fmla="*/ 101 h 102"/>
                      <a:gd name="T6" fmla="*/ 56 w 61"/>
                      <a:gd name="T7" fmla="*/ 0 h 102"/>
                      <a:gd name="T8" fmla="*/ 0 w 61"/>
                      <a:gd name="T9" fmla="*/ 3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" h="102">
                        <a:moveTo>
                          <a:pt x="0" y="3"/>
                        </a:moveTo>
                        <a:lnTo>
                          <a:pt x="0" y="102"/>
                        </a:lnTo>
                        <a:lnTo>
                          <a:pt x="61" y="101"/>
                        </a:lnTo>
                        <a:lnTo>
                          <a:pt x="56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2" name="Freeform 2132"/>
                  <p:cNvSpPr/>
                  <p:nvPr/>
                </p:nvSpPr>
                <p:spPr bwMode="auto">
                  <a:xfrm>
                    <a:off x="4055" y="3067"/>
                    <a:ext cx="47" cy="87"/>
                  </a:xfrm>
                  <a:custGeom>
                    <a:avLst/>
                    <a:gdLst>
                      <a:gd name="T0" fmla="*/ 1 w 47"/>
                      <a:gd name="T1" fmla="*/ 2 h 87"/>
                      <a:gd name="T2" fmla="*/ 0 w 47"/>
                      <a:gd name="T3" fmla="*/ 87 h 87"/>
                      <a:gd name="T4" fmla="*/ 47 w 47"/>
                      <a:gd name="T5" fmla="*/ 84 h 87"/>
                      <a:gd name="T6" fmla="*/ 43 w 47"/>
                      <a:gd name="T7" fmla="*/ 0 h 87"/>
                      <a:gd name="T8" fmla="*/ 1 w 47"/>
                      <a:gd name="T9" fmla="*/ 2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87">
                        <a:moveTo>
                          <a:pt x="1" y="2"/>
                        </a:moveTo>
                        <a:lnTo>
                          <a:pt x="0" y="87"/>
                        </a:lnTo>
                        <a:lnTo>
                          <a:pt x="47" y="84"/>
                        </a:lnTo>
                        <a:lnTo>
                          <a:pt x="43" y="0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FFF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3" name="Freeform 2133"/>
                  <p:cNvSpPr/>
                  <p:nvPr/>
                </p:nvSpPr>
                <p:spPr bwMode="auto">
                  <a:xfrm>
                    <a:off x="4075" y="3065"/>
                    <a:ext cx="8" cy="90"/>
                  </a:xfrm>
                  <a:custGeom>
                    <a:avLst/>
                    <a:gdLst>
                      <a:gd name="T0" fmla="*/ 0 w 8"/>
                      <a:gd name="T1" fmla="*/ 0 h 90"/>
                      <a:gd name="T2" fmla="*/ 0 w 8"/>
                      <a:gd name="T3" fmla="*/ 90 h 90"/>
                      <a:gd name="T4" fmla="*/ 8 w 8"/>
                      <a:gd name="T5" fmla="*/ 90 h 90"/>
                      <a:gd name="T6" fmla="*/ 6 w 8"/>
                      <a:gd name="T7" fmla="*/ 0 h 90"/>
                      <a:gd name="T8" fmla="*/ 0 w 8"/>
                      <a:gd name="T9" fmla="*/ 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90">
                        <a:moveTo>
                          <a:pt x="0" y="0"/>
                        </a:moveTo>
                        <a:lnTo>
                          <a:pt x="0" y="90"/>
                        </a:lnTo>
                        <a:lnTo>
                          <a:pt x="8" y="9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4" name="Freeform 2134"/>
                  <p:cNvSpPr/>
                  <p:nvPr/>
                </p:nvSpPr>
                <p:spPr bwMode="auto">
                  <a:xfrm>
                    <a:off x="4053" y="3090"/>
                    <a:ext cx="49" cy="9"/>
                  </a:xfrm>
                  <a:custGeom>
                    <a:avLst/>
                    <a:gdLst>
                      <a:gd name="T0" fmla="*/ 0 w 49"/>
                      <a:gd name="T1" fmla="*/ 9 h 9"/>
                      <a:gd name="T2" fmla="*/ 49 w 49"/>
                      <a:gd name="T3" fmla="*/ 5 h 9"/>
                      <a:gd name="T4" fmla="*/ 49 w 49"/>
                      <a:gd name="T5" fmla="*/ 0 h 9"/>
                      <a:gd name="T6" fmla="*/ 0 w 49"/>
                      <a:gd name="T7" fmla="*/ 0 h 9"/>
                      <a:gd name="T8" fmla="*/ 0 w 49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9">
                        <a:moveTo>
                          <a:pt x="0" y="9"/>
                        </a:moveTo>
                        <a:lnTo>
                          <a:pt x="49" y="5"/>
                        </a:lnTo>
                        <a:lnTo>
                          <a:pt x="49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5" name="Freeform 2135"/>
                  <p:cNvSpPr/>
                  <p:nvPr/>
                </p:nvSpPr>
                <p:spPr bwMode="auto">
                  <a:xfrm>
                    <a:off x="3947" y="3220"/>
                    <a:ext cx="244" cy="207"/>
                  </a:xfrm>
                  <a:custGeom>
                    <a:avLst/>
                    <a:gdLst>
                      <a:gd name="T0" fmla="*/ 220 w 286"/>
                      <a:gd name="T1" fmla="*/ 2 h 243"/>
                      <a:gd name="T2" fmla="*/ 1 w 286"/>
                      <a:gd name="T3" fmla="*/ 12 h 243"/>
                      <a:gd name="T4" fmla="*/ 0 w 286"/>
                      <a:gd name="T5" fmla="*/ 243 h 243"/>
                      <a:gd name="T6" fmla="*/ 110 w 286"/>
                      <a:gd name="T7" fmla="*/ 213 h 243"/>
                      <a:gd name="T8" fmla="*/ 286 w 286"/>
                      <a:gd name="T9" fmla="*/ 243 h 243"/>
                      <a:gd name="T10" fmla="*/ 254 w 286"/>
                      <a:gd name="T11" fmla="*/ 174 h 243"/>
                      <a:gd name="T12" fmla="*/ 220 w 286"/>
                      <a:gd name="T13" fmla="*/ 2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6" h="243">
                        <a:moveTo>
                          <a:pt x="220" y="2"/>
                        </a:moveTo>
                        <a:cubicBezTo>
                          <a:pt x="164" y="15"/>
                          <a:pt x="51" y="0"/>
                          <a:pt x="1" y="12"/>
                        </a:cubicBezTo>
                        <a:cubicBezTo>
                          <a:pt x="1" y="106"/>
                          <a:pt x="0" y="243"/>
                          <a:pt x="0" y="243"/>
                        </a:cubicBezTo>
                        <a:cubicBezTo>
                          <a:pt x="0" y="243"/>
                          <a:pt x="28" y="215"/>
                          <a:pt x="110" y="213"/>
                        </a:cubicBezTo>
                        <a:cubicBezTo>
                          <a:pt x="191" y="211"/>
                          <a:pt x="286" y="243"/>
                          <a:pt x="286" y="243"/>
                        </a:cubicBezTo>
                        <a:cubicBezTo>
                          <a:pt x="286" y="243"/>
                          <a:pt x="286" y="243"/>
                          <a:pt x="254" y="174"/>
                        </a:cubicBezTo>
                        <a:cubicBezTo>
                          <a:pt x="242" y="148"/>
                          <a:pt x="231" y="79"/>
                          <a:pt x="220" y="2"/>
                        </a:cubicBezTo>
                        <a:close/>
                      </a:path>
                    </a:pathLst>
                  </a:custGeom>
                  <a:solidFill>
                    <a:srgbClr val="FFB9A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6" name="Freeform 2136"/>
                  <p:cNvSpPr/>
                  <p:nvPr/>
                </p:nvSpPr>
                <p:spPr bwMode="auto">
                  <a:xfrm>
                    <a:off x="3972" y="3062"/>
                    <a:ext cx="63" cy="99"/>
                  </a:xfrm>
                  <a:custGeom>
                    <a:avLst/>
                    <a:gdLst>
                      <a:gd name="T0" fmla="*/ 0 w 63"/>
                      <a:gd name="T1" fmla="*/ 99 h 99"/>
                      <a:gd name="T2" fmla="*/ 62 w 63"/>
                      <a:gd name="T3" fmla="*/ 99 h 99"/>
                      <a:gd name="T4" fmla="*/ 63 w 63"/>
                      <a:gd name="T5" fmla="*/ 0 h 99"/>
                      <a:gd name="T6" fmla="*/ 0 w 63"/>
                      <a:gd name="T7" fmla="*/ 1 h 99"/>
                      <a:gd name="T8" fmla="*/ 0 w 63"/>
                      <a:gd name="T9" fmla="*/ 99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" h="99">
                        <a:moveTo>
                          <a:pt x="0" y="99"/>
                        </a:moveTo>
                        <a:lnTo>
                          <a:pt x="62" y="99"/>
                        </a:lnTo>
                        <a:lnTo>
                          <a:pt x="63" y="0"/>
                        </a:lnTo>
                        <a:lnTo>
                          <a:pt x="0" y="1"/>
                        </a:lnTo>
                        <a:lnTo>
                          <a:pt x="0" y="99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7" name="Freeform 2137"/>
                  <p:cNvSpPr/>
                  <p:nvPr/>
                </p:nvSpPr>
                <p:spPr bwMode="auto">
                  <a:xfrm>
                    <a:off x="3980" y="3069"/>
                    <a:ext cx="47" cy="85"/>
                  </a:xfrm>
                  <a:custGeom>
                    <a:avLst/>
                    <a:gdLst>
                      <a:gd name="T0" fmla="*/ 1 w 47"/>
                      <a:gd name="T1" fmla="*/ 0 h 85"/>
                      <a:gd name="T2" fmla="*/ 0 w 47"/>
                      <a:gd name="T3" fmla="*/ 85 h 85"/>
                      <a:gd name="T4" fmla="*/ 47 w 47"/>
                      <a:gd name="T5" fmla="*/ 85 h 85"/>
                      <a:gd name="T6" fmla="*/ 46 w 47"/>
                      <a:gd name="T7" fmla="*/ 0 h 85"/>
                      <a:gd name="T8" fmla="*/ 1 w 47"/>
                      <a:gd name="T9" fmla="*/ 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85">
                        <a:moveTo>
                          <a:pt x="1" y="0"/>
                        </a:moveTo>
                        <a:lnTo>
                          <a:pt x="0" y="85"/>
                        </a:lnTo>
                        <a:lnTo>
                          <a:pt x="47" y="85"/>
                        </a:lnTo>
                        <a:lnTo>
                          <a:pt x="46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FFF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8" name="Freeform 2138"/>
                  <p:cNvSpPr/>
                  <p:nvPr/>
                </p:nvSpPr>
                <p:spPr bwMode="auto">
                  <a:xfrm>
                    <a:off x="3997" y="3067"/>
                    <a:ext cx="12" cy="89"/>
                  </a:xfrm>
                  <a:custGeom>
                    <a:avLst/>
                    <a:gdLst>
                      <a:gd name="T0" fmla="*/ 0 w 12"/>
                      <a:gd name="T1" fmla="*/ 89 h 89"/>
                      <a:gd name="T2" fmla="*/ 10 w 12"/>
                      <a:gd name="T3" fmla="*/ 88 h 89"/>
                      <a:gd name="T4" fmla="*/ 12 w 12"/>
                      <a:gd name="T5" fmla="*/ 0 h 89"/>
                      <a:gd name="T6" fmla="*/ 5 w 12"/>
                      <a:gd name="T7" fmla="*/ 0 h 89"/>
                      <a:gd name="T8" fmla="*/ 0 w 12"/>
                      <a:gd name="T9" fmla="*/ 89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89">
                        <a:moveTo>
                          <a:pt x="0" y="89"/>
                        </a:moveTo>
                        <a:lnTo>
                          <a:pt x="10" y="88"/>
                        </a:lnTo>
                        <a:lnTo>
                          <a:pt x="12" y="0"/>
                        </a:lnTo>
                        <a:lnTo>
                          <a:pt x="5" y="0"/>
                        </a:lnTo>
                        <a:lnTo>
                          <a:pt x="0" y="89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9" name="Freeform 2139"/>
                  <p:cNvSpPr/>
                  <p:nvPr/>
                </p:nvSpPr>
                <p:spPr bwMode="auto">
                  <a:xfrm>
                    <a:off x="3809" y="3033"/>
                    <a:ext cx="63" cy="106"/>
                  </a:xfrm>
                  <a:custGeom>
                    <a:avLst/>
                    <a:gdLst>
                      <a:gd name="T0" fmla="*/ 0 w 63"/>
                      <a:gd name="T1" fmla="*/ 103 h 106"/>
                      <a:gd name="T2" fmla="*/ 57 w 63"/>
                      <a:gd name="T3" fmla="*/ 106 h 106"/>
                      <a:gd name="T4" fmla="*/ 63 w 63"/>
                      <a:gd name="T5" fmla="*/ 2 h 106"/>
                      <a:gd name="T6" fmla="*/ 1 w 63"/>
                      <a:gd name="T7" fmla="*/ 0 h 106"/>
                      <a:gd name="T8" fmla="*/ 0 w 63"/>
                      <a:gd name="T9" fmla="*/ 103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" h="106">
                        <a:moveTo>
                          <a:pt x="0" y="103"/>
                        </a:moveTo>
                        <a:lnTo>
                          <a:pt x="57" y="106"/>
                        </a:lnTo>
                        <a:lnTo>
                          <a:pt x="63" y="2"/>
                        </a:lnTo>
                        <a:lnTo>
                          <a:pt x="1" y="0"/>
                        </a:lnTo>
                        <a:lnTo>
                          <a:pt x="0" y="103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0" name="Freeform 2140"/>
                  <p:cNvSpPr/>
                  <p:nvPr/>
                </p:nvSpPr>
                <p:spPr bwMode="auto">
                  <a:xfrm>
                    <a:off x="3816" y="3037"/>
                    <a:ext cx="51" cy="90"/>
                  </a:xfrm>
                  <a:custGeom>
                    <a:avLst/>
                    <a:gdLst>
                      <a:gd name="T0" fmla="*/ 0 w 51"/>
                      <a:gd name="T1" fmla="*/ 87 h 90"/>
                      <a:gd name="T2" fmla="*/ 45 w 51"/>
                      <a:gd name="T3" fmla="*/ 90 h 90"/>
                      <a:gd name="T4" fmla="*/ 51 w 51"/>
                      <a:gd name="T5" fmla="*/ 3 h 90"/>
                      <a:gd name="T6" fmla="*/ 2 w 51"/>
                      <a:gd name="T7" fmla="*/ 0 h 90"/>
                      <a:gd name="T8" fmla="*/ 0 w 51"/>
                      <a:gd name="T9" fmla="*/ 87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1" h="90">
                        <a:moveTo>
                          <a:pt x="0" y="87"/>
                        </a:moveTo>
                        <a:lnTo>
                          <a:pt x="45" y="90"/>
                        </a:lnTo>
                        <a:lnTo>
                          <a:pt x="51" y="3"/>
                        </a:lnTo>
                        <a:lnTo>
                          <a:pt x="2" y="0"/>
                        </a:lnTo>
                        <a:lnTo>
                          <a:pt x="0" y="87"/>
                        </a:lnTo>
                        <a:close/>
                      </a:path>
                    </a:pathLst>
                  </a:custGeom>
                  <a:solidFill>
                    <a:srgbClr val="FCF8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1" name="Freeform 2141"/>
                  <p:cNvSpPr/>
                  <p:nvPr/>
                </p:nvSpPr>
                <p:spPr bwMode="auto">
                  <a:xfrm>
                    <a:off x="3834" y="3035"/>
                    <a:ext cx="12" cy="92"/>
                  </a:xfrm>
                  <a:custGeom>
                    <a:avLst/>
                    <a:gdLst>
                      <a:gd name="T0" fmla="*/ 0 w 12"/>
                      <a:gd name="T1" fmla="*/ 92 h 92"/>
                      <a:gd name="T2" fmla="*/ 5 w 12"/>
                      <a:gd name="T3" fmla="*/ 92 h 92"/>
                      <a:gd name="T4" fmla="*/ 12 w 12"/>
                      <a:gd name="T5" fmla="*/ 0 h 92"/>
                      <a:gd name="T6" fmla="*/ 4 w 12"/>
                      <a:gd name="T7" fmla="*/ 0 h 92"/>
                      <a:gd name="T8" fmla="*/ 0 w 12"/>
                      <a:gd name="T9" fmla="*/ 92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92">
                        <a:moveTo>
                          <a:pt x="0" y="92"/>
                        </a:moveTo>
                        <a:lnTo>
                          <a:pt x="5" y="92"/>
                        </a:lnTo>
                        <a:lnTo>
                          <a:pt x="12" y="0"/>
                        </a:lnTo>
                        <a:lnTo>
                          <a:pt x="4" y="0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2" name="Freeform 2142"/>
                  <p:cNvSpPr/>
                  <p:nvPr/>
                </p:nvSpPr>
                <p:spPr bwMode="auto">
                  <a:xfrm>
                    <a:off x="3646" y="3249"/>
                    <a:ext cx="303" cy="208"/>
                  </a:xfrm>
                  <a:custGeom>
                    <a:avLst/>
                    <a:gdLst>
                      <a:gd name="T0" fmla="*/ 303 w 303"/>
                      <a:gd name="T1" fmla="*/ 15 h 208"/>
                      <a:gd name="T2" fmla="*/ 7 w 303"/>
                      <a:gd name="T3" fmla="*/ 0 h 208"/>
                      <a:gd name="T4" fmla="*/ 0 w 303"/>
                      <a:gd name="T5" fmla="*/ 208 h 208"/>
                      <a:gd name="T6" fmla="*/ 208 w 303"/>
                      <a:gd name="T7" fmla="*/ 208 h 208"/>
                      <a:gd name="T8" fmla="*/ 301 w 303"/>
                      <a:gd name="T9" fmla="*/ 178 h 208"/>
                      <a:gd name="T10" fmla="*/ 303 w 303"/>
                      <a:gd name="T11" fmla="*/ 15 h 2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03" h="208">
                        <a:moveTo>
                          <a:pt x="303" y="15"/>
                        </a:moveTo>
                        <a:lnTo>
                          <a:pt x="7" y="0"/>
                        </a:lnTo>
                        <a:lnTo>
                          <a:pt x="0" y="208"/>
                        </a:lnTo>
                        <a:lnTo>
                          <a:pt x="208" y="208"/>
                        </a:lnTo>
                        <a:lnTo>
                          <a:pt x="301" y="178"/>
                        </a:lnTo>
                        <a:lnTo>
                          <a:pt x="303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3" name="Freeform 2143"/>
                  <p:cNvSpPr/>
                  <p:nvPr/>
                </p:nvSpPr>
                <p:spPr bwMode="auto">
                  <a:xfrm>
                    <a:off x="3843" y="3299"/>
                    <a:ext cx="24" cy="37"/>
                  </a:xfrm>
                  <a:custGeom>
                    <a:avLst/>
                    <a:gdLst>
                      <a:gd name="T0" fmla="*/ 0 w 24"/>
                      <a:gd name="T1" fmla="*/ 36 h 37"/>
                      <a:gd name="T2" fmla="*/ 23 w 24"/>
                      <a:gd name="T3" fmla="*/ 37 h 37"/>
                      <a:gd name="T4" fmla="*/ 24 w 24"/>
                      <a:gd name="T5" fmla="*/ 0 h 37"/>
                      <a:gd name="T6" fmla="*/ 1 w 24"/>
                      <a:gd name="T7" fmla="*/ 0 h 37"/>
                      <a:gd name="T8" fmla="*/ 0 w 24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37">
                        <a:moveTo>
                          <a:pt x="0" y="36"/>
                        </a:moveTo>
                        <a:lnTo>
                          <a:pt x="23" y="37"/>
                        </a:lnTo>
                        <a:lnTo>
                          <a:pt x="24" y="0"/>
                        </a:lnTo>
                        <a:lnTo>
                          <a:pt x="1" y="0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4" name="Freeform 2144"/>
                  <p:cNvSpPr/>
                  <p:nvPr/>
                </p:nvSpPr>
                <p:spPr bwMode="auto">
                  <a:xfrm>
                    <a:off x="3694" y="3299"/>
                    <a:ext cx="20" cy="39"/>
                  </a:xfrm>
                  <a:custGeom>
                    <a:avLst/>
                    <a:gdLst>
                      <a:gd name="T0" fmla="*/ 0 w 20"/>
                      <a:gd name="T1" fmla="*/ 37 h 39"/>
                      <a:gd name="T2" fmla="*/ 19 w 20"/>
                      <a:gd name="T3" fmla="*/ 39 h 39"/>
                      <a:gd name="T4" fmla="*/ 20 w 20"/>
                      <a:gd name="T5" fmla="*/ 1 h 39"/>
                      <a:gd name="T6" fmla="*/ 1 w 20"/>
                      <a:gd name="T7" fmla="*/ 0 h 39"/>
                      <a:gd name="T8" fmla="*/ 0 w 20"/>
                      <a:gd name="T9" fmla="*/ 37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" h="39">
                        <a:moveTo>
                          <a:pt x="0" y="37"/>
                        </a:moveTo>
                        <a:lnTo>
                          <a:pt x="19" y="39"/>
                        </a:lnTo>
                        <a:lnTo>
                          <a:pt x="20" y="1"/>
                        </a:lnTo>
                        <a:lnTo>
                          <a:pt x="1" y="0"/>
                        </a:lnTo>
                        <a:lnTo>
                          <a:pt x="0" y="37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5" name="Freeform 2145"/>
                  <p:cNvSpPr/>
                  <p:nvPr/>
                </p:nvSpPr>
                <p:spPr bwMode="auto">
                  <a:xfrm>
                    <a:off x="3620" y="3144"/>
                    <a:ext cx="342" cy="137"/>
                  </a:xfrm>
                  <a:custGeom>
                    <a:avLst/>
                    <a:gdLst>
                      <a:gd name="T0" fmla="*/ 387 w 401"/>
                      <a:gd name="T1" fmla="*/ 8 h 160"/>
                      <a:gd name="T2" fmla="*/ 334 w 401"/>
                      <a:gd name="T3" fmla="*/ 14 h 160"/>
                      <a:gd name="T4" fmla="*/ 175 w 401"/>
                      <a:gd name="T5" fmla="*/ 7 h 160"/>
                      <a:gd name="T6" fmla="*/ 66 w 401"/>
                      <a:gd name="T7" fmla="*/ 0 h 160"/>
                      <a:gd name="T8" fmla="*/ 37 w 401"/>
                      <a:gd name="T9" fmla="*/ 66 h 160"/>
                      <a:gd name="T10" fmla="*/ 0 w 401"/>
                      <a:gd name="T11" fmla="*/ 125 h 160"/>
                      <a:gd name="T12" fmla="*/ 125 w 401"/>
                      <a:gd name="T13" fmla="*/ 144 h 160"/>
                      <a:gd name="T14" fmla="*/ 284 w 401"/>
                      <a:gd name="T15" fmla="*/ 147 h 160"/>
                      <a:gd name="T16" fmla="*/ 401 w 401"/>
                      <a:gd name="T17" fmla="*/ 160 h 160"/>
                      <a:gd name="T18" fmla="*/ 391 w 401"/>
                      <a:gd name="T19" fmla="*/ 84 h 160"/>
                      <a:gd name="T20" fmla="*/ 387 w 401"/>
                      <a:gd name="T21" fmla="*/ 8 h 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01" h="160">
                        <a:moveTo>
                          <a:pt x="387" y="8"/>
                        </a:moveTo>
                        <a:cubicBezTo>
                          <a:pt x="387" y="8"/>
                          <a:pt x="352" y="14"/>
                          <a:pt x="334" y="14"/>
                        </a:cubicBezTo>
                        <a:cubicBezTo>
                          <a:pt x="316" y="14"/>
                          <a:pt x="205" y="8"/>
                          <a:pt x="175" y="7"/>
                        </a:cubicBezTo>
                        <a:cubicBezTo>
                          <a:pt x="145" y="7"/>
                          <a:pt x="78" y="3"/>
                          <a:pt x="66" y="0"/>
                        </a:cubicBezTo>
                        <a:cubicBezTo>
                          <a:pt x="60" y="12"/>
                          <a:pt x="45" y="52"/>
                          <a:pt x="37" y="66"/>
                        </a:cubicBezTo>
                        <a:cubicBezTo>
                          <a:pt x="24" y="88"/>
                          <a:pt x="0" y="125"/>
                          <a:pt x="0" y="125"/>
                        </a:cubicBezTo>
                        <a:cubicBezTo>
                          <a:pt x="0" y="125"/>
                          <a:pt x="44" y="139"/>
                          <a:pt x="125" y="144"/>
                        </a:cubicBezTo>
                        <a:cubicBezTo>
                          <a:pt x="205" y="149"/>
                          <a:pt x="248" y="146"/>
                          <a:pt x="284" y="147"/>
                        </a:cubicBezTo>
                        <a:cubicBezTo>
                          <a:pt x="320" y="147"/>
                          <a:pt x="401" y="160"/>
                          <a:pt x="401" y="160"/>
                        </a:cubicBezTo>
                        <a:cubicBezTo>
                          <a:pt x="401" y="160"/>
                          <a:pt x="392" y="104"/>
                          <a:pt x="391" y="84"/>
                        </a:cubicBezTo>
                        <a:cubicBezTo>
                          <a:pt x="391" y="64"/>
                          <a:pt x="387" y="8"/>
                          <a:pt x="387" y="8"/>
                        </a:cubicBezTo>
                        <a:close/>
                      </a:path>
                    </a:pathLst>
                  </a:custGeom>
                  <a:solidFill>
                    <a:srgbClr val="DA1C5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6" name="Freeform 2146"/>
                  <p:cNvSpPr/>
                  <p:nvPr/>
                </p:nvSpPr>
                <p:spPr bwMode="auto">
                  <a:xfrm>
                    <a:off x="3758" y="2871"/>
                    <a:ext cx="169" cy="129"/>
                  </a:xfrm>
                  <a:custGeom>
                    <a:avLst/>
                    <a:gdLst>
                      <a:gd name="T0" fmla="*/ 0 w 169"/>
                      <a:gd name="T1" fmla="*/ 124 h 129"/>
                      <a:gd name="T2" fmla="*/ 169 w 169"/>
                      <a:gd name="T3" fmla="*/ 129 h 129"/>
                      <a:gd name="T4" fmla="*/ 64 w 169"/>
                      <a:gd name="T5" fmla="*/ 0 h 129"/>
                      <a:gd name="T6" fmla="*/ 0 w 169"/>
                      <a:gd name="T7" fmla="*/ 124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69" h="129">
                        <a:moveTo>
                          <a:pt x="0" y="124"/>
                        </a:moveTo>
                        <a:lnTo>
                          <a:pt x="169" y="129"/>
                        </a:lnTo>
                        <a:lnTo>
                          <a:pt x="64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7" name="Freeform 2147"/>
                  <p:cNvSpPr/>
                  <p:nvPr/>
                </p:nvSpPr>
                <p:spPr bwMode="auto">
                  <a:xfrm>
                    <a:off x="3818" y="2938"/>
                    <a:ext cx="20" cy="33"/>
                  </a:xfrm>
                  <a:custGeom>
                    <a:avLst/>
                    <a:gdLst>
                      <a:gd name="T0" fmla="*/ 0 w 20"/>
                      <a:gd name="T1" fmla="*/ 33 h 33"/>
                      <a:gd name="T2" fmla="*/ 20 w 20"/>
                      <a:gd name="T3" fmla="*/ 33 h 33"/>
                      <a:gd name="T4" fmla="*/ 20 w 20"/>
                      <a:gd name="T5" fmla="*/ 1 h 33"/>
                      <a:gd name="T6" fmla="*/ 2 w 20"/>
                      <a:gd name="T7" fmla="*/ 0 h 33"/>
                      <a:gd name="T8" fmla="*/ 0 w 20"/>
                      <a:gd name="T9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" h="33">
                        <a:moveTo>
                          <a:pt x="0" y="33"/>
                        </a:moveTo>
                        <a:lnTo>
                          <a:pt x="20" y="33"/>
                        </a:lnTo>
                        <a:lnTo>
                          <a:pt x="20" y="1"/>
                        </a:lnTo>
                        <a:lnTo>
                          <a:pt x="2" y="0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8" name="Freeform 2148"/>
                  <p:cNvSpPr/>
                  <p:nvPr/>
                </p:nvSpPr>
                <p:spPr bwMode="auto">
                  <a:xfrm>
                    <a:off x="3746" y="2864"/>
                    <a:ext cx="78" cy="149"/>
                  </a:xfrm>
                  <a:custGeom>
                    <a:avLst/>
                    <a:gdLst>
                      <a:gd name="T0" fmla="*/ 39 w 92"/>
                      <a:gd name="T1" fmla="*/ 83 h 175"/>
                      <a:gd name="T2" fmla="*/ 0 w 92"/>
                      <a:gd name="T3" fmla="*/ 151 h 175"/>
                      <a:gd name="T4" fmla="*/ 0 w 92"/>
                      <a:gd name="T5" fmla="*/ 175 h 175"/>
                      <a:gd name="T6" fmla="*/ 92 w 92"/>
                      <a:gd name="T7" fmla="*/ 14 h 175"/>
                      <a:gd name="T8" fmla="*/ 83 w 92"/>
                      <a:gd name="T9" fmla="*/ 0 h 175"/>
                      <a:gd name="T10" fmla="*/ 39 w 92"/>
                      <a:gd name="T11" fmla="*/ 83 h 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2" h="175">
                        <a:moveTo>
                          <a:pt x="39" y="83"/>
                        </a:moveTo>
                        <a:cubicBezTo>
                          <a:pt x="29" y="101"/>
                          <a:pt x="0" y="151"/>
                          <a:pt x="0" y="151"/>
                        </a:cubicBezTo>
                        <a:cubicBezTo>
                          <a:pt x="0" y="175"/>
                          <a:pt x="0" y="175"/>
                          <a:pt x="0" y="175"/>
                        </a:cubicBezTo>
                        <a:cubicBezTo>
                          <a:pt x="0" y="175"/>
                          <a:pt x="91" y="26"/>
                          <a:pt x="92" y="14"/>
                        </a:cubicBezTo>
                        <a:cubicBezTo>
                          <a:pt x="90" y="11"/>
                          <a:pt x="89" y="8"/>
                          <a:pt x="83" y="0"/>
                        </a:cubicBezTo>
                        <a:cubicBezTo>
                          <a:pt x="78" y="13"/>
                          <a:pt x="50" y="65"/>
                          <a:pt x="39" y="83"/>
                        </a:cubicBezTo>
                        <a:close/>
                      </a:path>
                    </a:pathLst>
                  </a:custGeom>
                  <a:solidFill>
                    <a:srgbClr val="9E1F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9" name="Freeform 2149"/>
                  <p:cNvSpPr/>
                  <p:nvPr/>
                </p:nvSpPr>
                <p:spPr bwMode="auto">
                  <a:xfrm>
                    <a:off x="3813" y="2856"/>
                    <a:ext cx="330" cy="170"/>
                  </a:xfrm>
                  <a:custGeom>
                    <a:avLst/>
                    <a:gdLst>
                      <a:gd name="T0" fmla="*/ 370 w 388"/>
                      <a:gd name="T1" fmla="*/ 93 h 199"/>
                      <a:gd name="T2" fmla="*/ 375 w 388"/>
                      <a:gd name="T3" fmla="*/ 13 h 199"/>
                      <a:gd name="T4" fmla="*/ 202 w 388"/>
                      <a:gd name="T5" fmla="*/ 19 h 199"/>
                      <a:gd name="T6" fmla="*/ 5 w 388"/>
                      <a:gd name="T7" fmla="*/ 9 h 199"/>
                      <a:gd name="T8" fmla="*/ 77 w 388"/>
                      <a:gd name="T9" fmla="*/ 106 h 199"/>
                      <a:gd name="T10" fmla="*/ 149 w 388"/>
                      <a:gd name="T11" fmla="*/ 199 h 199"/>
                      <a:gd name="T12" fmla="*/ 267 w 388"/>
                      <a:gd name="T13" fmla="*/ 189 h 199"/>
                      <a:gd name="T14" fmla="*/ 381 w 388"/>
                      <a:gd name="T15" fmla="*/ 186 h 199"/>
                      <a:gd name="T16" fmla="*/ 370 w 388"/>
                      <a:gd name="T17" fmla="*/ 93 h 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8" h="199">
                        <a:moveTo>
                          <a:pt x="370" y="93"/>
                        </a:moveTo>
                        <a:cubicBezTo>
                          <a:pt x="370" y="65"/>
                          <a:pt x="375" y="13"/>
                          <a:pt x="375" y="13"/>
                        </a:cubicBezTo>
                        <a:cubicBezTo>
                          <a:pt x="375" y="13"/>
                          <a:pt x="270" y="19"/>
                          <a:pt x="202" y="19"/>
                        </a:cubicBezTo>
                        <a:cubicBezTo>
                          <a:pt x="133" y="19"/>
                          <a:pt x="0" y="0"/>
                          <a:pt x="5" y="9"/>
                        </a:cubicBezTo>
                        <a:cubicBezTo>
                          <a:pt x="9" y="19"/>
                          <a:pt x="59" y="83"/>
                          <a:pt x="77" y="106"/>
                        </a:cubicBezTo>
                        <a:cubicBezTo>
                          <a:pt x="95" y="130"/>
                          <a:pt x="149" y="199"/>
                          <a:pt x="149" y="199"/>
                        </a:cubicBezTo>
                        <a:cubicBezTo>
                          <a:pt x="149" y="199"/>
                          <a:pt x="239" y="190"/>
                          <a:pt x="267" y="189"/>
                        </a:cubicBezTo>
                        <a:cubicBezTo>
                          <a:pt x="295" y="187"/>
                          <a:pt x="388" y="192"/>
                          <a:pt x="381" y="186"/>
                        </a:cubicBezTo>
                        <a:cubicBezTo>
                          <a:pt x="374" y="181"/>
                          <a:pt x="370" y="121"/>
                          <a:pt x="370" y="93"/>
                        </a:cubicBezTo>
                        <a:close/>
                      </a:path>
                    </a:pathLst>
                  </a:custGeom>
                  <a:solidFill>
                    <a:srgbClr val="EE2A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0" name="Freeform 2150"/>
                  <p:cNvSpPr/>
                  <p:nvPr/>
                </p:nvSpPr>
                <p:spPr bwMode="auto">
                  <a:xfrm>
                    <a:off x="3996" y="2786"/>
                    <a:ext cx="69" cy="124"/>
                  </a:xfrm>
                  <a:custGeom>
                    <a:avLst/>
                    <a:gdLst>
                      <a:gd name="T0" fmla="*/ 10 w 81"/>
                      <a:gd name="T1" fmla="*/ 4 h 146"/>
                      <a:gd name="T2" fmla="*/ 0 w 81"/>
                      <a:gd name="T3" fmla="*/ 137 h 146"/>
                      <a:gd name="T4" fmla="*/ 42 w 81"/>
                      <a:gd name="T5" fmla="*/ 146 h 146"/>
                      <a:gd name="T6" fmla="*/ 81 w 81"/>
                      <a:gd name="T7" fmla="*/ 133 h 146"/>
                      <a:gd name="T8" fmla="*/ 66 w 81"/>
                      <a:gd name="T9" fmla="*/ 0 h 146"/>
                      <a:gd name="T10" fmla="*/ 10 w 81"/>
                      <a:gd name="T11" fmla="*/ 4 h 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1" h="146">
                        <a:moveTo>
                          <a:pt x="10" y="4"/>
                        </a:move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37"/>
                          <a:pt x="21" y="146"/>
                          <a:pt x="42" y="146"/>
                        </a:cubicBezTo>
                        <a:cubicBezTo>
                          <a:pt x="63" y="145"/>
                          <a:pt x="81" y="133"/>
                          <a:pt x="81" y="133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7FD9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1" name="Freeform 2151"/>
                  <p:cNvSpPr/>
                  <p:nvPr/>
                </p:nvSpPr>
                <p:spPr bwMode="auto">
                  <a:xfrm>
                    <a:off x="4012" y="2793"/>
                    <a:ext cx="46" cy="108"/>
                  </a:xfrm>
                  <a:custGeom>
                    <a:avLst/>
                    <a:gdLst>
                      <a:gd name="T0" fmla="*/ 6 w 54"/>
                      <a:gd name="T1" fmla="*/ 2 h 127"/>
                      <a:gd name="T2" fmla="*/ 0 w 54"/>
                      <a:gd name="T3" fmla="*/ 122 h 127"/>
                      <a:gd name="T4" fmla="*/ 27 w 54"/>
                      <a:gd name="T5" fmla="*/ 127 h 127"/>
                      <a:gd name="T6" fmla="*/ 54 w 54"/>
                      <a:gd name="T7" fmla="*/ 120 h 127"/>
                      <a:gd name="T8" fmla="*/ 42 w 54"/>
                      <a:gd name="T9" fmla="*/ 0 h 127"/>
                      <a:gd name="T10" fmla="*/ 6 w 54"/>
                      <a:gd name="T11" fmla="*/ 2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127">
                        <a:moveTo>
                          <a:pt x="6" y="2"/>
                        </a:moveTo>
                        <a:cubicBezTo>
                          <a:pt x="0" y="122"/>
                          <a:pt x="0" y="122"/>
                          <a:pt x="0" y="122"/>
                        </a:cubicBezTo>
                        <a:cubicBezTo>
                          <a:pt x="0" y="122"/>
                          <a:pt x="11" y="127"/>
                          <a:pt x="27" y="127"/>
                        </a:cubicBezTo>
                        <a:cubicBezTo>
                          <a:pt x="44" y="126"/>
                          <a:pt x="54" y="120"/>
                          <a:pt x="54" y="120"/>
                        </a:cubicBezTo>
                        <a:cubicBezTo>
                          <a:pt x="42" y="0"/>
                          <a:pt x="42" y="0"/>
                          <a:pt x="42" y="0"/>
                        </a:cubicBezTo>
                        <a:lnTo>
                          <a:pt x="6" y="2"/>
                        </a:lnTo>
                        <a:close/>
                      </a:path>
                    </a:pathLst>
                  </a:custGeom>
                  <a:solidFill>
                    <a:srgbClr val="3BA8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2" name="Freeform 2152"/>
                  <p:cNvSpPr/>
                  <p:nvPr/>
                </p:nvSpPr>
                <p:spPr bwMode="auto">
                  <a:xfrm>
                    <a:off x="4004" y="2786"/>
                    <a:ext cx="51" cy="37"/>
                  </a:xfrm>
                  <a:custGeom>
                    <a:avLst/>
                    <a:gdLst>
                      <a:gd name="T0" fmla="*/ 0 w 60"/>
                      <a:gd name="T1" fmla="*/ 4 h 44"/>
                      <a:gd name="T2" fmla="*/ 31 w 60"/>
                      <a:gd name="T3" fmla="*/ 43 h 44"/>
                      <a:gd name="T4" fmla="*/ 56 w 60"/>
                      <a:gd name="T5" fmla="*/ 0 h 44"/>
                      <a:gd name="T6" fmla="*/ 0 w 60"/>
                      <a:gd name="T7" fmla="*/ 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0" h="44">
                        <a:moveTo>
                          <a:pt x="0" y="4"/>
                        </a:moveTo>
                        <a:cubicBezTo>
                          <a:pt x="0" y="4"/>
                          <a:pt x="2" y="42"/>
                          <a:pt x="31" y="43"/>
                        </a:cubicBezTo>
                        <a:cubicBezTo>
                          <a:pt x="60" y="44"/>
                          <a:pt x="56" y="0"/>
                          <a:pt x="56" y="0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3" name="Freeform 2153"/>
                  <p:cNvSpPr/>
                  <p:nvPr/>
                </p:nvSpPr>
                <p:spPr bwMode="auto">
                  <a:xfrm>
                    <a:off x="4009" y="2791"/>
                    <a:ext cx="39" cy="24"/>
                  </a:xfrm>
                  <a:custGeom>
                    <a:avLst/>
                    <a:gdLst>
                      <a:gd name="T0" fmla="*/ 24 w 45"/>
                      <a:gd name="T1" fmla="*/ 27 h 28"/>
                      <a:gd name="T2" fmla="*/ 45 w 45"/>
                      <a:gd name="T3" fmla="*/ 0 h 28"/>
                      <a:gd name="T4" fmla="*/ 0 w 45"/>
                      <a:gd name="T5" fmla="*/ 2 h 28"/>
                      <a:gd name="T6" fmla="*/ 24 w 45"/>
                      <a:gd name="T7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5" h="28">
                        <a:moveTo>
                          <a:pt x="24" y="27"/>
                        </a:moveTo>
                        <a:cubicBezTo>
                          <a:pt x="45" y="26"/>
                          <a:pt x="45" y="0"/>
                          <a:pt x="45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9" y="28"/>
                          <a:pt x="24" y="27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4" name="Freeform 2154"/>
                  <p:cNvSpPr/>
                  <p:nvPr/>
                </p:nvSpPr>
                <p:spPr bwMode="auto">
                  <a:xfrm>
                    <a:off x="3814" y="3058"/>
                    <a:ext cx="55" cy="11"/>
                  </a:xfrm>
                  <a:custGeom>
                    <a:avLst/>
                    <a:gdLst>
                      <a:gd name="T0" fmla="*/ 1 w 55"/>
                      <a:gd name="T1" fmla="*/ 6 h 11"/>
                      <a:gd name="T2" fmla="*/ 53 w 55"/>
                      <a:gd name="T3" fmla="*/ 11 h 11"/>
                      <a:gd name="T4" fmla="*/ 55 w 55"/>
                      <a:gd name="T5" fmla="*/ 1 h 11"/>
                      <a:gd name="T6" fmla="*/ 0 w 55"/>
                      <a:gd name="T7" fmla="*/ 0 h 11"/>
                      <a:gd name="T8" fmla="*/ 1 w 55"/>
                      <a:gd name="T9" fmla="*/ 6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1">
                        <a:moveTo>
                          <a:pt x="1" y="6"/>
                        </a:moveTo>
                        <a:lnTo>
                          <a:pt x="53" y="11"/>
                        </a:lnTo>
                        <a:lnTo>
                          <a:pt x="55" y="1"/>
                        </a:lnTo>
                        <a:lnTo>
                          <a:pt x="0" y="0"/>
                        </a:lnTo>
                        <a:lnTo>
                          <a:pt x="1" y="6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5" name="Freeform 2155"/>
                  <p:cNvSpPr/>
                  <p:nvPr/>
                </p:nvSpPr>
                <p:spPr bwMode="auto">
                  <a:xfrm>
                    <a:off x="3506" y="3225"/>
                    <a:ext cx="32" cy="155"/>
                  </a:xfrm>
                  <a:custGeom>
                    <a:avLst/>
                    <a:gdLst>
                      <a:gd name="T0" fmla="*/ 23 w 37"/>
                      <a:gd name="T1" fmla="*/ 0 h 181"/>
                      <a:gd name="T2" fmla="*/ 0 w 37"/>
                      <a:gd name="T3" fmla="*/ 2 h 181"/>
                      <a:gd name="T4" fmla="*/ 11 w 37"/>
                      <a:gd name="T5" fmla="*/ 40 h 181"/>
                      <a:gd name="T6" fmla="*/ 26 w 37"/>
                      <a:gd name="T7" fmla="*/ 181 h 181"/>
                      <a:gd name="T8" fmla="*/ 35 w 37"/>
                      <a:gd name="T9" fmla="*/ 178 h 181"/>
                      <a:gd name="T10" fmla="*/ 26 w 37"/>
                      <a:gd name="T11" fmla="*/ 32 h 181"/>
                      <a:gd name="T12" fmla="*/ 23 w 37"/>
                      <a:gd name="T13" fmla="*/ 0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7" h="181">
                        <a:moveTo>
                          <a:pt x="23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0" y="28"/>
                          <a:pt x="11" y="40"/>
                        </a:cubicBezTo>
                        <a:cubicBezTo>
                          <a:pt x="13" y="51"/>
                          <a:pt x="26" y="181"/>
                          <a:pt x="26" y="181"/>
                        </a:cubicBezTo>
                        <a:cubicBezTo>
                          <a:pt x="26" y="181"/>
                          <a:pt x="33" y="180"/>
                          <a:pt x="35" y="178"/>
                        </a:cubicBezTo>
                        <a:cubicBezTo>
                          <a:pt x="37" y="176"/>
                          <a:pt x="27" y="43"/>
                          <a:pt x="26" y="32"/>
                        </a:cubicBezTo>
                        <a:cubicBezTo>
                          <a:pt x="26" y="21"/>
                          <a:pt x="23" y="0"/>
                          <a:pt x="23" y="0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6" name="Freeform 2156"/>
                  <p:cNvSpPr/>
                  <p:nvPr/>
                </p:nvSpPr>
                <p:spPr bwMode="auto">
                  <a:xfrm>
                    <a:off x="3426" y="3248"/>
                    <a:ext cx="53" cy="158"/>
                  </a:xfrm>
                  <a:custGeom>
                    <a:avLst/>
                    <a:gdLst>
                      <a:gd name="T0" fmla="*/ 24 w 62"/>
                      <a:gd name="T1" fmla="*/ 0 h 186"/>
                      <a:gd name="T2" fmla="*/ 0 w 62"/>
                      <a:gd name="T3" fmla="*/ 12 h 186"/>
                      <a:gd name="T4" fmla="*/ 11 w 62"/>
                      <a:gd name="T5" fmla="*/ 52 h 186"/>
                      <a:gd name="T6" fmla="*/ 37 w 62"/>
                      <a:gd name="T7" fmla="*/ 153 h 186"/>
                      <a:gd name="T8" fmla="*/ 45 w 62"/>
                      <a:gd name="T9" fmla="*/ 179 h 186"/>
                      <a:gd name="T10" fmla="*/ 62 w 62"/>
                      <a:gd name="T11" fmla="*/ 176 h 186"/>
                      <a:gd name="T12" fmla="*/ 47 w 62"/>
                      <a:gd name="T13" fmla="*/ 114 h 186"/>
                      <a:gd name="T14" fmla="*/ 24 w 62"/>
                      <a:gd name="T15" fmla="*/ 0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2" h="186">
                        <a:moveTo>
                          <a:pt x="24" y="0"/>
                        </a:moveTo>
                        <a:cubicBezTo>
                          <a:pt x="23" y="0"/>
                          <a:pt x="0" y="12"/>
                          <a:pt x="0" y="12"/>
                        </a:cubicBezTo>
                        <a:cubicBezTo>
                          <a:pt x="0" y="12"/>
                          <a:pt x="8" y="33"/>
                          <a:pt x="11" y="52"/>
                        </a:cubicBezTo>
                        <a:cubicBezTo>
                          <a:pt x="14" y="71"/>
                          <a:pt x="35" y="146"/>
                          <a:pt x="37" y="153"/>
                        </a:cubicBezTo>
                        <a:cubicBezTo>
                          <a:pt x="39" y="159"/>
                          <a:pt x="45" y="179"/>
                          <a:pt x="45" y="179"/>
                        </a:cubicBezTo>
                        <a:cubicBezTo>
                          <a:pt x="54" y="186"/>
                          <a:pt x="62" y="176"/>
                          <a:pt x="62" y="176"/>
                        </a:cubicBezTo>
                        <a:cubicBezTo>
                          <a:pt x="62" y="176"/>
                          <a:pt x="53" y="136"/>
                          <a:pt x="47" y="114"/>
                        </a:cubicBezTo>
                        <a:cubicBezTo>
                          <a:pt x="42" y="92"/>
                          <a:pt x="26" y="0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1E5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7" name="Freeform 2157"/>
                  <p:cNvSpPr/>
                  <p:nvPr/>
                </p:nvSpPr>
                <p:spPr bwMode="auto">
                  <a:xfrm>
                    <a:off x="3473" y="3233"/>
                    <a:ext cx="44" cy="150"/>
                  </a:xfrm>
                  <a:custGeom>
                    <a:avLst/>
                    <a:gdLst>
                      <a:gd name="T0" fmla="*/ 15 w 51"/>
                      <a:gd name="T1" fmla="*/ 2 h 176"/>
                      <a:gd name="T2" fmla="*/ 6 w 51"/>
                      <a:gd name="T3" fmla="*/ 1 h 176"/>
                      <a:gd name="T4" fmla="*/ 0 w 51"/>
                      <a:gd name="T5" fmla="*/ 7 h 176"/>
                      <a:gd name="T6" fmla="*/ 21 w 51"/>
                      <a:gd name="T7" fmla="*/ 93 h 176"/>
                      <a:gd name="T8" fmla="*/ 33 w 51"/>
                      <a:gd name="T9" fmla="*/ 176 h 176"/>
                      <a:gd name="T10" fmla="*/ 40 w 51"/>
                      <a:gd name="T11" fmla="*/ 173 h 176"/>
                      <a:gd name="T12" fmla="*/ 51 w 51"/>
                      <a:gd name="T13" fmla="*/ 172 h 176"/>
                      <a:gd name="T14" fmla="*/ 39 w 51"/>
                      <a:gd name="T15" fmla="*/ 102 h 176"/>
                      <a:gd name="T16" fmla="*/ 15 w 51"/>
                      <a:gd name="T17" fmla="*/ 2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1" h="176">
                        <a:moveTo>
                          <a:pt x="15" y="2"/>
                        </a:moveTo>
                        <a:cubicBezTo>
                          <a:pt x="15" y="2"/>
                          <a:pt x="12" y="0"/>
                          <a:pt x="6" y="1"/>
                        </a:cubicBezTo>
                        <a:cubicBezTo>
                          <a:pt x="0" y="3"/>
                          <a:pt x="0" y="7"/>
                          <a:pt x="0" y="7"/>
                        </a:cubicBezTo>
                        <a:cubicBezTo>
                          <a:pt x="0" y="7"/>
                          <a:pt x="18" y="76"/>
                          <a:pt x="21" y="93"/>
                        </a:cubicBezTo>
                        <a:cubicBezTo>
                          <a:pt x="25" y="109"/>
                          <a:pt x="33" y="176"/>
                          <a:pt x="33" y="176"/>
                        </a:cubicBezTo>
                        <a:cubicBezTo>
                          <a:pt x="33" y="176"/>
                          <a:pt x="37" y="173"/>
                          <a:pt x="40" y="173"/>
                        </a:cubicBezTo>
                        <a:cubicBezTo>
                          <a:pt x="43" y="172"/>
                          <a:pt x="51" y="172"/>
                          <a:pt x="51" y="172"/>
                        </a:cubicBezTo>
                        <a:cubicBezTo>
                          <a:pt x="51" y="172"/>
                          <a:pt x="43" y="119"/>
                          <a:pt x="39" y="102"/>
                        </a:cubicBezTo>
                        <a:cubicBezTo>
                          <a:pt x="34" y="86"/>
                          <a:pt x="15" y="2"/>
                          <a:pt x="15" y="2"/>
                        </a:cubicBezTo>
                        <a:close/>
                      </a:path>
                    </a:pathLst>
                  </a:custGeom>
                  <a:solidFill>
                    <a:srgbClr val="1E5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8" name="Freeform 2158"/>
                  <p:cNvSpPr/>
                  <p:nvPr/>
                </p:nvSpPr>
                <p:spPr bwMode="auto">
                  <a:xfrm>
                    <a:off x="3552" y="3228"/>
                    <a:ext cx="26" cy="151"/>
                  </a:xfrm>
                  <a:custGeom>
                    <a:avLst/>
                    <a:gdLst>
                      <a:gd name="T0" fmla="*/ 18 w 31"/>
                      <a:gd name="T1" fmla="*/ 0 h 177"/>
                      <a:gd name="T2" fmla="*/ 7 w 31"/>
                      <a:gd name="T3" fmla="*/ 3 h 177"/>
                      <a:gd name="T4" fmla="*/ 0 w 31"/>
                      <a:gd name="T5" fmla="*/ 2 h 177"/>
                      <a:gd name="T6" fmla="*/ 12 w 31"/>
                      <a:gd name="T7" fmla="*/ 85 h 177"/>
                      <a:gd name="T8" fmla="*/ 15 w 31"/>
                      <a:gd name="T9" fmla="*/ 173 h 177"/>
                      <a:gd name="T10" fmla="*/ 23 w 31"/>
                      <a:gd name="T11" fmla="*/ 177 h 177"/>
                      <a:gd name="T12" fmla="*/ 31 w 31"/>
                      <a:gd name="T13" fmla="*/ 173 h 177"/>
                      <a:gd name="T14" fmla="*/ 26 w 31"/>
                      <a:gd name="T15" fmla="*/ 70 h 177"/>
                      <a:gd name="T16" fmla="*/ 18 w 31"/>
                      <a:gd name="T17" fmla="*/ 0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177">
                        <a:moveTo>
                          <a:pt x="18" y="0"/>
                        </a:moveTo>
                        <a:cubicBezTo>
                          <a:pt x="18" y="0"/>
                          <a:pt x="11" y="2"/>
                          <a:pt x="7" y="3"/>
                        </a:cubicBezTo>
                        <a:cubicBezTo>
                          <a:pt x="4" y="3"/>
                          <a:pt x="0" y="2"/>
                          <a:pt x="0" y="2"/>
                        </a:cubicBezTo>
                        <a:cubicBezTo>
                          <a:pt x="0" y="2"/>
                          <a:pt x="10" y="68"/>
                          <a:pt x="12" y="85"/>
                        </a:cubicBezTo>
                        <a:cubicBezTo>
                          <a:pt x="13" y="101"/>
                          <a:pt x="15" y="173"/>
                          <a:pt x="15" y="173"/>
                        </a:cubicBezTo>
                        <a:cubicBezTo>
                          <a:pt x="15" y="173"/>
                          <a:pt x="17" y="177"/>
                          <a:pt x="23" y="177"/>
                        </a:cubicBezTo>
                        <a:cubicBezTo>
                          <a:pt x="28" y="176"/>
                          <a:pt x="31" y="173"/>
                          <a:pt x="31" y="173"/>
                        </a:cubicBezTo>
                        <a:cubicBezTo>
                          <a:pt x="31" y="173"/>
                          <a:pt x="26" y="88"/>
                          <a:pt x="26" y="70"/>
                        </a:cubicBezTo>
                        <a:cubicBezTo>
                          <a:pt x="25" y="53"/>
                          <a:pt x="18" y="0"/>
                          <a:pt x="18" y="0"/>
                        </a:cubicBezTo>
                        <a:close/>
                      </a:path>
                    </a:pathLst>
                  </a:custGeom>
                  <a:solidFill>
                    <a:srgbClr val="1E5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9" name="Freeform 2159"/>
                  <p:cNvSpPr/>
                  <p:nvPr/>
                </p:nvSpPr>
                <p:spPr bwMode="auto">
                  <a:xfrm>
                    <a:off x="3408" y="3255"/>
                    <a:ext cx="179" cy="56"/>
                  </a:xfrm>
                  <a:custGeom>
                    <a:avLst/>
                    <a:gdLst>
                      <a:gd name="T0" fmla="*/ 101 w 211"/>
                      <a:gd name="T1" fmla="*/ 25 h 66"/>
                      <a:gd name="T2" fmla="*/ 4 w 211"/>
                      <a:gd name="T3" fmla="*/ 41 h 66"/>
                      <a:gd name="T4" fmla="*/ 16 w 211"/>
                      <a:gd name="T5" fmla="*/ 66 h 66"/>
                      <a:gd name="T6" fmla="*/ 95 w 211"/>
                      <a:gd name="T7" fmla="*/ 43 h 66"/>
                      <a:gd name="T8" fmla="*/ 211 w 211"/>
                      <a:gd name="T9" fmla="*/ 7 h 66"/>
                      <a:gd name="T10" fmla="*/ 210 w 211"/>
                      <a:gd name="T11" fmla="*/ 0 h 66"/>
                      <a:gd name="T12" fmla="*/ 101 w 211"/>
                      <a:gd name="T13" fmla="*/ 25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1" h="66">
                        <a:moveTo>
                          <a:pt x="101" y="25"/>
                        </a:moveTo>
                        <a:cubicBezTo>
                          <a:pt x="91" y="28"/>
                          <a:pt x="8" y="38"/>
                          <a:pt x="4" y="41"/>
                        </a:cubicBezTo>
                        <a:cubicBezTo>
                          <a:pt x="0" y="44"/>
                          <a:pt x="16" y="66"/>
                          <a:pt x="16" y="66"/>
                        </a:cubicBezTo>
                        <a:cubicBezTo>
                          <a:pt x="16" y="66"/>
                          <a:pt x="73" y="46"/>
                          <a:pt x="95" y="43"/>
                        </a:cubicBezTo>
                        <a:cubicBezTo>
                          <a:pt x="118" y="39"/>
                          <a:pt x="211" y="7"/>
                          <a:pt x="211" y="7"/>
                        </a:cubicBezTo>
                        <a:cubicBezTo>
                          <a:pt x="210" y="0"/>
                          <a:pt x="210" y="0"/>
                          <a:pt x="210" y="0"/>
                        </a:cubicBezTo>
                        <a:cubicBezTo>
                          <a:pt x="210" y="0"/>
                          <a:pt x="111" y="23"/>
                          <a:pt x="101" y="25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0" name="Freeform 2160"/>
                  <p:cNvSpPr/>
                  <p:nvPr/>
                </p:nvSpPr>
                <p:spPr bwMode="auto">
                  <a:xfrm>
                    <a:off x="3426" y="3248"/>
                    <a:ext cx="23" cy="14"/>
                  </a:xfrm>
                  <a:custGeom>
                    <a:avLst/>
                    <a:gdLst>
                      <a:gd name="T0" fmla="*/ 0 w 27"/>
                      <a:gd name="T1" fmla="*/ 12 h 17"/>
                      <a:gd name="T2" fmla="*/ 17 w 27"/>
                      <a:gd name="T3" fmla="*/ 13 h 17"/>
                      <a:gd name="T4" fmla="*/ 24 w 27"/>
                      <a:gd name="T5" fmla="*/ 0 h 17"/>
                      <a:gd name="T6" fmla="*/ 0 w 27"/>
                      <a:gd name="T7" fmla="*/ 1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7" h="17">
                        <a:moveTo>
                          <a:pt x="0" y="12"/>
                        </a:moveTo>
                        <a:cubicBezTo>
                          <a:pt x="0" y="12"/>
                          <a:pt x="6" y="17"/>
                          <a:pt x="17" y="13"/>
                        </a:cubicBezTo>
                        <a:cubicBezTo>
                          <a:pt x="27" y="10"/>
                          <a:pt x="24" y="0"/>
                          <a:pt x="24" y="0"/>
                        </a:cubicBezTo>
                        <a:cubicBezTo>
                          <a:pt x="24" y="0"/>
                          <a:pt x="3" y="10"/>
                          <a:pt x="0" y="12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1" name="Freeform 2161"/>
                  <p:cNvSpPr/>
                  <p:nvPr/>
                </p:nvSpPr>
                <p:spPr bwMode="auto">
                  <a:xfrm>
                    <a:off x="3472" y="3233"/>
                    <a:ext cx="15" cy="8"/>
                  </a:xfrm>
                  <a:custGeom>
                    <a:avLst/>
                    <a:gdLst>
                      <a:gd name="T0" fmla="*/ 7 w 17"/>
                      <a:gd name="T1" fmla="*/ 1 h 9"/>
                      <a:gd name="T2" fmla="*/ 1 w 17"/>
                      <a:gd name="T3" fmla="*/ 7 h 9"/>
                      <a:gd name="T4" fmla="*/ 9 w 17"/>
                      <a:gd name="T5" fmla="*/ 8 h 9"/>
                      <a:gd name="T6" fmla="*/ 16 w 17"/>
                      <a:gd name="T7" fmla="*/ 2 h 9"/>
                      <a:gd name="T8" fmla="*/ 7 w 17"/>
                      <a:gd name="T9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9">
                        <a:moveTo>
                          <a:pt x="7" y="1"/>
                        </a:moveTo>
                        <a:cubicBezTo>
                          <a:pt x="2" y="2"/>
                          <a:pt x="0" y="6"/>
                          <a:pt x="1" y="7"/>
                        </a:cubicBezTo>
                        <a:cubicBezTo>
                          <a:pt x="1" y="9"/>
                          <a:pt x="5" y="9"/>
                          <a:pt x="9" y="8"/>
                        </a:cubicBezTo>
                        <a:cubicBezTo>
                          <a:pt x="13" y="7"/>
                          <a:pt x="17" y="4"/>
                          <a:pt x="16" y="2"/>
                        </a:cubicBezTo>
                        <a:cubicBezTo>
                          <a:pt x="16" y="1"/>
                          <a:pt x="11" y="0"/>
                          <a:pt x="7" y="1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2" name="Freeform 2162"/>
                  <p:cNvSpPr/>
                  <p:nvPr/>
                </p:nvSpPr>
                <p:spPr bwMode="auto">
                  <a:xfrm>
                    <a:off x="3506" y="3225"/>
                    <a:ext cx="20" cy="9"/>
                  </a:xfrm>
                  <a:custGeom>
                    <a:avLst/>
                    <a:gdLst>
                      <a:gd name="T0" fmla="*/ 14 w 23"/>
                      <a:gd name="T1" fmla="*/ 9 h 10"/>
                      <a:gd name="T2" fmla="*/ 23 w 23"/>
                      <a:gd name="T3" fmla="*/ 0 h 10"/>
                      <a:gd name="T4" fmla="*/ 0 w 23"/>
                      <a:gd name="T5" fmla="*/ 2 h 10"/>
                      <a:gd name="T6" fmla="*/ 14 w 23"/>
                      <a:gd name="T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3" h="10">
                        <a:moveTo>
                          <a:pt x="14" y="9"/>
                        </a:moveTo>
                        <a:cubicBezTo>
                          <a:pt x="21" y="8"/>
                          <a:pt x="23" y="0"/>
                          <a:pt x="23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6" y="10"/>
                          <a:pt x="14" y="9"/>
                        </a:cubicBezTo>
                        <a:close/>
                      </a:path>
                    </a:pathLst>
                  </a:custGeom>
                  <a:solidFill>
                    <a:srgbClr val="02A09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3" name="Freeform 2163"/>
                  <p:cNvSpPr/>
                  <p:nvPr/>
                </p:nvSpPr>
                <p:spPr bwMode="auto">
                  <a:xfrm>
                    <a:off x="3552" y="3228"/>
                    <a:ext cx="15" cy="5"/>
                  </a:xfrm>
                  <a:custGeom>
                    <a:avLst/>
                    <a:gdLst>
                      <a:gd name="T0" fmla="*/ 8 w 18"/>
                      <a:gd name="T1" fmla="*/ 0 h 6"/>
                      <a:gd name="T2" fmla="*/ 0 w 18"/>
                      <a:gd name="T3" fmla="*/ 2 h 6"/>
                      <a:gd name="T4" fmla="*/ 9 w 18"/>
                      <a:gd name="T5" fmla="*/ 6 h 6"/>
                      <a:gd name="T6" fmla="*/ 18 w 18"/>
                      <a:gd name="T7" fmla="*/ 0 h 6"/>
                      <a:gd name="T8" fmla="*/ 8 w 18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6">
                        <a:moveTo>
                          <a:pt x="8" y="0"/>
                        </a:moveTo>
                        <a:cubicBezTo>
                          <a:pt x="4" y="1"/>
                          <a:pt x="0" y="2"/>
                          <a:pt x="0" y="2"/>
                        </a:cubicBezTo>
                        <a:cubicBezTo>
                          <a:pt x="0" y="2"/>
                          <a:pt x="3" y="6"/>
                          <a:pt x="9" y="6"/>
                        </a:cubicBezTo>
                        <a:cubicBezTo>
                          <a:pt x="16" y="5"/>
                          <a:pt x="18" y="0"/>
                          <a:pt x="18" y="0"/>
                        </a:cubicBezTo>
                        <a:cubicBezTo>
                          <a:pt x="18" y="0"/>
                          <a:pt x="13" y="0"/>
                          <a:pt x="8" y="0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4" name="Oval 2164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3290"/>
                    <a:ext cx="6" cy="5"/>
                  </a:xfrm>
                  <a:prstGeom prst="ellipse">
                    <a:avLst/>
                  </a:pr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5" name="Oval 2165"/>
                  <p:cNvSpPr>
                    <a:spLocks noChangeArrowheads="1"/>
                  </p:cNvSpPr>
                  <p:nvPr/>
                </p:nvSpPr>
                <p:spPr bwMode="auto">
                  <a:xfrm>
                    <a:off x="3489" y="3282"/>
                    <a:ext cx="5" cy="5"/>
                  </a:xfrm>
                  <a:prstGeom prst="ellipse">
                    <a:avLst/>
                  </a:pr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6" name="Oval 2166"/>
                  <p:cNvSpPr>
                    <a:spLocks noChangeArrowheads="1"/>
                  </p:cNvSpPr>
                  <p:nvPr/>
                </p:nvSpPr>
                <p:spPr bwMode="auto">
                  <a:xfrm>
                    <a:off x="3523" y="3274"/>
                    <a:ext cx="4" cy="3"/>
                  </a:xfrm>
                  <a:prstGeom prst="ellipse">
                    <a:avLst/>
                  </a:pr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7" name="Oval 2167"/>
                  <p:cNvSpPr>
                    <a:spLocks noChangeArrowheads="1"/>
                  </p:cNvSpPr>
                  <p:nvPr/>
                </p:nvSpPr>
                <p:spPr bwMode="auto">
                  <a:xfrm>
                    <a:off x="3563" y="3262"/>
                    <a:ext cx="3" cy="3"/>
                  </a:xfrm>
                  <a:prstGeom prst="ellipse">
                    <a:avLst/>
                  </a:pr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8" name="Freeform 2168"/>
                  <p:cNvSpPr/>
                  <p:nvPr/>
                </p:nvSpPr>
                <p:spPr bwMode="auto">
                  <a:xfrm>
                    <a:off x="1723" y="3276"/>
                    <a:ext cx="2481" cy="198"/>
                  </a:xfrm>
                  <a:custGeom>
                    <a:avLst/>
                    <a:gdLst>
                      <a:gd name="T0" fmla="*/ 1881 w 2915"/>
                      <a:gd name="T1" fmla="*/ 93 h 232"/>
                      <a:gd name="T2" fmla="*/ 1410 w 2915"/>
                      <a:gd name="T3" fmla="*/ 130 h 232"/>
                      <a:gd name="T4" fmla="*/ 782 w 2915"/>
                      <a:gd name="T5" fmla="*/ 0 h 232"/>
                      <a:gd name="T6" fmla="*/ 0 w 2915"/>
                      <a:gd name="T7" fmla="*/ 232 h 232"/>
                      <a:gd name="T8" fmla="*/ 2915 w 2915"/>
                      <a:gd name="T9" fmla="*/ 232 h 232"/>
                      <a:gd name="T10" fmla="*/ 1881 w 2915"/>
                      <a:gd name="T11" fmla="*/ 93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15" h="232">
                        <a:moveTo>
                          <a:pt x="1881" y="93"/>
                        </a:moveTo>
                        <a:cubicBezTo>
                          <a:pt x="1717" y="93"/>
                          <a:pt x="1557" y="107"/>
                          <a:pt x="1410" y="130"/>
                        </a:cubicBezTo>
                        <a:cubicBezTo>
                          <a:pt x="1240" y="67"/>
                          <a:pt x="1005" y="0"/>
                          <a:pt x="782" y="0"/>
                        </a:cubicBezTo>
                        <a:cubicBezTo>
                          <a:pt x="415" y="0"/>
                          <a:pt x="77" y="187"/>
                          <a:pt x="0" y="232"/>
                        </a:cubicBezTo>
                        <a:cubicBezTo>
                          <a:pt x="2915" y="232"/>
                          <a:pt x="2915" y="232"/>
                          <a:pt x="2915" y="232"/>
                        </a:cubicBezTo>
                        <a:cubicBezTo>
                          <a:pt x="2644" y="167"/>
                          <a:pt x="2253" y="93"/>
                          <a:pt x="1881" y="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9" name="Freeform 2169"/>
                  <p:cNvSpPr/>
                  <p:nvPr/>
                </p:nvSpPr>
                <p:spPr bwMode="auto">
                  <a:xfrm>
                    <a:off x="4011" y="3292"/>
                    <a:ext cx="69" cy="150"/>
                  </a:xfrm>
                  <a:custGeom>
                    <a:avLst/>
                    <a:gdLst>
                      <a:gd name="T0" fmla="*/ 48 w 81"/>
                      <a:gd name="T1" fmla="*/ 30 h 176"/>
                      <a:gd name="T2" fmla="*/ 2 w 81"/>
                      <a:gd name="T3" fmla="*/ 171 h 176"/>
                      <a:gd name="T4" fmla="*/ 10 w 81"/>
                      <a:gd name="T5" fmla="*/ 176 h 176"/>
                      <a:gd name="T6" fmla="*/ 60 w 81"/>
                      <a:gd name="T7" fmla="*/ 41 h 176"/>
                      <a:gd name="T8" fmla="*/ 81 w 81"/>
                      <a:gd name="T9" fmla="*/ 7 h 176"/>
                      <a:gd name="T10" fmla="*/ 59 w 81"/>
                      <a:gd name="T11" fmla="*/ 0 h 176"/>
                      <a:gd name="T12" fmla="*/ 48 w 81"/>
                      <a:gd name="T13" fmla="*/ 30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1" h="176">
                        <a:moveTo>
                          <a:pt x="48" y="30"/>
                        </a:moveTo>
                        <a:cubicBezTo>
                          <a:pt x="44" y="40"/>
                          <a:pt x="0" y="168"/>
                          <a:pt x="2" y="171"/>
                        </a:cubicBezTo>
                        <a:cubicBezTo>
                          <a:pt x="3" y="173"/>
                          <a:pt x="10" y="176"/>
                          <a:pt x="10" y="176"/>
                        </a:cubicBezTo>
                        <a:cubicBezTo>
                          <a:pt x="10" y="176"/>
                          <a:pt x="56" y="52"/>
                          <a:pt x="60" y="41"/>
                        </a:cubicBezTo>
                        <a:cubicBezTo>
                          <a:pt x="64" y="31"/>
                          <a:pt x="81" y="7"/>
                          <a:pt x="81" y="7"/>
                        </a:cubicBezTo>
                        <a:cubicBezTo>
                          <a:pt x="59" y="0"/>
                          <a:pt x="59" y="0"/>
                          <a:pt x="59" y="0"/>
                        </a:cubicBezTo>
                        <a:cubicBezTo>
                          <a:pt x="59" y="0"/>
                          <a:pt x="51" y="19"/>
                          <a:pt x="48" y="30"/>
                        </a:cubicBezTo>
                        <a:close/>
                      </a:path>
                    </a:pathLst>
                  </a:custGeom>
                  <a:solidFill>
                    <a:srgbClr val="1E5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0" name="Freeform 2170"/>
                  <p:cNvSpPr/>
                  <p:nvPr/>
                </p:nvSpPr>
                <p:spPr bwMode="auto">
                  <a:xfrm>
                    <a:off x="4036" y="3300"/>
                    <a:ext cx="76" cy="155"/>
                  </a:xfrm>
                  <a:custGeom>
                    <a:avLst/>
                    <a:gdLst>
                      <a:gd name="T0" fmla="*/ 73 w 89"/>
                      <a:gd name="T1" fmla="*/ 5 h 181"/>
                      <a:gd name="T2" fmla="*/ 60 w 89"/>
                      <a:gd name="T3" fmla="*/ 30 h 181"/>
                      <a:gd name="T4" fmla="*/ 18 w 89"/>
                      <a:gd name="T5" fmla="*/ 127 h 181"/>
                      <a:gd name="T6" fmla="*/ 0 w 89"/>
                      <a:gd name="T7" fmla="*/ 180 h 181"/>
                      <a:gd name="T8" fmla="*/ 22 w 89"/>
                      <a:gd name="T9" fmla="*/ 181 h 181"/>
                      <a:gd name="T10" fmla="*/ 64 w 89"/>
                      <a:gd name="T11" fmla="*/ 71 h 181"/>
                      <a:gd name="T12" fmla="*/ 89 w 89"/>
                      <a:gd name="T13" fmla="*/ 11 h 181"/>
                      <a:gd name="T14" fmla="*/ 73 w 89"/>
                      <a:gd name="T15" fmla="*/ 5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9" h="181">
                        <a:moveTo>
                          <a:pt x="73" y="5"/>
                        </a:moveTo>
                        <a:cubicBezTo>
                          <a:pt x="73" y="5"/>
                          <a:pt x="63" y="24"/>
                          <a:pt x="60" y="30"/>
                        </a:cubicBezTo>
                        <a:cubicBezTo>
                          <a:pt x="58" y="36"/>
                          <a:pt x="24" y="108"/>
                          <a:pt x="18" y="127"/>
                        </a:cubicBezTo>
                        <a:cubicBezTo>
                          <a:pt x="12" y="145"/>
                          <a:pt x="0" y="180"/>
                          <a:pt x="0" y="180"/>
                        </a:cubicBezTo>
                        <a:cubicBezTo>
                          <a:pt x="0" y="180"/>
                          <a:pt x="21" y="180"/>
                          <a:pt x="22" y="181"/>
                        </a:cubicBezTo>
                        <a:cubicBezTo>
                          <a:pt x="24" y="181"/>
                          <a:pt x="55" y="91"/>
                          <a:pt x="64" y="71"/>
                        </a:cubicBezTo>
                        <a:cubicBezTo>
                          <a:pt x="73" y="50"/>
                          <a:pt x="89" y="11"/>
                          <a:pt x="89" y="11"/>
                        </a:cubicBezTo>
                        <a:cubicBezTo>
                          <a:pt x="89" y="11"/>
                          <a:pt x="83" y="0"/>
                          <a:pt x="73" y="5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1" name="Freeform 2171"/>
                  <p:cNvSpPr/>
                  <p:nvPr/>
                </p:nvSpPr>
                <p:spPr bwMode="auto">
                  <a:xfrm>
                    <a:off x="4067" y="3313"/>
                    <a:ext cx="74" cy="143"/>
                  </a:xfrm>
                  <a:custGeom>
                    <a:avLst/>
                    <a:gdLst>
                      <a:gd name="T0" fmla="*/ 81 w 87"/>
                      <a:gd name="T1" fmla="*/ 3 h 168"/>
                      <a:gd name="T2" fmla="*/ 72 w 87"/>
                      <a:gd name="T3" fmla="*/ 2 h 168"/>
                      <a:gd name="T4" fmla="*/ 27 w 87"/>
                      <a:gd name="T5" fmla="*/ 96 h 168"/>
                      <a:gd name="T6" fmla="*/ 0 w 87"/>
                      <a:gd name="T7" fmla="*/ 163 h 168"/>
                      <a:gd name="T8" fmla="*/ 11 w 87"/>
                      <a:gd name="T9" fmla="*/ 165 h 168"/>
                      <a:gd name="T10" fmla="*/ 18 w 87"/>
                      <a:gd name="T11" fmla="*/ 168 h 168"/>
                      <a:gd name="T12" fmla="*/ 47 w 87"/>
                      <a:gd name="T13" fmla="*/ 90 h 168"/>
                      <a:gd name="T14" fmla="*/ 87 w 87"/>
                      <a:gd name="T15" fmla="*/ 10 h 168"/>
                      <a:gd name="T16" fmla="*/ 81 w 87"/>
                      <a:gd name="T17" fmla="*/ 3 h 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7" h="168">
                        <a:moveTo>
                          <a:pt x="81" y="3"/>
                        </a:moveTo>
                        <a:cubicBezTo>
                          <a:pt x="76" y="0"/>
                          <a:pt x="72" y="2"/>
                          <a:pt x="72" y="2"/>
                        </a:cubicBezTo>
                        <a:cubicBezTo>
                          <a:pt x="72" y="2"/>
                          <a:pt x="35" y="80"/>
                          <a:pt x="27" y="96"/>
                        </a:cubicBezTo>
                        <a:cubicBezTo>
                          <a:pt x="19" y="112"/>
                          <a:pt x="0" y="163"/>
                          <a:pt x="0" y="163"/>
                        </a:cubicBezTo>
                        <a:cubicBezTo>
                          <a:pt x="0" y="163"/>
                          <a:pt x="8" y="164"/>
                          <a:pt x="11" y="165"/>
                        </a:cubicBezTo>
                        <a:cubicBezTo>
                          <a:pt x="14" y="167"/>
                          <a:pt x="18" y="168"/>
                          <a:pt x="18" y="168"/>
                        </a:cubicBezTo>
                        <a:cubicBezTo>
                          <a:pt x="18" y="168"/>
                          <a:pt x="40" y="106"/>
                          <a:pt x="47" y="90"/>
                        </a:cubicBezTo>
                        <a:cubicBezTo>
                          <a:pt x="53" y="75"/>
                          <a:pt x="87" y="10"/>
                          <a:pt x="87" y="10"/>
                        </a:cubicBezTo>
                        <a:cubicBezTo>
                          <a:pt x="87" y="10"/>
                          <a:pt x="87" y="5"/>
                          <a:pt x="81" y="3"/>
                        </a:cubicBezTo>
                        <a:close/>
                      </a:path>
                    </a:pathLst>
                  </a:custGeom>
                  <a:solidFill>
                    <a:srgbClr val="1E5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2" name="Freeform 2172"/>
                  <p:cNvSpPr/>
                  <p:nvPr/>
                </p:nvSpPr>
                <p:spPr bwMode="auto">
                  <a:xfrm>
                    <a:off x="4035" y="3315"/>
                    <a:ext cx="104" cy="37"/>
                  </a:xfrm>
                  <a:custGeom>
                    <a:avLst/>
                    <a:gdLst>
                      <a:gd name="T0" fmla="*/ 0 w 122"/>
                      <a:gd name="T1" fmla="*/ 0 h 44"/>
                      <a:gd name="T2" fmla="*/ 4 w 122"/>
                      <a:gd name="T3" fmla="*/ 12 h 44"/>
                      <a:gd name="T4" fmla="*/ 85 w 122"/>
                      <a:gd name="T5" fmla="*/ 30 h 44"/>
                      <a:gd name="T6" fmla="*/ 119 w 122"/>
                      <a:gd name="T7" fmla="*/ 44 h 44"/>
                      <a:gd name="T8" fmla="*/ 122 w 122"/>
                      <a:gd name="T9" fmla="*/ 40 h 44"/>
                      <a:gd name="T10" fmla="*/ 73 w 122"/>
                      <a:gd name="T11" fmla="*/ 19 h 44"/>
                      <a:gd name="T12" fmla="*/ 0 w 122"/>
                      <a:gd name="T1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2" h="44">
                        <a:moveTo>
                          <a:pt x="0" y="0"/>
                        </a:moveTo>
                        <a:cubicBezTo>
                          <a:pt x="0" y="0"/>
                          <a:pt x="0" y="9"/>
                          <a:pt x="4" y="12"/>
                        </a:cubicBezTo>
                        <a:cubicBezTo>
                          <a:pt x="7" y="15"/>
                          <a:pt x="75" y="26"/>
                          <a:pt x="85" y="30"/>
                        </a:cubicBezTo>
                        <a:cubicBezTo>
                          <a:pt x="95" y="33"/>
                          <a:pt x="119" y="44"/>
                          <a:pt x="119" y="44"/>
                        </a:cubicBezTo>
                        <a:cubicBezTo>
                          <a:pt x="122" y="40"/>
                          <a:pt x="122" y="40"/>
                          <a:pt x="122" y="40"/>
                        </a:cubicBezTo>
                        <a:cubicBezTo>
                          <a:pt x="122" y="40"/>
                          <a:pt x="95" y="24"/>
                          <a:pt x="73" y="19"/>
                        </a:cubicBezTo>
                        <a:cubicBezTo>
                          <a:pt x="50" y="1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3" name="Freeform 2173"/>
                  <p:cNvSpPr/>
                  <p:nvPr/>
                </p:nvSpPr>
                <p:spPr bwMode="auto">
                  <a:xfrm>
                    <a:off x="4012" y="3425"/>
                    <a:ext cx="93" cy="19"/>
                  </a:xfrm>
                  <a:custGeom>
                    <a:avLst/>
                    <a:gdLst>
                      <a:gd name="T0" fmla="*/ 87 w 109"/>
                      <a:gd name="T1" fmla="*/ 9 h 23"/>
                      <a:gd name="T2" fmla="*/ 1 w 109"/>
                      <a:gd name="T3" fmla="*/ 0 h 23"/>
                      <a:gd name="T4" fmla="*/ 0 w 109"/>
                      <a:gd name="T5" fmla="*/ 4 h 23"/>
                      <a:gd name="T6" fmla="*/ 21 w 109"/>
                      <a:gd name="T7" fmla="*/ 7 h 23"/>
                      <a:gd name="T8" fmla="*/ 87 w 109"/>
                      <a:gd name="T9" fmla="*/ 19 h 23"/>
                      <a:gd name="T10" fmla="*/ 107 w 109"/>
                      <a:gd name="T11" fmla="*/ 20 h 23"/>
                      <a:gd name="T12" fmla="*/ 87 w 109"/>
                      <a:gd name="T13" fmla="*/ 9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9" h="23">
                        <a:moveTo>
                          <a:pt x="87" y="9"/>
                        </a:moveTo>
                        <a:cubicBezTo>
                          <a:pt x="72" y="4"/>
                          <a:pt x="1" y="0"/>
                          <a:pt x="1" y="0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1" y="7"/>
                          <a:pt x="21" y="7"/>
                          <a:pt x="21" y="7"/>
                        </a:cubicBezTo>
                        <a:cubicBezTo>
                          <a:pt x="21" y="7"/>
                          <a:pt x="72" y="15"/>
                          <a:pt x="87" y="19"/>
                        </a:cubicBezTo>
                        <a:cubicBezTo>
                          <a:pt x="103" y="23"/>
                          <a:pt x="106" y="23"/>
                          <a:pt x="107" y="20"/>
                        </a:cubicBezTo>
                        <a:cubicBezTo>
                          <a:pt x="109" y="16"/>
                          <a:pt x="101" y="13"/>
                          <a:pt x="87" y="9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4" name="Freeform 2174"/>
                  <p:cNvSpPr/>
                  <p:nvPr/>
                </p:nvSpPr>
                <p:spPr bwMode="auto">
                  <a:xfrm>
                    <a:off x="4060" y="3292"/>
                    <a:ext cx="20" cy="13"/>
                  </a:xfrm>
                  <a:custGeom>
                    <a:avLst/>
                    <a:gdLst>
                      <a:gd name="T0" fmla="*/ 8 w 23"/>
                      <a:gd name="T1" fmla="*/ 12 h 15"/>
                      <a:gd name="T2" fmla="*/ 23 w 23"/>
                      <a:gd name="T3" fmla="*/ 7 h 15"/>
                      <a:gd name="T4" fmla="*/ 1 w 23"/>
                      <a:gd name="T5" fmla="*/ 0 h 15"/>
                      <a:gd name="T6" fmla="*/ 8 w 23"/>
                      <a:gd name="T7" fmla="*/ 1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3" h="15">
                        <a:moveTo>
                          <a:pt x="8" y="12"/>
                        </a:moveTo>
                        <a:cubicBezTo>
                          <a:pt x="16" y="15"/>
                          <a:pt x="23" y="7"/>
                          <a:pt x="23" y="7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9"/>
                          <a:pt x="8" y="12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5" name="Freeform 2175"/>
                  <p:cNvSpPr/>
                  <p:nvPr/>
                </p:nvSpPr>
                <p:spPr bwMode="auto">
                  <a:xfrm>
                    <a:off x="4098" y="3302"/>
                    <a:ext cx="14" cy="9"/>
                  </a:xfrm>
                  <a:custGeom>
                    <a:avLst/>
                    <a:gdLst>
                      <a:gd name="T0" fmla="*/ 9 w 16"/>
                      <a:gd name="T1" fmla="*/ 2 h 11"/>
                      <a:gd name="T2" fmla="*/ 0 w 16"/>
                      <a:gd name="T3" fmla="*/ 3 h 11"/>
                      <a:gd name="T4" fmla="*/ 7 w 16"/>
                      <a:gd name="T5" fmla="*/ 8 h 11"/>
                      <a:gd name="T6" fmla="*/ 16 w 16"/>
                      <a:gd name="T7" fmla="*/ 9 h 11"/>
                      <a:gd name="T8" fmla="*/ 9 w 16"/>
                      <a:gd name="T9" fmla="*/ 2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1">
                        <a:moveTo>
                          <a:pt x="9" y="2"/>
                        </a:moveTo>
                        <a:cubicBezTo>
                          <a:pt x="3" y="0"/>
                          <a:pt x="0" y="3"/>
                          <a:pt x="0" y="3"/>
                        </a:cubicBezTo>
                        <a:cubicBezTo>
                          <a:pt x="0" y="3"/>
                          <a:pt x="1" y="5"/>
                          <a:pt x="7" y="8"/>
                        </a:cubicBezTo>
                        <a:cubicBezTo>
                          <a:pt x="12" y="11"/>
                          <a:pt x="16" y="9"/>
                          <a:pt x="16" y="9"/>
                        </a:cubicBezTo>
                        <a:cubicBezTo>
                          <a:pt x="16" y="9"/>
                          <a:pt x="14" y="4"/>
                          <a:pt x="9" y="2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6" name="Freeform 2176"/>
                  <p:cNvSpPr/>
                  <p:nvPr/>
                </p:nvSpPr>
                <p:spPr bwMode="auto">
                  <a:xfrm>
                    <a:off x="4129" y="3313"/>
                    <a:ext cx="12" cy="11"/>
                  </a:xfrm>
                  <a:custGeom>
                    <a:avLst/>
                    <a:gdLst>
                      <a:gd name="T0" fmla="*/ 9 w 15"/>
                      <a:gd name="T1" fmla="*/ 3 h 13"/>
                      <a:gd name="T2" fmla="*/ 0 w 15"/>
                      <a:gd name="T3" fmla="*/ 2 h 13"/>
                      <a:gd name="T4" fmla="*/ 5 w 15"/>
                      <a:gd name="T5" fmla="*/ 10 h 13"/>
                      <a:gd name="T6" fmla="*/ 15 w 15"/>
                      <a:gd name="T7" fmla="*/ 10 h 13"/>
                      <a:gd name="T8" fmla="*/ 9 w 15"/>
                      <a:gd name="T9" fmla="*/ 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3">
                        <a:moveTo>
                          <a:pt x="9" y="3"/>
                        </a:moveTo>
                        <a:cubicBezTo>
                          <a:pt x="4" y="0"/>
                          <a:pt x="0" y="2"/>
                          <a:pt x="0" y="2"/>
                        </a:cubicBezTo>
                        <a:cubicBezTo>
                          <a:pt x="0" y="2"/>
                          <a:pt x="0" y="7"/>
                          <a:pt x="5" y="10"/>
                        </a:cubicBezTo>
                        <a:cubicBezTo>
                          <a:pt x="10" y="13"/>
                          <a:pt x="15" y="10"/>
                          <a:pt x="15" y="10"/>
                        </a:cubicBezTo>
                        <a:cubicBezTo>
                          <a:pt x="15" y="10"/>
                          <a:pt x="15" y="6"/>
                          <a:pt x="9" y="3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7" name="Freeform 2177"/>
                  <p:cNvSpPr/>
                  <p:nvPr/>
                </p:nvSpPr>
                <p:spPr bwMode="auto">
                  <a:xfrm>
                    <a:off x="4055" y="3323"/>
                    <a:ext cx="3" cy="5"/>
                  </a:xfrm>
                  <a:custGeom>
                    <a:avLst/>
                    <a:gdLst>
                      <a:gd name="T0" fmla="*/ 1 w 4"/>
                      <a:gd name="T1" fmla="*/ 1 h 5"/>
                      <a:gd name="T2" fmla="*/ 1 w 4"/>
                      <a:gd name="T3" fmla="*/ 4 h 5"/>
                      <a:gd name="T4" fmla="*/ 4 w 4"/>
                      <a:gd name="T5" fmla="*/ 4 h 5"/>
                      <a:gd name="T6" fmla="*/ 3 w 4"/>
                      <a:gd name="T7" fmla="*/ 1 h 5"/>
                      <a:gd name="T8" fmla="*/ 1 w 4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5">
                        <a:moveTo>
                          <a:pt x="1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2" y="5"/>
                          <a:pt x="3" y="5"/>
                          <a:pt x="4" y="4"/>
                        </a:cubicBezTo>
                        <a:cubicBezTo>
                          <a:pt x="4" y="3"/>
                          <a:pt x="4" y="2"/>
                          <a:pt x="3" y="1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8" name="Freeform 2178"/>
                  <p:cNvSpPr/>
                  <p:nvPr/>
                </p:nvSpPr>
                <p:spPr bwMode="auto">
                  <a:xfrm>
                    <a:off x="4090" y="3331"/>
                    <a:ext cx="5" cy="5"/>
                  </a:xfrm>
                  <a:custGeom>
                    <a:avLst/>
                    <a:gdLst>
                      <a:gd name="T0" fmla="*/ 1 w 6"/>
                      <a:gd name="T1" fmla="*/ 1 h 6"/>
                      <a:gd name="T2" fmla="*/ 2 w 6"/>
                      <a:gd name="T3" fmla="*/ 5 h 6"/>
                      <a:gd name="T4" fmla="*/ 5 w 6"/>
                      <a:gd name="T5" fmla="*/ 4 h 6"/>
                      <a:gd name="T6" fmla="*/ 5 w 6"/>
                      <a:gd name="T7" fmla="*/ 1 h 6"/>
                      <a:gd name="T8" fmla="*/ 1 w 6"/>
                      <a:gd name="T9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1" y="1"/>
                        </a:moveTo>
                        <a:cubicBezTo>
                          <a:pt x="0" y="2"/>
                          <a:pt x="1" y="4"/>
                          <a:pt x="2" y="5"/>
                        </a:cubicBezTo>
                        <a:cubicBezTo>
                          <a:pt x="3" y="6"/>
                          <a:pt x="4" y="6"/>
                          <a:pt x="5" y="4"/>
                        </a:cubicBezTo>
                        <a:cubicBezTo>
                          <a:pt x="6" y="3"/>
                          <a:pt x="6" y="2"/>
                          <a:pt x="5" y="1"/>
                        </a:cubicBezTo>
                        <a:cubicBezTo>
                          <a:pt x="4" y="0"/>
                          <a:pt x="2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9" name="Freeform 2179"/>
                  <p:cNvSpPr/>
                  <p:nvPr/>
                </p:nvSpPr>
                <p:spPr bwMode="auto">
                  <a:xfrm>
                    <a:off x="4121" y="3342"/>
                    <a:ext cx="3" cy="3"/>
                  </a:xfrm>
                  <a:custGeom>
                    <a:avLst/>
                    <a:gdLst>
                      <a:gd name="T0" fmla="*/ 1 w 4"/>
                      <a:gd name="T1" fmla="*/ 1 h 4"/>
                      <a:gd name="T2" fmla="*/ 1 w 4"/>
                      <a:gd name="T3" fmla="*/ 3 h 4"/>
                      <a:gd name="T4" fmla="*/ 4 w 4"/>
                      <a:gd name="T5" fmla="*/ 3 h 4"/>
                      <a:gd name="T6" fmla="*/ 3 w 4"/>
                      <a:gd name="T7" fmla="*/ 0 h 4"/>
                      <a:gd name="T8" fmla="*/ 1 w 4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1"/>
                        </a:moveTo>
                        <a:cubicBezTo>
                          <a:pt x="0" y="1"/>
                          <a:pt x="0" y="2"/>
                          <a:pt x="1" y="3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4" y="2"/>
                          <a:pt x="4" y="1"/>
                          <a:pt x="3" y="0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0" name="Freeform 2180"/>
                  <p:cNvSpPr/>
                  <p:nvPr/>
                </p:nvSpPr>
                <p:spPr bwMode="auto">
                  <a:xfrm>
                    <a:off x="4018" y="3426"/>
                    <a:ext cx="3" cy="3"/>
                  </a:xfrm>
                  <a:custGeom>
                    <a:avLst/>
                    <a:gdLst>
                      <a:gd name="T0" fmla="*/ 1 w 4"/>
                      <a:gd name="T1" fmla="*/ 1 h 4"/>
                      <a:gd name="T2" fmla="*/ 1 w 4"/>
                      <a:gd name="T3" fmla="*/ 3 h 4"/>
                      <a:gd name="T4" fmla="*/ 3 w 4"/>
                      <a:gd name="T5" fmla="*/ 3 h 4"/>
                      <a:gd name="T6" fmla="*/ 3 w 4"/>
                      <a:gd name="T7" fmla="*/ 1 h 4"/>
                      <a:gd name="T8" fmla="*/ 1 w 4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1"/>
                        </a:move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2" y="4"/>
                          <a:pt x="3" y="4"/>
                          <a:pt x="3" y="3"/>
                        </a:cubicBezTo>
                        <a:cubicBezTo>
                          <a:pt x="4" y="3"/>
                          <a:pt x="4" y="1"/>
                          <a:pt x="3" y="1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1" name="Freeform 2181"/>
                  <p:cNvSpPr/>
                  <p:nvPr/>
                </p:nvSpPr>
                <p:spPr bwMode="auto">
                  <a:xfrm>
                    <a:off x="4051" y="3429"/>
                    <a:ext cx="4" cy="4"/>
                  </a:xfrm>
                  <a:custGeom>
                    <a:avLst/>
                    <a:gdLst>
                      <a:gd name="T0" fmla="*/ 1 w 5"/>
                      <a:gd name="T1" fmla="*/ 1 h 5"/>
                      <a:gd name="T2" fmla="*/ 1 w 5"/>
                      <a:gd name="T3" fmla="*/ 4 h 5"/>
                      <a:gd name="T4" fmla="*/ 5 w 5"/>
                      <a:gd name="T5" fmla="*/ 4 h 5"/>
                      <a:gd name="T6" fmla="*/ 4 w 5"/>
                      <a:gd name="T7" fmla="*/ 0 h 5"/>
                      <a:gd name="T8" fmla="*/ 1 w 5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2" y="5"/>
                          <a:pt x="4" y="5"/>
                          <a:pt x="5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ubicBezTo>
                          <a:pt x="3" y="0"/>
                          <a:pt x="2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2" name="Freeform 2182"/>
                  <p:cNvSpPr/>
                  <p:nvPr/>
                </p:nvSpPr>
                <p:spPr bwMode="auto">
                  <a:xfrm>
                    <a:off x="4081" y="3433"/>
                    <a:ext cx="4" cy="5"/>
                  </a:xfrm>
                  <a:custGeom>
                    <a:avLst/>
                    <a:gdLst>
                      <a:gd name="T0" fmla="*/ 0 w 5"/>
                      <a:gd name="T1" fmla="*/ 2 h 6"/>
                      <a:gd name="T2" fmla="*/ 1 w 5"/>
                      <a:gd name="T3" fmla="*/ 5 h 6"/>
                      <a:gd name="T4" fmla="*/ 4 w 5"/>
                      <a:gd name="T5" fmla="*/ 5 h 6"/>
                      <a:gd name="T6" fmla="*/ 4 w 5"/>
                      <a:gd name="T7" fmla="*/ 1 h 6"/>
                      <a:gd name="T8" fmla="*/ 0 w 5"/>
                      <a:gd name="T9" fmla="*/ 2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6">
                        <a:moveTo>
                          <a:pt x="0" y="2"/>
                        </a:moveTo>
                        <a:cubicBezTo>
                          <a:pt x="0" y="3"/>
                          <a:pt x="0" y="4"/>
                          <a:pt x="1" y="5"/>
                        </a:cubicBezTo>
                        <a:cubicBezTo>
                          <a:pt x="2" y="6"/>
                          <a:pt x="3" y="6"/>
                          <a:pt x="4" y="5"/>
                        </a:cubicBezTo>
                        <a:cubicBezTo>
                          <a:pt x="5" y="4"/>
                          <a:pt x="5" y="2"/>
                          <a:pt x="4" y="1"/>
                        </a:cubicBezTo>
                        <a:cubicBezTo>
                          <a:pt x="3" y="0"/>
                          <a:pt x="1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3" name="Freeform 2183"/>
                  <p:cNvSpPr/>
                  <p:nvPr/>
                </p:nvSpPr>
                <p:spPr bwMode="auto">
                  <a:xfrm>
                    <a:off x="2181" y="2828"/>
                    <a:ext cx="279" cy="281"/>
                  </a:xfrm>
                  <a:custGeom>
                    <a:avLst/>
                    <a:gdLst>
                      <a:gd name="T0" fmla="*/ 56 w 328"/>
                      <a:gd name="T1" fmla="*/ 79 h 330"/>
                      <a:gd name="T2" fmla="*/ 108 w 328"/>
                      <a:gd name="T3" fmla="*/ 95 h 330"/>
                      <a:gd name="T4" fmla="*/ 21 w 328"/>
                      <a:gd name="T5" fmla="*/ 156 h 330"/>
                      <a:gd name="T6" fmla="*/ 109 w 328"/>
                      <a:gd name="T7" fmla="*/ 181 h 330"/>
                      <a:gd name="T8" fmla="*/ 0 w 328"/>
                      <a:gd name="T9" fmla="*/ 252 h 330"/>
                      <a:gd name="T10" fmla="*/ 302 w 328"/>
                      <a:gd name="T11" fmla="*/ 242 h 330"/>
                      <a:gd name="T12" fmla="*/ 328 w 328"/>
                      <a:gd name="T13" fmla="*/ 166 h 330"/>
                      <a:gd name="T14" fmla="*/ 211 w 328"/>
                      <a:gd name="T15" fmla="*/ 166 h 330"/>
                      <a:gd name="T16" fmla="*/ 277 w 328"/>
                      <a:gd name="T17" fmla="*/ 106 h 330"/>
                      <a:gd name="T18" fmla="*/ 170 w 328"/>
                      <a:gd name="T19" fmla="*/ 83 h 330"/>
                      <a:gd name="T20" fmla="*/ 215 w 328"/>
                      <a:gd name="T21" fmla="*/ 45 h 330"/>
                      <a:gd name="T22" fmla="*/ 119 w 328"/>
                      <a:gd name="T23" fmla="*/ 0 h 330"/>
                      <a:gd name="T24" fmla="*/ 56 w 328"/>
                      <a:gd name="T25" fmla="*/ 79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28" h="330">
                        <a:moveTo>
                          <a:pt x="56" y="79"/>
                        </a:moveTo>
                        <a:cubicBezTo>
                          <a:pt x="77" y="93"/>
                          <a:pt x="96" y="102"/>
                          <a:pt x="108" y="95"/>
                        </a:cubicBezTo>
                        <a:cubicBezTo>
                          <a:pt x="99" y="133"/>
                          <a:pt x="59" y="159"/>
                          <a:pt x="21" y="156"/>
                        </a:cubicBezTo>
                        <a:cubicBezTo>
                          <a:pt x="48" y="183"/>
                          <a:pt x="83" y="190"/>
                          <a:pt x="109" y="181"/>
                        </a:cubicBezTo>
                        <a:cubicBezTo>
                          <a:pt x="99" y="223"/>
                          <a:pt x="48" y="256"/>
                          <a:pt x="0" y="252"/>
                        </a:cubicBezTo>
                        <a:cubicBezTo>
                          <a:pt x="76" y="323"/>
                          <a:pt x="236" y="330"/>
                          <a:pt x="302" y="242"/>
                        </a:cubicBezTo>
                        <a:cubicBezTo>
                          <a:pt x="319" y="220"/>
                          <a:pt x="325" y="194"/>
                          <a:pt x="328" y="166"/>
                        </a:cubicBezTo>
                        <a:cubicBezTo>
                          <a:pt x="294" y="196"/>
                          <a:pt x="244" y="196"/>
                          <a:pt x="211" y="166"/>
                        </a:cubicBezTo>
                        <a:cubicBezTo>
                          <a:pt x="248" y="170"/>
                          <a:pt x="275" y="140"/>
                          <a:pt x="277" y="106"/>
                        </a:cubicBezTo>
                        <a:cubicBezTo>
                          <a:pt x="248" y="133"/>
                          <a:pt x="192" y="113"/>
                          <a:pt x="170" y="83"/>
                        </a:cubicBezTo>
                        <a:cubicBezTo>
                          <a:pt x="192" y="79"/>
                          <a:pt x="212" y="63"/>
                          <a:pt x="215" y="45"/>
                        </a:cubicBezTo>
                        <a:cubicBezTo>
                          <a:pt x="176" y="54"/>
                          <a:pt x="136" y="22"/>
                          <a:pt x="119" y="0"/>
                        </a:cubicBezTo>
                        <a:cubicBezTo>
                          <a:pt x="120" y="19"/>
                          <a:pt x="85" y="81"/>
                          <a:pt x="56" y="79"/>
                        </a:cubicBezTo>
                        <a:close/>
                      </a:path>
                    </a:pathLst>
                  </a:custGeom>
                  <a:solidFill>
                    <a:srgbClr val="29B2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4" name="Freeform 2184"/>
                  <p:cNvSpPr/>
                  <p:nvPr/>
                </p:nvSpPr>
                <p:spPr bwMode="auto">
                  <a:xfrm>
                    <a:off x="2264" y="2846"/>
                    <a:ext cx="36" cy="24"/>
                  </a:xfrm>
                  <a:custGeom>
                    <a:avLst/>
                    <a:gdLst>
                      <a:gd name="T0" fmla="*/ 0 w 43"/>
                      <a:gd name="T1" fmla="*/ 28 h 28"/>
                      <a:gd name="T2" fmla="*/ 10 w 43"/>
                      <a:gd name="T3" fmla="*/ 19 h 28"/>
                      <a:gd name="T4" fmla="*/ 22 w 43"/>
                      <a:gd name="T5" fmla="*/ 14 h 28"/>
                      <a:gd name="T6" fmla="*/ 33 w 43"/>
                      <a:gd name="T7" fmla="*/ 8 h 28"/>
                      <a:gd name="T8" fmla="*/ 43 w 43"/>
                      <a:gd name="T9" fmla="*/ 0 h 28"/>
                      <a:gd name="T10" fmla="*/ 37 w 43"/>
                      <a:gd name="T11" fmla="*/ 13 h 28"/>
                      <a:gd name="T12" fmla="*/ 25 w 43"/>
                      <a:gd name="T13" fmla="*/ 20 h 28"/>
                      <a:gd name="T14" fmla="*/ 12 w 43"/>
                      <a:gd name="T15" fmla="*/ 24 h 28"/>
                      <a:gd name="T16" fmla="*/ 0 w 43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3" h="28">
                        <a:moveTo>
                          <a:pt x="0" y="28"/>
                        </a:moveTo>
                        <a:cubicBezTo>
                          <a:pt x="2" y="24"/>
                          <a:pt x="6" y="21"/>
                          <a:pt x="10" y="19"/>
                        </a:cubicBezTo>
                        <a:cubicBezTo>
                          <a:pt x="14" y="17"/>
                          <a:pt x="18" y="15"/>
                          <a:pt x="22" y="14"/>
                        </a:cubicBezTo>
                        <a:cubicBezTo>
                          <a:pt x="26" y="12"/>
                          <a:pt x="30" y="11"/>
                          <a:pt x="33" y="8"/>
                        </a:cubicBezTo>
                        <a:cubicBezTo>
                          <a:pt x="36" y="6"/>
                          <a:pt x="39" y="3"/>
                          <a:pt x="43" y="0"/>
                        </a:cubicBezTo>
                        <a:cubicBezTo>
                          <a:pt x="42" y="5"/>
                          <a:pt x="40" y="9"/>
                          <a:pt x="37" y="13"/>
                        </a:cubicBezTo>
                        <a:cubicBezTo>
                          <a:pt x="33" y="16"/>
                          <a:pt x="29" y="19"/>
                          <a:pt x="25" y="20"/>
                        </a:cubicBezTo>
                        <a:cubicBezTo>
                          <a:pt x="20" y="22"/>
                          <a:pt x="16" y="23"/>
                          <a:pt x="12" y="24"/>
                        </a:cubicBezTo>
                        <a:cubicBezTo>
                          <a:pt x="8" y="25"/>
                          <a:pt x="4" y="27"/>
                          <a:pt x="0" y="28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5" name="Freeform 2185"/>
                  <p:cNvSpPr/>
                  <p:nvPr/>
                </p:nvSpPr>
                <p:spPr bwMode="auto">
                  <a:xfrm>
                    <a:off x="2255" y="2856"/>
                    <a:ext cx="60" cy="25"/>
                  </a:xfrm>
                  <a:custGeom>
                    <a:avLst/>
                    <a:gdLst>
                      <a:gd name="T0" fmla="*/ 0 w 70"/>
                      <a:gd name="T1" fmla="*/ 29 h 29"/>
                      <a:gd name="T2" fmla="*/ 19 w 70"/>
                      <a:gd name="T3" fmla="*/ 23 h 29"/>
                      <a:gd name="T4" fmla="*/ 38 w 70"/>
                      <a:gd name="T5" fmla="*/ 19 h 29"/>
                      <a:gd name="T6" fmla="*/ 55 w 70"/>
                      <a:gd name="T7" fmla="*/ 12 h 29"/>
                      <a:gd name="T8" fmla="*/ 70 w 70"/>
                      <a:gd name="T9" fmla="*/ 0 h 29"/>
                      <a:gd name="T10" fmla="*/ 66 w 70"/>
                      <a:gd name="T11" fmla="*/ 9 h 29"/>
                      <a:gd name="T12" fmla="*/ 59 w 70"/>
                      <a:gd name="T13" fmla="*/ 17 h 29"/>
                      <a:gd name="T14" fmla="*/ 40 w 70"/>
                      <a:gd name="T15" fmla="*/ 26 h 29"/>
                      <a:gd name="T16" fmla="*/ 20 w 70"/>
                      <a:gd name="T17" fmla="*/ 28 h 29"/>
                      <a:gd name="T18" fmla="*/ 0 w 70"/>
                      <a:gd name="T19" fmla="*/ 2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0" h="29">
                        <a:moveTo>
                          <a:pt x="0" y="29"/>
                        </a:moveTo>
                        <a:cubicBezTo>
                          <a:pt x="6" y="25"/>
                          <a:pt x="13" y="24"/>
                          <a:pt x="19" y="23"/>
                        </a:cubicBezTo>
                        <a:cubicBezTo>
                          <a:pt x="26" y="22"/>
                          <a:pt x="32" y="20"/>
                          <a:pt x="38" y="19"/>
                        </a:cubicBezTo>
                        <a:cubicBezTo>
                          <a:pt x="44" y="17"/>
                          <a:pt x="50" y="15"/>
                          <a:pt x="55" y="12"/>
                        </a:cubicBezTo>
                        <a:cubicBezTo>
                          <a:pt x="61" y="9"/>
                          <a:pt x="65" y="5"/>
                          <a:pt x="70" y="0"/>
                        </a:cubicBezTo>
                        <a:cubicBezTo>
                          <a:pt x="69" y="3"/>
                          <a:pt x="68" y="6"/>
                          <a:pt x="66" y="9"/>
                        </a:cubicBezTo>
                        <a:cubicBezTo>
                          <a:pt x="64" y="12"/>
                          <a:pt x="61" y="15"/>
                          <a:pt x="59" y="17"/>
                        </a:cubicBezTo>
                        <a:cubicBezTo>
                          <a:pt x="53" y="21"/>
                          <a:pt x="47" y="24"/>
                          <a:pt x="40" y="26"/>
                        </a:cubicBezTo>
                        <a:cubicBezTo>
                          <a:pt x="33" y="27"/>
                          <a:pt x="27" y="28"/>
                          <a:pt x="20" y="28"/>
                        </a:cubicBezTo>
                        <a:cubicBezTo>
                          <a:pt x="13" y="28"/>
                          <a:pt x="7" y="28"/>
                          <a:pt x="0" y="29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6" name="Freeform 2186"/>
                  <p:cNvSpPr/>
                  <p:nvPr/>
                </p:nvSpPr>
                <p:spPr bwMode="auto">
                  <a:xfrm>
                    <a:off x="2244" y="2867"/>
                    <a:ext cx="95" cy="27"/>
                  </a:xfrm>
                  <a:custGeom>
                    <a:avLst/>
                    <a:gdLst>
                      <a:gd name="T0" fmla="*/ 0 w 111"/>
                      <a:gd name="T1" fmla="*/ 28 h 32"/>
                      <a:gd name="T2" fmla="*/ 30 w 111"/>
                      <a:gd name="T3" fmla="*/ 25 h 32"/>
                      <a:gd name="T4" fmla="*/ 60 w 111"/>
                      <a:gd name="T5" fmla="*/ 24 h 32"/>
                      <a:gd name="T6" fmla="*/ 87 w 111"/>
                      <a:gd name="T7" fmla="*/ 18 h 32"/>
                      <a:gd name="T8" fmla="*/ 100 w 111"/>
                      <a:gd name="T9" fmla="*/ 10 h 32"/>
                      <a:gd name="T10" fmla="*/ 111 w 111"/>
                      <a:gd name="T11" fmla="*/ 0 h 32"/>
                      <a:gd name="T12" fmla="*/ 102 w 111"/>
                      <a:gd name="T13" fmla="*/ 12 h 32"/>
                      <a:gd name="T14" fmla="*/ 90 w 111"/>
                      <a:gd name="T15" fmla="*/ 22 h 32"/>
                      <a:gd name="T16" fmla="*/ 60 w 111"/>
                      <a:gd name="T17" fmla="*/ 32 h 32"/>
                      <a:gd name="T18" fmla="*/ 30 w 111"/>
                      <a:gd name="T19" fmla="*/ 31 h 32"/>
                      <a:gd name="T20" fmla="*/ 0 w 111"/>
                      <a:gd name="T21" fmla="*/ 28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1" h="32">
                        <a:moveTo>
                          <a:pt x="0" y="28"/>
                        </a:moveTo>
                        <a:cubicBezTo>
                          <a:pt x="9" y="25"/>
                          <a:pt x="20" y="25"/>
                          <a:pt x="30" y="25"/>
                        </a:cubicBezTo>
                        <a:cubicBezTo>
                          <a:pt x="40" y="25"/>
                          <a:pt x="50" y="25"/>
                          <a:pt x="60" y="24"/>
                        </a:cubicBezTo>
                        <a:cubicBezTo>
                          <a:pt x="69" y="24"/>
                          <a:pt x="79" y="22"/>
                          <a:pt x="87" y="18"/>
                        </a:cubicBezTo>
                        <a:cubicBezTo>
                          <a:pt x="92" y="15"/>
                          <a:pt x="96" y="13"/>
                          <a:pt x="100" y="10"/>
                        </a:cubicBezTo>
                        <a:cubicBezTo>
                          <a:pt x="104" y="7"/>
                          <a:pt x="108" y="3"/>
                          <a:pt x="111" y="0"/>
                        </a:cubicBezTo>
                        <a:cubicBezTo>
                          <a:pt x="109" y="4"/>
                          <a:pt x="105" y="8"/>
                          <a:pt x="102" y="12"/>
                        </a:cubicBezTo>
                        <a:cubicBezTo>
                          <a:pt x="98" y="16"/>
                          <a:pt x="94" y="19"/>
                          <a:pt x="90" y="22"/>
                        </a:cubicBezTo>
                        <a:cubicBezTo>
                          <a:pt x="81" y="28"/>
                          <a:pt x="70" y="31"/>
                          <a:pt x="60" y="32"/>
                        </a:cubicBezTo>
                        <a:cubicBezTo>
                          <a:pt x="50" y="32"/>
                          <a:pt x="40" y="31"/>
                          <a:pt x="30" y="31"/>
                        </a:cubicBezTo>
                        <a:cubicBezTo>
                          <a:pt x="20" y="30"/>
                          <a:pt x="10" y="28"/>
                          <a:pt x="0" y="28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7" name="Freeform 2187"/>
                  <p:cNvSpPr/>
                  <p:nvPr/>
                </p:nvSpPr>
                <p:spPr bwMode="auto">
                  <a:xfrm>
                    <a:off x="2272" y="2904"/>
                    <a:ext cx="61" cy="10"/>
                  </a:xfrm>
                  <a:custGeom>
                    <a:avLst/>
                    <a:gdLst>
                      <a:gd name="T0" fmla="*/ 0 w 71"/>
                      <a:gd name="T1" fmla="*/ 9 h 11"/>
                      <a:gd name="T2" fmla="*/ 17 w 71"/>
                      <a:gd name="T3" fmla="*/ 1 h 11"/>
                      <a:gd name="T4" fmla="*/ 36 w 71"/>
                      <a:gd name="T5" fmla="*/ 2 h 11"/>
                      <a:gd name="T6" fmla="*/ 53 w 71"/>
                      <a:gd name="T7" fmla="*/ 5 h 11"/>
                      <a:gd name="T8" fmla="*/ 71 w 71"/>
                      <a:gd name="T9" fmla="*/ 3 h 11"/>
                      <a:gd name="T10" fmla="*/ 54 w 71"/>
                      <a:gd name="T11" fmla="*/ 10 h 11"/>
                      <a:gd name="T12" fmla="*/ 35 w 71"/>
                      <a:gd name="T13" fmla="*/ 9 h 11"/>
                      <a:gd name="T14" fmla="*/ 17 w 71"/>
                      <a:gd name="T15" fmla="*/ 6 h 11"/>
                      <a:gd name="T16" fmla="*/ 0 w 71"/>
                      <a:gd name="T17" fmla="*/ 9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1" h="11">
                        <a:moveTo>
                          <a:pt x="0" y="9"/>
                        </a:moveTo>
                        <a:cubicBezTo>
                          <a:pt x="4" y="5"/>
                          <a:pt x="10" y="1"/>
                          <a:pt x="17" y="1"/>
                        </a:cubicBezTo>
                        <a:cubicBezTo>
                          <a:pt x="24" y="0"/>
                          <a:pt x="30" y="1"/>
                          <a:pt x="36" y="2"/>
                        </a:cubicBezTo>
                        <a:cubicBezTo>
                          <a:pt x="42" y="3"/>
                          <a:pt x="47" y="4"/>
                          <a:pt x="53" y="5"/>
                        </a:cubicBezTo>
                        <a:cubicBezTo>
                          <a:pt x="59" y="5"/>
                          <a:pt x="65" y="4"/>
                          <a:pt x="71" y="3"/>
                        </a:cubicBezTo>
                        <a:cubicBezTo>
                          <a:pt x="66" y="7"/>
                          <a:pt x="60" y="9"/>
                          <a:pt x="54" y="10"/>
                        </a:cubicBezTo>
                        <a:cubicBezTo>
                          <a:pt x="47" y="11"/>
                          <a:pt x="41" y="10"/>
                          <a:pt x="35" y="9"/>
                        </a:cubicBezTo>
                        <a:cubicBezTo>
                          <a:pt x="29" y="8"/>
                          <a:pt x="23" y="7"/>
                          <a:pt x="17" y="6"/>
                        </a:cubicBezTo>
                        <a:cubicBezTo>
                          <a:pt x="12" y="6"/>
                          <a:pt x="6" y="7"/>
                          <a:pt x="0" y="9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8" name="Freeform 2188"/>
                  <p:cNvSpPr/>
                  <p:nvPr/>
                </p:nvSpPr>
                <p:spPr bwMode="auto">
                  <a:xfrm>
                    <a:off x="2268" y="2914"/>
                    <a:ext cx="77" cy="17"/>
                  </a:xfrm>
                  <a:custGeom>
                    <a:avLst/>
                    <a:gdLst>
                      <a:gd name="T0" fmla="*/ 0 w 90"/>
                      <a:gd name="T1" fmla="*/ 7 h 19"/>
                      <a:gd name="T2" fmla="*/ 25 w 90"/>
                      <a:gd name="T3" fmla="*/ 4 h 19"/>
                      <a:gd name="T4" fmla="*/ 48 w 90"/>
                      <a:gd name="T5" fmla="*/ 10 h 19"/>
                      <a:gd name="T6" fmla="*/ 70 w 90"/>
                      <a:gd name="T7" fmla="*/ 12 h 19"/>
                      <a:gd name="T8" fmla="*/ 81 w 90"/>
                      <a:gd name="T9" fmla="*/ 8 h 19"/>
                      <a:gd name="T10" fmla="*/ 90 w 90"/>
                      <a:gd name="T11" fmla="*/ 0 h 19"/>
                      <a:gd name="T12" fmla="*/ 83 w 90"/>
                      <a:gd name="T13" fmla="*/ 11 h 19"/>
                      <a:gd name="T14" fmla="*/ 72 w 90"/>
                      <a:gd name="T15" fmla="*/ 17 h 19"/>
                      <a:gd name="T16" fmla="*/ 59 w 90"/>
                      <a:gd name="T17" fmla="*/ 19 h 19"/>
                      <a:gd name="T18" fmla="*/ 46 w 90"/>
                      <a:gd name="T19" fmla="*/ 17 h 19"/>
                      <a:gd name="T20" fmla="*/ 23 w 90"/>
                      <a:gd name="T21" fmla="*/ 9 h 19"/>
                      <a:gd name="T22" fmla="*/ 0 w 90"/>
                      <a:gd name="T23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0" h="19">
                        <a:moveTo>
                          <a:pt x="0" y="7"/>
                        </a:moveTo>
                        <a:cubicBezTo>
                          <a:pt x="7" y="3"/>
                          <a:pt x="17" y="2"/>
                          <a:pt x="25" y="4"/>
                        </a:cubicBezTo>
                        <a:cubicBezTo>
                          <a:pt x="33" y="5"/>
                          <a:pt x="40" y="8"/>
                          <a:pt x="48" y="10"/>
                        </a:cubicBezTo>
                        <a:cubicBezTo>
                          <a:pt x="55" y="12"/>
                          <a:pt x="63" y="13"/>
                          <a:pt x="70" y="12"/>
                        </a:cubicBezTo>
                        <a:cubicBezTo>
                          <a:pt x="73" y="11"/>
                          <a:pt x="77" y="9"/>
                          <a:pt x="81" y="8"/>
                        </a:cubicBezTo>
                        <a:cubicBezTo>
                          <a:pt x="84" y="6"/>
                          <a:pt x="87" y="4"/>
                          <a:pt x="90" y="0"/>
                        </a:cubicBezTo>
                        <a:cubicBezTo>
                          <a:pt x="89" y="4"/>
                          <a:pt x="86" y="8"/>
                          <a:pt x="83" y="11"/>
                        </a:cubicBezTo>
                        <a:cubicBezTo>
                          <a:pt x="79" y="13"/>
                          <a:pt x="76" y="15"/>
                          <a:pt x="72" y="17"/>
                        </a:cubicBezTo>
                        <a:cubicBezTo>
                          <a:pt x="67" y="18"/>
                          <a:pt x="63" y="19"/>
                          <a:pt x="59" y="19"/>
                        </a:cubicBezTo>
                        <a:cubicBezTo>
                          <a:pt x="54" y="19"/>
                          <a:pt x="50" y="18"/>
                          <a:pt x="46" y="17"/>
                        </a:cubicBezTo>
                        <a:cubicBezTo>
                          <a:pt x="38" y="15"/>
                          <a:pt x="31" y="11"/>
                          <a:pt x="23" y="9"/>
                        </a:cubicBezTo>
                        <a:cubicBezTo>
                          <a:pt x="16" y="7"/>
                          <a:pt x="8" y="5"/>
                          <a:pt x="0" y="7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9" name="Freeform 2189"/>
                  <p:cNvSpPr/>
                  <p:nvPr/>
                </p:nvSpPr>
                <p:spPr bwMode="auto">
                  <a:xfrm>
                    <a:off x="2261" y="2920"/>
                    <a:ext cx="93" cy="34"/>
                  </a:xfrm>
                  <a:custGeom>
                    <a:avLst/>
                    <a:gdLst>
                      <a:gd name="T0" fmla="*/ 0 w 109"/>
                      <a:gd name="T1" fmla="*/ 15 h 39"/>
                      <a:gd name="T2" fmla="*/ 29 w 109"/>
                      <a:gd name="T3" fmla="*/ 28 h 39"/>
                      <a:gd name="T4" fmla="*/ 58 w 109"/>
                      <a:gd name="T5" fmla="*/ 30 h 39"/>
                      <a:gd name="T6" fmla="*/ 86 w 109"/>
                      <a:gd name="T7" fmla="*/ 20 h 39"/>
                      <a:gd name="T8" fmla="*/ 109 w 109"/>
                      <a:gd name="T9" fmla="*/ 0 h 39"/>
                      <a:gd name="T10" fmla="*/ 101 w 109"/>
                      <a:gd name="T11" fmla="*/ 14 h 39"/>
                      <a:gd name="T12" fmla="*/ 89 w 109"/>
                      <a:gd name="T13" fmla="*/ 25 h 39"/>
                      <a:gd name="T14" fmla="*/ 59 w 109"/>
                      <a:gd name="T15" fmla="*/ 38 h 39"/>
                      <a:gd name="T16" fmla="*/ 26 w 109"/>
                      <a:gd name="T17" fmla="*/ 33 h 39"/>
                      <a:gd name="T18" fmla="*/ 0 w 109"/>
                      <a:gd name="T19" fmla="*/ 15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9" h="39">
                        <a:moveTo>
                          <a:pt x="0" y="15"/>
                        </a:moveTo>
                        <a:cubicBezTo>
                          <a:pt x="10" y="18"/>
                          <a:pt x="19" y="24"/>
                          <a:pt x="29" y="28"/>
                        </a:cubicBezTo>
                        <a:cubicBezTo>
                          <a:pt x="38" y="31"/>
                          <a:pt x="48" y="32"/>
                          <a:pt x="58" y="30"/>
                        </a:cubicBezTo>
                        <a:cubicBezTo>
                          <a:pt x="68" y="29"/>
                          <a:pt x="77" y="26"/>
                          <a:pt x="86" y="20"/>
                        </a:cubicBezTo>
                        <a:cubicBezTo>
                          <a:pt x="95" y="15"/>
                          <a:pt x="104" y="10"/>
                          <a:pt x="109" y="0"/>
                        </a:cubicBezTo>
                        <a:cubicBezTo>
                          <a:pt x="108" y="6"/>
                          <a:pt x="105" y="10"/>
                          <a:pt x="101" y="14"/>
                        </a:cubicBezTo>
                        <a:cubicBezTo>
                          <a:pt x="97" y="18"/>
                          <a:pt x="93" y="22"/>
                          <a:pt x="89" y="25"/>
                        </a:cubicBezTo>
                        <a:cubicBezTo>
                          <a:pt x="80" y="32"/>
                          <a:pt x="70" y="36"/>
                          <a:pt x="59" y="38"/>
                        </a:cubicBezTo>
                        <a:cubicBezTo>
                          <a:pt x="48" y="39"/>
                          <a:pt x="36" y="38"/>
                          <a:pt x="26" y="33"/>
                        </a:cubicBezTo>
                        <a:cubicBezTo>
                          <a:pt x="17" y="28"/>
                          <a:pt x="9" y="21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0" name="Freeform 2190"/>
                  <p:cNvSpPr/>
                  <p:nvPr/>
                </p:nvSpPr>
                <p:spPr bwMode="auto">
                  <a:xfrm>
                    <a:off x="2232" y="2930"/>
                    <a:ext cx="149" cy="53"/>
                  </a:xfrm>
                  <a:custGeom>
                    <a:avLst/>
                    <a:gdLst>
                      <a:gd name="T0" fmla="*/ 0 w 176"/>
                      <a:gd name="T1" fmla="*/ 31 h 63"/>
                      <a:gd name="T2" fmla="*/ 26 w 176"/>
                      <a:gd name="T3" fmla="*/ 33 h 63"/>
                      <a:gd name="T4" fmla="*/ 51 w 176"/>
                      <a:gd name="T5" fmla="*/ 41 h 63"/>
                      <a:gd name="T6" fmla="*/ 74 w 176"/>
                      <a:gd name="T7" fmla="*/ 51 h 63"/>
                      <a:gd name="T8" fmla="*/ 97 w 176"/>
                      <a:gd name="T9" fmla="*/ 56 h 63"/>
                      <a:gd name="T10" fmla="*/ 138 w 176"/>
                      <a:gd name="T11" fmla="*/ 33 h 63"/>
                      <a:gd name="T12" fmla="*/ 147 w 176"/>
                      <a:gd name="T13" fmla="*/ 24 h 63"/>
                      <a:gd name="T14" fmla="*/ 151 w 176"/>
                      <a:gd name="T15" fmla="*/ 19 h 63"/>
                      <a:gd name="T16" fmla="*/ 156 w 176"/>
                      <a:gd name="T17" fmla="*/ 14 h 63"/>
                      <a:gd name="T18" fmla="*/ 168 w 176"/>
                      <a:gd name="T19" fmla="*/ 9 h 63"/>
                      <a:gd name="T20" fmla="*/ 176 w 176"/>
                      <a:gd name="T21" fmla="*/ 0 h 63"/>
                      <a:gd name="T22" fmla="*/ 169 w 176"/>
                      <a:gd name="T23" fmla="*/ 10 h 63"/>
                      <a:gd name="T24" fmla="*/ 158 w 176"/>
                      <a:gd name="T25" fmla="*/ 17 h 63"/>
                      <a:gd name="T26" fmla="*/ 154 w 176"/>
                      <a:gd name="T27" fmla="*/ 21 h 63"/>
                      <a:gd name="T28" fmla="*/ 150 w 176"/>
                      <a:gd name="T29" fmla="*/ 27 h 63"/>
                      <a:gd name="T30" fmla="*/ 142 w 176"/>
                      <a:gd name="T31" fmla="*/ 37 h 63"/>
                      <a:gd name="T32" fmla="*/ 123 w 176"/>
                      <a:gd name="T33" fmla="*/ 55 h 63"/>
                      <a:gd name="T34" fmla="*/ 97 w 176"/>
                      <a:gd name="T35" fmla="*/ 63 h 63"/>
                      <a:gd name="T36" fmla="*/ 71 w 176"/>
                      <a:gd name="T37" fmla="*/ 58 h 63"/>
                      <a:gd name="T38" fmla="*/ 48 w 176"/>
                      <a:gd name="T39" fmla="*/ 46 h 63"/>
                      <a:gd name="T40" fmla="*/ 25 w 176"/>
                      <a:gd name="T41" fmla="*/ 37 h 63"/>
                      <a:gd name="T42" fmla="*/ 0 w 176"/>
                      <a:gd name="T43" fmla="*/ 3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76" h="63">
                        <a:moveTo>
                          <a:pt x="0" y="31"/>
                        </a:moveTo>
                        <a:cubicBezTo>
                          <a:pt x="9" y="31"/>
                          <a:pt x="17" y="32"/>
                          <a:pt x="26" y="33"/>
                        </a:cubicBezTo>
                        <a:cubicBezTo>
                          <a:pt x="34" y="35"/>
                          <a:pt x="43" y="37"/>
                          <a:pt x="51" y="41"/>
                        </a:cubicBezTo>
                        <a:cubicBezTo>
                          <a:pt x="59" y="44"/>
                          <a:pt x="66" y="49"/>
                          <a:pt x="74" y="51"/>
                        </a:cubicBezTo>
                        <a:cubicBezTo>
                          <a:pt x="81" y="54"/>
                          <a:pt x="89" y="56"/>
                          <a:pt x="97" y="56"/>
                        </a:cubicBezTo>
                        <a:cubicBezTo>
                          <a:pt x="113" y="56"/>
                          <a:pt x="127" y="45"/>
                          <a:pt x="138" y="33"/>
                        </a:cubicBezTo>
                        <a:cubicBezTo>
                          <a:pt x="141" y="30"/>
                          <a:pt x="144" y="27"/>
                          <a:pt x="147" y="24"/>
                        </a:cubicBezTo>
                        <a:cubicBezTo>
                          <a:pt x="148" y="22"/>
                          <a:pt x="149" y="20"/>
                          <a:pt x="151" y="19"/>
                        </a:cubicBezTo>
                        <a:cubicBezTo>
                          <a:pt x="153" y="17"/>
                          <a:pt x="154" y="16"/>
                          <a:pt x="156" y="14"/>
                        </a:cubicBezTo>
                        <a:cubicBezTo>
                          <a:pt x="160" y="12"/>
                          <a:pt x="164" y="11"/>
                          <a:pt x="168" y="9"/>
                        </a:cubicBezTo>
                        <a:cubicBezTo>
                          <a:pt x="171" y="6"/>
                          <a:pt x="174" y="4"/>
                          <a:pt x="176" y="0"/>
                        </a:cubicBezTo>
                        <a:cubicBezTo>
                          <a:pt x="175" y="4"/>
                          <a:pt x="172" y="8"/>
                          <a:pt x="169" y="10"/>
                        </a:cubicBezTo>
                        <a:cubicBezTo>
                          <a:pt x="165" y="13"/>
                          <a:pt x="162" y="15"/>
                          <a:pt x="158" y="17"/>
                        </a:cubicBezTo>
                        <a:cubicBezTo>
                          <a:pt x="157" y="19"/>
                          <a:pt x="155" y="20"/>
                          <a:pt x="154" y="21"/>
                        </a:cubicBezTo>
                        <a:cubicBezTo>
                          <a:pt x="153" y="23"/>
                          <a:pt x="152" y="25"/>
                          <a:pt x="150" y="27"/>
                        </a:cubicBezTo>
                        <a:cubicBezTo>
                          <a:pt x="148" y="30"/>
                          <a:pt x="145" y="33"/>
                          <a:pt x="142" y="37"/>
                        </a:cubicBezTo>
                        <a:cubicBezTo>
                          <a:pt x="137" y="43"/>
                          <a:pt x="131" y="50"/>
                          <a:pt x="123" y="55"/>
                        </a:cubicBezTo>
                        <a:cubicBezTo>
                          <a:pt x="116" y="59"/>
                          <a:pt x="107" y="63"/>
                          <a:pt x="97" y="63"/>
                        </a:cubicBezTo>
                        <a:cubicBezTo>
                          <a:pt x="88" y="63"/>
                          <a:pt x="79" y="61"/>
                          <a:pt x="71" y="58"/>
                        </a:cubicBezTo>
                        <a:cubicBezTo>
                          <a:pt x="63" y="54"/>
                          <a:pt x="56" y="50"/>
                          <a:pt x="48" y="46"/>
                        </a:cubicBezTo>
                        <a:cubicBezTo>
                          <a:pt x="41" y="42"/>
                          <a:pt x="33" y="39"/>
                          <a:pt x="25" y="37"/>
                        </a:cubicBezTo>
                        <a:cubicBezTo>
                          <a:pt x="17" y="34"/>
                          <a:pt x="9" y="33"/>
                          <a:pt x="0" y="31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1" name="Freeform 2191"/>
                  <p:cNvSpPr/>
                  <p:nvPr/>
                </p:nvSpPr>
                <p:spPr bwMode="auto">
                  <a:xfrm>
                    <a:off x="2259" y="2974"/>
                    <a:ext cx="108" cy="37"/>
                  </a:xfrm>
                  <a:custGeom>
                    <a:avLst/>
                    <a:gdLst>
                      <a:gd name="T0" fmla="*/ 0 w 127"/>
                      <a:gd name="T1" fmla="*/ 43 h 43"/>
                      <a:gd name="T2" fmla="*/ 32 w 127"/>
                      <a:gd name="T3" fmla="*/ 30 h 43"/>
                      <a:gd name="T4" fmla="*/ 66 w 127"/>
                      <a:gd name="T5" fmla="*/ 25 h 43"/>
                      <a:gd name="T6" fmla="*/ 98 w 127"/>
                      <a:gd name="T7" fmla="*/ 17 h 43"/>
                      <a:gd name="T8" fmla="*/ 127 w 127"/>
                      <a:gd name="T9" fmla="*/ 0 h 43"/>
                      <a:gd name="T10" fmla="*/ 115 w 127"/>
                      <a:gd name="T11" fmla="*/ 13 h 43"/>
                      <a:gd name="T12" fmla="*/ 100 w 127"/>
                      <a:gd name="T13" fmla="*/ 22 h 43"/>
                      <a:gd name="T14" fmla="*/ 67 w 127"/>
                      <a:gd name="T15" fmla="*/ 32 h 43"/>
                      <a:gd name="T16" fmla="*/ 50 w 127"/>
                      <a:gd name="T17" fmla="*/ 34 h 43"/>
                      <a:gd name="T18" fmla="*/ 33 w 127"/>
                      <a:gd name="T19" fmla="*/ 35 h 43"/>
                      <a:gd name="T20" fmla="*/ 0 w 127"/>
                      <a:gd name="T21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7" h="43">
                        <a:moveTo>
                          <a:pt x="0" y="43"/>
                        </a:moveTo>
                        <a:cubicBezTo>
                          <a:pt x="9" y="36"/>
                          <a:pt x="21" y="32"/>
                          <a:pt x="32" y="30"/>
                        </a:cubicBezTo>
                        <a:cubicBezTo>
                          <a:pt x="43" y="28"/>
                          <a:pt x="54" y="27"/>
                          <a:pt x="66" y="25"/>
                        </a:cubicBezTo>
                        <a:cubicBezTo>
                          <a:pt x="77" y="23"/>
                          <a:pt x="88" y="21"/>
                          <a:pt x="98" y="17"/>
                        </a:cubicBezTo>
                        <a:cubicBezTo>
                          <a:pt x="108" y="13"/>
                          <a:pt x="118" y="8"/>
                          <a:pt x="127" y="0"/>
                        </a:cubicBezTo>
                        <a:cubicBezTo>
                          <a:pt x="124" y="5"/>
                          <a:pt x="119" y="9"/>
                          <a:pt x="115" y="13"/>
                        </a:cubicBezTo>
                        <a:cubicBezTo>
                          <a:pt x="110" y="16"/>
                          <a:pt x="105" y="20"/>
                          <a:pt x="100" y="22"/>
                        </a:cubicBezTo>
                        <a:cubicBezTo>
                          <a:pt x="90" y="27"/>
                          <a:pt x="78" y="30"/>
                          <a:pt x="67" y="32"/>
                        </a:cubicBezTo>
                        <a:cubicBezTo>
                          <a:pt x="61" y="33"/>
                          <a:pt x="55" y="33"/>
                          <a:pt x="50" y="34"/>
                        </a:cubicBezTo>
                        <a:cubicBezTo>
                          <a:pt x="33" y="35"/>
                          <a:pt x="33" y="35"/>
                          <a:pt x="33" y="35"/>
                        </a:cubicBezTo>
                        <a:cubicBezTo>
                          <a:pt x="22" y="36"/>
                          <a:pt x="11" y="38"/>
                          <a:pt x="0" y="43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2" name="Freeform 2192"/>
                  <p:cNvSpPr/>
                  <p:nvPr/>
                </p:nvSpPr>
                <p:spPr bwMode="auto">
                  <a:xfrm>
                    <a:off x="2242" y="2985"/>
                    <a:ext cx="144" cy="45"/>
                  </a:xfrm>
                  <a:custGeom>
                    <a:avLst/>
                    <a:gdLst>
                      <a:gd name="T0" fmla="*/ 0 w 170"/>
                      <a:gd name="T1" fmla="*/ 48 h 53"/>
                      <a:gd name="T2" fmla="*/ 47 w 170"/>
                      <a:gd name="T3" fmla="*/ 44 h 53"/>
                      <a:gd name="T4" fmla="*/ 93 w 170"/>
                      <a:gd name="T5" fmla="*/ 45 h 53"/>
                      <a:gd name="T6" fmla="*/ 136 w 170"/>
                      <a:gd name="T7" fmla="*/ 31 h 53"/>
                      <a:gd name="T8" fmla="*/ 154 w 170"/>
                      <a:gd name="T9" fmla="*/ 17 h 53"/>
                      <a:gd name="T10" fmla="*/ 170 w 170"/>
                      <a:gd name="T11" fmla="*/ 0 h 53"/>
                      <a:gd name="T12" fmla="*/ 139 w 170"/>
                      <a:gd name="T13" fmla="*/ 36 h 53"/>
                      <a:gd name="T14" fmla="*/ 118 w 170"/>
                      <a:gd name="T15" fmla="*/ 47 h 53"/>
                      <a:gd name="T16" fmla="*/ 94 w 170"/>
                      <a:gd name="T17" fmla="*/ 52 h 53"/>
                      <a:gd name="T18" fmla="*/ 47 w 170"/>
                      <a:gd name="T19" fmla="*/ 50 h 53"/>
                      <a:gd name="T20" fmla="*/ 0 w 170"/>
                      <a:gd name="T21" fmla="*/ 4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0" h="53">
                        <a:moveTo>
                          <a:pt x="0" y="48"/>
                        </a:moveTo>
                        <a:cubicBezTo>
                          <a:pt x="15" y="43"/>
                          <a:pt x="31" y="43"/>
                          <a:pt x="47" y="44"/>
                        </a:cubicBezTo>
                        <a:cubicBezTo>
                          <a:pt x="63" y="45"/>
                          <a:pt x="78" y="46"/>
                          <a:pt x="93" y="45"/>
                        </a:cubicBezTo>
                        <a:cubicBezTo>
                          <a:pt x="109" y="43"/>
                          <a:pt x="123" y="39"/>
                          <a:pt x="136" y="31"/>
                        </a:cubicBezTo>
                        <a:cubicBezTo>
                          <a:pt x="143" y="27"/>
                          <a:pt x="149" y="22"/>
                          <a:pt x="154" y="17"/>
                        </a:cubicBezTo>
                        <a:cubicBezTo>
                          <a:pt x="160" y="12"/>
                          <a:pt x="165" y="6"/>
                          <a:pt x="170" y="0"/>
                        </a:cubicBezTo>
                        <a:cubicBezTo>
                          <a:pt x="163" y="13"/>
                          <a:pt x="153" y="26"/>
                          <a:pt x="139" y="36"/>
                        </a:cubicBezTo>
                        <a:cubicBezTo>
                          <a:pt x="133" y="40"/>
                          <a:pt x="125" y="44"/>
                          <a:pt x="118" y="47"/>
                        </a:cubicBezTo>
                        <a:cubicBezTo>
                          <a:pt x="110" y="49"/>
                          <a:pt x="102" y="51"/>
                          <a:pt x="94" y="52"/>
                        </a:cubicBezTo>
                        <a:cubicBezTo>
                          <a:pt x="78" y="53"/>
                          <a:pt x="62" y="52"/>
                          <a:pt x="47" y="50"/>
                        </a:cubicBezTo>
                        <a:cubicBezTo>
                          <a:pt x="31" y="48"/>
                          <a:pt x="16" y="46"/>
                          <a:pt x="0" y="48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3" name="Freeform 2193"/>
                  <p:cNvSpPr/>
                  <p:nvPr/>
                </p:nvSpPr>
                <p:spPr bwMode="auto">
                  <a:xfrm>
                    <a:off x="2225" y="2989"/>
                    <a:ext cx="194" cy="71"/>
                  </a:xfrm>
                  <a:custGeom>
                    <a:avLst/>
                    <a:gdLst>
                      <a:gd name="T0" fmla="*/ 0 w 228"/>
                      <a:gd name="T1" fmla="*/ 55 h 84"/>
                      <a:gd name="T2" fmla="*/ 34 w 228"/>
                      <a:gd name="T3" fmla="*/ 56 h 84"/>
                      <a:gd name="T4" fmla="*/ 50 w 228"/>
                      <a:gd name="T5" fmla="*/ 62 h 84"/>
                      <a:gd name="T6" fmla="*/ 66 w 228"/>
                      <a:gd name="T7" fmla="*/ 68 h 84"/>
                      <a:gd name="T8" fmla="*/ 98 w 228"/>
                      <a:gd name="T9" fmla="*/ 76 h 84"/>
                      <a:gd name="T10" fmla="*/ 131 w 228"/>
                      <a:gd name="T11" fmla="*/ 76 h 84"/>
                      <a:gd name="T12" fmla="*/ 193 w 228"/>
                      <a:gd name="T13" fmla="*/ 55 h 84"/>
                      <a:gd name="T14" fmla="*/ 215 w 228"/>
                      <a:gd name="T15" fmla="*/ 31 h 84"/>
                      <a:gd name="T16" fmla="*/ 228 w 228"/>
                      <a:gd name="T17" fmla="*/ 0 h 84"/>
                      <a:gd name="T18" fmla="*/ 225 w 228"/>
                      <a:gd name="T19" fmla="*/ 17 h 84"/>
                      <a:gd name="T20" fmla="*/ 219 w 228"/>
                      <a:gd name="T21" fmla="*/ 32 h 84"/>
                      <a:gd name="T22" fmla="*/ 197 w 228"/>
                      <a:gd name="T23" fmla="*/ 60 h 84"/>
                      <a:gd name="T24" fmla="*/ 132 w 228"/>
                      <a:gd name="T25" fmla="*/ 83 h 84"/>
                      <a:gd name="T26" fmla="*/ 97 w 228"/>
                      <a:gd name="T27" fmla="*/ 83 h 84"/>
                      <a:gd name="T28" fmla="*/ 64 w 228"/>
                      <a:gd name="T29" fmla="*/ 73 h 84"/>
                      <a:gd name="T30" fmla="*/ 48 w 228"/>
                      <a:gd name="T31" fmla="*/ 66 h 84"/>
                      <a:gd name="T32" fmla="*/ 33 w 228"/>
                      <a:gd name="T33" fmla="*/ 60 h 84"/>
                      <a:gd name="T34" fmla="*/ 0 w 228"/>
                      <a:gd name="T35" fmla="*/ 55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28" h="84">
                        <a:moveTo>
                          <a:pt x="0" y="55"/>
                        </a:moveTo>
                        <a:cubicBezTo>
                          <a:pt x="11" y="53"/>
                          <a:pt x="23" y="54"/>
                          <a:pt x="34" y="56"/>
                        </a:cubicBezTo>
                        <a:cubicBezTo>
                          <a:pt x="39" y="58"/>
                          <a:pt x="45" y="60"/>
                          <a:pt x="50" y="62"/>
                        </a:cubicBezTo>
                        <a:cubicBezTo>
                          <a:pt x="56" y="64"/>
                          <a:pt x="61" y="66"/>
                          <a:pt x="66" y="68"/>
                        </a:cubicBezTo>
                        <a:cubicBezTo>
                          <a:pt x="77" y="72"/>
                          <a:pt x="87" y="75"/>
                          <a:pt x="98" y="76"/>
                        </a:cubicBezTo>
                        <a:cubicBezTo>
                          <a:pt x="109" y="77"/>
                          <a:pt x="120" y="77"/>
                          <a:pt x="131" y="76"/>
                        </a:cubicBezTo>
                        <a:cubicBezTo>
                          <a:pt x="153" y="74"/>
                          <a:pt x="176" y="68"/>
                          <a:pt x="193" y="55"/>
                        </a:cubicBezTo>
                        <a:cubicBezTo>
                          <a:pt x="202" y="49"/>
                          <a:pt x="210" y="40"/>
                          <a:pt x="215" y="31"/>
                        </a:cubicBezTo>
                        <a:cubicBezTo>
                          <a:pt x="221" y="21"/>
                          <a:pt x="226" y="11"/>
                          <a:pt x="228" y="0"/>
                        </a:cubicBezTo>
                        <a:cubicBezTo>
                          <a:pt x="228" y="6"/>
                          <a:pt x="227" y="11"/>
                          <a:pt x="225" y="17"/>
                        </a:cubicBezTo>
                        <a:cubicBezTo>
                          <a:pt x="223" y="22"/>
                          <a:pt x="221" y="27"/>
                          <a:pt x="219" y="32"/>
                        </a:cubicBezTo>
                        <a:cubicBezTo>
                          <a:pt x="213" y="43"/>
                          <a:pt x="206" y="52"/>
                          <a:pt x="197" y="60"/>
                        </a:cubicBezTo>
                        <a:cubicBezTo>
                          <a:pt x="178" y="74"/>
                          <a:pt x="155" y="81"/>
                          <a:pt x="132" y="83"/>
                        </a:cubicBezTo>
                        <a:cubicBezTo>
                          <a:pt x="121" y="84"/>
                          <a:pt x="109" y="84"/>
                          <a:pt x="97" y="83"/>
                        </a:cubicBezTo>
                        <a:cubicBezTo>
                          <a:pt x="86" y="81"/>
                          <a:pt x="75" y="78"/>
                          <a:pt x="64" y="73"/>
                        </a:cubicBezTo>
                        <a:cubicBezTo>
                          <a:pt x="59" y="71"/>
                          <a:pt x="53" y="69"/>
                          <a:pt x="48" y="66"/>
                        </a:cubicBezTo>
                        <a:cubicBezTo>
                          <a:pt x="43" y="64"/>
                          <a:pt x="38" y="62"/>
                          <a:pt x="33" y="60"/>
                        </a:cubicBezTo>
                        <a:cubicBezTo>
                          <a:pt x="22" y="56"/>
                          <a:pt x="11" y="55"/>
                          <a:pt x="0" y="55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4" name="Freeform 2194"/>
                  <p:cNvSpPr/>
                  <p:nvPr/>
                </p:nvSpPr>
                <p:spPr bwMode="auto">
                  <a:xfrm>
                    <a:off x="1840" y="2900"/>
                    <a:ext cx="335" cy="356"/>
                  </a:xfrm>
                  <a:custGeom>
                    <a:avLst/>
                    <a:gdLst>
                      <a:gd name="T0" fmla="*/ 37 w 394"/>
                      <a:gd name="T1" fmla="*/ 110 h 418"/>
                      <a:gd name="T2" fmla="*/ 120 w 394"/>
                      <a:gd name="T3" fmla="*/ 118 h 418"/>
                      <a:gd name="T4" fmla="*/ 8 w 394"/>
                      <a:gd name="T5" fmla="*/ 240 h 418"/>
                      <a:gd name="T6" fmla="*/ 134 w 394"/>
                      <a:gd name="T7" fmla="*/ 256 h 418"/>
                      <a:gd name="T8" fmla="*/ 0 w 394"/>
                      <a:gd name="T9" fmla="*/ 361 h 418"/>
                      <a:gd name="T10" fmla="*/ 355 w 394"/>
                      <a:gd name="T11" fmla="*/ 292 h 418"/>
                      <a:gd name="T12" fmla="*/ 394 w 394"/>
                      <a:gd name="T13" fmla="*/ 193 h 418"/>
                      <a:gd name="T14" fmla="*/ 244 w 394"/>
                      <a:gd name="T15" fmla="*/ 212 h 418"/>
                      <a:gd name="T16" fmla="*/ 318 w 394"/>
                      <a:gd name="T17" fmla="*/ 133 h 418"/>
                      <a:gd name="T18" fmla="*/ 170 w 394"/>
                      <a:gd name="T19" fmla="*/ 105 h 418"/>
                      <a:gd name="T20" fmla="*/ 223 w 394"/>
                      <a:gd name="T21" fmla="*/ 39 h 418"/>
                      <a:gd name="T22" fmla="*/ 110 w 394"/>
                      <a:gd name="T23" fmla="*/ 0 h 418"/>
                      <a:gd name="T24" fmla="*/ 37 w 394"/>
                      <a:gd name="T25" fmla="*/ 110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4" h="418">
                        <a:moveTo>
                          <a:pt x="37" y="110"/>
                        </a:moveTo>
                        <a:cubicBezTo>
                          <a:pt x="61" y="128"/>
                          <a:pt x="92" y="128"/>
                          <a:pt x="120" y="118"/>
                        </a:cubicBezTo>
                        <a:cubicBezTo>
                          <a:pt x="101" y="171"/>
                          <a:pt x="65" y="225"/>
                          <a:pt x="8" y="240"/>
                        </a:cubicBezTo>
                        <a:cubicBezTo>
                          <a:pt x="43" y="266"/>
                          <a:pt x="98" y="274"/>
                          <a:pt x="134" y="256"/>
                        </a:cubicBezTo>
                        <a:cubicBezTo>
                          <a:pt x="111" y="313"/>
                          <a:pt x="58" y="347"/>
                          <a:pt x="0" y="361"/>
                        </a:cubicBezTo>
                        <a:cubicBezTo>
                          <a:pt x="113" y="418"/>
                          <a:pt x="275" y="393"/>
                          <a:pt x="355" y="292"/>
                        </a:cubicBezTo>
                        <a:cubicBezTo>
                          <a:pt x="378" y="263"/>
                          <a:pt x="392" y="230"/>
                          <a:pt x="394" y="193"/>
                        </a:cubicBezTo>
                        <a:cubicBezTo>
                          <a:pt x="357" y="225"/>
                          <a:pt x="290" y="232"/>
                          <a:pt x="244" y="212"/>
                        </a:cubicBezTo>
                        <a:cubicBezTo>
                          <a:pt x="283" y="202"/>
                          <a:pt x="314" y="172"/>
                          <a:pt x="318" y="133"/>
                        </a:cubicBezTo>
                        <a:cubicBezTo>
                          <a:pt x="275" y="163"/>
                          <a:pt x="204" y="140"/>
                          <a:pt x="170" y="105"/>
                        </a:cubicBezTo>
                        <a:cubicBezTo>
                          <a:pt x="203" y="91"/>
                          <a:pt x="219" y="66"/>
                          <a:pt x="223" y="39"/>
                        </a:cubicBezTo>
                        <a:cubicBezTo>
                          <a:pt x="170" y="51"/>
                          <a:pt x="144" y="39"/>
                          <a:pt x="110" y="0"/>
                        </a:cubicBezTo>
                        <a:cubicBezTo>
                          <a:pt x="110" y="0"/>
                          <a:pt x="104" y="89"/>
                          <a:pt x="37" y="110"/>
                        </a:cubicBezTo>
                        <a:close/>
                      </a:path>
                    </a:pathLst>
                  </a:custGeom>
                  <a:solidFill>
                    <a:srgbClr val="27AA5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5" name="Freeform 2195"/>
                  <p:cNvSpPr/>
                  <p:nvPr/>
                </p:nvSpPr>
                <p:spPr bwMode="auto">
                  <a:xfrm>
                    <a:off x="1923" y="2923"/>
                    <a:ext cx="39" cy="20"/>
                  </a:xfrm>
                  <a:custGeom>
                    <a:avLst/>
                    <a:gdLst>
                      <a:gd name="T0" fmla="*/ 0 w 46"/>
                      <a:gd name="T1" fmla="*/ 18 h 23"/>
                      <a:gd name="T2" fmla="*/ 12 w 46"/>
                      <a:gd name="T3" fmla="*/ 17 h 23"/>
                      <a:gd name="T4" fmla="*/ 23 w 46"/>
                      <a:gd name="T5" fmla="*/ 12 h 23"/>
                      <a:gd name="T6" fmla="*/ 35 w 46"/>
                      <a:gd name="T7" fmla="*/ 6 h 23"/>
                      <a:gd name="T8" fmla="*/ 46 w 46"/>
                      <a:gd name="T9" fmla="*/ 0 h 23"/>
                      <a:gd name="T10" fmla="*/ 38 w 46"/>
                      <a:gd name="T11" fmla="*/ 11 h 23"/>
                      <a:gd name="T12" fmla="*/ 27 w 46"/>
                      <a:gd name="T13" fmla="*/ 19 h 23"/>
                      <a:gd name="T14" fmla="*/ 13 w 46"/>
                      <a:gd name="T15" fmla="*/ 23 h 23"/>
                      <a:gd name="T16" fmla="*/ 6 w 46"/>
                      <a:gd name="T17" fmla="*/ 22 h 23"/>
                      <a:gd name="T18" fmla="*/ 0 w 46"/>
                      <a:gd name="T19" fmla="*/ 18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23">
                        <a:moveTo>
                          <a:pt x="0" y="18"/>
                        </a:moveTo>
                        <a:cubicBezTo>
                          <a:pt x="4" y="20"/>
                          <a:pt x="8" y="18"/>
                          <a:pt x="12" y="17"/>
                        </a:cubicBezTo>
                        <a:cubicBezTo>
                          <a:pt x="16" y="16"/>
                          <a:pt x="20" y="14"/>
                          <a:pt x="23" y="12"/>
                        </a:cubicBezTo>
                        <a:cubicBezTo>
                          <a:pt x="27" y="10"/>
                          <a:pt x="31" y="8"/>
                          <a:pt x="35" y="6"/>
                        </a:cubicBezTo>
                        <a:cubicBezTo>
                          <a:pt x="39" y="4"/>
                          <a:pt x="42" y="2"/>
                          <a:pt x="46" y="0"/>
                        </a:cubicBezTo>
                        <a:cubicBezTo>
                          <a:pt x="45" y="4"/>
                          <a:pt x="41" y="8"/>
                          <a:pt x="38" y="11"/>
                        </a:cubicBezTo>
                        <a:cubicBezTo>
                          <a:pt x="35" y="14"/>
                          <a:pt x="31" y="17"/>
                          <a:pt x="27" y="19"/>
                        </a:cubicBezTo>
                        <a:cubicBezTo>
                          <a:pt x="23" y="21"/>
                          <a:pt x="18" y="22"/>
                          <a:pt x="13" y="23"/>
                        </a:cubicBezTo>
                        <a:cubicBezTo>
                          <a:pt x="11" y="23"/>
                          <a:pt x="8" y="23"/>
                          <a:pt x="6" y="22"/>
                        </a:cubicBezTo>
                        <a:cubicBezTo>
                          <a:pt x="3" y="22"/>
                          <a:pt x="1" y="20"/>
                          <a:pt x="0" y="18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6" name="Freeform 2196"/>
                  <p:cNvSpPr/>
                  <p:nvPr/>
                </p:nvSpPr>
                <p:spPr bwMode="auto">
                  <a:xfrm>
                    <a:off x="1912" y="2932"/>
                    <a:ext cx="65" cy="39"/>
                  </a:xfrm>
                  <a:custGeom>
                    <a:avLst/>
                    <a:gdLst>
                      <a:gd name="T0" fmla="*/ 0 w 76"/>
                      <a:gd name="T1" fmla="*/ 34 h 45"/>
                      <a:gd name="T2" fmla="*/ 10 w 76"/>
                      <a:gd name="T3" fmla="*/ 40 h 45"/>
                      <a:gd name="T4" fmla="*/ 21 w 76"/>
                      <a:gd name="T5" fmla="*/ 39 h 45"/>
                      <a:gd name="T6" fmla="*/ 41 w 76"/>
                      <a:gd name="T7" fmla="*/ 30 h 45"/>
                      <a:gd name="T8" fmla="*/ 60 w 76"/>
                      <a:gd name="T9" fmla="*/ 16 h 45"/>
                      <a:gd name="T10" fmla="*/ 68 w 76"/>
                      <a:gd name="T11" fmla="*/ 8 h 45"/>
                      <a:gd name="T12" fmla="*/ 76 w 76"/>
                      <a:gd name="T13" fmla="*/ 0 h 45"/>
                      <a:gd name="T14" fmla="*/ 71 w 76"/>
                      <a:gd name="T15" fmla="*/ 10 h 45"/>
                      <a:gd name="T16" fmla="*/ 69 w 76"/>
                      <a:gd name="T17" fmla="*/ 13 h 45"/>
                      <a:gd name="T18" fmla="*/ 67 w 76"/>
                      <a:gd name="T19" fmla="*/ 16 h 45"/>
                      <a:gd name="T20" fmla="*/ 64 w 76"/>
                      <a:gd name="T21" fmla="*/ 20 h 45"/>
                      <a:gd name="T22" fmla="*/ 45 w 76"/>
                      <a:gd name="T23" fmla="*/ 36 h 45"/>
                      <a:gd name="T24" fmla="*/ 21 w 76"/>
                      <a:gd name="T25" fmla="*/ 45 h 45"/>
                      <a:gd name="T26" fmla="*/ 9 w 76"/>
                      <a:gd name="T27" fmla="*/ 43 h 45"/>
                      <a:gd name="T28" fmla="*/ 0 w 76"/>
                      <a:gd name="T29" fmla="*/ 34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6" h="45">
                        <a:moveTo>
                          <a:pt x="0" y="34"/>
                        </a:moveTo>
                        <a:cubicBezTo>
                          <a:pt x="3" y="37"/>
                          <a:pt x="6" y="39"/>
                          <a:pt x="10" y="40"/>
                        </a:cubicBezTo>
                        <a:cubicBezTo>
                          <a:pt x="13" y="40"/>
                          <a:pt x="17" y="40"/>
                          <a:pt x="21" y="39"/>
                        </a:cubicBezTo>
                        <a:cubicBezTo>
                          <a:pt x="28" y="37"/>
                          <a:pt x="34" y="34"/>
                          <a:pt x="41" y="30"/>
                        </a:cubicBezTo>
                        <a:cubicBezTo>
                          <a:pt x="47" y="26"/>
                          <a:pt x="54" y="21"/>
                          <a:pt x="60" y="16"/>
                        </a:cubicBezTo>
                        <a:cubicBezTo>
                          <a:pt x="63" y="14"/>
                          <a:pt x="65" y="11"/>
                          <a:pt x="68" y="8"/>
                        </a:cubicBezTo>
                        <a:cubicBezTo>
                          <a:pt x="71" y="5"/>
                          <a:pt x="73" y="2"/>
                          <a:pt x="76" y="0"/>
                        </a:cubicBezTo>
                        <a:cubicBezTo>
                          <a:pt x="74" y="3"/>
                          <a:pt x="73" y="7"/>
                          <a:pt x="71" y="10"/>
                        </a:cubicBezTo>
                        <a:cubicBezTo>
                          <a:pt x="69" y="13"/>
                          <a:pt x="69" y="13"/>
                          <a:pt x="69" y="13"/>
                        </a:cubicBezTo>
                        <a:cubicBezTo>
                          <a:pt x="69" y="14"/>
                          <a:pt x="68" y="15"/>
                          <a:pt x="67" y="16"/>
                        </a:cubicBezTo>
                        <a:cubicBezTo>
                          <a:pt x="66" y="17"/>
                          <a:pt x="65" y="19"/>
                          <a:pt x="64" y="20"/>
                        </a:cubicBezTo>
                        <a:cubicBezTo>
                          <a:pt x="58" y="26"/>
                          <a:pt x="52" y="31"/>
                          <a:pt x="45" y="36"/>
                        </a:cubicBezTo>
                        <a:cubicBezTo>
                          <a:pt x="38" y="40"/>
                          <a:pt x="30" y="44"/>
                          <a:pt x="21" y="45"/>
                        </a:cubicBezTo>
                        <a:cubicBezTo>
                          <a:pt x="17" y="45"/>
                          <a:pt x="13" y="45"/>
                          <a:pt x="9" y="43"/>
                        </a:cubicBezTo>
                        <a:cubicBezTo>
                          <a:pt x="5" y="41"/>
                          <a:pt x="2" y="38"/>
                          <a:pt x="0" y="34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7" name="Freeform 2197"/>
                  <p:cNvSpPr/>
                  <p:nvPr/>
                </p:nvSpPr>
                <p:spPr bwMode="auto">
                  <a:xfrm>
                    <a:off x="1895" y="2937"/>
                    <a:ext cx="106" cy="61"/>
                  </a:xfrm>
                  <a:custGeom>
                    <a:avLst/>
                    <a:gdLst>
                      <a:gd name="T0" fmla="*/ 0 w 125"/>
                      <a:gd name="T1" fmla="*/ 51 h 72"/>
                      <a:gd name="T2" fmla="*/ 37 w 125"/>
                      <a:gd name="T3" fmla="*/ 65 h 72"/>
                      <a:gd name="T4" fmla="*/ 56 w 125"/>
                      <a:gd name="T5" fmla="*/ 65 h 72"/>
                      <a:gd name="T6" fmla="*/ 65 w 125"/>
                      <a:gd name="T7" fmla="*/ 63 h 72"/>
                      <a:gd name="T8" fmla="*/ 74 w 125"/>
                      <a:gd name="T9" fmla="*/ 59 h 72"/>
                      <a:gd name="T10" fmla="*/ 102 w 125"/>
                      <a:gd name="T11" fmla="*/ 33 h 72"/>
                      <a:gd name="T12" fmla="*/ 112 w 125"/>
                      <a:gd name="T13" fmla="*/ 16 h 72"/>
                      <a:gd name="T14" fmla="*/ 125 w 125"/>
                      <a:gd name="T15" fmla="*/ 0 h 72"/>
                      <a:gd name="T16" fmla="*/ 115 w 125"/>
                      <a:gd name="T17" fmla="*/ 17 h 72"/>
                      <a:gd name="T18" fmla="*/ 106 w 125"/>
                      <a:gd name="T19" fmla="*/ 36 h 72"/>
                      <a:gd name="T20" fmla="*/ 94 w 125"/>
                      <a:gd name="T21" fmla="*/ 53 h 72"/>
                      <a:gd name="T22" fmla="*/ 77 w 125"/>
                      <a:gd name="T23" fmla="*/ 65 h 72"/>
                      <a:gd name="T24" fmla="*/ 68 w 125"/>
                      <a:gd name="T25" fmla="*/ 69 h 72"/>
                      <a:gd name="T26" fmla="*/ 57 w 125"/>
                      <a:gd name="T27" fmla="*/ 71 h 72"/>
                      <a:gd name="T28" fmla="*/ 36 w 125"/>
                      <a:gd name="T29" fmla="*/ 70 h 72"/>
                      <a:gd name="T30" fmla="*/ 17 w 125"/>
                      <a:gd name="T31" fmla="*/ 63 h 72"/>
                      <a:gd name="T32" fmla="*/ 0 w 125"/>
                      <a:gd name="T33" fmla="*/ 51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5" h="72">
                        <a:moveTo>
                          <a:pt x="0" y="51"/>
                        </a:moveTo>
                        <a:cubicBezTo>
                          <a:pt x="11" y="59"/>
                          <a:pt x="24" y="63"/>
                          <a:pt x="37" y="65"/>
                        </a:cubicBezTo>
                        <a:cubicBezTo>
                          <a:pt x="43" y="65"/>
                          <a:pt x="50" y="66"/>
                          <a:pt x="56" y="65"/>
                        </a:cubicBezTo>
                        <a:cubicBezTo>
                          <a:pt x="59" y="64"/>
                          <a:pt x="63" y="64"/>
                          <a:pt x="65" y="63"/>
                        </a:cubicBezTo>
                        <a:cubicBezTo>
                          <a:pt x="69" y="62"/>
                          <a:pt x="71" y="61"/>
                          <a:pt x="74" y="59"/>
                        </a:cubicBezTo>
                        <a:cubicBezTo>
                          <a:pt x="85" y="53"/>
                          <a:pt x="94" y="44"/>
                          <a:pt x="102" y="33"/>
                        </a:cubicBezTo>
                        <a:cubicBezTo>
                          <a:pt x="106" y="27"/>
                          <a:pt x="109" y="22"/>
                          <a:pt x="112" y="16"/>
                        </a:cubicBezTo>
                        <a:cubicBezTo>
                          <a:pt x="116" y="10"/>
                          <a:pt x="120" y="4"/>
                          <a:pt x="125" y="0"/>
                        </a:cubicBezTo>
                        <a:cubicBezTo>
                          <a:pt x="121" y="5"/>
                          <a:pt x="118" y="11"/>
                          <a:pt x="115" y="17"/>
                        </a:cubicBezTo>
                        <a:cubicBezTo>
                          <a:pt x="113" y="24"/>
                          <a:pt x="110" y="30"/>
                          <a:pt x="106" y="36"/>
                        </a:cubicBezTo>
                        <a:cubicBezTo>
                          <a:pt x="103" y="42"/>
                          <a:pt x="99" y="47"/>
                          <a:pt x="94" y="53"/>
                        </a:cubicBezTo>
                        <a:cubicBezTo>
                          <a:pt x="89" y="58"/>
                          <a:pt x="84" y="62"/>
                          <a:pt x="77" y="65"/>
                        </a:cubicBezTo>
                        <a:cubicBezTo>
                          <a:pt x="74" y="67"/>
                          <a:pt x="71" y="68"/>
                          <a:pt x="68" y="69"/>
                        </a:cubicBezTo>
                        <a:cubicBezTo>
                          <a:pt x="64" y="71"/>
                          <a:pt x="60" y="71"/>
                          <a:pt x="57" y="71"/>
                        </a:cubicBezTo>
                        <a:cubicBezTo>
                          <a:pt x="50" y="72"/>
                          <a:pt x="43" y="71"/>
                          <a:pt x="36" y="70"/>
                        </a:cubicBezTo>
                        <a:cubicBezTo>
                          <a:pt x="29" y="69"/>
                          <a:pt x="23" y="66"/>
                          <a:pt x="17" y="63"/>
                        </a:cubicBezTo>
                        <a:cubicBezTo>
                          <a:pt x="10" y="60"/>
                          <a:pt x="5" y="56"/>
                          <a:pt x="0" y="51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8" name="Freeform 2198"/>
                  <p:cNvSpPr/>
                  <p:nvPr/>
                </p:nvSpPr>
                <p:spPr bwMode="auto">
                  <a:xfrm>
                    <a:off x="1938" y="2998"/>
                    <a:ext cx="59" cy="9"/>
                  </a:xfrm>
                  <a:custGeom>
                    <a:avLst/>
                    <a:gdLst>
                      <a:gd name="T0" fmla="*/ 0 w 69"/>
                      <a:gd name="T1" fmla="*/ 10 h 11"/>
                      <a:gd name="T2" fmla="*/ 17 w 69"/>
                      <a:gd name="T3" fmla="*/ 3 h 11"/>
                      <a:gd name="T4" fmla="*/ 35 w 69"/>
                      <a:gd name="T5" fmla="*/ 3 h 11"/>
                      <a:gd name="T6" fmla="*/ 52 w 69"/>
                      <a:gd name="T7" fmla="*/ 4 h 11"/>
                      <a:gd name="T8" fmla="*/ 69 w 69"/>
                      <a:gd name="T9" fmla="*/ 0 h 11"/>
                      <a:gd name="T10" fmla="*/ 53 w 69"/>
                      <a:gd name="T11" fmla="*/ 9 h 11"/>
                      <a:gd name="T12" fmla="*/ 35 w 69"/>
                      <a:gd name="T13" fmla="*/ 10 h 11"/>
                      <a:gd name="T14" fmla="*/ 17 w 69"/>
                      <a:gd name="T15" fmla="*/ 9 h 11"/>
                      <a:gd name="T16" fmla="*/ 0 w 69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9" h="11">
                        <a:moveTo>
                          <a:pt x="0" y="10"/>
                        </a:moveTo>
                        <a:cubicBezTo>
                          <a:pt x="5" y="6"/>
                          <a:pt x="11" y="4"/>
                          <a:pt x="17" y="3"/>
                        </a:cubicBezTo>
                        <a:cubicBezTo>
                          <a:pt x="23" y="3"/>
                          <a:pt x="29" y="3"/>
                          <a:pt x="35" y="3"/>
                        </a:cubicBezTo>
                        <a:cubicBezTo>
                          <a:pt x="41" y="4"/>
                          <a:pt x="47" y="4"/>
                          <a:pt x="52" y="4"/>
                        </a:cubicBezTo>
                        <a:cubicBezTo>
                          <a:pt x="58" y="4"/>
                          <a:pt x="64" y="3"/>
                          <a:pt x="69" y="0"/>
                        </a:cubicBezTo>
                        <a:cubicBezTo>
                          <a:pt x="65" y="5"/>
                          <a:pt x="59" y="8"/>
                          <a:pt x="53" y="9"/>
                        </a:cubicBezTo>
                        <a:cubicBezTo>
                          <a:pt x="47" y="11"/>
                          <a:pt x="41" y="11"/>
                          <a:pt x="35" y="10"/>
                        </a:cubicBezTo>
                        <a:cubicBezTo>
                          <a:pt x="17" y="9"/>
                          <a:pt x="17" y="9"/>
                          <a:pt x="17" y="9"/>
                        </a:cubicBezTo>
                        <a:cubicBezTo>
                          <a:pt x="12" y="9"/>
                          <a:pt x="6" y="9"/>
                          <a:pt x="0" y="10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9" name="Freeform 2199"/>
                  <p:cNvSpPr/>
                  <p:nvPr/>
                </p:nvSpPr>
                <p:spPr bwMode="auto">
                  <a:xfrm>
                    <a:off x="1929" y="3005"/>
                    <a:ext cx="74" cy="22"/>
                  </a:xfrm>
                  <a:custGeom>
                    <a:avLst/>
                    <a:gdLst>
                      <a:gd name="T0" fmla="*/ 0 w 88"/>
                      <a:gd name="T1" fmla="*/ 26 h 26"/>
                      <a:gd name="T2" fmla="*/ 20 w 88"/>
                      <a:gd name="T3" fmla="*/ 13 h 26"/>
                      <a:gd name="T4" fmla="*/ 44 w 88"/>
                      <a:gd name="T5" fmla="*/ 11 h 26"/>
                      <a:gd name="T6" fmla="*/ 67 w 88"/>
                      <a:gd name="T7" fmla="*/ 9 h 26"/>
                      <a:gd name="T8" fmla="*/ 78 w 88"/>
                      <a:gd name="T9" fmla="*/ 6 h 26"/>
                      <a:gd name="T10" fmla="*/ 88 w 88"/>
                      <a:gd name="T11" fmla="*/ 0 h 26"/>
                      <a:gd name="T12" fmla="*/ 69 w 88"/>
                      <a:gd name="T13" fmla="*/ 15 h 26"/>
                      <a:gd name="T14" fmla="*/ 45 w 88"/>
                      <a:gd name="T15" fmla="*/ 18 h 26"/>
                      <a:gd name="T16" fmla="*/ 21 w 88"/>
                      <a:gd name="T17" fmla="*/ 19 h 26"/>
                      <a:gd name="T18" fmla="*/ 0 w 88"/>
                      <a:gd name="T1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8" h="26">
                        <a:moveTo>
                          <a:pt x="0" y="26"/>
                        </a:moveTo>
                        <a:cubicBezTo>
                          <a:pt x="5" y="19"/>
                          <a:pt x="13" y="15"/>
                          <a:pt x="20" y="13"/>
                        </a:cubicBezTo>
                        <a:cubicBezTo>
                          <a:pt x="28" y="11"/>
                          <a:pt x="37" y="11"/>
                          <a:pt x="44" y="11"/>
                        </a:cubicBezTo>
                        <a:cubicBezTo>
                          <a:pt x="52" y="10"/>
                          <a:pt x="60" y="10"/>
                          <a:pt x="67" y="9"/>
                        </a:cubicBezTo>
                        <a:cubicBezTo>
                          <a:pt x="71" y="8"/>
                          <a:pt x="75" y="8"/>
                          <a:pt x="78" y="6"/>
                        </a:cubicBezTo>
                        <a:cubicBezTo>
                          <a:pt x="82" y="5"/>
                          <a:pt x="85" y="3"/>
                          <a:pt x="88" y="0"/>
                        </a:cubicBezTo>
                        <a:cubicBezTo>
                          <a:pt x="84" y="7"/>
                          <a:pt x="77" y="12"/>
                          <a:pt x="69" y="15"/>
                        </a:cubicBezTo>
                        <a:cubicBezTo>
                          <a:pt x="61" y="17"/>
                          <a:pt x="52" y="17"/>
                          <a:pt x="45" y="18"/>
                        </a:cubicBezTo>
                        <a:cubicBezTo>
                          <a:pt x="37" y="18"/>
                          <a:pt x="29" y="18"/>
                          <a:pt x="21" y="19"/>
                        </a:cubicBezTo>
                        <a:cubicBezTo>
                          <a:pt x="14" y="20"/>
                          <a:pt x="7" y="22"/>
                          <a:pt x="0" y="26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0" name="Freeform 2200"/>
                  <p:cNvSpPr/>
                  <p:nvPr/>
                </p:nvSpPr>
                <p:spPr bwMode="auto">
                  <a:xfrm>
                    <a:off x="1906" y="3014"/>
                    <a:ext cx="114" cy="50"/>
                  </a:xfrm>
                  <a:custGeom>
                    <a:avLst/>
                    <a:gdLst>
                      <a:gd name="T0" fmla="*/ 0 w 133"/>
                      <a:gd name="T1" fmla="*/ 59 h 59"/>
                      <a:gd name="T2" fmla="*/ 18 w 133"/>
                      <a:gd name="T3" fmla="*/ 50 h 59"/>
                      <a:gd name="T4" fmla="*/ 38 w 133"/>
                      <a:gd name="T5" fmla="*/ 48 h 59"/>
                      <a:gd name="T6" fmla="*/ 76 w 133"/>
                      <a:gd name="T7" fmla="*/ 46 h 59"/>
                      <a:gd name="T8" fmla="*/ 110 w 133"/>
                      <a:gd name="T9" fmla="*/ 30 h 59"/>
                      <a:gd name="T10" fmla="*/ 123 w 133"/>
                      <a:gd name="T11" fmla="*/ 16 h 59"/>
                      <a:gd name="T12" fmla="*/ 133 w 133"/>
                      <a:gd name="T13" fmla="*/ 0 h 59"/>
                      <a:gd name="T14" fmla="*/ 126 w 133"/>
                      <a:gd name="T15" fmla="*/ 18 h 59"/>
                      <a:gd name="T16" fmla="*/ 113 w 133"/>
                      <a:gd name="T17" fmla="*/ 34 h 59"/>
                      <a:gd name="T18" fmla="*/ 78 w 133"/>
                      <a:gd name="T19" fmla="*/ 53 h 59"/>
                      <a:gd name="T20" fmla="*/ 57 w 133"/>
                      <a:gd name="T21" fmla="*/ 55 h 59"/>
                      <a:gd name="T22" fmla="*/ 38 w 133"/>
                      <a:gd name="T23" fmla="*/ 54 h 59"/>
                      <a:gd name="T24" fmla="*/ 0 w 133"/>
                      <a:gd name="T25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3" h="59">
                        <a:moveTo>
                          <a:pt x="0" y="59"/>
                        </a:moveTo>
                        <a:cubicBezTo>
                          <a:pt x="5" y="55"/>
                          <a:pt x="11" y="52"/>
                          <a:pt x="18" y="50"/>
                        </a:cubicBezTo>
                        <a:cubicBezTo>
                          <a:pt x="25" y="49"/>
                          <a:pt x="31" y="48"/>
                          <a:pt x="38" y="48"/>
                        </a:cubicBezTo>
                        <a:cubicBezTo>
                          <a:pt x="51" y="48"/>
                          <a:pt x="64" y="49"/>
                          <a:pt x="76" y="46"/>
                        </a:cubicBezTo>
                        <a:cubicBezTo>
                          <a:pt x="88" y="43"/>
                          <a:pt x="100" y="37"/>
                          <a:pt x="110" y="30"/>
                        </a:cubicBezTo>
                        <a:cubicBezTo>
                          <a:pt x="115" y="26"/>
                          <a:pt x="119" y="21"/>
                          <a:pt x="123" y="16"/>
                        </a:cubicBezTo>
                        <a:cubicBezTo>
                          <a:pt x="127" y="11"/>
                          <a:pt x="131" y="6"/>
                          <a:pt x="133" y="0"/>
                        </a:cubicBezTo>
                        <a:cubicBezTo>
                          <a:pt x="132" y="6"/>
                          <a:pt x="129" y="13"/>
                          <a:pt x="126" y="18"/>
                        </a:cubicBezTo>
                        <a:cubicBezTo>
                          <a:pt x="123" y="24"/>
                          <a:pt x="118" y="29"/>
                          <a:pt x="113" y="34"/>
                        </a:cubicBezTo>
                        <a:cubicBezTo>
                          <a:pt x="103" y="43"/>
                          <a:pt x="91" y="49"/>
                          <a:pt x="78" y="53"/>
                        </a:cubicBezTo>
                        <a:cubicBezTo>
                          <a:pt x="71" y="54"/>
                          <a:pt x="64" y="55"/>
                          <a:pt x="57" y="55"/>
                        </a:cubicBezTo>
                        <a:cubicBezTo>
                          <a:pt x="51" y="55"/>
                          <a:pt x="44" y="54"/>
                          <a:pt x="38" y="54"/>
                        </a:cubicBezTo>
                        <a:cubicBezTo>
                          <a:pt x="25" y="53"/>
                          <a:pt x="12" y="53"/>
                          <a:pt x="0" y="59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1" name="Freeform 2201"/>
                  <p:cNvSpPr/>
                  <p:nvPr/>
                </p:nvSpPr>
                <p:spPr bwMode="auto">
                  <a:xfrm>
                    <a:off x="1879" y="3025"/>
                    <a:ext cx="193" cy="73"/>
                  </a:xfrm>
                  <a:custGeom>
                    <a:avLst/>
                    <a:gdLst>
                      <a:gd name="T0" fmla="*/ 0 w 227"/>
                      <a:gd name="T1" fmla="*/ 76 h 85"/>
                      <a:gd name="T2" fmla="*/ 15 w 227"/>
                      <a:gd name="T3" fmla="*/ 70 h 85"/>
                      <a:gd name="T4" fmla="*/ 32 w 227"/>
                      <a:gd name="T5" fmla="*/ 71 h 85"/>
                      <a:gd name="T6" fmla="*/ 47 w 227"/>
                      <a:gd name="T7" fmla="*/ 75 h 85"/>
                      <a:gd name="T8" fmla="*/ 63 w 227"/>
                      <a:gd name="T9" fmla="*/ 78 h 85"/>
                      <a:gd name="T10" fmla="*/ 93 w 227"/>
                      <a:gd name="T11" fmla="*/ 73 h 85"/>
                      <a:gd name="T12" fmla="*/ 106 w 227"/>
                      <a:gd name="T13" fmla="*/ 65 h 85"/>
                      <a:gd name="T14" fmla="*/ 119 w 227"/>
                      <a:gd name="T15" fmla="*/ 55 h 85"/>
                      <a:gd name="T16" fmla="*/ 151 w 227"/>
                      <a:gd name="T17" fmla="*/ 44 h 85"/>
                      <a:gd name="T18" fmla="*/ 167 w 227"/>
                      <a:gd name="T19" fmla="*/ 43 h 85"/>
                      <a:gd name="T20" fmla="*/ 182 w 227"/>
                      <a:gd name="T21" fmla="*/ 40 h 85"/>
                      <a:gd name="T22" fmla="*/ 210 w 227"/>
                      <a:gd name="T23" fmla="*/ 26 h 85"/>
                      <a:gd name="T24" fmla="*/ 227 w 227"/>
                      <a:gd name="T25" fmla="*/ 0 h 85"/>
                      <a:gd name="T26" fmla="*/ 212 w 227"/>
                      <a:gd name="T27" fmla="*/ 29 h 85"/>
                      <a:gd name="T28" fmla="*/ 184 w 227"/>
                      <a:gd name="T29" fmla="*/ 46 h 85"/>
                      <a:gd name="T30" fmla="*/ 151 w 227"/>
                      <a:gd name="T31" fmla="*/ 50 h 85"/>
                      <a:gd name="T32" fmla="*/ 123 w 227"/>
                      <a:gd name="T33" fmla="*/ 61 h 85"/>
                      <a:gd name="T34" fmla="*/ 110 w 227"/>
                      <a:gd name="T35" fmla="*/ 70 h 85"/>
                      <a:gd name="T36" fmla="*/ 95 w 227"/>
                      <a:gd name="T37" fmla="*/ 79 h 85"/>
                      <a:gd name="T38" fmla="*/ 62 w 227"/>
                      <a:gd name="T39" fmla="*/ 84 h 85"/>
                      <a:gd name="T40" fmla="*/ 31 w 227"/>
                      <a:gd name="T41" fmla="*/ 74 h 85"/>
                      <a:gd name="T42" fmla="*/ 15 w 227"/>
                      <a:gd name="T43" fmla="*/ 72 h 85"/>
                      <a:gd name="T44" fmla="*/ 0 w 227"/>
                      <a:gd name="T45" fmla="*/ 76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27" h="85">
                        <a:moveTo>
                          <a:pt x="0" y="76"/>
                        </a:moveTo>
                        <a:cubicBezTo>
                          <a:pt x="4" y="73"/>
                          <a:pt x="10" y="71"/>
                          <a:pt x="15" y="70"/>
                        </a:cubicBezTo>
                        <a:cubicBezTo>
                          <a:pt x="20" y="69"/>
                          <a:pt x="26" y="70"/>
                          <a:pt x="32" y="71"/>
                        </a:cubicBezTo>
                        <a:cubicBezTo>
                          <a:pt x="37" y="72"/>
                          <a:pt x="42" y="73"/>
                          <a:pt x="47" y="75"/>
                        </a:cubicBezTo>
                        <a:cubicBezTo>
                          <a:pt x="53" y="76"/>
                          <a:pt x="58" y="78"/>
                          <a:pt x="63" y="78"/>
                        </a:cubicBezTo>
                        <a:cubicBezTo>
                          <a:pt x="73" y="79"/>
                          <a:pt x="83" y="77"/>
                          <a:pt x="93" y="73"/>
                        </a:cubicBezTo>
                        <a:cubicBezTo>
                          <a:pt x="97" y="71"/>
                          <a:pt x="102" y="68"/>
                          <a:pt x="106" y="65"/>
                        </a:cubicBezTo>
                        <a:cubicBezTo>
                          <a:pt x="110" y="61"/>
                          <a:pt x="114" y="58"/>
                          <a:pt x="119" y="55"/>
                        </a:cubicBezTo>
                        <a:cubicBezTo>
                          <a:pt x="128" y="49"/>
                          <a:pt x="139" y="44"/>
                          <a:pt x="151" y="44"/>
                        </a:cubicBezTo>
                        <a:cubicBezTo>
                          <a:pt x="156" y="43"/>
                          <a:pt x="162" y="43"/>
                          <a:pt x="167" y="43"/>
                        </a:cubicBezTo>
                        <a:cubicBezTo>
                          <a:pt x="172" y="42"/>
                          <a:pt x="177" y="42"/>
                          <a:pt x="182" y="40"/>
                        </a:cubicBezTo>
                        <a:cubicBezTo>
                          <a:pt x="192" y="38"/>
                          <a:pt x="202" y="33"/>
                          <a:pt x="210" y="26"/>
                        </a:cubicBezTo>
                        <a:cubicBezTo>
                          <a:pt x="218" y="20"/>
                          <a:pt x="225" y="11"/>
                          <a:pt x="227" y="0"/>
                        </a:cubicBezTo>
                        <a:cubicBezTo>
                          <a:pt x="227" y="11"/>
                          <a:pt x="220" y="21"/>
                          <a:pt x="212" y="29"/>
                        </a:cubicBezTo>
                        <a:cubicBezTo>
                          <a:pt x="204" y="36"/>
                          <a:pt x="195" y="42"/>
                          <a:pt x="184" y="46"/>
                        </a:cubicBezTo>
                        <a:cubicBezTo>
                          <a:pt x="173" y="49"/>
                          <a:pt x="162" y="50"/>
                          <a:pt x="151" y="50"/>
                        </a:cubicBezTo>
                        <a:cubicBezTo>
                          <a:pt x="141" y="51"/>
                          <a:pt x="131" y="55"/>
                          <a:pt x="123" y="61"/>
                        </a:cubicBezTo>
                        <a:cubicBezTo>
                          <a:pt x="118" y="64"/>
                          <a:pt x="114" y="67"/>
                          <a:pt x="110" y="70"/>
                        </a:cubicBezTo>
                        <a:cubicBezTo>
                          <a:pt x="106" y="74"/>
                          <a:pt x="101" y="77"/>
                          <a:pt x="95" y="79"/>
                        </a:cubicBezTo>
                        <a:cubicBezTo>
                          <a:pt x="85" y="83"/>
                          <a:pt x="73" y="85"/>
                          <a:pt x="62" y="84"/>
                        </a:cubicBezTo>
                        <a:cubicBezTo>
                          <a:pt x="51" y="82"/>
                          <a:pt x="41" y="77"/>
                          <a:pt x="31" y="74"/>
                        </a:cubicBezTo>
                        <a:cubicBezTo>
                          <a:pt x="26" y="73"/>
                          <a:pt x="20" y="72"/>
                          <a:pt x="15" y="72"/>
                        </a:cubicBezTo>
                        <a:cubicBezTo>
                          <a:pt x="10" y="72"/>
                          <a:pt x="5" y="74"/>
                          <a:pt x="0" y="76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2" name="Freeform 2202"/>
                  <p:cNvSpPr/>
                  <p:nvPr/>
                </p:nvSpPr>
                <p:spPr bwMode="auto">
                  <a:xfrm>
                    <a:off x="1945" y="3081"/>
                    <a:ext cx="108" cy="55"/>
                  </a:xfrm>
                  <a:custGeom>
                    <a:avLst/>
                    <a:gdLst>
                      <a:gd name="T0" fmla="*/ 0 w 127"/>
                      <a:gd name="T1" fmla="*/ 64 h 64"/>
                      <a:gd name="T2" fmla="*/ 14 w 127"/>
                      <a:gd name="T3" fmla="*/ 51 h 64"/>
                      <a:gd name="T4" fmla="*/ 33 w 127"/>
                      <a:gd name="T5" fmla="*/ 46 h 64"/>
                      <a:gd name="T6" fmla="*/ 52 w 127"/>
                      <a:gd name="T7" fmla="*/ 45 h 64"/>
                      <a:gd name="T8" fmla="*/ 70 w 127"/>
                      <a:gd name="T9" fmla="*/ 43 h 64"/>
                      <a:gd name="T10" fmla="*/ 102 w 127"/>
                      <a:gd name="T11" fmla="*/ 28 h 64"/>
                      <a:gd name="T12" fmla="*/ 127 w 127"/>
                      <a:gd name="T13" fmla="*/ 0 h 64"/>
                      <a:gd name="T14" fmla="*/ 106 w 127"/>
                      <a:gd name="T15" fmla="*/ 32 h 64"/>
                      <a:gd name="T16" fmla="*/ 71 w 127"/>
                      <a:gd name="T17" fmla="*/ 50 h 64"/>
                      <a:gd name="T18" fmla="*/ 52 w 127"/>
                      <a:gd name="T19" fmla="*/ 52 h 64"/>
                      <a:gd name="T20" fmla="*/ 33 w 127"/>
                      <a:gd name="T21" fmla="*/ 51 h 64"/>
                      <a:gd name="T22" fmla="*/ 0 w 127"/>
                      <a:gd name="T23" fmla="*/ 64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27" h="64">
                        <a:moveTo>
                          <a:pt x="0" y="64"/>
                        </a:moveTo>
                        <a:cubicBezTo>
                          <a:pt x="3" y="59"/>
                          <a:pt x="8" y="54"/>
                          <a:pt x="14" y="51"/>
                        </a:cubicBezTo>
                        <a:cubicBezTo>
                          <a:pt x="20" y="48"/>
                          <a:pt x="26" y="46"/>
                          <a:pt x="33" y="46"/>
                        </a:cubicBezTo>
                        <a:cubicBezTo>
                          <a:pt x="39" y="45"/>
                          <a:pt x="45" y="45"/>
                          <a:pt x="52" y="45"/>
                        </a:cubicBezTo>
                        <a:cubicBezTo>
                          <a:pt x="58" y="45"/>
                          <a:pt x="64" y="45"/>
                          <a:pt x="70" y="43"/>
                        </a:cubicBezTo>
                        <a:cubicBezTo>
                          <a:pt x="81" y="41"/>
                          <a:pt x="92" y="35"/>
                          <a:pt x="102" y="28"/>
                        </a:cubicBezTo>
                        <a:cubicBezTo>
                          <a:pt x="112" y="20"/>
                          <a:pt x="120" y="11"/>
                          <a:pt x="127" y="0"/>
                        </a:cubicBezTo>
                        <a:cubicBezTo>
                          <a:pt x="123" y="12"/>
                          <a:pt x="115" y="23"/>
                          <a:pt x="106" y="32"/>
                        </a:cubicBezTo>
                        <a:cubicBezTo>
                          <a:pt x="96" y="41"/>
                          <a:pt x="84" y="47"/>
                          <a:pt x="71" y="50"/>
                        </a:cubicBezTo>
                        <a:cubicBezTo>
                          <a:pt x="65" y="52"/>
                          <a:pt x="58" y="52"/>
                          <a:pt x="52" y="52"/>
                        </a:cubicBezTo>
                        <a:cubicBezTo>
                          <a:pt x="45" y="51"/>
                          <a:pt x="39" y="51"/>
                          <a:pt x="33" y="51"/>
                        </a:cubicBezTo>
                        <a:cubicBezTo>
                          <a:pt x="21" y="52"/>
                          <a:pt x="9" y="55"/>
                          <a:pt x="0" y="64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3" name="Freeform 2203"/>
                  <p:cNvSpPr/>
                  <p:nvPr/>
                </p:nvSpPr>
                <p:spPr bwMode="auto">
                  <a:xfrm>
                    <a:off x="1930" y="3086"/>
                    <a:ext cx="133" cy="70"/>
                  </a:xfrm>
                  <a:custGeom>
                    <a:avLst/>
                    <a:gdLst>
                      <a:gd name="T0" fmla="*/ 0 w 156"/>
                      <a:gd name="T1" fmla="*/ 83 h 83"/>
                      <a:gd name="T2" fmla="*/ 21 w 156"/>
                      <a:gd name="T3" fmla="*/ 73 h 83"/>
                      <a:gd name="T4" fmla="*/ 45 w 156"/>
                      <a:gd name="T5" fmla="*/ 71 h 83"/>
                      <a:gd name="T6" fmla="*/ 56 w 156"/>
                      <a:gd name="T7" fmla="*/ 69 h 83"/>
                      <a:gd name="T8" fmla="*/ 67 w 156"/>
                      <a:gd name="T9" fmla="*/ 67 h 83"/>
                      <a:gd name="T10" fmla="*/ 89 w 156"/>
                      <a:gd name="T11" fmla="*/ 60 h 83"/>
                      <a:gd name="T12" fmla="*/ 127 w 156"/>
                      <a:gd name="T13" fmla="*/ 35 h 83"/>
                      <a:gd name="T14" fmla="*/ 136 w 156"/>
                      <a:gd name="T15" fmla="*/ 27 h 83"/>
                      <a:gd name="T16" fmla="*/ 144 w 156"/>
                      <a:gd name="T17" fmla="*/ 19 h 83"/>
                      <a:gd name="T18" fmla="*/ 151 w 156"/>
                      <a:gd name="T19" fmla="*/ 10 h 83"/>
                      <a:gd name="T20" fmla="*/ 156 w 156"/>
                      <a:gd name="T21" fmla="*/ 0 h 83"/>
                      <a:gd name="T22" fmla="*/ 147 w 156"/>
                      <a:gd name="T23" fmla="*/ 21 h 83"/>
                      <a:gd name="T24" fmla="*/ 131 w 156"/>
                      <a:gd name="T25" fmla="*/ 40 h 83"/>
                      <a:gd name="T26" fmla="*/ 92 w 156"/>
                      <a:gd name="T27" fmla="*/ 66 h 83"/>
                      <a:gd name="T28" fmla="*/ 45 w 156"/>
                      <a:gd name="T29" fmla="*/ 76 h 83"/>
                      <a:gd name="T30" fmla="*/ 22 w 156"/>
                      <a:gd name="T31" fmla="*/ 76 h 83"/>
                      <a:gd name="T32" fmla="*/ 0 w 156"/>
                      <a:gd name="T33" fmla="*/ 8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6" h="83">
                        <a:moveTo>
                          <a:pt x="0" y="83"/>
                        </a:moveTo>
                        <a:cubicBezTo>
                          <a:pt x="5" y="77"/>
                          <a:pt x="13" y="74"/>
                          <a:pt x="21" y="73"/>
                        </a:cubicBezTo>
                        <a:cubicBezTo>
                          <a:pt x="29" y="71"/>
                          <a:pt x="37" y="71"/>
                          <a:pt x="45" y="71"/>
                        </a:cubicBezTo>
                        <a:cubicBezTo>
                          <a:pt x="49" y="70"/>
                          <a:pt x="52" y="70"/>
                          <a:pt x="56" y="69"/>
                        </a:cubicBezTo>
                        <a:cubicBezTo>
                          <a:pt x="60" y="69"/>
                          <a:pt x="63" y="68"/>
                          <a:pt x="67" y="67"/>
                        </a:cubicBezTo>
                        <a:cubicBezTo>
                          <a:pt x="75" y="65"/>
                          <a:pt x="82" y="63"/>
                          <a:pt x="89" y="60"/>
                        </a:cubicBezTo>
                        <a:cubicBezTo>
                          <a:pt x="103" y="54"/>
                          <a:pt x="116" y="45"/>
                          <a:pt x="127" y="35"/>
                        </a:cubicBezTo>
                        <a:cubicBezTo>
                          <a:pt x="130" y="33"/>
                          <a:pt x="133" y="30"/>
                          <a:pt x="136" y="27"/>
                        </a:cubicBezTo>
                        <a:cubicBezTo>
                          <a:pt x="138" y="25"/>
                          <a:pt x="141" y="22"/>
                          <a:pt x="144" y="19"/>
                        </a:cubicBezTo>
                        <a:cubicBezTo>
                          <a:pt x="146" y="16"/>
                          <a:pt x="149" y="13"/>
                          <a:pt x="151" y="10"/>
                        </a:cubicBezTo>
                        <a:cubicBezTo>
                          <a:pt x="153" y="7"/>
                          <a:pt x="154" y="3"/>
                          <a:pt x="156" y="0"/>
                        </a:cubicBezTo>
                        <a:cubicBezTo>
                          <a:pt x="155" y="7"/>
                          <a:pt x="151" y="15"/>
                          <a:pt x="147" y="21"/>
                        </a:cubicBezTo>
                        <a:cubicBezTo>
                          <a:pt x="142" y="28"/>
                          <a:pt x="137" y="34"/>
                          <a:pt x="131" y="40"/>
                        </a:cubicBezTo>
                        <a:cubicBezTo>
                          <a:pt x="120" y="51"/>
                          <a:pt x="106" y="60"/>
                          <a:pt x="92" y="66"/>
                        </a:cubicBezTo>
                        <a:cubicBezTo>
                          <a:pt x="77" y="72"/>
                          <a:pt x="61" y="76"/>
                          <a:pt x="45" y="76"/>
                        </a:cubicBezTo>
                        <a:cubicBezTo>
                          <a:pt x="37" y="76"/>
                          <a:pt x="29" y="76"/>
                          <a:pt x="22" y="76"/>
                        </a:cubicBezTo>
                        <a:cubicBezTo>
                          <a:pt x="14" y="77"/>
                          <a:pt x="6" y="78"/>
                          <a:pt x="0" y="83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4" name="Freeform 2204"/>
                  <p:cNvSpPr/>
                  <p:nvPr/>
                </p:nvSpPr>
                <p:spPr bwMode="auto">
                  <a:xfrm>
                    <a:off x="1883" y="3087"/>
                    <a:ext cx="235" cy="116"/>
                  </a:xfrm>
                  <a:custGeom>
                    <a:avLst/>
                    <a:gdLst>
                      <a:gd name="T0" fmla="*/ 0 w 275"/>
                      <a:gd name="T1" fmla="*/ 123 h 136"/>
                      <a:gd name="T2" fmla="*/ 44 w 275"/>
                      <a:gd name="T3" fmla="*/ 121 h 136"/>
                      <a:gd name="T4" fmla="*/ 87 w 275"/>
                      <a:gd name="T5" fmla="*/ 125 h 136"/>
                      <a:gd name="T6" fmla="*/ 130 w 275"/>
                      <a:gd name="T7" fmla="*/ 129 h 136"/>
                      <a:gd name="T8" fmla="*/ 152 w 275"/>
                      <a:gd name="T9" fmla="*/ 128 h 136"/>
                      <a:gd name="T10" fmla="*/ 173 w 275"/>
                      <a:gd name="T11" fmla="*/ 124 h 136"/>
                      <a:gd name="T12" fmla="*/ 244 w 275"/>
                      <a:gd name="T13" fmla="*/ 78 h 136"/>
                      <a:gd name="T14" fmla="*/ 266 w 275"/>
                      <a:gd name="T15" fmla="*/ 42 h 136"/>
                      <a:gd name="T16" fmla="*/ 275 w 275"/>
                      <a:gd name="T17" fmla="*/ 0 h 136"/>
                      <a:gd name="T18" fmla="*/ 269 w 275"/>
                      <a:gd name="T19" fmla="*/ 43 h 136"/>
                      <a:gd name="T20" fmla="*/ 248 w 275"/>
                      <a:gd name="T21" fmla="*/ 82 h 136"/>
                      <a:gd name="T22" fmla="*/ 174 w 275"/>
                      <a:gd name="T23" fmla="*/ 131 h 136"/>
                      <a:gd name="T24" fmla="*/ 152 w 275"/>
                      <a:gd name="T25" fmla="*/ 135 h 136"/>
                      <a:gd name="T26" fmla="*/ 130 w 275"/>
                      <a:gd name="T27" fmla="*/ 135 h 136"/>
                      <a:gd name="T28" fmla="*/ 86 w 275"/>
                      <a:gd name="T29" fmla="*/ 131 h 136"/>
                      <a:gd name="T30" fmla="*/ 43 w 275"/>
                      <a:gd name="T31" fmla="*/ 124 h 136"/>
                      <a:gd name="T32" fmla="*/ 0 w 275"/>
                      <a:gd name="T33" fmla="*/ 123 h 1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75" h="136">
                        <a:moveTo>
                          <a:pt x="0" y="123"/>
                        </a:moveTo>
                        <a:cubicBezTo>
                          <a:pt x="14" y="120"/>
                          <a:pt x="29" y="120"/>
                          <a:pt x="44" y="121"/>
                        </a:cubicBezTo>
                        <a:cubicBezTo>
                          <a:pt x="58" y="122"/>
                          <a:pt x="73" y="124"/>
                          <a:pt x="87" y="125"/>
                        </a:cubicBezTo>
                        <a:cubicBezTo>
                          <a:pt x="102" y="127"/>
                          <a:pt x="116" y="129"/>
                          <a:pt x="130" y="129"/>
                        </a:cubicBezTo>
                        <a:cubicBezTo>
                          <a:pt x="137" y="129"/>
                          <a:pt x="145" y="128"/>
                          <a:pt x="152" y="128"/>
                        </a:cubicBezTo>
                        <a:cubicBezTo>
                          <a:pt x="159" y="127"/>
                          <a:pt x="166" y="126"/>
                          <a:pt x="173" y="124"/>
                        </a:cubicBezTo>
                        <a:cubicBezTo>
                          <a:pt x="200" y="116"/>
                          <a:pt x="225" y="100"/>
                          <a:pt x="244" y="78"/>
                        </a:cubicBezTo>
                        <a:cubicBezTo>
                          <a:pt x="253" y="68"/>
                          <a:pt x="261" y="55"/>
                          <a:pt x="266" y="42"/>
                        </a:cubicBezTo>
                        <a:cubicBezTo>
                          <a:pt x="271" y="29"/>
                          <a:pt x="273" y="14"/>
                          <a:pt x="275" y="0"/>
                        </a:cubicBezTo>
                        <a:cubicBezTo>
                          <a:pt x="275" y="14"/>
                          <a:pt x="273" y="29"/>
                          <a:pt x="269" y="43"/>
                        </a:cubicBezTo>
                        <a:cubicBezTo>
                          <a:pt x="264" y="57"/>
                          <a:pt x="257" y="70"/>
                          <a:pt x="248" y="82"/>
                        </a:cubicBezTo>
                        <a:cubicBezTo>
                          <a:pt x="229" y="105"/>
                          <a:pt x="203" y="122"/>
                          <a:pt x="174" y="131"/>
                        </a:cubicBezTo>
                        <a:cubicBezTo>
                          <a:pt x="167" y="133"/>
                          <a:pt x="160" y="134"/>
                          <a:pt x="152" y="135"/>
                        </a:cubicBezTo>
                        <a:cubicBezTo>
                          <a:pt x="145" y="135"/>
                          <a:pt x="138" y="136"/>
                          <a:pt x="130" y="135"/>
                        </a:cubicBezTo>
                        <a:cubicBezTo>
                          <a:pt x="115" y="135"/>
                          <a:pt x="101" y="133"/>
                          <a:pt x="86" y="131"/>
                        </a:cubicBezTo>
                        <a:cubicBezTo>
                          <a:pt x="72" y="128"/>
                          <a:pt x="58" y="126"/>
                          <a:pt x="43" y="124"/>
                        </a:cubicBezTo>
                        <a:cubicBezTo>
                          <a:pt x="29" y="122"/>
                          <a:pt x="14" y="122"/>
                          <a:pt x="0" y="123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5" name="Freeform 2205"/>
                  <p:cNvSpPr/>
                  <p:nvPr/>
                </p:nvSpPr>
                <p:spPr bwMode="auto">
                  <a:xfrm>
                    <a:off x="2476" y="2873"/>
                    <a:ext cx="277" cy="268"/>
                  </a:xfrm>
                  <a:custGeom>
                    <a:avLst/>
                    <a:gdLst>
                      <a:gd name="T0" fmla="*/ 71 w 326"/>
                      <a:gd name="T1" fmla="*/ 85 h 315"/>
                      <a:gd name="T2" fmla="*/ 128 w 326"/>
                      <a:gd name="T3" fmla="*/ 99 h 315"/>
                      <a:gd name="T4" fmla="*/ 29 w 326"/>
                      <a:gd name="T5" fmla="*/ 166 h 315"/>
                      <a:gd name="T6" fmla="*/ 109 w 326"/>
                      <a:gd name="T7" fmla="*/ 194 h 315"/>
                      <a:gd name="T8" fmla="*/ 0 w 326"/>
                      <a:gd name="T9" fmla="*/ 257 h 315"/>
                      <a:gd name="T10" fmla="*/ 275 w 326"/>
                      <a:gd name="T11" fmla="*/ 290 h 315"/>
                      <a:gd name="T12" fmla="*/ 326 w 326"/>
                      <a:gd name="T13" fmla="*/ 258 h 315"/>
                      <a:gd name="T14" fmla="*/ 206 w 326"/>
                      <a:gd name="T15" fmla="*/ 191 h 315"/>
                      <a:gd name="T16" fmla="*/ 284 w 326"/>
                      <a:gd name="T17" fmla="*/ 169 h 315"/>
                      <a:gd name="T18" fmla="*/ 184 w 326"/>
                      <a:gd name="T19" fmla="*/ 96 h 315"/>
                      <a:gd name="T20" fmla="*/ 242 w 326"/>
                      <a:gd name="T21" fmla="*/ 83 h 315"/>
                      <a:gd name="T22" fmla="*/ 161 w 326"/>
                      <a:gd name="T23" fmla="*/ 0 h 315"/>
                      <a:gd name="T24" fmla="*/ 71 w 326"/>
                      <a:gd name="T25" fmla="*/ 85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26" h="315">
                        <a:moveTo>
                          <a:pt x="71" y="85"/>
                        </a:moveTo>
                        <a:cubicBezTo>
                          <a:pt x="88" y="93"/>
                          <a:pt x="107" y="95"/>
                          <a:pt x="128" y="99"/>
                        </a:cubicBezTo>
                        <a:cubicBezTo>
                          <a:pt x="107" y="132"/>
                          <a:pt x="66" y="155"/>
                          <a:pt x="29" y="166"/>
                        </a:cubicBezTo>
                        <a:cubicBezTo>
                          <a:pt x="52" y="181"/>
                          <a:pt x="81" y="195"/>
                          <a:pt x="109" y="194"/>
                        </a:cubicBezTo>
                        <a:cubicBezTo>
                          <a:pt x="82" y="228"/>
                          <a:pt x="43" y="251"/>
                          <a:pt x="0" y="257"/>
                        </a:cubicBezTo>
                        <a:cubicBezTo>
                          <a:pt x="71" y="311"/>
                          <a:pt x="193" y="315"/>
                          <a:pt x="275" y="290"/>
                        </a:cubicBezTo>
                        <a:cubicBezTo>
                          <a:pt x="295" y="284"/>
                          <a:pt x="314" y="276"/>
                          <a:pt x="326" y="258"/>
                        </a:cubicBezTo>
                        <a:cubicBezTo>
                          <a:pt x="287" y="259"/>
                          <a:pt x="227" y="221"/>
                          <a:pt x="206" y="191"/>
                        </a:cubicBezTo>
                        <a:cubicBezTo>
                          <a:pt x="227" y="193"/>
                          <a:pt x="266" y="180"/>
                          <a:pt x="284" y="169"/>
                        </a:cubicBezTo>
                        <a:cubicBezTo>
                          <a:pt x="248" y="160"/>
                          <a:pt x="205" y="132"/>
                          <a:pt x="184" y="96"/>
                        </a:cubicBezTo>
                        <a:cubicBezTo>
                          <a:pt x="199" y="96"/>
                          <a:pt x="227" y="91"/>
                          <a:pt x="242" y="83"/>
                        </a:cubicBezTo>
                        <a:cubicBezTo>
                          <a:pt x="209" y="72"/>
                          <a:pt x="179" y="31"/>
                          <a:pt x="161" y="0"/>
                        </a:cubicBezTo>
                        <a:cubicBezTo>
                          <a:pt x="150" y="24"/>
                          <a:pt x="94" y="84"/>
                          <a:pt x="71" y="85"/>
                        </a:cubicBezTo>
                        <a:close/>
                      </a:path>
                    </a:pathLst>
                  </a:custGeom>
                  <a:solidFill>
                    <a:srgbClr val="00A4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6" name="Freeform 2206"/>
                  <p:cNvSpPr/>
                  <p:nvPr/>
                </p:nvSpPr>
                <p:spPr bwMode="auto">
                  <a:xfrm>
                    <a:off x="2596" y="2897"/>
                    <a:ext cx="33" cy="11"/>
                  </a:xfrm>
                  <a:custGeom>
                    <a:avLst/>
                    <a:gdLst>
                      <a:gd name="T0" fmla="*/ 0 w 39"/>
                      <a:gd name="T1" fmla="*/ 0 h 12"/>
                      <a:gd name="T2" fmla="*/ 10 w 39"/>
                      <a:gd name="T3" fmla="*/ 3 h 12"/>
                      <a:gd name="T4" fmla="*/ 20 w 39"/>
                      <a:gd name="T5" fmla="*/ 5 h 12"/>
                      <a:gd name="T6" fmla="*/ 30 w 39"/>
                      <a:gd name="T7" fmla="*/ 4 h 12"/>
                      <a:gd name="T8" fmla="*/ 39 w 39"/>
                      <a:gd name="T9" fmla="*/ 0 h 12"/>
                      <a:gd name="T10" fmla="*/ 32 w 39"/>
                      <a:gd name="T11" fmla="*/ 9 h 12"/>
                      <a:gd name="T12" fmla="*/ 19 w 39"/>
                      <a:gd name="T13" fmla="*/ 12 h 12"/>
                      <a:gd name="T14" fmla="*/ 8 w 39"/>
                      <a:gd name="T15" fmla="*/ 8 h 12"/>
                      <a:gd name="T16" fmla="*/ 0 w 39"/>
                      <a:gd name="T17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9" h="12">
                        <a:moveTo>
                          <a:pt x="0" y="0"/>
                        </a:moveTo>
                        <a:cubicBezTo>
                          <a:pt x="3" y="2"/>
                          <a:pt x="6" y="3"/>
                          <a:pt x="10" y="3"/>
                        </a:cubicBezTo>
                        <a:cubicBezTo>
                          <a:pt x="13" y="4"/>
                          <a:pt x="17" y="5"/>
                          <a:pt x="20" y="5"/>
                        </a:cubicBezTo>
                        <a:cubicBezTo>
                          <a:pt x="23" y="5"/>
                          <a:pt x="26" y="5"/>
                          <a:pt x="30" y="4"/>
                        </a:cubicBezTo>
                        <a:cubicBezTo>
                          <a:pt x="33" y="4"/>
                          <a:pt x="36" y="2"/>
                          <a:pt x="39" y="0"/>
                        </a:cubicBezTo>
                        <a:cubicBezTo>
                          <a:pt x="39" y="4"/>
                          <a:pt x="35" y="8"/>
                          <a:pt x="32" y="9"/>
                        </a:cubicBezTo>
                        <a:cubicBezTo>
                          <a:pt x="28" y="11"/>
                          <a:pt x="24" y="12"/>
                          <a:pt x="19" y="12"/>
                        </a:cubicBezTo>
                        <a:cubicBezTo>
                          <a:pt x="15" y="12"/>
                          <a:pt x="11" y="10"/>
                          <a:pt x="8" y="8"/>
                        </a:cubicBezTo>
                        <a:cubicBezTo>
                          <a:pt x="4" y="7"/>
                          <a:pt x="1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7" name="Freeform 2207"/>
                  <p:cNvSpPr/>
                  <p:nvPr/>
                </p:nvSpPr>
                <p:spPr bwMode="auto">
                  <a:xfrm>
                    <a:off x="2586" y="2907"/>
                    <a:ext cx="57" cy="23"/>
                  </a:xfrm>
                  <a:custGeom>
                    <a:avLst/>
                    <a:gdLst>
                      <a:gd name="T0" fmla="*/ 0 w 66"/>
                      <a:gd name="T1" fmla="*/ 0 h 27"/>
                      <a:gd name="T2" fmla="*/ 16 w 66"/>
                      <a:gd name="T3" fmla="*/ 11 h 27"/>
                      <a:gd name="T4" fmla="*/ 33 w 66"/>
                      <a:gd name="T5" fmla="*/ 19 h 27"/>
                      <a:gd name="T6" fmla="*/ 51 w 66"/>
                      <a:gd name="T7" fmla="*/ 19 h 27"/>
                      <a:gd name="T8" fmla="*/ 59 w 66"/>
                      <a:gd name="T9" fmla="*/ 16 h 27"/>
                      <a:gd name="T10" fmla="*/ 66 w 66"/>
                      <a:gd name="T11" fmla="*/ 9 h 27"/>
                      <a:gd name="T12" fmla="*/ 62 w 66"/>
                      <a:gd name="T13" fmla="*/ 19 h 27"/>
                      <a:gd name="T14" fmla="*/ 53 w 66"/>
                      <a:gd name="T15" fmla="*/ 25 h 27"/>
                      <a:gd name="T16" fmla="*/ 42 w 66"/>
                      <a:gd name="T17" fmla="*/ 27 h 27"/>
                      <a:gd name="T18" fmla="*/ 32 w 66"/>
                      <a:gd name="T19" fmla="*/ 26 h 27"/>
                      <a:gd name="T20" fmla="*/ 13 w 66"/>
                      <a:gd name="T21" fmla="*/ 16 h 27"/>
                      <a:gd name="T22" fmla="*/ 0 w 66"/>
                      <a:gd name="T23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6" h="27">
                        <a:moveTo>
                          <a:pt x="0" y="0"/>
                        </a:moveTo>
                        <a:cubicBezTo>
                          <a:pt x="5" y="5"/>
                          <a:pt x="10" y="8"/>
                          <a:pt x="16" y="11"/>
                        </a:cubicBezTo>
                        <a:cubicBezTo>
                          <a:pt x="22" y="14"/>
                          <a:pt x="27" y="17"/>
                          <a:pt x="33" y="19"/>
                        </a:cubicBezTo>
                        <a:cubicBezTo>
                          <a:pt x="39" y="20"/>
                          <a:pt x="45" y="21"/>
                          <a:pt x="51" y="19"/>
                        </a:cubicBezTo>
                        <a:cubicBezTo>
                          <a:pt x="54" y="19"/>
                          <a:pt x="57" y="17"/>
                          <a:pt x="59" y="16"/>
                        </a:cubicBezTo>
                        <a:cubicBezTo>
                          <a:pt x="62" y="14"/>
                          <a:pt x="64" y="12"/>
                          <a:pt x="66" y="9"/>
                        </a:cubicBezTo>
                        <a:cubicBezTo>
                          <a:pt x="66" y="13"/>
                          <a:pt x="64" y="16"/>
                          <a:pt x="62" y="19"/>
                        </a:cubicBezTo>
                        <a:cubicBezTo>
                          <a:pt x="59" y="21"/>
                          <a:pt x="56" y="24"/>
                          <a:pt x="53" y="25"/>
                        </a:cubicBezTo>
                        <a:cubicBezTo>
                          <a:pt x="50" y="26"/>
                          <a:pt x="46" y="27"/>
                          <a:pt x="42" y="27"/>
                        </a:cubicBezTo>
                        <a:cubicBezTo>
                          <a:pt x="39" y="27"/>
                          <a:pt x="35" y="27"/>
                          <a:pt x="32" y="26"/>
                        </a:cubicBezTo>
                        <a:cubicBezTo>
                          <a:pt x="25" y="24"/>
                          <a:pt x="18" y="20"/>
                          <a:pt x="13" y="16"/>
                        </a:cubicBezTo>
                        <a:cubicBezTo>
                          <a:pt x="8" y="12"/>
                          <a:pt x="3" y="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8" name="Freeform 2208"/>
                  <p:cNvSpPr/>
                  <p:nvPr/>
                </p:nvSpPr>
                <p:spPr bwMode="auto">
                  <a:xfrm>
                    <a:off x="2565" y="2923"/>
                    <a:ext cx="86" cy="31"/>
                  </a:xfrm>
                  <a:custGeom>
                    <a:avLst/>
                    <a:gdLst>
                      <a:gd name="T0" fmla="*/ 0 w 101"/>
                      <a:gd name="T1" fmla="*/ 6 h 36"/>
                      <a:gd name="T2" fmla="*/ 24 w 101"/>
                      <a:gd name="T3" fmla="*/ 23 h 36"/>
                      <a:gd name="T4" fmla="*/ 53 w 101"/>
                      <a:gd name="T5" fmla="*/ 28 h 36"/>
                      <a:gd name="T6" fmla="*/ 81 w 101"/>
                      <a:gd name="T7" fmla="*/ 22 h 36"/>
                      <a:gd name="T8" fmla="*/ 93 w 101"/>
                      <a:gd name="T9" fmla="*/ 13 h 36"/>
                      <a:gd name="T10" fmla="*/ 101 w 101"/>
                      <a:gd name="T11" fmla="*/ 0 h 36"/>
                      <a:gd name="T12" fmla="*/ 96 w 101"/>
                      <a:gd name="T13" fmla="*/ 15 h 36"/>
                      <a:gd name="T14" fmla="*/ 84 w 101"/>
                      <a:gd name="T15" fmla="*/ 26 h 36"/>
                      <a:gd name="T16" fmla="*/ 53 w 101"/>
                      <a:gd name="T17" fmla="*/ 36 h 36"/>
                      <a:gd name="T18" fmla="*/ 22 w 101"/>
                      <a:gd name="T19" fmla="*/ 28 h 36"/>
                      <a:gd name="T20" fmla="*/ 0 w 101"/>
                      <a:gd name="T21" fmla="*/ 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1" h="36">
                        <a:moveTo>
                          <a:pt x="0" y="6"/>
                        </a:moveTo>
                        <a:cubicBezTo>
                          <a:pt x="7" y="14"/>
                          <a:pt x="15" y="19"/>
                          <a:pt x="24" y="23"/>
                        </a:cubicBezTo>
                        <a:cubicBezTo>
                          <a:pt x="34" y="27"/>
                          <a:pt x="43" y="29"/>
                          <a:pt x="53" y="28"/>
                        </a:cubicBezTo>
                        <a:cubicBezTo>
                          <a:pt x="63" y="28"/>
                          <a:pt x="73" y="26"/>
                          <a:pt x="81" y="22"/>
                        </a:cubicBezTo>
                        <a:cubicBezTo>
                          <a:pt x="85" y="19"/>
                          <a:pt x="89" y="17"/>
                          <a:pt x="93" y="13"/>
                        </a:cubicBezTo>
                        <a:cubicBezTo>
                          <a:pt x="96" y="9"/>
                          <a:pt x="100" y="5"/>
                          <a:pt x="101" y="0"/>
                        </a:cubicBezTo>
                        <a:cubicBezTo>
                          <a:pt x="101" y="6"/>
                          <a:pt x="99" y="11"/>
                          <a:pt x="96" y="15"/>
                        </a:cubicBezTo>
                        <a:cubicBezTo>
                          <a:pt x="93" y="20"/>
                          <a:pt x="89" y="23"/>
                          <a:pt x="84" y="26"/>
                        </a:cubicBezTo>
                        <a:cubicBezTo>
                          <a:pt x="75" y="33"/>
                          <a:pt x="64" y="35"/>
                          <a:pt x="53" y="36"/>
                        </a:cubicBezTo>
                        <a:cubicBezTo>
                          <a:pt x="42" y="36"/>
                          <a:pt x="32" y="33"/>
                          <a:pt x="22" y="28"/>
                        </a:cubicBezTo>
                        <a:cubicBezTo>
                          <a:pt x="13" y="23"/>
                          <a:pt x="4" y="15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9" name="Freeform 2209"/>
                  <p:cNvSpPr/>
                  <p:nvPr/>
                </p:nvSpPr>
                <p:spPr bwMode="auto">
                  <a:xfrm>
                    <a:off x="2580" y="2959"/>
                    <a:ext cx="55" cy="16"/>
                  </a:xfrm>
                  <a:custGeom>
                    <a:avLst/>
                    <a:gdLst>
                      <a:gd name="T0" fmla="*/ 0 w 64"/>
                      <a:gd name="T1" fmla="*/ 6 h 19"/>
                      <a:gd name="T2" fmla="*/ 16 w 64"/>
                      <a:gd name="T3" fmla="*/ 12 h 19"/>
                      <a:gd name="T4" fmla="*/ 32 w 64"/>
                      <a:gd name="T5" fmla="*/ 11 h 19"/>
                      <a:gd name="T6" fmla="*/ 64 w 64"/>
                      <a:gd name="T7" fmla="*/ 0 h 19"/>
                      <a:gd name="T8" fmla="*/ 50 w 64"/>
                      <a:gd name="T9" fmla="*/ 12 h 19"/>
                      <a:gd name="T10" fmla="*/ 33 w 64"/>
                      <a:gd name="T11" fmla="*/ 18 h 19"/>
                      <a:gd name="T12" fmla="*/ 14 w 64"/>
                      <a:gd name="T13" fmla="*/ 17 h 19"/>
                      <a:gd name="T14" fmla="*/ 0 w 64"/>
                      <a:gd name="T15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4" h="19">
                        <a:moveTo>
                          <a:pt x="0" y="6"/>
                        </a:moveTo>
                        <a:cubicBezTo>
                          <a:pt x="5" y="9"/>
                          <a:pt x="10" y="11"/>
                          <a:pt x="16" y="12"/>
                        </a:cubicBezTo>
                        <a:cubicBezTo>
                          <a:pt x="21" y="13"/>
                          <a:pt x="26" y="12"/>
                          <a:pt x="32" y="11"/>
                        </a:cubicBezTo>
                        <a:cubicBezTo>
                          <a:pt x="43" y="9"/>
                          <a:pt x="53" y="5"/>
                          <a:pt x="64" y="0"/>
                        </a:cubicBezTo>
                        <a:cubicBezTo>
                          <a:pt x="60" y="5"/>
                          <a:pt x="55" y="9"/>
                          <a:pt x="50" y="12"/>
                        </a:cubicBezTo>
                        <a:cubicBezTo>
                          <a:pt x="45" y="15"/>
                          <a:pt x="39" y="17"/>
                          <a:pt x="33" y="18"/>
                        </a:cubicBezTo>
                        <a:cubicBezTo>
                          <a:pt x="27" y="19"/>
                          <a:pt x="20" y="19"/>
                          <a:pt x="14" y="17"/>
                        </a:cubicBezTo>
                        <a:cubicBezTo>
                          <a:pt x="8" y="15"/>
                          <a:pt x="3" y="11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0" name="Freeform 2210"/>
                  <p:cNvSpPr/>
                  <p:nvPr/>
                </p:nvSpPr>
                <p:spPr bwMode="auto">
                  <a:xfrm>
                    <a:off x="2563" y="2976"/>
                    <a:ext cx="86" cy="18"/>
                  </a:xfrm>
                  <a:custGeom>
                    <a:avLst/>
                    <a:gdLst>
                      <a:gd name="T0" fmla="*/ 0 w 102"/>
                      <a:gd name="T1" fmla="*/ 7 h 22"/>
                      <a:gd name="T2" fmla="*/ 24 w 102"/>
                      <a:gd name="T3" fmla="*/ 15 h 22"/>
                      <a:gd name="T4" fmla="*/ 49 w 102"/>
                      <a:gd name="T5" fmla="*/ 11 h 22"/>
                      <a:gd name="T6" fmla="*/ 75 w 102"/>
                      <a:gd name="T7" fmla="*/ 3 h 22"/>
                      <a:gd name="T8" fmla="*/ 88 w 102"/>
                      <a:gd name="T9" fmla="*/ 0 h 22"/>
                      <a:gd name="T10" fmla="*/ 102 w 102"/>
                      <a:gd name="T11" fmla="*/ 1 h 22"/>
                      <a:gd name="T12" fmla="*/ 89 w 102"/>
                      <a:gd name="T13" fmla="*/ 4 h 22"/>
                      <a:gd name="T14" fmla="*/ 77 w 102"/>
                      <a:gd name="T15" fmla="*/ 8 h 22"/>
                      <a:gd name="T16" fmla="*/ 52 w 102"/>
                      <a:gd name="T17" fmla="*/ 18 h 22"/>
                      <a:gd name="T18" fmla="*/ 24 w 102"/>
                      <a:gd name="T19" fmla="*/ 21 h 22"/>
                      <a:gd name="T20" fmla="*/ 0 w 102"/>
                      <a:gd name="T21" fmla="*/ 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2" h="22">
                        <a:moveTo>
                          <a:pt x="0" y="7"/>
                        </a:moveTo>
                        <a:cubicBezTo>
                          <a:pt x="8" y="12"/>
                          <a:pt x="16" y="15"/>
                          <a:pt x="24" y="15"/>
                        </a:cubicBezTo>
                        <a:cubicBezTo>
                          <a:pt x="33" y="16"/>
                          <a:pt x="41" y="14"/>
                          <a:pt x="49" y="11"/>
                        </a:cubicBezTo>
                        <a:cubicBezTo>
                          <a:pt x="58" y="9"/>
                          <a:pt x="66" y="5"/>
                          <a:pt x="75" y="3"/>
                        </a:cubicBezTo>
                        <a:cubicBezTo>
                          <a:pt x="79" y="2"/>
                          <a:pt x="84" y="1"/>
                          <a:pt x="88" y="0"/>
                        </a:cubicBezTo>
                        <a:cubicBezTo>
                          <a:pt x="93" y="0"/>
                          <a:pt x="98" y="0"/>
                          <a:pt x="102" y="1"/>
                        </a:cubicBezTo>
                        <a:cubicBezTo>
                          <a:pt x="98" y="2"/>
                          <a:pt x="93" y="2"/>
                          <a:pt x="89" y="4"/>
                        </a:cubicBezTo>
                        <a:cubicBezTo>
                          <a:pt x="85" y="5"/>
                          <a:pt x="81" y="7"/>
                          <a:pt x="77" y="8"/>
                        </a:cubicBezTo>
                        <a:cubicBezTo>
                          <a:pt x="68" y="11"/>
                          <a:pt x="60" y="15"/>
                          <a:pt x="52" y="18"/>
                        </a:cubicBezTo>
                        <a:cubicBezTo>
                          <a:pt x="43" y="21"/>
                          <a:pt x="33" y="22"/>
                          <a:pt x="24" y="21"/>
                        </a:cubicBezTo>
                        <a:cubicBezTo>
                          <a:pt x="14" y="19"/>
                          <a:pt x="6" y="14"/>
                          <a:pt x="0" y="7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1" name="Freeform 2211"/>
                  <p:cNvSpPr/>
                  <p:nvPr/>
                </p:nvSpPr>
                <p:spPr bwMode="auto">
                  <a:xfrm>
                    <a:off x="2545" y="2990"/>
                    <a:ext cx="122" cy="27"/>
                  </a:xfrm>
                  <a:custGeom>
                    <a:avLst/>
                    <a:gdLst>
                      <a:gd name="T0" fmla="*/ 0 w 144"/>
                      <a:gd name="T1" fmla="*/ 4 h 31"/>
                      <a:gd name="T2" fmla="*/ 20 w 144"/>
                      <a:gd name="T3" fmla="*/ 2 h 31"/>
                      <a:gd name="T4" fmla="*/ 39 w 144"/>
                      <a:gd name="T5" fmla="*/ 9 h 31"/>
                      <a:gd name="T6" fmla="*/ 56 w 144"/>
                      <a:gd name="T7" fmla="*/ 17 h 31"/>
                      <a:gd name="T8" fmla="*/ 74 w 144"/>
                      <a:gd name="T9" fmla="*/ 23 h 31"/>
                      <a:gd name="T10" fmla="*/ 110 w 144"/>
                      <a:gd name="T11" fmla="*/ 20 h 31"/>
                      <a:gd name="T12" fmla="*/ 128 w 144"/>
                      <a:gd name="T13" fmla="*/ 13 h 31"/>
                      <a:gd name="T14" fmla="*/ 144 w 144"/>
                      <a:gd name="T15" fmla="*/ 3 h 31"/>
                      <a:gd name="T16" fmla="*/ 130 w 144"/>
                      <a:gd name="T17" fmla="*/ 16 h 31"/>
                      <a:gd name="T18" fmla="*/ 112 w 144"/>
                      <a:gd name="T19" fmla="*/ 25 h 31"/>
                      <a:gd name="T20" fmla="*/ 93 w 144"/>
                      <a:gd name="T21" fmla="*/ 30 h 31"/>
                      <a:gd name="T22" fmla="*/ 72 w 144"/>
                      <a:gd name="T23" fmla="*/ 30 h 31"/>
                      <a:gd name="T24" fmla="*/ 53 w 144"/>
                      <a:gd name="T25" fmla="*/ 24 h 31"/>
                      <a:gd name="T26" fmla="*/ 36 w 144"/>
                      <a:gd name="T27" fmla="*/ 14 h 31"/>
                      <a:gd name="T28" fmla="*/ 19 w 144"/>
                      <a:gd name="T29" fmla="*/ 5 h 31"/>
                      <a:gd name="T30" fmla="*/ 0 w 144"/>
                      <a:gd name="T31" fmla="*/ 4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4" h="31">
                        <a:moveTo>
                          <a:pt x="0" y="4"/>
                        </a:moveTo>
                        <a:cubicBezTo>
                          <a:pt x="6" y="1"/>
                          <a:pt x="13" y="0"/>
                          <a:pt x="20" y="2"/>
                        </a:cubicBezTo>
                        <a:cubicBezTo>
                          <a:pt x="27" y="3"/>
                          <a:pt x="33" y="6"/>
                          <a:pt x="39" y="9"/>
                        </a:cubicBezTo>
                        <a:cubicBezTo>
                          <a:pt x="44" y="12"/>
                          <a:pt x="50" y="15"/>
                          <a:pt x="56" y="17"/>
                        </a:cubicBezTo>
                        <a:cubicBezTo>
                          <a:pt x="61" y="20"/>
                          <a:pt x="68" y="22"/>
                          <a:pt x="74" y="23"/>
                        </a:cubicBezTo>
                        <a:cubicBezTo>
                          <a:pt x="86" y="25"/>
                          <a:pt x="98" y="24"/>
                          <a:pt x="110" y="20"/>
                        </a:cubicBezTo>
                        <a:cubicBezTo>
                          <a:pt x="116" y="18"/>
                          <a:pt x="122" y="16"/>
                          <a:pt x="128" y="13"/>
                        </a:cubicBezTo>
                        <a:cubicBezTo>
                          <a:pt x="133" y="10"/>
                          <a:pt x="138" y="5"/>
                          <a:pt x="144" y="3"/>
                        </a:cubicBezTo>
                        <a:cubicBezTo>
                          <a:pt x="139" y="7"/>
                          <a:pt x="135" y="12"/>
                          <a:pt x="130" y="16"/>
                        </a:cubicBezTo>
                        <a:cubicBezTo>
                          <a:pt x="124" y="20"/>
                          <a:pt x="119" y="23"/>
                          <a:pt x="112" y="25"/>
                        </a:cubicBezTo>
                        <a:cubicBezTo>
                          <a:pt x="106" y="28"/>
                          <a:pt x="99" y="30"/>
                          <a:pt x="93" y="30"/>
                        </a:cubicBezTo>
                        <a:cubicBezTo>
                          <a:pt x="86" y="31"/>
                          <a:pt x="79" y="31"/>
                          <a:pt x="72" y="30"/>
                        </a:cubicBezTo>
                        <a:cubicBezTo>
                          <a:pt x="66" y="28"/>
                          <a:pt x="59" y="27"/>
                          <a:pt x="53" y="24"/>
                        </a:cubicBezTo>
                        <a:cubicBezTo>
                          <a:pt x="47" y="21"/>
                          <a:pt x="41" y="17"/>
                          <a:pt x="36" y="14"/>
                        </a:cubicBezTo>
                        <a:cubicBezTo>
                          <a:pt x="30" y="10"/>
                          <a:pt x="25" y="7"/>
                          <a:pt x="19" y="5"/>
                        </a:cubicBezTo>
                        <a:cubicBezTo>
                          <a:pt x="13" y="3"/>
                          <a:pt x="7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2" name="Freeform 2212"/>
                  <p:cNvSpPr/>
                  <p:nvPr/>
                </p:nvSpPr>
                <p:spPr bwMode="auto">
                  <a:xfrm>
                    <a:off x="2524" y="3003"/>
                    <a:ext cx="160" cy="37"/>
                  </a:xfrm>
                  <a:custGeom>
                    <a:avLst/>
                    <a:gdLst>
                      <a:gd name="T0" fmla="*/ 0 w 188"/>
                      <a:gd name="T1" fmla="*/ 2 h 44"/>
                      <a:gd name="T2" fmla="*/ 25 w 188"/>
                      <a:gd name="T3" fmla="*/ 9 h 44"/>
                      <a:gd name="T4" fmla="*/ 48 w 188"/>
                      <a:gd name="T5" fmla="*/ 22 h 44"/>
                      <a:gd name="T6" fmla="*/ 70 w 188"/>
                      <a:gd name="T7" fmla="*/ 33 h 44"/>
                      <a:gd name="T8" fmla="*/ 94 w 188"/>
                      <a:gd name="T9" fmla="*/ 36 h 44"/>
                      <a:gd name="T10" fmla="*/ 117 w 188"/>
                      <a:gd name="T11" fmla="*/ 30 h 44"/>
                      <a:gd name="T12" fmla="*/ 140 w 188"/>
                      <a:gd name="T13" fmla="*/ 19 h 44"/>
                      <a:gd name="T14" fmla="*/ 163 w 188"/>
                      <a:gd name="T15" fmla="*/ 7 h 44"/>
                      <a:gd name="T16" fmla="*/ 188 w 188"/>
                      <a:gd name="T17" fmla="*/ 0 h 44"/>
                      <a:gd name="T18" fmla="*/ 164 w 188"/>
                      <a:gd name="T19" fmla="*/ 10 h 44"/>
                      <a:gd name="T20" fmla="*/ 143 w 188"/>
                      <a:gd name="T21" fmla="*/ 24 h 44"/>
                      <a:gd name="T22" fmla="*/ 94 w 188"/>
                      <a:gd name="T23" fmla="*/ 43 h 44"/>
                      <a:gd name="T24" fmla="*/ 67 w 188"/>
                      <a:gd name="T25" fmla="*/ 39 h 44"/>
                      <a:gd name="T26" fmla="*/ 45 w 188"/>
                      <a:gd name="T27" fmla="*/ 26 h 44"/>
                      <a:gd name="T28" fmla="*/ 0 w 188"/>
                      <a:gd name="T29" fmla="*/ 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88" h="44">
                        <a:moveTo>
                          <a:pt x="0" y="2"/>
                        </a:moveTo>
                        <a:cubicBezTo>
                          <a:pt x="9" y="2"/>
                          <a:pt x="17" y="5"/>
                          <a:pt x="25" y="9"/>
                        </a:cubicBezTo>
                        <a:cubicBezTo>
                          <a:pt x="33" y="13"/>
                          <a:pt x="40" y="17"/>
                          <a:pt x="48" y="22"/>
                        </a:cubicBezTo>
                        <a:cubicBezTo>
                          <a:pt x="55" y="26"/>
                          <a:pt x="62" y="30"/>
                          <a:pt x="70" y="33"/>
                        </a:cubicBezTo>
                        <a:cubicBezTo>
                          <a:pt x="78" y="36"/>
                          <a:pt x="86" y="37"/>
                          <a:pt x="94" y="36"/>
                        </a:cubicBezTo>
                        <a:cubicBezTo>
                          <a:pt x="102" y="36"/>
                          <a:pt x="110" y="33"/>
                          <a:pt x="117" y="30"/>
                        </a:cubicBezTo>
                        <a:cubicBezTo>
                          <a:pt x="125" y="27"/>
                          <a:pt x="132" y="23"/>
                          <a:pt x="140" y="19"/>
                        </a:cubicBezTo>
                        <a:cubicBezTo>
                          <a:pt x="147" y="15"/>
                          <a:pt x="155" y="10"/>
                          <a:pt x="163" y="7"/>
                        </a:cubicBezTo>
                        <a:cubicBezTo>
                          <a:pt x="171" y="4"/>
                          <a:pt x="179" y="0"/>
                          <a:pt x="188" y="0"/>
                        </a:cubicBezTo>
                        <a:cubicBezTo>
                          <a:pt x="179" y="2"/>
                          <a:pt x="172" y="6"/>
                          <a:pt x="164" y="10"/>
                        </a:cubicBezTo>
                        <a:cubicBezTo>
                          <a:pt x="157" y="14"/>
                          <a:pt x="150" y="19"/>
                          <a:pt x="143" y="24"/>
                        </a:cubicBezTo>
                        <a:cubicBezTo>
                          <a:pt x="128" y="33"/>
                          <a:pt x="113" y="42"/>
                          <a:pt x="94" y="43"/>
                        </a:cubicBezTo>
                        <a:cubicBezTo>
                          <a:pt x="85" y="44"/>
                          <a:pt x="76" y="42"/>
                          <a:pt x="67" y="39"/>
                        </a:cubicBezTo>
                        <a:cubicBezTo>
                          <a:pt x="59" y="36"/>
                          <a:pt x="52" y="31"/>
                          <a:pt x="45" y="26"/>
                        </a:cubicBezTo>
                        <a:cubicBezTo>
                          <a:pt x="30" y="17"/>
                          <a:pt x="17" y="6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3" name="Freeform 2213"/>
                  <p:cNvSpPr/>
                  <p:nvPr/>
                </p:nvSpPr>
                <p:spPr bwMode="auto">
                  <a:xfrm>
                    <a:off x="2560" y="3038"/>
                    <a:ext cx="94" cy="21"/>
                  </a:xfrm>
                  <a:custGeom>
                    <a:avLst/>
                    <a:gdLst>
                      <a:gd name="T0" fmla="*/ 0 w 110"/>
                      <a:gd name="T1" fmla="*/ 10 h 25"/>
                      <a:gd name="T2" fmla="*/ 28 w 110"/>
                      <a:gd name="T3" fmla="*/ 16 h 25"/>
                      <a:gd name="T4" fmla="*/ 56 w 110"/>
                      <a:gd name="T5" fmla="*/ 17 h 25"/>
                      <a:gd name="T6" fmla="*/ 84 w 110"/>
                      <a:gd name="T7" fmla="*/ 12 h 25"/>
                      <a:gd name="T8" fmla="*/ 110 w 110"/>
                      <a:gd name="T9" fmla="*/ 0 h 25"/>
                      <a:gd name="T10" fmla="*/ 86 w 110"/>
                      <a:gd name="T11" fmla="*/ 17 h 25"/>
                      <a:gd name="T12" fmla="*/ 57 w 110"/>
                      <a:gd name="T13" fmla="*/ 24 h 25"/>
                      <a:gd name="T14" fmla="*/ 27 w 110"/>
                      <a:gd name="T15" fmla="*/ 22 h 25"/>
                      <a:gd name="T16" fmla="*/ 0 w 110"/>
                      <a:gd name="T17" fmla="*/ 1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0" h="25">
                        <a:moveTo>
                          <a:pt x="0" y="10"/>
                        </a:moveTo>
                        <a:cubicBezTo>
                          <a:pt x="10" y="13"/>
                          <a:pt x="19" y="15"/>
                          <a:pt x="28" y="16"/>
                        </a:cubicBezTo>
                        <a:cubicBezTo>
                          <a:pt x="38" y="17"/>
                          <a:pt x="47" y="18"/>
                          <a:pt x="56" y="17"/>
                        </a:cubicBezTo>
                        <a:cubicBezTo>
                          <a:pt x="66" y="17"/>
                          <a:pt x="75" y="15"/>
                          <a:pt x="84" y="12"/>
                        </a:cubicBezTo>
                        <a:cubicBezTo>
                          <a:pt x="93" y="9"/>
                          <a:pt x="101" y="5"/>
                          <a:pt x="110" y="0"/>
                        </a:cubicBezTo>
                        <a:cubicBezTo>
                          <a:pt x="103" y="8"/>
                          <a:pt x="95" y="13"/>
                          <a:pt x="86" y="17"/>
                        </a:cubicBezTo>
                        <a:cubicBezTo>
                          <a:pt x="77" y="21"/>
                          <a:pt x="67" y="24"/>
                          <a:pt x="57" y="24"/>
                        </a:cubicBezTo>
                        <a:cubicBezTo>
                          <a:pt x="47" y="25"/>
                          <a:pt x="37" y="24"/>
                          <a:pt x="27" y="22"/>
                        </a:cubicBezTo>
                        <a:cubicBezTo>
                          <a:pt x="18" y="19"/>
                          <a:pt x="8" y="15"/>
                          <a:pt x="0" y="10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4" name="Freeform 2214"/>
                  <p:cNvSpPr/>
                  <p:nvPr/>
                </p:nvSpPr>
                <p:spPr bwMode="auto">
                  <a:xfrm>
                    <a:off x="2550" y="3057"/>
                    <a:ext cx="127" cy="27"/>
                  </a:xfrm>
                  <a:custGeom>
                    <a:avLst/>
                    <a:gdLst>
                      <a:gd name="T0" fmla="*/ 0 w 149"/>
                      <a:gd name="T1" fmla="*/ 0 h 32"/>
                      <a:gd name="T2" fmla="*/ 35 w 149"/>
                      <a:gd name="T3" fmla="*/ 17 h 32"/>
                      <a:gd name="T4" fmla="*/ 74 w 149"/>
                      <a:gd name="T5" fmla="*/ 24 h 32"/>
                      <a:gd name="T6" fmla="*/ 113 w 149"/>
                      <a:gd name="T7" fmla="*/ 21 h 32"/>
                      <a:gd name="T8" fmla="*/ 132 w 149"/>
                      <a:gd name="T9" fmla="*/ 15 h 32"/>
                      <a:gd name="T10" fmla="*/ 149 w 149"/>
                      <a:gd name="T11" fmla="*/ 5 h 32"/>
                      <a:gd name="T12" fmla="*/ 133 w 149"/>
                      <a:gd name="T13" fmla="*/ 18 h 32"/>
                      <a:gd name="T14" fmla="*/ 114 w 149"/>
                      <a:gd name="T15" fmla="*/ 26 h 32"/>
                      <a:gd name="T16" fmla="*/ 74 w 149"/>
                      <a:gd name="T17" fmla="*/ 31 h 32"/>
                      <a:gd name="T18" fmla="*/ 33 w 149"/>
                      <a:gd name="T19" fmla="*/ 23 h 32"/>
                      <a:gd name="T20" fmla="*/ 0 w 149"/>
                      <a:gd name="T21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9" h="32">
                        <a:moveTo>
                          <a:pt x="0" y="0"/>
                        </a:moveTo>
                        <a:cubicBezTo>
                          <a:pt x="10" y="9"/>
                          <a:pt x="23" y="14"/>
                          <a:pt x="35" y="17"/>
                        </a:cubicBezTo>
                        <a:cubicBezTo>
                          <a:pt x="48" y="21"/>
                          <a:pt x="61" y="23"/>
                          <a:pt x="74" y="24"/>
                        </a:cubicBezTo>
                        <a:cubicBezTo>
                          <a:pt x="87" y="25"/>
                          <a:pt x="100" y="24"/>
                          <a:pt x="113" y="21"/>
                        </a:cubicBezTo>
                        <a:cubicBezTo>
                          <a:pt x="119" y="20"/>
                          <a:pt x="126" y="18"/>
                          <a:pt x="132" y="15"/>
                        </a:cubicBezTo>
                        <a:cubicBezTo>
                          <a:pt x="138" y="13"/>
                          <a:pt x="144" y="9"/>
                          <a:pt x="149" y="5"/>
                        </a:cubicBezTo>
                        <a:cubicBezTo>
                          <a:pt x="145" y="10"/>
                          <a:pt x="139" y="15"/>
                          <a:pt x="133" y="18"/>
                        </a:cubicBezTo>
                        <a:cubicBezTo>
                          <a:pt x="127" y="22"/>
                          <a:pt x="121" y="24"/>
                          <a:pt x="114" y="26"/>
                        </a:cubicBezTo>
                        <a:cubicBezTo>
                          <a:pt x="101" y="31"/>
                          <a:pt x="87" y="32"/>
                          <a:pt x="74" y="31"/>
                        </a:cubicBezTo>
                        <a:cubicBezTo>
                          <a:pt x="60" y="30"/>
                          <a:pt x="46" y="27"/>
                          <a:pt x="33" y="23"/>
                        </a:cubicBezTo>
                        <a:cubicBezTo>
                          <a:pt x="21" y="18"/>
                          <a:pt x="8" y="1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6" name="Freeform 2216"/>
                <p:cNvSpPr/>
                <p:nvPr/>
              </p:nvSpPr>
              <p:spPr bwMode="auto">
                <a:xfrm>
                  <a:off x="3997325" y="6229350"/>
                  <a:ext cx="319088" cy="65088"/>
                </a:xfrm>
                <a:custGeom>
                  <a:avLst/>
                  <a:gdLst>
                    <a:gd name="T0" fmla="*/ 0 w 237"/>
                    <a:gd name="T1" fmla="*/ 0 h 48"/>
                    <a:gd name="T2" fmla="*/ 60 w 237"/>
                    <a:gd name="T3" fmla="*/ 21 h 48"/>
                    <a:gd name="T4" fmla="*/ 121 w 237"/>
                    <a:gd name="T5" fmla="*/ 37 h 48"/>
                    <a:gd name="T6" fmla="*/ 183 w 237"/>
                    <a:gd name="T7" fmla="*/ 37 h 48"/>
                    <a:gd name="T8" fmla="*/ 212 w 237"/>
                    <a:gd name="T9" fmla="*/ 27 h 48"/>
                    <a:gd name="T10" fmla="*/ 226 w 237"/>
                    <a:gd name="T11" fmla="*/ 19 h 48"/>
                    <a:gd name="T12" fmla="*/ 237 w 237"/>
                    <a:gd name="T13" fmla="*/ 8 h 48"/>
                    <a:gd name="T14" fmla="*/ 227 w 237"/>
                    <a:gd name="T15" fmla="*/ 21 h 48"/>
                    <a:gd name="T16" fmla="*/ 214 w 237"/>
                    <a:gd name="T17" fmla="*/ 30 h 48"/>
                    <a:gd name="T18" fmla="*/ 184 w 237"/>
                    <a:gd name="T19" fmla="*/ 42 h 48"/>
                    <a:gd name="T20" fmla="*/ 120 w 237"/>
                    <a:gd name="T21" fmla="*/ 44 h 48"/>
                    <a:gd name="T22" fmla="*/ 58 w 237"/>
                    <a:gd name="T23" fmla="*/ 26 h 48"/>
                    <a:gd name="T24" fmla="*/ 0 w 237"/>
                    <a:gd name="T25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7" h="48">
                      <a:moveTo>
                        <a:pt x="0" y="0"/>
                      </a:moveTo>
                      <a:cubicBezTo>
                        <a:pt x="21" y="7"/>
                        <a:pt x="40" y="14"/>
                        <a:pt x="60" y="21"/>
                      </a:cubicBezTo>
                      <a:cubicBezTo>
                        <a:pt x="80" y="28"/>
                        <a:pt x="100" y="34"/>
                        <a:pt x="121" y="37"/>
                      </a:cubicBezTo>
                      <a:cubicBezTo>
                        <a:pt x="141" y="41"/>
                        <a:pt x="163" y="41"/>
                        <a:pt x="183" y="37"/>
                      </a:cubicBezTo>
                      <a:cubicBezTo>
                        <a:pt x="193" y="34"/>
                        <a:pt x="203" y="31"/>
                        <a:pt x="212" y="27"/>
                      </a:cubicBezTo>
                      <a:cubicBezTo>
                        <a:pt x="217" y="25"/>
                        <a:pt x="222" y="22"/>
                        <a:pt x="226" y="19"/>
                      </a:cubicBezTo>
                      <a:cubicBezTo>
                        <a:pt x="230" y="16"/>
                        <a:pt x="234" y="12"/>
                        <a:pt x="237" y="8"/>
                      </a:cubicBezTo>
                      <a:cubicBezTo>
                        <a:pt x="235" y="13"/>
                        <a:pt x="231" y="17"/>
                        <a:pt x="227" y="21"/>
                      </a:cubicBezTo>
                      <a:cubicBezTo>
                        <a:pt x="223" y="24"/>
                        <a:pt x="219" y="27"/>
                        <a:pt x="214" y="30"/>
                      </a:cubicBezTo>
                      <a:cubicBezTo>
                        <a:pt x="205" y="35"/>
                        <a:pt x="195" y="39"/>
                        <a:pt x="184" y="42"/>
                      </a:cubicBezTo>
                      <a:cubicBezTo>
                        <a:pt x="163" y="48"/>
                        <a:pt x="141" y="48"/>
                        <a:pt x="120" y="44"/>
                      </a:cubicBezTo>
                      <a:cubicBezTo>
                        <a:pt x="99" y="41"/>
                        <a:pt x="78" y="34"/>
                        <a:pt x="58" y="26"/>
                      </a:cubicBezTo>
                      <a:cubicBezTo>
                        <a:pt x="39" y="18"/>
                        <a:pt x="2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3BC4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Freeform 2217"/>
                <p:cNvSpPr/>
                <p:nvPr/>
              </p:nvSpPr>
              <p:spPr bwMode="auto">
                <a:xfrm>
                  <a:off x="4498975" y="5932487"/>
                  <a:ext cx="881063" cy="854075"/>
                </a:xfrm>
                <a:custGeom>
                  <a:avLst/>
                  <a:gdLst>
                    <a:gd name="T0" fmla="*/ 142 w 652"/>
                    <a:gd name="T1" fmla="*/ 169 h 631"/>
                    <a:gd name="T2" fmla="*/ 256 w 652"/>
                    <a:gd name="T3" fmla="*/ 197 h 631"/>
                    <a:gd name="T4" fmla="*/ 57 w 652"/>
                    <a:gd name="T5" fmla="*/ 331 h 631"/>
                    <a:gd name="T6" fmla="*/ 218 w 652"/>
                    <a:gd name="T7" fmla="*/ 387 h 631"/>
                    <a:gd name="T8" fmla="*/ 0 w 652"/>
                    <a:gd name="T9" fmla="*/ 513 h 631"/>
                    <a:gd name="T10" fmla="*/ 550 w 652"/>
                    <a:gd name="T11" fmla="*/ 580 h 631"/>
                    <a:gd name="T12" fmla="*/ 652 w 652"/>
                    <a:gd name="T13" fmla="*/ 515 h 631"/>
                    <a:gd name="T14" fmla="*/ 412 w 652"/>
                    <a:gd name="T15" fmla="*/ 381 h 631"/>
                    <a:gd name="T16" fmla="*/ 569 w 652"/>
                    <a:gd name="T17" fmla="*/ 338 h 631"/>
                    <a:gd name="T18" fmla="*/ 368 w 652"/>
                    <a:gd name="T19" fmla="*/ 191 h 631"/>
                    <a:gd name="T20" fmla="*/ 485 w 652"/>
                    <a:gd name="T21" fmla="*/ 166 h 631"/>
                    <a:gd name="T22" fmla="*/ 322 w 652"/>
                    <a:gd name="T23" fmla="*/ 0 h 631"/>
                    <a:gd name="T24" fmla="*/ 142 w 652"/>
                    <a:gd name="T25" fmla="*/ 169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52" h="631">
                      <a:moveTo>
                        <a:pt x="142" y="169"/>
                      </a:moveTo>
                      <a:cubicBezTo>
                        <a:pt x="176" y="185"/>
                        <a:pt x="214" y="189"/>
                        <a:pt x="256" y="197"/>
                      </a:cubicBezTo>
                      <a:cubicBezTo>
                        <a:pt x="214" y="263"/>
                        <a:pt x="131" y="309"/>
                        <a:pt x="57" y="331"/>
                      </a:cubicBezTo>
                      <a:cubicBezTo>
                        <a:pt x="103" y="362"/>
                        <a:pt x="162" y="389"/>
                        <a:pt x="218" y="387"/>
                      </a:cubicBezTo>
                      <a:cubicBezTo>
                        <a:pt x="163" y="455"/>
                        <a:pt x="86" y="501"/>
                        <a:pt x="0" y="513"/>
                      </a:cubicBezTo>
                      <a:cubicBezTo>
                        <a:pt x="142" y="621"/>
                        <a:pt x="386" y="631"/>
                        <a:pt x="550" y="580"/>
                      </a:cubicBezTo>
                      <a:cubicBezTo>
                        <a:pt x="589" y="567"/>
                        <a:pt x="628" y="551"/>
                        <a:pt x="652" y="515"/>
                      </a:cubicBezTo>
                      <a:cubicBezTo>
                        <a:pt x="575" y="518"/>
                        <a:pt x="454" y="442"/>
                        <a:pt x="412" y="381"/>
                      </a:cubicBezTo>
                      <a:cubicBezTo>
                        <a:pt x="455" y="386"/>
                        <a:pt x="532" y="359"/>
                        <a:pt x="569" y="338"/>
                      </a:cubicBezTo>
                      <a:cubicBezTo>
                        <a:pt x="497" y="320"/>
                        <a:pt x="410" y="264"/>
                        <a:pt x="368" y="191"/>
                      </a:cubicBezTo>
                      <a:cubicBezTo>
                        <a:pt x="399" y="191"/>
                        <a:pt x="455" y="181"/>
                        <a:pt x="485" y="166"/>
                      </a:cubicBezTo>
                      <a:cubicBezTo>
                        <a:pt x="419" y="144"/>
                        <a:pt x="359" y="61"/>
                        <a:pt x="322" y="0"/>
                      </a:cubicBezTo>
                      <a:cubicBezTo>
                        <a:pt x="299" y="47"/>
                        <a:pt x="187" y="168"/>
                        <a:pt x="142" y="169"/>
                      </a:cubicBezTo>
                      <a:close/>
                    </a:path>
                  </a:pathLst>
                </a:custGeom>
                <a:solidFill>
                  <a:srgbClr val="00A4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Freeform 2218"/>
                <p:cNvSpPr/>
                <p:nvPr/>
              </p:nvSpPr>
              <p:spPr bwMode="auto">
                <a:xfrm>
                  <a:off x="4878388" y="6010275"/>
                  <a:ext cx="106363" cy="31750"/>
                </a:xfrm>
                <a:custGeom>
                  <a:avLst/>
                  <a:gdLst>
                    <a:gd name="T0" fmla="*/ 0 w 79"/>
                    <a:gd name="T1" fmla="*/ 0 h 24"/>
                    <a:gd name="T2" fmla="*/ 21 w 79"/>
                    <a:gd name="T3" fmla="*/ 7 h 24"/>
                    <a:gd name="T4" fmla="*/ 41 w 79"/>
                    <a:gd name="T5" fmla="*/ 10 h 24"/>
                    <a:gd name="T6" fmla="*/ 60 w 79"/>
                    <a:gd name="T7" fmla="*/ 9 h 24"/>
                    <a:gd name="T8" fmla="*/ 79 w 79"/>
                    <a:gd name="T9" fmla="*/ 0 h 24"/>
                    <a:gd name="T10" fmla="*/ 64 w 79"/>
                    <a:gd name="T11" fmla="*/ 19 h 24"/>
                    <a:gd name="T12" fmla="*/ 40 w 79"/>
                    <a:gd name="T13" fmla="*/ 24 h 24"/>
                    <a:gd name="T14" fmla="*/ 17 w 79"/>
                    <a:gd name="T15" fmla="*/ 17 h 24"/>
                    <a:gd name="T16" fmla="*/ 0 w 79"/>
                    <a:gd name="T1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24">
                      <a:moveTo>
                        <a:pt x="0" y="0"/>
                      </a:moveTo>
                      <a:cubicBezTo>
                        <a:pt x="7" y="3"/>
                        <a:pt x="14" y="5"/>
                        <a:pt x="21" y="7"/>
                      </a:cubicBezTo>
                      <a:cubicBezTo>
                        <a:pt x="27" y="8"/>
                        <a:pt x="34" y="9"/>
                        <a:pt x="41" y="10"/>
                      </a:cubicBezTo>
                      <a:cubicBezTo>
                        <a:pt x="47" y="10"/>
                        <a:pt x="54" y="10"/>
                        <a:pt x="60" y="9"/>
                      </a:cubicBezTo>
                      <a:cubicBezTo>
                        <a:pt x="67" y="7"/>
                        <a:pt x="73" y="5"/>
                        <a:pt x="79" y="0"/>
                      </a:cubicBezTo>
                      <a:cubicBezTo>
                        <a:pt x="78" y="8"/>
                        <a:pt x="72" y="15"/>
                        <a:pt x="64" y="19"/>
                      </a:cubicBezTo>
                      <a:cubicBezTo>
                        <a:pt x="57" y="23"/>
                        <a:pt x="48" y="24"/>
                        <a:pt x="40" y="24"/>
                      </a:cubicBezTo>
                      <a:cubicBezTo>
                        <a:pt x="32" y="23"/>
                        <a:pt x="24" y="21"/>
                        <a:pt x="17" y="17"/>
                      </a:cubicBezTo>
                      <a:cubicBezTo>
                        <a:pt x="9" y="13"/>
                        <a:pt x="3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Freeform 2219"/>
                <p:cNvSpPr/>
                <p:nvPr/>
              </p:nvSpPr>
              <p:spPr bwMode="auto">
                <a:xfrm>
                  <a:off x="4849813" y="6042025"/>
                  <a:ext cx="179388" cy="71438"/>
                </a:xfrm>
                <a:custGeom>
                  <a:avLst/>
                  <a:gdLst>
                    <a:gd name="T0" fmla="*/ 0 w 133"/>
                    <a:gd name="T1" fmla="*/ 0 h 53"/>
                    <a:gd name="T2" fmla="*/ 33 w 133"/>
                    <a:gd name="T3" fmla="*/ 22 h 53"/>
                    <a:gd name="T4" fmla="*/ 68 w 133"/>
                    <a:gd name="T5" fmla="*/ 37 h 53"/>
                    <a:gd name="T6" fmla="*/ 103 w 133"/>
                    <a:gd name="T7" fmla="*/ 38 h 53"/>
                    <a:gd name="T8" fmla="*/ 120 w 133"/>
                    <a:gd name="T9" fmla="*/ 31 h 53"/>
                    <a:gd name="T10" fmla="*/ 133 w 133"/>
                    <a:gd name="T11" fmla="*/ 18 h 53"/>
                    <a:gd name="T12" fmla="*/ 125 w 133"/>
                    <a:gd name="T13" fmla="*/ 37 h 53"/>
                    <a:gd name="T14" fmla="*/ 107 w 133"/>
                    <a:gd name="T15" fmla="*/ 49 h 53"/>
                    <a:gd name="T16" fmla="*/ 85 w 133"/>
                    <a:gd name="T17" fmla="*/ 53 h 53"/>
                    <a:gd name="T18" fmla="*/ 64 w 133"/>
                    <a:gd name="T19" fmla="*/ 50 h 53"/>
                    <a:gd name="T20" fmla="*/ 27 w 133"/>
                    <a:gd name="T21" fmla="*/ 31 h 53"/>
                    <a:gd name="T22" fmla="*/ 0 w 133"/>
                    <a:gd name="T23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3" h="53">
                      <a:moveTo>
                        <a:pt x="0" y="0"/>
                      </a:moveTo>
                      <a:cubicBezTo>
                        <a:pt x="11" y="9"/>
                        <a:pt x="22" y="16"/>
                        <a:pt x="33" y="22"/>
                      </a:cubicBezTo>
                      <a:cubicBezTo>
                        <a:pt x="44" y="28"/>
                        <a:pt x="56" y="34"/>
                        <a:pt x="68" y="37"/>
                      </a:cubicBezTo>
                      <a:cubicBezTo>
                        <a:pt x="79" y="40"/>
                        <a:pt x="92" y="41"/>
                        <a:pt x="103" y="38"/>
                      </a:cubicBezTo>
                      <a:cubicBezTo>
                        <a:pt x="109" y="37"/>
                        <a:pt x="114" y="34"/>
                        <a:pt x="120" y="31"/>
                      </a:cubicBezTo>
                      <a:cubicBezTo>
                        <a:pt x="125" y="28"/>
                        <a:pt x="129" y="23"/>
                        <a:pt x="133" y="18"/>
                      </a:cubicBezTo>
                      <a:cubicBezTo>
                        <a:pt x="133" y="24"/>
                        <a:pt x="130" y="32"/>
                        <a:pt x="125" y="37"/>
                      </a:cubicBezTo>
                      <a:cubicBezTo>
                        <a:pt x="120" y="42"/>
                        <a:pt x="114" y="46"/>
                        <a:pt x="107" y="49"/>
                      </a:cubicBezTo>
                      <a:cubicBezTo>
                        <a:pt x="100" y="52"/>
                        <a:pt x="93" y="53"/>
                        <a:pt x="85" y="53"/>
                      </a:cubicBezTo>
                      <a:cubicBezTo>
                        <a:pt x="78" y="53"/>
                        <a:pt x="71" y="52"/>
                        <a:pt x="64" y="50"/>
                      </a:cubicBezTo>
                      <a:cubicBezTo>
                        <a:pt x="50" y="47"/>
                        <a:pt x="38" y="40"/>
                        <a:pt x="27" y="31"/>
                      </a:cubicBezTo>
                      <a:cubicBezTo>
                        <a:pt x="16" y="23"/>
                        <a:pt x="7" y="12"/>
                        <a:pt x="0" y="0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Freeform 2220"/>
                <p:cNvSpPr/>
                <p:nvPr/>
              </p:nvSpPr>
              <p:spPr bwMode="auto">
                <a:xfrm>
                  <a:off x="4783138" y="6092825"/>
                  <a:ext cx="273050" cy="95250"/>
                </a:xfrm>
                <a:custGeom>
                  <a:avLst/>
                  <a:gdLst>
                    <a:gd name="T0" fmla="*/ 0 w 202"/>
                    <a:gd name="T1" fmla="*/ 11 h 71"/>
                    <a:gd name="T2" fmla="*/ 49 w 202"/>
                    <a:gd name="T3" fmla="*/ 45 h 71"/>
                    <a:gd name="T4" fmla="*/ 106 w 202"/>
                    <a:gd name="T5" fmla="*/ 56 h 71"/>
                    <a:gd name="T6" fmla="*/ 162 w 202"/>
                    <a:gd name="T7" fmla="*/ 43 h 71"/>
                    <a:gd name="T8" fmla="*/ 186 w 202"/>
                    <a:gd name="T9" fmla="*/ 25 h 71"/>
                    <a:gd name="T10" fmla="*/ 202 w 202"/>
                    <a:gd name="T11" fmla="*/ 0 h 71"/>
                    <a:gd name="T12" fmla="*/ 191 w 202"/>
                    <a:gd name="T13" fmla="*/ 30 h 71"/>
                    <a:gd name="T14" fmla="*/ 168 w 202"/>
                    <a:gd name="T15" fmla="*/ 52 h 71"/>
                    <a:gd name="T16" fmla="*/ 106 w 202"/>
                    <a:gd name="T17" fmla="*/ 70 h 71"/>
                    <a:gd name="T18" fmla="*/ 44 w 202"/>
                    <a:gd name="T19" fmla="*/ 56 h 71"/>
                    <a:gd name="T20" fmla="*/ 0 w 202"/>
                    <a:gd name="T21" fmla="*/ 1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2" h="71">
                      <a:moveTo>
                        <a:pt x="0" y="11"/>
                      </a:moveTo>
                      <a:cubicBezTo>
                        <a:pt x="13" y="27"/>
                        <a:pt x="30" y="38"/>
                        <a:pt x="49" y="45"/>
                      </a:cubicBezTo>
                      <a:cubicBezTo>
                        <a:pt x="67" y="53"/>
                        <a:pt x="87" y="57"/>
                        <a:pt x="106" y="56"/>
                      </a:cubicBezTo>
                      <a:cubicBezTo>
                        <a:pt x="126" y="56"/>
                        <a:pt x="145" y="52"/>
                        <a:pt x="162" y="43"/>
                      </a:cubicBezTo>
                      <a:cubicBezTo>
                        <a:pt x="171" y="38"/>
                        <a:pt x="179" y="32"/>
                        <a:pt x="186" y="25"/>
                      </a:cubicBezTo>
                      <a:cubicBezTo>
                        <a:pt x="193" y="18"/>
                        <a:pt x="199" y="10"/>
                        <a:pt x="202" y="0"/>
                      </a:cubicBezTo>
                      <a:cubicBezTo>
                        <a:pt x="202" y="11"/>
                        <a:pt x="197" y="21"/>
                        <a:pt x="191" y="30"/>
                      </a:cubicBezTo>
                      <a:cubicBezTo>
                        <a:pt x="185" y="39"/>
                        <a:pt x="177" y="46"/>
                        <a:pt x="168" y="52"/>
                      </a:cubicBezTo>
                      <a:cubicBezTo>
                        <a:pt x="150" y="64"/>
                        <a:pt x="128" y="70"/>
                        <a:pt x="106" y="70"/>
                      </a:cubicBezTo>
                      <a:cubicBezTo>
                        <a:pt x="85" y="71"/>
                        <a:pt x="63" y="66"/>
                        <a:pt x="44" y="56"/>
                      </a:cubicBezTo>
                      <a:cubicBezTo>
                        <a:pt x="25" y="46"/>
                        <a:pt x="8" y="30"/>
                        <a:pt x="0" y="11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Freeform 2221"/>
                <p:cNvSpPr/>
                <p:nvPr/>
              </p:nvSpPr>
              <p:spPr bwMode="auto">
                <a:xfrm>
                  <a:off x="4830763" y="6205537"/>
                  <a:ext cx="173038" cy="52388"/>
                </a:xfrm>
                <a:custGeom>
                  <a:avLst/>
                  <a:gdLst>
                    <a:gd name="T0" fmla="*/ 0 w 129"/>
                    <a:gd name="T1" fmla="*/ 11 h 38"/>
                    <a:gd name="T2" fmla="*/ 32 w 129"/>
                    <a:gd name="T3" fmla="*/ 23 h 38"/>
                    <a:gd name="T4" fmla="*/ 64 w 129"/>
                    <a:gd name="T5" fmla="*/ 22 h 38"/>
                    <a:gd name="T6" fmla="*/ 129 w 129"/>
                    <a:gd name="T7" fmla="*/ 0 h 38"/>
                    <a:gd name="T8" fmla="*/ 101 w 129"/>
                    <a:gd name="T9" fmla="*/ 23 h 38"/>
                    <a:gd name="T10" fmla="*/ 67 w 129"/>
                    <a:gd name="T11" fmla="*/ 36 h 38"/>
                    <a:gd name="T12" fmla="*/ 29 w 129"/>
                    <a:gd name="T13" fmla="*/ 34 h 38"/>
                    <a:gd name="T14" fmla="*/ 0 w 129"/>
                    <a:gd name="T15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9" h="38">
                      <a:moveTo>
                        <a:pt x="0" y="11"/>
                      </a:moveTo>
                      <a:cubicBezTo>
                        <a:pt x="11" y="18"/>
                        <a:pt x="21" y="22"/>
                        <a:pt x="32" y="23"/>
                      </a:cubicBezTo>
                      <a:cubicBezTo>
                        <a:pt x="43" y="25"/>
                        <a:pt x="53" y="24"/>
                        <a:pt x="64" y="22"/>
                      </a:cubicBezTo>
                      <a:cubicBezTo>
                        <a:pt x="86" y="18"/>
                        <a:pt x="107" y="9"/>
                        <a:pt x="129" y="0"/>
                      </a:cubicBezTo>
                      <a:cubicBezTo>
                        <a:pt x="121" y="10"/>
                        <a:pt x="112" y="17"/>
                        <a:pt x="101" y="23"/>
                      </a:cubicBezTo>
                      <a:cubicBezTo>
                        <a:pt x="91" y="29"/>
                        <a:pt x="79" y="34"/>
                        <a:pt x="67" y="36"/>
                      </a:cubicBezTo>
                      <a:cubicBezTo>
                        <a:pt x="55" y="38"/>
                        <a:pt x="41" y="38"/>
                        <a:pt x="29" y="34"/>
                      </a:cubicBezTo>
                      <a:cubicBezTo>
                        <a:pt x="17" y="30"/>
                        <a:pt x="6" y="22"/>
                        <a:pt x="0" y="11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Freeform 2222"/>
                <p:cNvSpPr/>
                <p:nvPr/>
              </p:nvSpPr>
              <p:spPr bwMode="auto">
                <a:xfrm>
                  <a:off x="4773613" y="6259512"/>
                  <a:ext cx="276225" cy="61913"/>
                </a:xfrm>
                <a:custGeom>
                  <a:avLst/>
                  <a:gdLst>
                    <a:gd name="T0" fmla="*/ 0 w 205"/>
                    <a:gd name="T1" fmla="*/ 15 h 46"/>
                    <a:gd name="T2" fmla="*/ 49 w 205"/>
                    <a:gd name="T3" fmla="*/ 31 h 46"/>
                    <a:gd name="T4" fmla="*/ 100 w 205"/>
                    <a:gd name="T5" fmla="*/ 23 h 46"/>
                    <a:gd name="T6" fmla="*/ 151 w 205"/>
                    <a:gd name="T7" fmla="*/ 6 h 46"/>
                    <a:gd name="T8" fmla="*/ 178 w 205"/>
                    <a:gd name="T9" fmla="*/ 1 h 46"/>
                    <a:gd name="T10" fmla="*/ 205 w 205"/>
                    <a:gd name="T11" fmla="*/ 3 h 46"/>
                    <a:gd name="T12" fmla="*/ 179 w 205"/>
                    <a:gd name="T13" fmla="*/ 8 h 46"/>
                    <a:gd name="T14" fmla="*/ 154 w 205"/>
                    <a:gd name="T15" fmla="*/ 17 h 46"/>
                    <a:gd name="T16" fmla="*/ 104 w 205"/>
                    <a:gd name="T17" fmla="*/ 36 h 46"/>
                    <a:gd name="T18" fmla="*/ 48 w 205"/>
                    <a:gd name="T19" fmla="*/ 42 h 46"/>
                    <a:gd name="T20" fmla="*/ 0 w 205"/>
                    <a:gd name="T21" fmla="*/ 1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5" h="46">
                      <a:moveTo>
                        <a:pt x="0" y="15"/>
                      </a:moveTo>
                      <a:cubicBezTo>
                        <a:pt x="16" y="24"/>
                        <a:pt x="32" y="30"/>
                        <a:pt x="49" y="31"/>
                      </a:cubicBezTo>
                      <a:cubicBezTo>
                        <a:pt x="66" y="32"/>
                        <a:pt x="83" y="28"/>
                        <a:pt x="100" y="23"/>
                      </a:cubicBezTo>
                      <a:cubicBezTo>
                        <a:pt x="116" y="18"/>
                        <a:pt x="133" y="11"/>
                        <a:pt x="151" y="6"/>
                      </a:cubicBezTo>
                      <a:cubicBezTo>
                        <a:pt x="160" y="4"/>
                        <a:pt x="169" y="2"/>
                        <a:pt x="178" y="1"/>
                      </a:cubicBezTo>
                      <a:cubicBezTo>
                        <a:pt x="187" y="0"/>
                        <a:pt x="197" y="1"/>
                        <a:pt x="205" y="3"/>
                      </a:cubicBezTo>
                      <a:cubicBezTo>
                        <a:pt x="196" y="4"/>
                        <a:pt x="187" y="5"/>
                        <a:pt x="179" y="8"/>
                      </a:cubicBezTo>
                      <a:cubicBezTo>
                        <a:pt x="171" y="10"/>
                        <a:pt x="163" y="14"/>
                        <a:pt x="154" y="17"/>
                      </a:cubicBezTo>
                      <a:cubicBezTo>
                        <a:pt x="138" y="23"/>
                        <a:pt x="121" y="31"/>
                        <a:pt x="104" y="36"/>
                      </a:cubicBezTo>
                      <a:cubicBezTo>
                        <a:pt x="86" y="42"/>
                        <a:pt x="67" y="46"/>
                        <a:pt x="48" y="42"/>
                      </a:cubicBezTo>
                      <a:cubicBezTo>
                        <a:pt x="29" y="39"/>
                        <a:pt x="12" y="29"/>
                        <a:pt x="0" y="15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" name="Freeform 2223"/>
                <p:cNvSpPr/>
                <p:nvPr/>
              </p:nvSpPr>
              <p:spPr bwMode="auto">
                <a:xfrm>
                  <a:off x="4718050" y="6307137"/>
                  <a:ext cx="390525" cy="82550"/>
                </a:xfrm>
                <a:custGeom>
                  <a:avLst/>
                  <a:gdLst>
                    <a:gd name="T0" fmla="*/ 0 w 289"/>
                    <a:gd name="T1" fmla="*/ 6 h 61"/>
                    <a:gd name="T2" fmla="*/ 39 w 289"/>
                    <a:gd name="T3" fmla="*/ 2 h 61"/>
                    <a:gd name="T4" fmla="*/ 77 w 289"/>
                    <a:gd name="T5" fmla="*/ 16 h 61"/>
                    <a:gd name="T6" fmla="*/ 111 w 289"/>
                    <a:gd name="T7" fmla="*/ 34 h 61"/>
                    <a:gd name="T8" fmla="*/ 147 w 289"/>
                    <a:gd name="T9" fmla="*/ 44 h 61"/>
                    <a:gd name="T10" fmla="*/ 221 w 289"/>
                    <a:gd name="T11" fmla="*/ 39 h 61"/>
                    <a:gd name="T12" fmla="*/ 256 w 289"/>
                    <a:gd name="T13" fmla="*/ 24 h 61"/>
                    <a:gd name="T14" fmla="*/ 289 w 289"/>
                    <a:gd name="T15" fmla="*/ 4 h 61"/>
                    <a:gd name="T16" fmla="*/ 260 w 289"/>
                    <a:gd name="T17" fmla="*/ 30 h 61"/>
                    <a:gd name="T18" fmla="*/ 225 w 289"/>
                    <a:gd name="T19" fmla="*/ 49 h 61"/>
                    <a:gd name="T20" fmla="*/ 185 w 289"/>
                    <a:gd name="T21" fmla="*/ 59 h 61"/>
                    <a:gd name="T22" fmla="*/ 145 w 289"/>
                    <a:gd name="T23" fmla="*/ 58 h 61"/>
                    <a:gd name="T24" fmla="*/ 106 w 289"/>
                    <a:gd name="T25" fmla="*/ 46 h 61"/>
                    <a:gd name="T26" fmla="*/ 72 w 289"/>
                    <a:gd name="T27" fmla="*/ 26 h 61"/>
                    <a:gd name="T28" fmla="*/ 38 w 289"/>
                    <a:gd name="T29" fmla="*/ 9 h 61"/>
                    <a:gd name="T30" fmla="*/ 0 w 289"/>
                    <a:gd name="T31" fmla="*/ 6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9" h="61">
                      <a:moveTo>
                        <a:pt x="0" y="6"/>
                      </a:moveTo>
                      <a:cubicBezTo>
                        <a:pt x="12" y="0"/>
                        <a:pt x="26" y="0"/>
                        <a:pt x="39" y="2"/>
                      </a:cubicBezTo>
                      <a:cubicBezTo>
                        <a:pt x="53" y="5"/>
                        <a:pt x="65" y="11"/>
                        <a:pt x="77" y="16"/>
                      </a:cubicBezTo>
                      <a:cubicBezTo>
                        <a:pt x="89" y="22"/>
                        <a:pt x="100" y="29"/>
                        <a:pt x="111" y="34"/>
                      </a:cubicBezTo>
                      <a:cubicBezTo>
                        <a:pt x="123" y="39"/>
                        <a:pt x="135" y="42"/>
                        <a:pt x="147" y="44"/>
                      </a:cubicBezTo>
                      <a:cubicBezTo>
                        <a:pt x="171" y="48"/>
                        <a:pt x="197" y="46"/>
                        <a:pt x="221" y="39"/>
                      </a:cubicBezTo>
                      <a:cubicBezTo>
                        <a:pt x="233" y="35"/>
                        <a:pt x="244" y="30"/>
                        <a:pt x="256" y="24"/>
                      </a:cubicBezTo>
                      <a:cubicBezTo>
                        <a:pt x="267" y="18"/>
                        <a:pt x="277" y="9"/>
                        <a:pt x="289" y="4"/>
                      </a:cubicBezTo>
                      <a:cubicBezTo>
                        <a:pt x="279" y="12"/>
                        <a:pt x="271" y="22"/>
                        <a:pt x="260" y="30"/>
                      </a:cubicBezTo>
                      <a:cubicBezTo>
                        <a:pt x="249" y="38"/>
                        <a:pt x="237" y="44"/>
                        <a:pt x="225" y="49"/>
                      </a:cubicBezTo>
                      <a:cubicBezTo>
                        <a:pt x="212" y="55"/>
                        <a:pt x="199" y="58"/>
                        <a:pt x="185" y="59"/>
                      </a:cubicBezTo>
                      <a:cubicBezTo>
                        <a:pt x="172" y="61"/>
                        <a:pt x="158" y="60"/>
                        <a:pt x="145" y="58"/>
                      </a:cubicBezTo>
                      <a:cubicBezTo>
                        <a:pt x="131" y="55"/>
                        <a:pt x="118" y="52"/>
                        <a:pt x="106" y="46"/>
                      </a:cubicBezTo>
                      <a:cubicBezTo>
                        <a:pt x="94" y="40"/>
                        <a:pt x="83" y="33"/>
                        <a:pt x="72" y="26"/>
                      </a:cubicBezTo>
                      <a:cubicBezTo>
                        <a:pt x="61" y="20"/>
                        <a:pt x="50" y="13"/>
                        <a:pt x="38" y="9"/>
                      </a:cubicBezTo>
                      <a:cubicBezTo>
                        <a:pt x="26" y="5"/>
                        <a:pt x="13" y="3"/>
                        <a:pt x="0" y="6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Freeform 2224"/>
                <p:cNvSpPr/>
                <p:nvPr/>
              </p:nvSpPr>
              <p:spPr bwMode="auto">
                <a:xfrm>
                  <a:off x="4652963" y="6345237"/>
                  <a:ext cx="506413" cy="120650"/>
                </a:xfrm>
                <a:custGeom>
                  <a:avLst/>
                  <a:gdLst>
                    <a:gd name="T0" fmla="*/ 0 w 375"/>
                    <a:gd name="T1" fmla="*/ 5 h 89"/>
                    <a:gd name="T2" fmla="*/ 50 w 375"/>
                    <a:gd name="T3" fmla="*/ 18 h 89"/>
                    <a:gd name="T4" fmla="*/ 95 w 375"/>
                    <a:gd name="T5" fmla="*/ 44 h 89"/>
                    <a:gd name="T6" fmla="*/ 140 w 375"/>
                    <a:gd name="T7" fmla="*/ 66 h 89"/>
                    <a:gd name="T8" fmla="*/ 187 w 375"/>
                    <a:gd name="T9" fmla="*/ 73 h 89"/>
                    <a:gd name="T10" fmla="*/ 234 w 375"/>
                    <a:gd name="T11" fmla="*/ 61 h 89"/>
                    <a:gd name="T12" fmla="*/ 280 w 375"/>
                    <a:gd name="T13" fmla="*/ 38 h 89"/>
                    <a:gd name="T14" fmla="*/ 325 w 375"/>
                    <a:gd name="T15" fmla="*/ 14 h 89"/>
                    <a:gd name="T16" fmla="*/ 375 w 375"/>
                    <a:gd name="T17" fmla="*/ 0 h 89"/>
                    <a:gd name="T18" fmla="*/ 329 w 375"/>
                    <a:gd name="T19" fmla="*/ 21 h 89"/>
                    <a:gd name="T20" fmla="*/ 285 w 375"/>
                    <a:gd name="T21" fmla="*/ 48 h 89"/>
                    <a:gd name="T22" fmla="*/ 188 w 375"/>
                    <a:gd name="T23" fmla="*/ 88 h 89"/>
                    <a:gd name="T24" fmla="*/ 135 w 375"/>
                    <a:gd name="T25" fmla="*/ 79 h 89"/>
                    <a:gd name="T26" fmla="*/ 89 w 375"/>
                    <a:gd name="T27" fmla="*/ 53 h 89"/>
                    <a:gd name="T28" fmla="*/ 0 w 375"/>
                    <a:gd name="T29" fmla="*/ 5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75" h="89">
                      <a:moveTo>
                        <a:pt x="0" y="5"/>
                      </a:moveTo>
                      <a:cubicBezTo>
                        <a:pt x="17" y="5"/>
                        <a:pt x="34" y="11"/>
                        <a:pt x="50" y="18"/>
                      </a:cubicBezTo>
                      <a:cubicBezTo>
                        <a:pt x="66" y="26"/>
                        <a:pt x="80" y="35"/>
                        <a:pt x="95" y="44"/>
                      </a:cubicBezTo>
                      <a:cubicBezTo>
                        <a:pt x="110" y="53"/>
                        <a:pt x="124" y="61"/>
                        <a:pt x="140" y="66"/>
                      </a:cubicBezTo>
                      <a:cubicBezTo>
                        <a:pt x="155" y="72"/>
                        <a:pt x="171" y="75"/>
                        <a:pt x="187" y="73"/>
                      </a:cubicBezTo>
                      <a:cubicBezTo>
                        <a:pt x="203" y="72"/>
                        <a:pt x="219" y="68"/>
                        <a:pt x="234" y="61"/>
                      </a:cubicBezTo>
                      <a:cubicBezTo>
                        <a:pt x="250" y="55"/>
                        <a:pt x="265" y="46"/>
                        <a:pt x="280" y="38"/>
                      </a:cubicBezTo>
                      <a:cubicBezTo>
                        <a:pt x="294" y="30"/>
                        <a:pt x="310" y="22"/>
                        <a:pt x="325" y="14"/>
                      </a:cubicBezTo>
                      <a:cubicBezTo>
                        <a:pt x="341" y="8"/>
                        <a:pt x="358" y="1"/>
                        <a:pt x="375" y="0"/>
                      </a:cubicBezTo>
                      <a:cubicBezTo>
                        <a:pt x="358" y="4"/>
                        <a:pt x="343" y="12"/>
                        <a:pt x="329" y="21"/>
                      </a:cubicBezTo>
                      <a:cubicBezTo>
                        <a:pt x="314" y="29"/>
                        <a:pt x="300" y="39"/>
                        <a:pt x="285" y="48"/>
                      </a:cubicBezTo>
                      <a:cubicBezTo>
                        <a:pt x="256" y="66"/>
                        <a:pt x="225" y="85"/>
                        <a:pt x="188" y="88"/>
                      </a:cubicBezTo>
                      <a:cubicBezTo>
                        <a:pt x="170" y="89"/>
                        <a:pt x="151" y="86"/>
                        <a:pt x="135" y="79"/>
                      </a:cubicBezTo>
                      <a:cubicBezTo>
                        <a:pt x="118" y="72"/>
                        <a:pt x="103" y="63"/>
                        <a:pt x="89" y="53"/>
                      </a:cubicBezTo>
                      <a:cubicBezTo>
                        <a:pt x="61" y="34"/>
                        <a:pt x="34" y="12"/>
                        <a:pt x="0" y="5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Freeform 2225"/>
                <p:cNvSpPr/>
                <p:nvPr/>
              </p:nvSpPr>
              <p:spPr bwMode="auto">
                <a:xfrm>
                  <a:off x="4767263" y="6457950"/>
                  <a:ext cx="296863" cy="68263"/>
                </a:xfrm>
                <a:custGeom>
                  <a:avLst/>
                  <a:gdLst>
                    <a:gd name="T0" fmla="*/ 0 w 220"/>
                    <a:gd name="T1" fmla="*/ 20 h 50"/>
                    <a:gd name="T2" fmla="*/ 56 w 220"/>
                    <a:gd name="T3" fmla="*/ 32 h 50"/>
                    <a:gd name="T4" fmla="*/ 112 w 220"/>
                    <a:gd name="T5" fmla="*/ 34 h 50"/>
                    <a:gd name="T6" fmla="*/ 167 w 220"/>
                    <a:gd name="T7" fmla="*/ 24 h 50"/>
                    <a:gd name="T8" fmla="*/ 220 w 220"/>
                    <a:gd name="T9" fmla="*/ 0 h 50"/>
                    <a:gd name="T10" fmla="*/ 171 w 220"/>
                    <a:gd name="T11" fmla="*/ 34 h 50"/>
                    <a:gd name="T12" fmla="*/ 113 w 220"/>
                    <a:gd name="T13" fmla="*/ 48 h 50"/>
                    <a:gd name="T14" fmla="*/ 54 w 220"/>
                    <a:gd name="T15" fmla="*/ 43 h 50"/>
                    <a:gd name="T16" fmla="*/ 0 w 220"/>
                    <a:gd name="T17" fmla="*/ 2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0" h="50">
                      <a:moveTo>
                        <a:pt x="0" y="20"/>
                      </a:moveTo>
                      <a:cubicBezTo>
                        <a:pt x="19" y="25"/>
                        <a:pt x="37" y="30"/>
                        <a:pt x="56" y="32"/>
                      </a:cubicBezTo>
                      <a:cubicBezTo>
                        <a:pt x="75" y="34"/>
                        <a:pt x="94" y="36"/>
                        <a:pt x="112" y="34"/>
                      </a:cubicBezTo>
                      <a:cubicBezTo>
                        <a:pt x="131" y="33"/>
                        <a:pt x="150" y="30"/>
                        <a:pt x="167" y="24"/>
                      </a:cubicBezTo>
                      <a:cubicBezTo>
                        <a:pt x="185" y="18"/>
                        <a:pt x="203" y="10"/>
                        <a:pt x="220" y="0"/>
                      </a:cubicBezTo>
                      <a:cubicBezTo>
                        <a:pt x="206" y="15"/>
                        <a:pt x="190" y="26"/>
                        <a:pt x="171" y="34"/>
                      </a:cubicBezTo>
                      <a:cubicBezTo>
                        <a:pt x="153" y="43"/>
                        <a:pt x="133" y="47"/>
                        <a:pt x="113" y="48"/>
                      </a:cubicBezTo>
                      <a:cubicBezTo>
                        <a:pt x="93" y="50"/>
                        <a:pt x="73" y="48"/>
                        <a:pt x="54" y="43"/>
                      </a:cubicBezTo>
                      <a:cubicBezTo>
                        <a:pt x="35" y="38"/>
                        <a:pt x="16" y="31"/>
                        <a:pt x="0" y="20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Freeform 2226"/>
                <p:cNvSpPr/>
                <p:nvPr/>
              </p:nvSpPr>
              <p:spPr bwMode="auto">
                <a:xfrm>
                  <a:off x="4732338" y="6516687"/>
                  <a:ext cx="403225" cy="85725"/>
                </a:xfrm>
                <a:custGeom>
                  <a:avLst/>
                  <a:gdLst>
                    <a:gd name="T0" fmla="*/ 0 w 298"/>
                    <a:gd name="T1" fmla="*/ 0 h 63"/>
                    <a:gd name="T2" fmla="*/ 71 w 298"/>
                    <a:gd name="T3" fmla="*/ 34 h 63"/>
                    <a:gd name="T4" fmla="*/ 149 w 298"/>
                    <a:gd name="T5" fmla="*/ 47 h 63"/>
                    <a:gd name="T6" fmla="*/ 227 w 298"/>
                    <a:gd name="T7" fmla="*/ 42 h 63"/>
                    <a:gd name="T8" fmla="*/ 265 w 298"/>
                    <a:gd name="T9" fmla="*/ 30 h 63"/>
                    <a:gd name="T10" fmla="*/ 298 w 298"/>
                    <a:gd name="T11" fmla="*/ 9 h 63"/>
                    <a:gd name="T12" fmla="*/ 268 w 298"/>
                    <a:gd name="T13" fmla="*/ 36 h 63"/>
                    <a:gd name="T14" fmla="*/ 230 w 298"/>
                    <a:gd name="T15" fmla="*/ 53 h 63"/>
                    <a:gd name="T16" fmla="*/ 148 w 298"/>
                    <a:gd name="T17" fmla="*/ 61 h 63"/>
                    <a:gd name="T18" fmla="*/ 68 w 298"/>
                    <a:gd name="T19" fmla="*/ 45 h 63"/>
                    <a:gd name="T20" fmla="*/ 0 w 298"/>
                    <a:gd name="T21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8" h="63">
                      <a:moveTo>
                        <a:pt x="0" y="0"/>
                      </a:moveTo>
                      <a:cubicBezTo>
                        <a:pt x="21" y="18"/>
                        <a:pt x="46" y="27"/>
                        <a:pt x="71" y="34"/>
                      </a:cubicBezTo>
                      <a:cubicBezTo>
                        <a:pt x="96" y="41"/>
                        <a:pt x="123" y="45"/>
                        <a:pt x="149" y="47"/>
                      </a:cubicBezTo>
                      <a:cubicBezTo>
                        <a:pt x="175" y="49"/>
                        <a:pt x="201" y="48"/>
                        <a:pt x="227" y="42"/>
                      </a:cubicBezTo>
                      <a:cubicBezTo>
                        <a:pt x="240" y="39"/>
                        <a:pt x="252" y="35"/>
                        <a:pt x="265" y="30"/>
                      </a:cubicBezTo>
                      <a:cubicBezTo>
                        <a:pt x="277" y="25"/>
                        <a:pt x="288" y="19"/>
                        <a:pt x="298" y="9"/>
                      </a:cubicBezTo>
                      <a:cubicBezTo>
                        <a:pt x="291" y="21"/>
                        <a:pt x="280" y="30"/>
                        <a:pt x="268" y="36"/>
                      </a:cubicBezTo>
                      <a:cubicBezTo>
                        <a:pt x="256" y="43"/>
                        <a:pt x="243" y="49"/>
                        <a:pt x="230" y="53"/>
                      </a:cubicBezTo>
                      <a:cubicBezTo>
                        <a:pt x="203" y="61"/>
                        <a:pt x="175" y="63"/>
                        <a:pt x="148" y="61"/>
                      </a:cubicBezTo>
                      <a:cubicBezTo>
                        <a:pt x="121" y="59"/>
                        <a:pt x="94" y="54"/>
                        <a:pt x="68" y="45"/>
                      </a:cubicBezTo>
                      <a:cubicBezTo>
                        <a:pt x="42" y="36"/>
                        <a:pt x="16" y="22"/>
                        <a:pt x="0" y="0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Freeform 2227"/>
                <p:cNvSpPr/>
                <p:nvPr/>
              </p:nvSpPr>
              <p:spPr bwMode="auto">
                <a:xfrm>
                  <a:off x="4632325" y="6586537"/>
                  <a:ext cx="638175" cy="127000"/>
                </a:xfrm>
                <a:custGeom>
                  <a:avLst/>
                  <a:gdLst>
                    <a:gd name="T0" fmla="*/ 0 w 473"/>
                    <a:gd name="T1" fmla="*/ 0 h 94"/>
                    <a:gd name="T2" fmla="*/ 120 w 473"/>
                    <a:gd name="T3" fmla="*/ 40 h 94"/>
                    <a:gd name="T4" fmla="*/ 242 w 473"/>
                    <a:gd name="T5" fmla="*/ 73 h 94"/>
                    <a:gd name="T6" fmla="*/ 366 w 473"/>
                    <a:gd name="T7" fmla="*/ 72 h 94"/>
                    <a:gd name="T8" fmla="*/ 425 w 473"/>
                    <a:gd name="T9" fmla="*/ 53 h 94"/>
                    <a:gd name="T10" fmla="*/ 452 w 473"/>
                    <a:gd name="T11" fmla="*/ 38 h 94"/>
                    <a:gd name="T12" fmla="*/ 473 w 473"/>
                    <a:gd name="T13" fmla="*/ 14 h 94"/>
                    <a:gd name="T14" fmla="*/ 455 w 473"/>
                    <a:gd name="T15" fmla="*/ 41 h 94"/>
                    <a:gd name="T16" fmla="*/ 428 w 473"/>
                    <a:gd name="T17" fmla="*/ 59 h 94"/>
                    <a:gd name="T18" fmla="*/ 368 w 473"/>
                    <a:gd name="T19" fmla="*/ 83 h 94"/>
                    <a:gd name="T20" fmla="*/ 240 w 473"/>
                    <a:gd name="T21" fmla="*/ 87 h 94"/>
                    <a:gd name="T22" fmla="*/ 117 w 473"/>
                    <a:gd name="T23" fmla="*/ 51 h 94"/>
                    <a:gd name="T24" fmla="*/ 0 w 473"/>
                    <a:gd name="T25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73" h="94">
                      <a:moveTo>
                        <a:pt x="0" y="0"/>
                      </a:moveTo>
                      <a:cubicBezTo>
                        <a:pt x="41" y="12"/>
                        <a:pt x="80" y="27"/>
                        <a:pt x="120" y="40"/>
                      </a:cubicBezTo>
                      <a:cubicBezTo>
                        <a:pt x="160" y="54"/>
                        <a:pt x="201" y="67"/>
                        <a:pt x="242" y="73"/>
                      </a:cubicBezTo>
                      <a:cubicBezTo>
                        <a:pt x="283" y="80"/>
                        <a:pt x="325" y="81"/>
                        <a:pt x="366" y="72"/>
                      </a:cubicBezTo>
                      <a:cubicBezTo>
                        <a:pt x="386" y="68"/>
                        <a:pt x="406" y="61"/>
                        <a:pt x="425" y="53"/>
                      </a:cubicBezTo>
                      <a:cubicBezTo>
                        <a:pt x="435" y="48"/>
                        <a:pt x="444" y="44"/>
                        <a:pt x="452" y="38"/>
                      </a:cubicBezTo>
                      <a:cubicBezTo>
                        <a:pt x="461" y="31"/>
                        <a:pt x="468" y="24"/>
                        <a:pt x="473" y="14"/>
                      </a:cubicBezTo>
                      <a:cubicBezTo>
                        <a:pt x="469" y="24"/>
                        <a:pt x="463" y="33"/>
                        <a:pt x="455" y="41"/>
                      </a:cubicBezTo>
                      <a:cubicBezTo>
                        <a:pt x="447" y="48"/>
                        <a:pt x="438" y="54"/>
                        <a:pt x="428" y="59"/>
                      </a:cubicBezTo>
                      <a:cubicBezTo>
                        <a:pt x="409" y="69"/>
                        <a:pt x="389" y="78"/>
                        <a:pt x="368" y="83"/>
                      </a:cubicBezTo>
                      <a:cubicBezTo>
                        <a:pt x="326" y="94"/>
                        <a:pt x="282" y="94"/>
                        <a:pt x="240" y="87"/>
                      </a:cubicBezTo>
                      <a:cubicBezTo>
                        <a:pt x="197" y="80"/>
                        <a:pt x="156" y="67"/>
                        <a:pt x="117" y="51"/>
                      </a:cubicBezTo>
                      <a:cubicBezTo>
                        <a:pt x="77" y="35"/>
                        <a:pt x="39" y="17"/>
                        <a:pt x="0" y="0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8372" name="Picture 2228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6219825" y="3273425"/>
                  <a:ext cx="147638" cy="161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233" name="Freeform 1115"/>
            <p:cNvSpPr/>
            <p:nvPr/>
          </p:nvSpPr>
          <p:spPr bwMode="auto">
            <a:xfrm>
              <a:off x="5044145" y="824715"/>
              <a:ext cx="501715" cy="279436"/>
            </a:xfrm>
            <a:custGeom>
              <a:avLst/>
              <a:gdLst>
                <a:gd name="T0" fmla="*/ 298 w 372"/>
                <a:gd name="T1" fmla="*/ 103 h 207"/>
                <a:gd name="T2" fmla="*/ 232 w 372"/>
                <a:gd name="T3" fmla="*/ 74 h 207"/>
                <a:gd name="T4" fmla="*/ 108 w 372"/>
                <a:gd name="T5" fmla="*/ 85 h 207"/>
                <a:gd name="T6" fmla="*/ 25 w 372"/>
                <a:gd name="T7" fmla="*/ 87 h 207"/>
                <a:gd name="T8" fmla="*/ 64 w 372"/>
                <a:gd name="T9" fmla="*/ 153 h 207"/>
                <a:gd name="T10" fmla="*/ 135 w 372"/>
                <a:gd name="T11" fmla="*/ 201 h 207"/>
                <a:gd name="T12" fmla="*/ 218 w 372"/>
                <a:gd name="T13" fmla="*/ 179 h 207"/>
                <a:gd name="T14" fmla="*/ 291 w 372"/>
                <a:gd name="T15" fmla="*/ 177 h 207"/>
                <a:gd name="T16" fmla="*/ 298 w 372"/>
                <a:gd name="T17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207">
                  <a:moveTo>
                    <a:pt x="298" y="103"/>
                  </a:moveTo>
                  <a:cubicBezTo>
                    <a:pt x="301" y="64"/>
                    <a:pt x="258" y="44"/>
                    <a:pt x="232" y="74"/>
                  </a:cubicBezTo>
                  <a:cubicBezTo>
                    <a:pt x="219" y="0"/>
                    <a:pt x="119" y="22"/>
                    <a:pt x="108" y="85"/>
                  </a:cubicBezTo>
                  <a:cubicBezTo>
                    <a:pt x="93" y="64"/>
                    <a:pt x="53" y="53"/>
                    <a:pt x="25" y="87"/>
                  </a:cubicBezTo>
                  <a:cubicBezTo>
                    <a:pt x="0" y="119"/>
                    <a:pt x="20" y="165"/>
                    <a:pt x="64" y="153"/>
                  </a:cubicBezTo>
                  <a:cubicBezTo>
                    <a:pt x="74" y="185"/>
                    <a:pt x="103" y="198"/>
                    <a:pt x="135" y="201"/>
                  </a:cubicBezTo>
                  <a:cubicBezTo>
                    <a:pt x="193" y="207"/>
                    <a:pt x="218" y="179"/>
                    <a:pt x="218" y="179"/>
                  </a:cubicBezTo>
                  <a:cubicBezTo>
                    <a:pt x="218" y="179"/>
                    <a:pt x="263" y="181"/>
                    <a:pt x="291" y="177"/>
                  </a:cubicBezTo>
                  <a:cubicBezTo>
                    <a:pt x="372" y="166"/>
                    <a:pt x="355" y="66"/>
                    <a:pt x="298" y="103"/>
                  </a:cubicBezTo>
                  <a:close/>
                </a:path>
              </a:pathLst>
            </a:custGeom>
            <a:solidFill>
              <a:srgbClr val="00AE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34" name="Freeform 1116"/>
            <p:cNvSpPr/>
            <p:nvPr/>
          </p:nvSpPr>
          <p:spPr bwMode="auto">
            <a:xfrm>
              <a:off x="1531605" y="2285272"/>
              <a:ext cx="812906" cy="454084"/>
            </a:xfrm>
            <a:custGeom>
              <a:avLst/>
              <a:gdLst>
                <a:gd name="T0" fmla="*/ 120 w 602"/>
                <a:gd name="T1" fmla="*/ 169 h 336"/>
                <a:gd name="T2" fmla="*/ 227 w 602"/>
                <a:gd name="T3" fmla="*/ 121 h 336"/>
                <a:gd name="T4" fmla="*/ 428 w 602"/>
                <a:gd name="T5" fmla="*/ 139 h 336"/>
                <a:gd name="T6" fmla="*/ 561 w 602"/>
                <a:gd name="T7" fmla="*/ 143 h 336"/>
                <a:gd name="T8" fmla="*/ 499 w 602"/>
                <a:gd name="T9" fmla="*/ 248 h 336"/>
                <a:gd name="T10" fmla="*/ 383 w 602"/>
                <a:gd name="T11" fmla="*/ 327 h 336"/>
                <a:gd name="T12" fmla="*/ 249 w 602"/>
                <a:gd name="T13" fmla="*/ 290 h 336"/>
                <a:gd name="T14" fmla="*/ 131 w 602"/>
                <a:gd name="T15" fmla="*/ 288 h 336"/>
                <a:gd name="T16" fmla="*/ 120 w 602"/>
                <a:gd name="T17" fmla="*/ 169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2" h="336">
                  <a:moveTo>
                    <a:pt x="120" y="169"/>
                  </a:moveTo>
                  <a:cubicBezTo>
                    <a:pt x="115" y="105"/>
                    <a:pt x="185" y="73"/>
                    <a:pt x="227" y="121"/>
                  </a:cubicBezTo>
                  <a:cubicBezTo>
                    <a:pt x="248" y="0"/>
                    <a:pt x="409" y="37"/>
                    <a:pt x="428" y="139"/>
                  </a:cubicBezTo>
                  <a:cubicBezTo>
                    <a:pt x="452" y="105"/>
                    <a:pt x="517" y="88"/>
                    <a:pt x="561" y="143"/>
                  </a:cubicBezTo>
                  <a:cubicBezTo>
                    <a:pt x="602" y="194"/>
                    <a:pt x="570" y="268"/>
                    <a:pt x="499" y="248"/>
                  </a:cubicBezTo>
                  <a:cubicBezTo>
                    <a:pt x="483" y="301"/>
                    <a:pt x="436" y="322"/>
                    <a:pt x="383" y="327"/>
                  </a:cubicBezTo>
                  <a:cubicBezTo>
                    <a:pt x="290" y="336"/>
                    <a:pt x="249" y="290"/>
                    <a:pt x="249" y="290"/>
                  </a:cubicBezTo>
                  <a:cubicBezTo>
                    <a:pt x="249" y="290"/>
                    <a:pt x="177" y="294"/>
                    <a:pt x="131" y="288"/>
                  </a:cubicBezTo>
                  <a:cubicBezTo>
                    <a:pt x="0" y="270"/>
                    <a:pt x="28" y="108"/>
                    <a:pt x="120" y="169"/>
                  </a:cubicBezTo>
                  <a:close/>
                </a:path>
              </a:pathLst>
            </a:custGeom>
            <a:solidFill>
              <a:srgbClr val="7FB3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35" name="Freeform 1117"/>
            <p:cNvSpPr/>
            <p:nvPr/>
          </p:nvSpPr>
          <p:spPr bwMode="auto">
            <a:xfrm>
              <a:off x="2074977" y="1127955"/>
              <a:ext cx="1324147" cy="647784"/>
            </a:xfrm>
            <a:custGeom>
              <a:avLst/>
              <a:gdLst>
                <a:gd name="T0" fmla="*/ 786 w 981"/>
                <a:gd name="T1" fmla="*/ 184 h 480"/>
                <a:gd name="T2" fmla="*/ 556 w 981"/>
                <a:gd name="T3" fmla="*/ 136 h 480"/>
                <a:gd name="T4" fmla="*/ 496 w 981"/>
                <a:gd name="T5" fmla="*/ 60 h 480"/>
                <a:gd name="T6" fmla="*/ 239 w 981"/>
                <a:gd name="T7" fmla="*/ 173 h 480"/>
                <a:gd name="T8" fmla="*/ 12 w 981"/>
                <a:gd name="T9" fmla="*/ 238 h 480"/>
                <a:gd name="T10" fmla="*/ 213 w 981"/>
                <a:gd name="T11" fmla="*/ 363 h 480"/>
                <a:gd name="T12" fmla="*/ 445 w 981"/>
                <a:gd name="T13" fmla="*/ 477 h 480"/>
                <a:gd name="T14" fmla="*/ 695 w 981"/>
                <a:gd name="T15" fmla="*/ 391 h 480"/>
                <a:gd name="T16" fmla="*/ 928 w 981"/>
                <a:gd name="T17" fmla="*/ 309 h 480"/>
                <a:gd name="T18" fmla="*/ 786 w 981"/>
                <a:gd name="T19" fmla="*/ 18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1" h="480">
                  <a:moveTo>
                    <a:pt x="786" y="184"/>
                  </a:moveTo>
                  <a:cubicBezTo>
                    <a:pt x="762" y="89"/>
                    <a:pt x="618" y="58"/>
                    <a:pt x="556" y="136"/>
                  </a:cubicBezTo>
                  <a:cubicBezTo>
                    <a:pt x="548" y="102"/>
                    <a:pt x="524" y="79"/>
                    <a:pt x="496" y="60"/>
                  </a:cubicBezTo>
                  <a:cubicBezTo>
                    <a:pt x="404" y="0"/>
                    <a:pt x="245" y="51"/>
                    <a:pt x="239" y="173"/>
                  </a:cubicBezTo>
                  <a:cubicBezTo>
                    <a:pt x="176" y="90"/>
                    <a:pt x="22" y="138"/>
                    <a:pt x="12" y="238"/>
                  </a:cubicBezTo>
                  <a:cubicBezTo>
                    <a:pt x="0" y="367"/>
                    <a:pt x="143" y="377"/>
                    <a:pt x="213" y="363"/>
                  </a:cubicBezTo>
                  <a:cubicBezTo>
                    <a:pt x="227" y="406"/>
                    <a:pt x="319" y="473"/>
                    <a:pt x="445" y="477"/>
                  </a:cubicBezTo>
                  <a:cubicBezTo>
                    <a:pt x="536" y="480"/>
                    <a:pt x="664" y="439"/>
                    <a:pt x="695" y="391"/>
                  </a:cubicBezTo>
                  <a:cubicBezTo>
                    <a:pt x="751" y="407"/>
                    <a:pt x="890" y="379"/>
                    <a:pt x="928" y="309"/>
                  </a:cubicBezTo>
                  <a:cubicBezTo>
                    <a:pt x="981" y="211"/>
                    <a:pt x="871" y="147"/>
                    <a:pt x="786" y="184"/>
                  </a:cubicBezTo>
                  <a:close/>
                </a:path>
              </a:pathLst>
            </a:custGeom>
            <a:solidFill>
              <a:srgbClr val="00AE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236" name="Freeform 1118"/>
            <p:cNvSpPr/>
            <p:nvPr/>
          </p:nvSpPr>
          <p:spPr bwMode="auto">
            <a:xfrm>
              <a:off x="9578975" y="964433"/>
              <a:ext cx="812906" cy="454084"/>
            </a:xfrm>
            <a:custGeom>
              <a:avLst/>
              <a:gdLst>
                <a:gd name="T0" fmla="*/ 482 w 602"/>
                <a:gd name="T1" fmla="*/ 168 h 336"/>
                <a:gd name="T2" fmla="*/ 375 w 602"/>
                <a:gd name="T3" fmla="*/ 120 h 336"/>
                <a:gd name="T4" fmla="*/ 174 w 602"/>
                <a:gd name="T5" fmla="*/ 138 h 336"/>
                <a:gd name="T6" fmla="*/ 41 w 602"/>
                <a:gd name="T7" fmla="*/ 142 h 336"/>
                <a:gd name="T8" fmla="*/ 103 w 602"/>
                <a:gd name="T9" fmla="*/ 248 h 336"/>
                <a:gd name="T10" fmla="*/ 219 w 602"/>
                <a:gd name="T11" fmla="*/ 327 h 336"/>
                <a:gd name="T12" fmla="*/ 353 w 602"/>
                <a:gd name="T13" fmla="*/ 290 h 336"/>
                <a:gd name="T14" fmla="*/ 471 w 602"/>
                <a:gd name="T15" fmla="*/ 287 h 336"/>
                <a:gd name="T16" fmla="*/ 482 w 602"/>
                <a:gd name="T17" fmla="*/ 168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2" h="336">
                  <a:moveTo>
                    <a:pt x="482" y="168"/>
                  </a:moveTo>
                  <a:cubicBezTo>
                    <a:pt x="487" y="104"/>
                    <a:pt x="417" y="72"/>
                    <a:pt x="375" y="120"/>
                  </a:cubicBezTo>
                  <a:cubicBezTo>
                    <a:pt x="355" y="0"/>
                    <a:pt x="193" y="37"/>
                    <a:pt x="174" y="138"/>
                  </a:cubicBezTo>
                  <a:cubicBezTo>
                    <a:pt x="150" y="105"/>
                    <a:pt x="85" y="87"/>
                    <a:pt x="41" y="142"/>
                  </a:cubicBezTo>
                  <a:cubicBezTo>
                    <a:pt x="0" y="194"/>
                    <a:pt x="32" y="268"/>
                    <a:pt x="103" y="248"/>
                  </a:cubicBezTo>
                  <a:cubicBezTo>
                    <a:pt x="119" y="301"/>
                    <a:pt x="166" y="322"/>
                    <a:pt x="219" y="327"/>
                  </a:cubicBezTo>
                  <a:cubicBezTo>
                    <a:pt x="312" y="336"/>
                    <a:pt x="353" y="290"/>
                    <a:pt x="353" y="290"/>
                  </a:cubicBezTo>
                  <a:cubicBezTo>
                    <a:pt x="353" y="290"/>
                    <a:pt x="426" y="294"/>
                    <a:pt x="471" y="287"/>
                  </a:cubicBezTo>
                  <a:cubicBezTo>
                    <a:pt x="602" y="270"/>
                    <a:pt x="574" y="107"/>
                    <a:pt x="482" y="168"/>
                  </a:cubicBezTo>
                  <a:close/>
                </a:path>
              </a:pathLst>
            </a:custGeom>
            <a:solidFill>
              <a:srgbClr val="00AE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37" name="Freeform 1119"/>
            <p:cNvSpPr/>
            <p:nvPr/>
          </p:nvSpPr>
          <p:spPr bwMode="auto">
            <a:xfrm>
              <a:off x="1531605" y="546072"/>
              <a:ext cx="503303" cy="281024"/>
            </a:xfrm>
            <a:custGeom>
              <a:avLst/>
              <a:gdLst>
                <a:gd name="T0" fmla="*/ 74 w 372"/>
                <a:gd name="T1" fmla="*/ 104 h 207"/>
                <a:gd name="T2" fmla="*/ 140 w 372"/>
                <a:gd name="T3" fmla="*/ 74 h 207"/>
                <a:gd name="T4" fmla="*/ 264 w 372"/>
                <a:gd name="T5" fmla="*/ 85 h 207"/>
                <a:gd name="T6" fmla="*/ 347 w 372"/>
                <a:gd name="T7" fmla="*/ 88 h 207"/>
                <a:gd name="T8" fmla="*/ 308 w 372"/>
                <a:gd name="T9" fmla="*/ 153 h 207"/>
                <a:gd name="T10" fmla="*/ 237 w 372"/>
                <a:gd name="T11" fmla="*/ 202 h 207"/>
                <a:gd name="T12" fmla="*/ 154 w 372"/>
                <a:gd name="T13" fmla="*/ 179 h 207"/>
                <a:gd name="T14" fmla="*/ 81 w 372"/>
                <a:gd name="T15" fmla="*/ 177 h 207"/>
                <a:gd name="T16" fmla="*/ 74 w 372"/>
                <a:gd name="T17" fmla="*/ 10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207">
                  <a:moveTo>
                    <a:pt x="74" y="104"/>
                  </a:moveTo>
                  <a:cubicBezTo>
                    <a:pt x="71" y="64"/>
                    <a:pt x="114" y="44"/>
                    <a:pt x="140" y="74"/>
                  </a:cubicBezTo>
                  <a:cubicBezTo>
                    <a:pt x="153" y="0"/>
                    <a:pt x="253" y="22"/>
                    <a:pt x="264" y="85"/>
                  </a:cubicBezTo>
                  <a:cubicBezTo>
                    <a:pt x="279" y="64"/>
                    <a:pt x="319" y="54"/>
                    <a:pt x="347" y="88"/>
                  </a:cubicBezTo>
                  <a:cubicBezTo>
                    <a:pt x="372" y="119"/>
                    <a:pt x="352" y="165"/>
                    <a:pt x="308" y="153"/>
                  </a:cubicBezTo>
                  <a:cubicBezTo>
                    <a:pt x="298" y="185"/>
                    <a:pt x="269" y="199"/>
                    <a:pt x="237" y="202"/>
                  </a:cubicBezTo>
                  <a:cubicBezTo>
                    <a:pt x="179" y="207"/>
                    <a:pt x="154" y="179"/>
                    <a:pt x="154" y="179"/>
                  </a:cubicBezTo>
                  <a:cubicBezTo>
                    <a:pt x="154" y="179"/>
                    <a:pt x="109" y="181"/>
                    <a:pt x="81" y="177"/>
                  </a:cubicBezTo>
                  <a:cubicBezTo>
                    <a:pt x="0" y="166"/>
                    <a:pt x="17" y="66"/>
                    <a:pt x="74" y="104"/>
                  </a:cubicBezTo>
                  <a:close/>
                </a:path>
              </a:pathLst>
            </a:custGeom>
            <a:solidFill>
              <a:srgbClr val="7FB3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38" name="Freeform 1120"/>
            <p:cNvSpPr/>
            <p:nvPr/>
          </p:nvSpPr>
          <p:spPr bwMode="auto">
            <a:xfrm>
              <a:off x="10077064" y="1596920"/>
              <a:ext cx="1103456" cy="538233"/>
            </a:xfrm>
            <a:custGeom>
              <a:avLst/>
              <a:gdLst>
                <a:gd name="T0" fmla="*/ 164 w 816"/>
                <a:gd name="T1" fmla="*/ 144 h 398"/>
                <a:gd name="T2" fmla="*/ 357 w 816"/>
                <a:gd name="T3" fmla="*/ 109 h 398"/>
                <a:gd name="T4" fmla="*/ 410 w 816"/>
                <a:gd name="T5" fmla="*/ 48 h 398"/>
                <a:gd name="T6" fmla="*/ 622 w 816"/>
                <a:gd name="T7" fmla="*/ 149 h 398"/>
                <a:gd name="T8" fmla="*/ 809 w 816"/>
                <a:gd name="T9" fmla="*/ 210 h 398"/>
                <a:gd name="T10" fmla="*/ 638 w 816"/>
                <a:gd name="T11" fmla="*/ 309 h 398"/>
                <a:gd name="T12" fmla="*/ 441 w 816"/>
                <a:gd name="T13" fmla="*/ 397 h 398"/>
                <a:gd name="T14" fmla="*/ 234 w 816"/>
                <a:gd name="T15" fmla="*/ 319 h 398"/>
                <a:gd name="T16" fmla="*/ 42 w 816"/>
                <a:gd name="T17" fmla="*/ 244 h 398"/>
                <a:gd name="T18" fmla="*/ 164 w 816"/>
                <a:gd name="T19" fmla="*/ 14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6" h="398">
                  <a:moveTo>
                    <a:pt x="164" y="144"/>
                  </a:moveTo>
                  <a:cubicBezTo>
                    <a:pt x="186" y="65"/>
                    <a:pt x="307" y="43"/>
                    <a:pt x="357" y="109"/>
                  </a:cubicBezTo>
                  <a:cubicBezTo>
                    <a:pt x="365" y="81"/>
                    <a:pt x="386" y="63"/>
                    <a:pt x="410" y="48"/>
                  </a:cubicBezTo>
                  <a:cubicBezTo>
                    <a:pt x="488" y="0"/>
                    <a:pt x="619" y="47"/>
                    <a:pt x="622" y="149"/>
                  </a:cubicBezTo>
                  <a:cubicBezTo>
                    <a:pt x="676" y="81"/>
                    <a:pt x="804" y="126"/>
                    <a:pt x="809" y="210"/>
                  </a:cubicBezTo>
                  <a:cubicBezTo>
                    <a:pt x="816" y="318"/>
                    <a:pt x="696" y="322"/>
                    <a:pt x="638" y="309"/>
                  </a:cubicBezTo>
                  <a:cubicBezTo>
                    <a:pt x="625" y="344"/>
                    <a:pt x="547" y="397"/>
                    <a:pt x="441" y="397"/>
                  </a:cubicBezTo>
                  <a:cubicBezTo>
                    <a:pt x="365" y="398"/>
                    <a:pt x="259" y="360"/>
                    <a:pt x="234" y="319"/>
                  </a:cubicBezTo>
                  <a:cubicBezTo>
                    <a:pt x="187" y="330"/>
                    <a:pt x="71" y="303"/>
                    <a:pt x="42" y="244"/>
                  </a:cubicBezTo>
                  <a:cubicBezTo>
                    <a:pt x="0" y="161"/>
                    <a:pt x="94" y="110"/>
                    <a:pt x="164" y="144"/>
                  </a:cubicBezTo>
                  <a:close/>
                </a:path>
              </a:pathLst>
            </a:custGeom>
            <a:solidFill>
              <a:srgbClr val="7FB3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39" name="Freeform 1121"/>
            <p:cNvSpPr/>
            <p:nvPr/>
          </p:nvSpPr>
          <p:spPr bwMode="auto">
            <a:xfrm>
              <a:off x="7954007" y="1780295"/>
              <a:ext cx="949449" cy="665249"/>
            </a:xfrm>
            <a:custGeom>
              <a:avLst/>
              <a:gdLst>
                <a:gd name="T0" fmla="*/ 77 w 702"/>
                <a:gd name="T1" fmla="*/ 274 h 492"/>
                <a:gd name="T2" fmla="*/ 242 w 702"/>
                <a:gd name="T3" fmla="*/ 159 h 492"/>
                <a:gd name="T4" fmla="*/ 529 w 702"/>
                <a:gd name="T5" fmla="*/ 173 h 492"/>
                <a:gd name="T6" fmla="*/ 672 w 702"/>
                <a:gd name="T7" fmla="*/ 214 h 492"/>
                <a:gd name="T8" fmla="*/ 592 w 702"/>
                <a:gd name="T9" fmla="*/ 316 h 492"/>
                <a:gd name="T10" fmla="*/ 564 w 702"/>
                <a:gd name="T11" fmla="*/ 402 h 492"/>
                <a:gd name="T12" fmla="*/ 267 w 702"/>
                <a:gd name="T13" fmla="*/ 367 h 492"/>
                <a:gd name="T14" fmla="*/ 51 w 702"/>
                <a:gd name="T15" fmla="*/ 395 h 492"/>
                <a:gd name="T16" fmla="*/ 77 w 702"/>
                <a:gd name="T17" fmla="*/ 274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492">
                  <a:moveTo>
                    <a:pt x="77" y="274"/>
                  </a:moveTo>
                  <a:cubicBezTo>
                    <a:pt x="13" y="167"/>
                    <a:pt x="145" y="66"/>
                    <a:pt x="242" y="159"/>
                  </a:cubicBezTo>
                  <a:cubicBezTo>
                    <a:pt x="274" y="0"/>
                    <a:pt x="515" y="6"/>
                    <a:pt x="529" y="173"/>
                  </a:cubicBezTo>
                  <a:cubicBezTo>
                    <a:pt x="527" y="147"/>
                    <a:pt x="639" y="140"/>
                    <a:pt x="672" y="214"/>
                  </a:cubicBezTo>
                  <a:cubicBezTo>
                    <a:pt x="702" y="280"/>
                    <a:pt x="662" y="333"/>
                    <a:pt x="592" y="316"/>
                  </a:cubicBezTo>
                  <a:cubicBezTo>
                    <a:pt x="593" y="348"/>
                    <a:pt x="584" y="378"/>
                    <a:pt x="564" y="402"/>
                  </a:cubicBezTo>
                  <a:cubicBezTo>
                    <a:pt x="490" y="492"/>
                    <a:pt x="327" y="451"/>
                    <a:pt x="267" y="367"/>
                  </a:cubicBezTo>
                  <a:cubicBezTo>
                    <a:pt x="218" y="402"/>
                    <a:pt x="102" y="432"/>
                    <a:pt x="51" y="395"/>
                  </a:cubicBezTo>
                  <a:cubicBezTo>
                    <a:pt x="0" y="359"/>
                    <a:pt x="21" y="281"/>
                    <a:pt x="77" y="274"/>
                  </a:cubicBezTo>
                  <a:close/>
                </a:path>
              </a:pathLst>
            </a:custGeom>
            <a:solidFill>
              <a:srgbClr val="00AE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40" name="Freeform 1122"/>
            <p:cNvSpPr/>
            <p:nvPr/>
          </p:nvSpPr>
          <p:spPr bwMode="auto">
            <a:xfrm>
              <a:off x="11043746" y="432212"/>
              <a:ext cx="503303" cy="281024"/>
            </a:xfrm>
            <a:custGeom>
              <a:avLst/>
              <a:gdLst>
                <a:gd name="T0" fmla="*/ 74 w 372"/>
                <a:gd name="T1" fmla="*/ 104 h 207"/>
                <a:gd name="T2" fmla="*/ 141 w 372"/>
                <a:gd name="T3" fmla="*/ 74 h 207"/>
                <a:gd name="T4" fmla="*/ 264 w 372"/>
                <a:gd name="T5" fmla="*/ 86 h 207"/>
                <a:gd name="T6" fmla="*/ 347 w 372"/>
                <a:gd name="T7" fmla="*/ 88 h 207"/>
                <a:gd name="T8" fmla="*/ 309 w 372"/>
                <a:gd name="T9" fmla="*/ 153 h 207"/>
                <a:gd name="T10" fmla="*/ 237 w 372"/>
                <a:gd name="T11" fmla="*/ 202 h 207"/>
                <a:gd name="T12" fmla="*/ 154 w 372"/>
                <a:gd name="T13" fmla="*/ 179 h 207"/>
                <a:gd name="T14" fmla="*/ 81 w 372"/>
                <a:gd name="T15" fmla="*/ 178 h 207"/>
                <a:gd name="T16" fmla="*/ 74 w 372"/>
                <a:gd name="T17" fmla="*/ 10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207">
                  <a:moveTo>
                    <a:pt x="74" y="104"/>
                  </a:moveTo>
                  <a:cubicBezTo>
                    <a:pt x="71" y="64"/>
                    <a:pt x="114" y="45"/>
                    <a:pt x="141" y="74"/>
                  </a:cubicBezTo>
                  <a:cubicBezTo>
                    <a:pt x="153" y="0"/>
                    <a:pt x="253" y="23"/>
                    <a:pt x="264" y="86"/>
                  </a:cubicBezTo>
                  <a:cubicBezTo>
                    <a:pt x="279" y="65"/>
                    <a:pt x="320" y="54"/>
                    <a:pt x="347" y="88"/>
                  </a:cubicBezTo>
                  <a:cubicBezTo>
                    <a:pt x="372" y="120"/>
                    <a:pt x="352" y="165"/>
                    <a:pt x="309" y="153"/>
                  </a:cubicBezTo>
                  <a:cubicBezTo>
                    <a:pt x="299" y="186"/>
                    <a:pt x="270" y="199"/>
                    <a:pt x="237" y="202"/>
                  </a:cubicBezTo>
                  <a:cubicBezTo>
                    <a:pt x="179" y="207"/>
                    <a:pt x="154" y="179"/>
                    <a:pt x="154" y="179"/>
                  </a:cubicBezTo>
                  <a:cubicBezTo>
                    <a:pt x="154" y="179"/>
                    <a:pt x="109" y="181"/>
                    <a:pt x="81" y="178"/>
                  </a:cubicBezTo>
                  <a:cubicBezTo>
                    <a:pt x="0" y="167"/>
                    <a:pt x="18" y="66"/>
                    <a:pt x="74" y="104"/>
                  </a:cubicBezTo>
                  <a:close/>
                </a:path>
              </a:pathLst>
            </a:custGeom>
            <a:solidFill>
              <a:srgbClr val="00AE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243" name="Rectangle 2242"/>
          <p:cNvSpPr/>
          <p:nvPr/>
        </p:nvSpPr>
        <p:spPr>
          <a:xfrm>
            <a:off x="1975541" y="942571"/>
            <a:ext cx="863730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Chaøo taïm bieät </a:t>
            </a:r>
          </a:p>
          <a:p>
            <a:pPr algn="ctr"/>
            <a:r>
              <a:rPr lang="en-US" sz="8800" b="1" cap="none" spc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caùc con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8066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10546" y="1780778"/>
            <a:ext cx="8081800" cy="1977032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0" b="1" dirty="0" err="1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Khôûi</a:t>
            </a:r>
            <a:r>
              <a:rPr lang="en-US" sz="12000" b="1" dirty="0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12000" b="1" dirty="0" err="1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ñoäng</a:t>
            </a:r>
            <a:endParaRPr lang="en-US" sz="12000" b="1" dirty="0">
              <a:ln/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67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pic_13723671_201407261237324660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" y="0"/>
            <a:ext cx="12709525" cy="6769100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>
            <a:off x="1250374" y="1681437"/>
            <a:ext cx="10021990" cy="3644033"/>
          </a:xfrm>
          <a:custGeom>
            <a:avLst/>
            <a:gdLst>
              <a:gd name="connsiteX0" fmla="*/ 2076450 w 7210425"/>
              <a:gd name="connsiteY0" fmla="*/ 0 h 3076575"/>
              <a:gd name="connsiteX1" fmla="*/ 7210425 w 7210425"/>
              <a:gd name="connsiteY1" fmla="*/ 0 h 3076575"/>
              <a:gd name="connsiteX2" fmla="*/ 7210425 w 7210425"/>
              <a:gd name="connsiteY2" fmla="*/ 3076575 h 3076575"/>
              <a:gd name="connsiteX3" fmla="*/ 0 w 7210425"/>
              <a:gd name="connsiteY3" fmla="*/ 3076575 h 3076575"/>
              <a:gd name="connsiteX4" fmla="*/ 0 w 7210425"/>
              <a:gd name="connsiteY4" fmla="*/ 228600 h 3076575"/>
              <a:gd name="connsiteX5" fmla="*/ 333375 w 7210425"/>
              <a:gd name="connsiteY5" fmla="*/ 228600 h 30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0425" h="3076575">
                <a:moveTo>
                  <a:pt x="2076450" y="0"/>
                </a:moveTo>
                <a:lnTo>
                  <a:pt x="7210425" y="0"/>
                </a:lnTo>
                <a:lnTo>
                  <a:pt x="7210425" y="3076575"/>
                </a:lnTo>
                <a:lnTo>
                  <a:pt x="0" y="3076575"/>
                </a:lnTo>
                <a:lnTo>
                  <a:pt x="0" y="228600"/>
                </a:lnTo>
                <a:lnTo>
                  <a:pt x="333375" y="228600"/>
                </a:lnTo>
              </a:path>
            </a:pathLst>
          </a:custGeom>
          <a:noFill/>
          <a:ln>
            <a:gradFill>
              <a:gsLst>
                <a:gs pos="40000">
                  <a:srgbClr val="FFF200"/>
                </a:gs>
                <a:gs pos="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7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 defTabSz="1218885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13" y="3668859"/>
            <a:ext cx="5704909" cy="29457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1646" y="3194946"/>
            <a:ext cx="6252773" cy="1053703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smtClean="0">
                <a:ln/>
                <a:solidFill>
                  <a:srgbClr val="FF0000"/>
                </a:solidFill>
                <a:latin typeface="VNI-Avo" pitchFamily="2" charset="0"/>
              </a:rPr>
              <a:t>Vöôït qua noãi sôï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564" y="1716572"/>
            <a:ext cx="4778010" cy="1146036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 smtClean="0">
                <a:ln/>
                <a:solidFill>
                  <a:srgbClr val="7030A0"/>
                </a:solidFill>
                <a:latin typeface="VNI-Avo" pitchFamily="2" charset="0"/>
              </a:rPr>
              <a:t>Keå</a:t>
            </a:r>
            <a:r>
              <a:rPr lang="en-US" sz="6600" b="1" dirty="0" smtClean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7030A0"/>
                </a:solidFill>
                <a:latin typeface="VNI-Avo" pitchFamily="2" charset="0"/>
              </a:rPr>
              <a:t>chuyeän</a:t>
            </a:r>
            <a:endParaRPr lang="en-US" sz="6600" b="1" dirty="0">
              <a:ln/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6494" y="531564"/>
            <a:ext cx="41764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err="1">
                <a:ln/>
                <a:solidFill>
                  <a:srgbClr val="F3392B"/>
                </a:solidFill>
                <a:effectLst/>
                <a:uLnTx/>
                <a:uFillTx/>
                <a:latin typeface="VNI-Avo" pitchFamily="2" charset="0"/>
              </a:rPr>
              <a:t>Baøi</a:t>
            </a:r>
            <a:r>
              <a:rPr kumimoji="0" lang="en-US" sz="6600" b="1" i="0" u="none" strike="noStrike" kern="0" cap="none" spc="0" normalizeH="0" baseline="0" noProof="0">
                <a:ln/>
                <a:solidFill>
                  <a:srgbClr val="F3392B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6600" b="1" i="0" u="none" strike="noStrike" kern="0" cap="none" spc="0" normalizeH="0" baseline="0" noProof="0" smtClean="0">
                <a:ln/>
                <a:solidFill>
                  <a:srgbClr val="F3392B"/>
                </a:solidFill>
                <a:effectLst/>
                <a:uLnTx/>
                <a:uFillTx/>
                <a:latin typeface="VNI-Avo" pitchFamily="2" charset="0"/>
              </a:rPr>
              <a:t>5</a:t>
            </a:r>
            <a:endParaRPr kumimoji="0" lang="en-US" sz="6600" b="1" i="0" u="none" strike="noStrike" kern="0" cap="none" spc="0" normalizeH="0" baseline="0" noProof="0" dirty="0">
              <a:ln/>
              <a:solidFill>
                <a:srgbClr val="F3392B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24368" r="8525" b="48350"/>
          <a:stretch/>
        </p:blipFill>
        <p:spPr>
          <a:xfrm>
            <a:off x="0" y="29718"/>
            <a:ext cx="12709525" cy="67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4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57755" r="10975" b="16817"/>
          <a:stretch/>
        </p:blipFill>
        <p:spPr>
          <a:xfrm>
            <a:off x="-1" y="29718"/>
            <a:ext cx="12709526" cy="67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4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00" y="4016779"/>
            <a:ext cx="12062811" cy="27523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136" y="2099118"/>
            <a:ext cx="4809475" cy="3483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167" y="3127689"/>
            <a:ext cx="3727598" cy="336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361919" y="-324331"/>
            <a:ext cx="8347688" cy="709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 31"/>
          <p:cNvSpPr/>
          <p:nvPr/>
        </p:nvSpPr>
        <p:spPr>
          <a:xfrm>
            <a:off x="1006530" y="2775813"/>
            <a:ext cx="6076475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Nghe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keå</a:t>
            </a:r>
            <a:endParaRPr lang="en-US" sz="96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997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ân trời sáng tạo kể chuyện lớp 1 tuần 20 vượt qua nỗi sợ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432" r="4097"/>
          <a:stretch/>
        </p:blipFill>
        <p:spPr>
          <a:xfrm>
            <a:off x="1074" y="2"/>
            <a:ext cx="12708453" cy="678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59257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4" y="-18069"/>
            <a:ext cx="11161240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2394" y="2304435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Thaûo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luaän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2</a:t>
            </a:r>
            <a:endParaRPr kumimoji="0" lang="en-US" sz="8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5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57755" r="50681" b="16817"/>
          <a:stretch/>
        </p:blipFill>
        <p:spPr>
          <a:xfrm>
            <a:off x="162076" y="63209"/>
            <a:ext cx="3403385" cy="3609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72" r="11961" b="50000"/>
          <a:stretch/>
        </p:blipFill>
        <p:spPr>
          <a:xfrm>
            <a:off x="6210749" y="140509"/>
            <a:ext cx="3024336" cy="3347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5" t="58139" r="9509" b="16433"/>
          <a:stretch/>
        </p:blipFill>
        <p:spPr>
          <a:xfrm>
            <a:off x="9235082" y="3176952"/>
            <a:ext cx="3358810" cy="356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24572" r="53323" b="49794"/>
          <a:stretch/>
        </p:blipFill>
        <p:spPr>
          <a:xfrm>
            <a:off x="3474442" y="3347891"/>
            <a:ext cx="2929250" cy="31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340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2&quot;/&gt;&lt;property id=&quot;20307&quot; value=&quot;508&quot;/&gt;&lt;/object&gt;&lt;object type=&quot;3&quot; unique_id=&quot;10009&quot;&gt;&lt;property id=&quot;20148&quot; value=&quot;5&quot;/&gt;&lt;property id=&quot;20300&quot; value=&quot;Slide 4&quot;/&gt;&lt;property id=&quot;20307&quot; value=&quot;562&quot;/&gt;&lt;/object&gt;&lt;object type=&quot;3&quot; unique_id=&quot;10011&quot;&gt;&lt;property id=&quot;20148&quot; value=&quot;5&quot;/&gt;&lt;property id=&quot;20300&quot; value=&quot;Slide 6&quot;/&gt;&lt;property id=&quot;20307&quot; value=&quot;579&quot;/&gt;&lt;/object&gt;&lt;object type=&quot;3&quot; unique_id=&quot;10013&quot;&gt;&lt;property id=&quot;20148&quot; value=&quot;5&quot;/&gt;&lt;property id=&quot;20300&quot; value=&quot;Slide 8&quot;/&gt;&lt;property id=&quot;20307&quot; value=&quot;567&quot;/&gt;&lt;/object&gt;&lt;object type=&quot;3&quot; unique_id=&quot;10015&quot;&gt;&lt;property id=&quot;20148&quot; value=&quot;5&quot;/&gt;&lt;property id=&quot;20300&quot; value=&quot;Slide 10&quot;/&gt;&lt;property id=&quot;20307&quot; value=&quot;537&quot;/&gt;&lt;/object&gt;&lt;object type=&quot;3&quot; unique_id=&quot;10017&quot;&gt;&lt;property id=&quot;20148&quot; value=&quot;5&quot;/&gt;&lt;property id=&quot;20300&quot; value=&quot;Slide 12&quot;/&gt;&lt;property id=&quot;20307&quot; value=&quot;566&quot;/&gt;&lt;/object&gt;&lt;object type=&quot;3&quot; unique_id=&quot;10018&quot;&gt;&lt;property id=&quot;20148&quot; value=&quot;5&quot;/&gt;&lt;property id=&quot;20300&quot; value=&quot;Slide 13&quot;/&gt;&lt;property id=&quot;20307&quot; value=&quot;570&quot;/&gt;&lt;/object&gt;&lt;object type=&quot;3&quot; unique_id=&quot;10019&quot;&gt;&lt;property id=&quot;20148&quot; value=&quot;5&quot;/&gt;&lt;property id=&quot;20300&quot; value=&quot;Slide 14&quot;/&gt;&lt;property id=&quot;20307&quot; value=&quot;571&quot;/&gt;&lt;/object&gt;&lt;object type=&quot;3&quot; unique_id=&quot;10020&quot;&gt;&lt;property id=&quot;20148&quot; value=&quot;5&quot;/&gt;&lt;property id=&quot;20300&quot; value=&quot;Slide 15&quot;/&gt;&lt;property id=&quot;20307&quot; value=&quot;572&quot;/&gt;&lt;/object&gt;&lt;object type=&quot;3&quot; unique_id=&quot;10022&quot;&gt;&lt;property id=&quot;20148&quot; value=&quot;5&quot;/&gt;&lt;property id=&quot;20300&quot; value=&quot;Slide 17&quot;/&gt;&lt;property id=&quot;20307&quot; value=&quot;580&quot;/&gt;&lt;/object&gt;&lt;object type=&quot;3&quot; unique_id=&quot;10730&quot;&gt;&lt;property id=&quot;20148&quot; value=&quot;5&quot;/&gt;&lt;property id=&quot;20300&quot; value=&quot;Slide 3&quot;/&gt;&lt;property id=&quot;20307&quot; value=&quot;588&quot;/&gt;&lt;/object&gt;&lt;object type=&quot;3&quot; unique_id=&quot;10819&quot;&gt;&lt;property id=&quot;20148&quot; value=&quot;5&quot;/&gt;&lt;property id=&quot;20300&quot; value=&quot;Slide 11&quot;/&gt;&lt;property id=&quot;20307&quot; value=&quot;589&quot;/&gt;&lt;/object&gt;&lt;object type=&quot;3&quot; unique_id=&quot;463664&quot;&gt;&lt;property id=&quot;20148&quot; value=&quot;5&quot;/&gt;&lt;property id=&quot;20300&quot; value=&quot;Slide 7&quot;/&gt;&lt;property id=&quot;20307&quot; value=&quot;591&quot;/&gt;&lt;/object&gt;&lt;object type=&quot;3&quot; unique_id=&quot;463740&quot;&gt;&lt;property id=&quot;20148&quot; value=&quot;5&quot;/&gt;&lt;property id=&quot;20300&quot; value=&quot;Slide 16&quot;/&gt;&lt;property id=&quot;20307&quot; value=&quot;592&quot;/&gt;&lt;/object&gt;&lt;object type=&quot;3&quot; unique_id=&quot;463798&quot;&gt;&lt;property id=&quot;20148&quot; value=&quot;5&quot;/&gt;&lt;property id=&quot;20300&quot; value=&quot;Slide 9&quot;/&gt;&lt;property id=&quot;20307&quot; value=&quot;593&quot;/&gt;&lt;/object&gt;&lt;object type=&quot;3&quot; unique_id=&quot;463898&quot;&gt;&lt;property id=&quot;20148&quot; value=&quot;5&quot;/&gt;&lt;property id=&quot;20300&quot; value=&quot;Slide 1&quot;/&gt;&lt;property id=&quot;20307&quot; value=&quot;594&quot;/&gt;&lt;/object&gt;&lt;object type=&quot;3&quot; unique_id=&quot;464017&quot;&gt;&lt;property id=&quot;20148&quot; value=&quot;5&quot;/&gt;&lt;property id=&quot;20300&quot; value=&quot;Slide 5&quot;/&gt;&lt;property id=&quot;20307&quot; value=&quot;595&quot;/&gt;&lt;/object&gt;&lt;object type=&quot;3&quot; unique_id=&quot;464572&quot;&gt;&lt;property id=&quot;20148&quot; value=&quot;5&quot;/&gt;&lt;property id=&quot;20300&quot; value=&quot;Slide 18&quot;/&gt;&lt;property id=&quot;20307&quot; value=&quot;596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自定义设计方案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3303</TotalTime>
  <Words>204</Words>
  <Application>Microsoft Office PowerPoint</Application>
  <PresentationFormat>Custom</PresentationFormat>
  <Paragraphs>41</Paragraphs>
  <Slides>18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黑体</vt:lpstr>
      <vt:lpstr>Times New Roman</vt:lpstr>
      <vt:lpstr>VNI-Avo</vt:lpstr>
      <vt:lpstr>2_Office Theme</vt:lpstr>
      <vt:lpstr>2_Office 主题​​</vt:lpstr>
      <vt:lpstr>5_Office Theme</vt:lpstr>
      <vt:lpstr>1_自定义设计方案</vt:lpstr>
      <vt:lpstr>2_自定义设计方案</vt:lpstr>
      <vt:lpstr>3_自定义设计方案</vt:lpstr>
      <vt:lpstr>Office Theme</vt:lpstr>
      <vt:lpstr>1_默认设计模板</vt:lpstr>
      <vt:lpstr>Office 主题​​</vt:lpstr>
      <vt:lpstr>1_Office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494</cp:revision>
  <dcterms:created xsi:type="dcterms:W3CDTF">2020-08-29T13:29:14Z</dcterms:created>
  <dcterms:modified xsi:type="dcterms:W3CDTF">2023-03-23T05:23:42Z</dcterms:modified>
</cp:coreProperties>
</file>